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Bowlby One"/>
      <p:regular r:id="rId31"/>
    </p:embeddedFont>
    <p:embeddedFont>
      <p:font typeface="Inter"/>
      <p:regular r:id="rId32"/>
      <p:bold r:id="rId33"/>
    </p:embeddedFont>
    <p:embeddedFont>
      <p:font typeface="ABeeZee"/>
      <p:regular r:id="rId34"/>
      <p: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1">
          <p15:clr>
            <a:srgbClr val="9AA0A6"/>
          </p15:clr>
        </p15:guide>
        <p15:guide id="2" pos="2880">
          <p15:clr>
            <a:srgbClr val="A4A3A4"/>
          </p15:clr>
        </p15:guide>
      </p15:sldGuideLst>
    </p:ext>
    <p:ext uri="GoogleSlidesCustomDataVersion2">
      <go:slidesCustomData xmlns:go="http://customooxmlschemas.google.com/" r:id="rId36" roundtripDataSignature="AMtx7mhjkpst+tXrpwR3E5/KlZ3msCQi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owlbyOne-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Inter-bold.fntdata"/><Relationship Id="rId10" Type="http://schemas.openxmlformats.org/officeDocument/2006/relationships/slide" Target="slides/slide5.xml"/><Relationship Id="rId32" Type="http://schemas.openxmlformats.org/officeDocument/2006/relationships/font" Target="fonts/Inter-regular.fntdata"/><Relationship Id="rId13" Type="http://schemas.openxmlformats.org/officeDocument/2006/relationships/slide" Target="slides/slide8.xml"/><Relationship Id="rId35" Type="http://schemas.openxmlformats.org/officeDocument/2006/relationships/font" Target="fonts/ABeeZee-italic.fntdata"/><Relationship Id="rId12" Type="http://schemas.openxmlformats.org/officeDocument/2006/relationships/slide" Target="slides/slide7.xml"/><Relationship Id="rId34" Type="http://schemas.openxmlformats.org/officeDocument/2006/relationships/font" Target="fonts/ABeeZee-regular.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8" name="Google Shape;8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5" name="Google Shape;17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9" name="Google Shape;10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5" name="Shape 1855"/>
        <p:cNvGrpSpPr/>
        <p:nvPr/>
      </p:nvGrpSpPr>
      <p:grpSpPr>
        <a:xfrm>
          <a:off x="0" y="0"/>
          <a:ext cx="0" cy="0"/>
          <a:chOff x="0" y="0"/>
          <a:chExt cx="0" cy="0"/>
        </a:xfrm>
      </p:grpSpPr>
      <p:sp>
        <p:nvSpPr>
          <p:cNvPr id="1856" name="Google Shape;185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4" name="Google Shape;191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3" name="Shape 1983"/>
        <p:cNvGrpSpPr/>
        <p:nvPr/>
      </p:nvGrpSpPr>
      <p:grpSpPr>
        <a:xfrm>
          <a:off x="0" y="0"/>
          <a:ext cx="0" cy="0"/>
          <a:chOff x="0" y="0"/>
          <a:chExt cx="0" cy="0"/>
        </a:xfrm>
      </p:grpSpPr>
      <p:sp>
        <p:nvSpPr>
          <p:cNvPr id="1984" name="Google Shape;198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9" name="Google Shape;208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0" name="Google Shape;10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9" name="Google Shape;12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4"/>
        </a:solidFill>
      </p:bgPr>
    </p:bg>
    <p:spTree>
      <p:nvGrpSpPr>
        <p:cNvPr id="8" name="Shape 8"/>
        <p:cNvGrpSpPr/>
        <p:nvPr/>
      </p:nvGrpSpPr>
      <p:grpSpPr>
        <a:xfrm>
          <a:off x="0" y="0"/>
          <a:ext cx="0" cy="0"/>
          <a:chOff x="0" y="0"/>
          <a:chExt cx="0" cy="0"/>
        </a:xfrm>
      </p:grpSpPr>
      <p:grpSp>
        <p:nvGrpSpPr>
          <p:cNvPr id="9" name="Google Shape;9;p27"/>
          <p:cNvGrpSpPr/>
          <p:nvPr/>
        </p:nvGrpSpPr>
        <p:grpSpPr>
          <a:xfrm>
            <a:off x="-23100" y="-64950"/>
            <a:ext cx="9190200" cy="5273400"/>
            <a:chOff x="-23100" y="-64950"/>
            <a:chExt cx="9190200" cy="5273400"/>
          </a:xfrm>
        </p:grpSpPr>
        <p:grpSp>
          <p:nvGrpSpPr>
            <p:cNvPr id="10" name="Google Shape;10;p27"/>
            <p:cNvGrpSpPr/>
            <p:nvPr/>
          </p:nvGrpSpPr>
          <p:grpSpPr>
            <a:xfrm>
              <a:off x="177488" y="-64950"/>
              <a:ext cx="8789025" cy="5273400"/>
              <a:chOff x="301475" y="-35850"/>
              <a:chExt cx="8789025" cy="5273400"/>
            </a:xfrm>
          </p:grpSpPr>
          <p:cxnSp>
            <p:nvCxnSpPr>
              <p:cNvPr id="11" name="Google Shape;11;p27"/>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2" name="Google Shape;12;p27"/>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3" name="Google Shape;13;p27"/>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4" name="Google Shape;14;p27"/>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5" name="Google Shape;15;p27"/>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6" name="Google Shape;16;p27"/>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7" name="Google Shape;17;p27"/>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8" name="Google Shape;18;p27"/>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 name="Google Shape;19;p27"/>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 name="Google Shape;20;p27"/>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1" name="Google Shape;21;p27"/>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2" name="Google Shape;22;p27"/>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3" name="Google Shape;23;p27"/>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4" name="Google Shape;24;p27"/>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5" name="Google Shape;25;p27"/>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6" name="Google Shape;26;p27"/>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7" name="Google Shape;27;p27"/>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8" name="Google Shape;28;p27"/>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9" name="Google Shape;29;p27"/>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 name="Google Shape;30;p27"/>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1" name="Google Shape;31;p27"/>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2" name="Google Shape;32;p27"/>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33" name="Google Shape;33;p27"/>
            <p:cNvGrpSpPr/>
            <p:nvPr/>
          </p:nvGrpSpPr>
          <p:grpSpPr>
            <a:xfrm>
              <a:off x="-23100" y="237000"/>
              <a:ext cx="9190200" cy="4669500"/>
              <a:chOff x="-15350" y="307200"/>
              <a:chExt cx="9190200" cy="4669500"/>
            </a:xfrm>
          </p:grpSpPr>
          <p:cxnSp>
            <p:nvCxnSpPr>
              <p:cNvPr id="34" name="Google Shape;34;p27"/>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5" name="Google Shape;35;p27"/>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6" name="Google Shape;36;p27"/>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7" name="Google Shape;37;p27"/>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8" name="Google Shape;38;p27"/>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9" name="Google Shape;39;p27"/>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0" name="Google Shape;40;p27"/>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1" name="Google Shape;41;p27"/>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2" name="Google Shape;42;p27"/>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3" name="Google Shape;43;p27"/>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4" name="Google Shape;44;p27"/>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5" name="Google Shape;45;p27"/>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6" name="Google Shape;46;p27"/>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47" name="Google Shape;47;p27"/>
          <p:cNvSpPr/>
          <p:nvPr/>
        </p:nvSpPr>
        <p:spPr>
          <a:xfrm>
            <a:off x="719900" y="540000"/>
            <a:ext cx="7704000" cy="4063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7"/>
          <p:cNvSpPr txBox="1"/>
          <p:nvPr>
            <p:ph type="title"/>
          </p:nvPr>
        </p:nvSpPr>
        <p:spPr>
          <a:xfrm>
            <a:off x="1190225" y="2110988"/>
            <a:ext cx="6763500" cy="82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600"/>
              <a:buNone/>
              <a:defRPr sz="4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sp>
        <p:nvSpPr>
          <p:cNvPr id="49" name="Google Shape;49;p27"/>
          <p:cNvSpPr txBox="1"/>
          <p:nvPr>
            <p:ph idx="2" type="title"/>
          </p:nvPr>
        </p:nvSpPr>
        <p:spPr>
          <a:xfrm>
            <a:off x="6124925" y="994388"/>
            <a:ext cx="1828800" cy="1263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6000"/>
              <a:buNone/>
              <a:defRPr sz="8000">
                <a:solidFill>
                  <a:schemeClr val="accent4"/>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50" name="Google Shape;50;p27"/>
          <p:cNvSpPr txBox="1"/>
          <p:nvPr>
            <p:ph idx="1" type="subTitle"/>
          </p:nvPr>
        </p:nvSpPr>
        <p:spPr>
          <a:xfrm>
            <a:off x="3381725" y="3047988"/>
            <a:ext cx="4572000" cy="457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grpSp>
        <p:nvGrpSpPr>
          <p:cNvPr id="51" name="Google Shape;51;p27"/>
          <p:cNvGrpSpPr/>
          <p:nvPr/>
        </p:nvGrpSpPr>
        <p:grpSpPr>
          <a:xfrm>
            <a:off x="533064" y="4012433"/>
            <a:ext cx="1038024" cy="822970"/>
            <a:chOff x="54764" y="4238171"/>
            <a:chExt cx="1038024" cy="822970"/>
          </a:xfrm>
        </p:grpSpPr>
        <p:grpSp>
          <p:nvGrpSpPr>
            <p:cNvPr id="52" name="Google Shape;52;p27"/>
            <p:cNvGrpSpPr/>
            <p:nvPr/>
          </p:nvGrpSpPr>
          <p:grpSpPr>
            <a:xfrm flipH="1">
              <a:off x="54764" y="4238171"/>
              <a:ext cx="761234" cy="822970"/>
              <a:chOff x="3104675" y="2107113"/>
              <a:chExt cx="344325" cy="367775"/>
            </a:xfrm>
          </p:grpSpPr>
          <p:sp>
            <p:nvSpPr>
              <p:cNvPr id="53" name="Google Shape;53;p27"/>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7"/>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7"/>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7"/>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7"/>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7"/>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7"/>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7"/>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7"/>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7"/>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7"/>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 name="Google Shape;64;p27"/>
            <p:cNvGrpSpPr/>
            <p:nvPr/>
          </p:nvGrpSpPr>
          <p:grpSpPr>
            <a:xfrm flipH="1">
              <a:off x="758149" y="4691005"/>
              <a:ext cx="334638" cy="335141"/>
              <a:chOff x="5509980" y="545579"/>
              <a:chExt cx="345451" cy="351669"/>
            </a:xfrm>
          </p:grpSpPr>
          <p:sp>
            <p:nvSpPr>
              <p:cNvPr id="65" name="Google Shape;65;p27"/>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7"/>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7"/>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 name="Google Shape;68;p27"/>
            <p:cNvGrpSpPr/>
            <p:nvPr/>
          </p:nvGrpSpPr>
          <p:grpSpPr>
            <a:xfrm flipH="1">
              <a:off x="522784" y="4319909"/>
              <a:ext cx="318871" cy="289600"/>
              <a:chOff x="1818475" y="2999863"/>
              <a:chExt cx="144025" cy="137525"/>
            </a:xfrm>
          </p:grpSpPr>
          <p:sp>
            <p:nvSpPr>
              <p:cNvPr id="69" name="Google Shape;69;p27"/>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7"/>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7"/>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2" name="Google Shape;72;p27"/>
          <p:cNvGrpSpPr/>
          <p:nvPr/>
        </p:nvGrpSpPr>
        <p:grpSpPr>
          <a:xfrm>
            <a:off x="7455571" y="308076"/>
            <a:ext cx="1172497" cy="761234"/>
            <a:chOff x="7872471" y="89839"/>
            <a:chExt cx="1172497" cy="761234"/>
          </a:xfrm>
        </p:grpSpPr>
        <p:grpSp>
          <p:nvGrpSpPr>
            <p:cNvPr id="73" name="Google Shape;73;p27"/>
            <p:cNvGrpSpPr/>
            <p:nvPr/>
          </p:nvGrpSpPr>
          <p:grpSpPr>
            <a:xfrm rot="-5400000">
              <a:off x="8252866" y="58971"/>
              <a:ext cx="761234" cy="822970"/>
              <a:chOff x="3104675" y="2107113"/>
              <a:chExt cx="344325" cy="367775"/>
            </a:xfrm>
          </p:grpSpPr>
          <p:sp>
            <p:nvSpPr>
              <p:cNvPr id="74" name="Google Shape;74;p27"/>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7"/>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7"/>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7"/>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7"/>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7"/>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7"/>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7"/>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7"/>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7"/>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7"/>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 name="Google Shape;85;p27"/>
            <p:cNvGrpSpPr/>
            <p:nvPr/>
          </p:nvGrpSpPr>
          <p:grpSpPr>
            <a:xfrm>
              <a:off x="8089439" y="379455"/>
              <a:ext cx="334638" cy="335141"/>
              <a:chOff x="5509980" y="545579"/>
              <a:chExt cx="345451" cy="351669"/>
            </a:xfrm>
          </p:grpSpPr>
          <p:sp>
            <p:nvSpPr>
              <p:cNvPr id="86" name="Google Shape;86;p27"/>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7"/>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7"/>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27"/>
            <p:cNvGrpSpPr/>
            <p:nvPr/>
          </p:nvGrpSpPr>
          <p:grpSpPr>
            <a:xfrm>
              <a:off x="7872471" y="89859"/>
              <a:ext cx="318871" cy="289600"/>
              <a:chOff x="1818475" y="2999863"/>
              <a:chExt cx="144025" cy="137525"/>
            </a:xfrm>
          </p:grpSpPr>
          <p:sp>
            <p:nvSpPr>
              <p:cNvPr id="90" name="Google Shape;90;p27"/>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7"/>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7"/>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1" name="Shape 721"/>
        <p:cNvGrpSpPr/>
        <p:nvPr/>
      </p:nvGrpSpPr>
      <p:grpSpPr>
        <a:xfrm>
          <a:off x="0" y="0"/>
          <a:ext cx="0" cy="0"/>
          <a:chOff x="0" y="0"/>
          <a:chExt cx="0" cy="0"/>
        </a:xfrm>
      </p:grpSpPr>
    </p:spTree>
  </p:cSld>
  <p:clrMapOvr>
    <a:masterClrMapping/>
  </p:clrMapOvr>
  <p:transition spd="slow" p14:dur="1500">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accent4"/>
        </a:solidFill>
      </p:bgPr>
    </p:bg>
    <p:spTree>
      <p:nvGrpSpPr>
        <p:cNvPr id="722" name="Shape 722"/>
        <p:cNvGrpSpPr/>
        <p:nvPr/>
      </p:nvGrpSpPr>
      <p:grpSpPr>
        <a:xfrm>
          <a:off x="0" y="0"/>
          <a:ext cx="0" cy="0"/>
          <a:chOff x="0" y="0"/>
          <a:chExt cx="0" cy="0"/>
        </a:xfrm>
      </p:grpSpPr>
      <p:grpSp>
        <p:nvGrpSpPr>
          <p:cNvPr id="723" name="Google Shape;723;p37"/>
          <p:cNvGrpSpPr/>
          <p:nvPr/>
        </p:nvGrpSpPr>
        <p:grpSpPr>
          <a:xfrm>
            <a:off x="-23100" y="-64950"/>
            <a:ext cx="9190200" cy="5273400"/>
            <a:chOff x="-23100" y="-64950"/>
            <a:chExt cx="9190200" cy="5273400"/>
          </a:xfrm>
        </p:grpSpPr>
        <p:grpSp>
          <p:nvGrpSpPr>
            <p:cNvPr id="724" name="Google Shape;724;p37"/>
            <p:cNvGrpSpPr/>
            <p:nvPr/>
          </p:nvGrpSpPr>
          <p:grpSpPr>
            <a:xfrm>
              <a:off x="177488" y="-64950"/>
              <a:ext cx="8789025" cy="5273400"/>
              <a:chOff x="301475" y="-35850"/>
              <a:chExt cx="8789025" cy="5273400"/>
            </a:xfrm>
          </p:grpSpPr>
          <p:cxnSp>
            <p:nvCxnSpPr>
              <p:cNvPr id="725" name="Google Shape;725;p37"/>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26" name="Google Shape;726;p37"/>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27" name="Google Shape;727;p37"/>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28" name="Google Shape;728;p37"/>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29" name="Google Shape;729;p37"/>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0" name="Google Shape;730;p37"/>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1" name="Google Shape;731;p37"/>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2" name="Google Shape;732;p37"/>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3" name="Google Shape;733;p37"/>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4" name="Google Shape;734;p37"/>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5" name="Google Shape;735;p37"/>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6" name="Google Shape;736;p37"/>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7" name="Google Shape;737;p37"/>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8" name="Google Shape;738;p37"/>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39" name="Google Shape;739;p37"/>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40" name="Google Shape;740;p37"/>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41" name="Google Shape;741;p37"/>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42" name="Google Shape;742;p37"/>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43" name="Google Shape;743;p37"/>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44" name="Google Shape;744;p37"/>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45" name="Google Shape;745;p37"/>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746" name="Google Shape;746;p37"/>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747" name="Google Shape;747;p37"/>
            <p:cNvGrpSpPr/>
            <p:nvPr/>
          </p:nvGrpSpPr>
          <p:grpSpPr>
            <a:xfrm>
              <a:off x="-23100" y="237000"/>
              <a:ext cx="9190200" cy="4669500"/>
              <a:chOff x="-15350" y="307200"/>
              <a:chExt cx="9190200" cy="4669500"/>
            </a:xfrm>
          </p:grpSpPr>
          <p:cxnSp>
            <p:nvCxnSpPr>
              <p:cNvPr id="748" name="Google Shape;748;p37"/>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49" name="Google Shape;749;p37"/>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0" name="Google Shape;750;p37"/>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1" name="Google Shape;751;p37"/>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2" name="Google Shape;752;p37"/>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3" name="Google Shape;753;p37"/>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4" name="Google Shape;754;p37"/>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5" name="Google Shape;755;p37"/>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6" name="Google Shape;756;p37"/>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7" name="Google Shape;757;p37"/>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8" name="Google Shape;758;p37"/>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59" name="Google Shape;759;p37"/>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760" name="Google Shape;760;p37"/>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761" name="Google Shape;761;p37"/>
          <p:cNvSpPr/>
          <p:nvPr/>
        </p:nvSpPr>
        <p:spPr>
          <a:xfrm>
            <a:off x="179200" y="235500"/>
            <a:ext cx="8785500" cy="4672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2" name="Google Shape;762;p37"/>
          <p:cNvGrpSpPr/>
          <p:nvPr/>
        </p:nvGrpSpPr>
        <p:grpSpPr>
          <a:xfrm>
            <a:off x="54764" y="4238171"/>
            <a:ext cx="1038024" cy="822970"/>
            <a:chOff x="54764" y="4238171"/>
            <a:chExt cx="1038024" cy="822970"/>
          </a:xfrm>
        </p:grpSpPr>
        <p:grpSp>
          <p:nvGrpSpPr>
            <p:cNvPr id="763" name="Google Shape;763;p37"/>
            <p:cNvGrpSpPr/>
            <p:nvPr/>
          </p:nvGrpSpPr>
          <p:grpSpPr>
            <a:xfrm flipH="1">
              <a:off x="54764" y="4238171"/>
              <a:ext cx="761234" cy="822970"/>
              <a:chOff x="3104675" y="2107113"/>
              <a:chExt cx="344325" cy="367775"/>
            </a:xfrm>
          </p:grpSpPr>
          <p:sp>
            <p:nvSpPr>
              <p:cNvPr id="764" name="Google Shape;764;p37"/>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7"/>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37"/>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37"/>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37"/>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7"/>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7"/>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7"/>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7"/>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7"/>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37"/>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5" name="Google Shape;775;p37"/>
            <p:cNvGrpSpPr/>
            <p:nvPr/>
          </p:nvGrpSpPr>
          <p:grpSpPr>
            <a:xfrm flipH="1">
              <a:off x="758149" y="4691005"/>
              <a:ext cx="334638" cy="335141"/>
              <a:chOff x="5509980" y="545579"/>
              <a:chExt cx="345451" cy="351669"/>
            </a:xfrm>
          </p:grpSpPr>
          <p:sp>
            <p:nvSpPr>
              <p:cNvPr id="776" name="Google Shape;776;p37"/>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7"/>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7"/>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9" name="Google Shape;779;p37"/>
            <p:cNvGrpSpPr/>
            <p:nvPr/>
          </p:nvGrpSpPr>
          <p:grpSpPr>
            <a:xfrm flipH="1">
              <a:off x="522784" y="4319909"/>
              <a:ext cx="318871" cy="289600"/>
              <a:chOff x="1818475" y="2999863"/>
              <a:chExt cx="144025" cy="137525"/>
            </a:xfrm>
          </p:grpSpPr>
          <p:sp>
            <p:nvSpPr>
              <p:cNvPr id="780" name="Google Shape;780;p37"/>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7"/>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7"/>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83" name="Google Shape;783;p37"/>
          <p:cNvGrpSpPr/>
          <p:nvPr/>
        </p:nvGrpSpPr>
        <p:grpSpPr>
          <a:xfrm>
            <a:off x="7872471" y="89839"/>
            <a:ext cx="1172497" cy="761234"/>
            <a:chOff x="7872471" y="89839"/>
            <a:chExt cx="1172497" cy="761234"/>
          </a:xfrm>
        </p:grpSpPr>
        <p:grpSp>
          <p:nvGrpSpPr>
            <p:cNvPr id="784" name="Google Shape;784;p37"/>
            <p:cNvGrpSpPr/>
            <p:nvPr/>
          </p:nvGrpSpPr>
          <p:grpSpPr>
            <a:xfrm rot="-5400000">
              <a:off x="8252866" y="58971"/>
              <a:ext cx="761234" cy="822970"/>
              <a:chOff x="3104675" y="2107113"/>
              <a:chExt cx="344325" cy="367775"/>
            </a:xfrm>
          </p:grpSpPr>
          <p:sp>
            <p:nvSpPr>
              <p:cNvPr id="785" name="Google Shape;785;p37"/>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37"/>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37"/>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37"/>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37"/>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37"/>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37"/>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37"/>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37"/>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37"/>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37"/>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6" name="Google Shape;796;p37"/>
            <p:cNvGrpSpPr/>
            <p:nvPr/>
          </p:nvGrpSpPr>
          <p:grpSpPr>
            <a:xfrm>
              <a:off x="8089439" y="379455"/>
              <a:ext cx="334638" cy="335141"/>
              <a:chOff x="5509980" y="545579"/>
              <a:chExt cx="345451" cy="351669"/>
            </a:xfrm>
          </p:grpSpPr>
          <p:sp>
            <p:nvSpPr>
              <p:cNvPr id="797" name="Google Shape;797;p37"/>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37"/>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37"/>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0" name="Google Shape;800;p37"/>
            <p:cNvGrpSpPr/>
            <p:nvPr/>
          </p:nvGrpSpPr>
          <p:grpSpPr>
            <a:xfrm>
              <a:off x="7872471" y="89859"/>
              <a:ext cx="318871" cy="289600"/>
              <a:chOff x="1818475" y="2999863"/>
              <a:chExt cx="144025" cy="137525"/>
            </a:xfrm>
          </p:grpSpPr>
          <p:sp>
            <p:nvSpPr>
              <p:cNvPr id="801" name="Google Shape;801;p37"/>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37"/>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37"/>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accent4"/>
        </a:solidFill>
      </p:bgPr>
    </p:bg>
    <p:spTree>
      <p:nvGrpSpPr>
        <p:cNvPr id="804" name="Shape 804"/>
        <p:cNvGrpSpPr/>
        <p:nvPr/>
      </p:nvGrpSpPr>
      <p:grpSpPr>
        <a:xfrm>
          <a:off x="0" y="0"/>
          <a:ext cx="0" cy="0"/>
          <a:chOff x="0" y="0"/>
          <a:chExt cx="0" cy="0"/>
        </a:xfrm>
      </p:grpSpPr>
      <p:grpSp>
        <p:nvGrpSpPr>
          <p:cNvPr id="805" name="Google Shape;805;p38"/>
          <p:cNvGrpSpPr/>
          <p:nvPr/>
        </p:nvGrpSpPr>
        <p:grpSpPr>
          <a:xfrm>
            <a:off x="-23100" y="-64950"/>
            <a:ext cx="9190200" cy="5273400"/>
            <a:chOff x="-23100" y="-64950"/>
            <a:chExt cx="9190200" cy="5273400"/>
          </a:xfrm>
        </p:grpSpPr>
        <p:grpSp>
          <p:nvGrpSpPr>
            <p:cNvPr id="806" name="Google Shape;806;p38"/>
            <p:cNvGrpSpPr/>
            <p:nvPr/>
          </p:nvGrpSpPr>
          <p:grpSpPr>
            <a:xfrm>
              <a:off x="177488" y="-64950"/>
              <a:ext cx="8789025" cy="5273400"/>
              <a:chOff x="301475" y="-35850"/>
              <a:chExt cx="8789025" cy="5273400"/>
            </a:xfrm>
          </p:grpSpPr>
          <p:cxnSp>
            <p:nvCxnSpPr>
              <p:cNvPr id="807" name="Google Shape;807;p38"/>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08" name="Google Shape;808;p38"/>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09" name="Google Shape;809;p38"/>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0" name="Google Shape;810;p38"/>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1" name="Google Shape;811;p38"/>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2" name="Google Shape;812;p38"/>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3" name="Google Shape;813;p38"/>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4" name="Google Shape;814;p38"/>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5" name="Google Shape;815;p38"/>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6" name="Google Shape;816;p38"/>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7" name="Google Shape;817;p38"/>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8" name="Google Shape;818;p38"/>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19" name="Google Shape;819;p38"/>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0" name="Google Shape;820;p38"/>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1" name="Google Shape;821;p38"/>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2" name="Google Shape;822;p38"/>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3" name="Google Shape;823;p38"/>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4" name="Google Shape;824;p38"/>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5" name="Google Shape;825;p38"/>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6" name="Google Shape;826;p38"/>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7" name="Google Shape;827;p38"/>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828" name="Google Shape;828;p38"/>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829" name="Google Shape;829;p38"/>
            <p:cNvGrpSpPr/>
            <p:nvPr/>
          </p:nvGrpSpPr>
          <p:grpSpPr>
            <a:xfrm>
              <a:off x="-23100" y="237000"/>
              <a:ext cx="9190200" cy="4669500"/>
              <a:chOff x="-15350" y="307200"/>
              <a:chExt cx="9190200" cy="4669500"/>
            </a:xfrm>
          </p:grpSpPr>
          <p:cxnSp>
            <p:nvCxnSpPr>
              <p:cNvPr id="830" name="Google Shape;830;p38"/>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1" name="Google Shape;831;p38"/>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2" name="Google Shape;832;p38"/>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3" name="Google Shape;833;p38"/>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4" name="Google Shape;834;p38"/>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5" name="Google Shape;835;p38"/>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6" name="Google Shape;836;p38"/>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7" name="Google Shape;837;p38"/>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8" name="Google Shape;838;p38"/>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39" name="Google Shape;839;p38"/>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40" name="Google Shape;840;p38"/>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41" name="Google Shape;841;p38"/>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842" name="Google Shape;842;p38"/>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843" name="Google Shape;843;p38"/>
          <p:cNvSpPr/>
          <p:nvPr/>
        </p:nvSpPr>
        <p:spPr>
          <a:xfrm>
            <a:off x="719900" y="540000"/>
            <a:ext cx="7704000" cy="4063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4" name="Google Shape;844;p38"/>
          <p:cNvGrpSpPr/>
          <p:nvPr/>
        </p:nvGrpSpPr>
        <p:grpSpPr>
          <a:xfrm flipH="1">
            <a:off x="7590044" y="4012433"/>
            <a:ext cx="1038024" cy="822970"/>
            <a:chOff x="54764" y="4238171"/>
            <a:chExt cx="1038024" cy="822970"/>
          </a:xfrm>
        </p:grpSpPr>
        <p:grpSp>
          <p:nvGrpSpPr>
            <p:cNvPr id="845" name="Google Shape;845;p38"/>
            <p:cNvGrpSpPr/>
            <p:nvPr/>
          </p:nvGrpSpPr>
          <p:grpSpPr>
            <a:xfrm flipH="1">
              <a:off x="54764" y="4238171"/>
              <a:ext cx="761234" cy="822970"/>
              <a:chOff x="3104675" y="2107113"/>
              <a:chExt cx="344325" cy="367775"/>
            </a:xfrm>
          </p:grpSpPr>
          <p:sp>
            <p:nvSpPr>
              <p:cNvPr id="846" name="Google Shape;846;p38"/>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38"/>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38"/>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38"/>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8"/>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38"/>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8"/>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8"/>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8"/>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38"/>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38"/>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7" name="Google Shape;857;p38"/>
            <p:cNvGrpSpPr/>
            <p:nvPr/>
          </p:nvGrpSpPr>
          <p:grpSpPr>
            <a:xfrm flipH="1">
              <a:off x="758149" y="4691005"/>
              <a:ext cx="334638" cy="335141"/>
              <a:chOff x="5509980" y="545579"/>
              <a:chExt cx="345451" cy="351669"/>
            </a:xfrm>
          </p:grpSpPr>
          <p:sp>
            <p:nvSpPr>
              <p:cNvPr id="858" name="Google Shape;858;p38"/>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38"/>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38"/>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1" name="Google Shape;861;p38"/>
            <p:cNvGrpSpPr/>
            <p:nvPr/>
          </p:nvGrpSpPr>
          <p:grpSpPr>
            <a:xfrm flipH="1">
              <a:off x="522784" y="4319909"/>
              <a:ext cx="318871" cy="289600"/>
              <a:chOff x="1818475" y="2999863"/>
              <a:chExt cx="144025" cy="137525"/>
            </a:xfrm>
          </p:grpSpPr>
          <p:sp>
            <p:nvSpPr>
              <p:cNvPr id="862" name="Google Shape;862;p38"/>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38"/>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8"/>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865" name="Google Shape;865;p38"/>
          <p:cNvGrpSpPr/>
          <p:nvPr/>
        </p:nvGrpSpPr>
        <p:grpSpPr>
          <a:xfrm flipH="1">
            <a:off x="533064" y="308076"/>
            <a:ext cx="1172497" cy="761234"/>
            <a:chOff x="7872471" y="89839"/>
            <a:chExt cx="1172497" cy="761234"/>
          </a:xfrm>
        </p:grpSpPr>
        <p:grpSp>
          <p:nvGrpSpPr>
            <p:cNvPr id="866" name="Google Shape;866;p38"/>
            <p:cNvGrpSpPr/>
            <p:nvPr/>
          </p:nvGrpSpPr>
          <p:grpSpPr>
            <a:xfrm rot="-5400000">
              <a:off x="8252866" y="58971"/>
              <a:ext cx="761234" cy="822970"/>
              <a:chOff x="3104675" y="2107113"/>
              <a:chExt cx="344325" cy="367775"/>
            </a:xfrm>
          </p:grpSpPr>
          <p:sp>
            <p:nvSpPr>
              <p:cNvPr id="867" name="Google Shape;867;p38"/>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8"/>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38"/>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8"/>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38"/>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38"/>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8"/>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8"/>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38"/>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8"/>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8"/>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8" name="Google Shape;878;p38"/>
            <p:cNvGrpSpPr/>
            <p:nvPr/>
          </p:nvGrpSpPr>
          <p:grpSpPr>
            <a:xfrm>
              <a:off x="8089439" y="379455"/>
              <a:ext cx="334638" cy="335141"/>
              <a:chOff x="5509980" y="545579"/>
              <a:chExt cx="345451" cy="351669"/>
            </a:xfrm>
          </p:grpSpPr>
          <p:sp>
            <p:nvSpPr>
              <p:cNvPr id="879" name="Google Shape;879;p38"/>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8"/>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38"/>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2" name="Google Shape;882;p38"/>
            <p:cNvGrpSpPr/>
            <p:nvPr/>
          </p:nvGrpSpPr>
          <p:grpSpPr>
            <a:xfrm>
              <a:off x="7872471" y="89859"/>
              <a:ext cx="318871" cy="289600"/>
              <a:chOff x="1818475" y="2999863"/>
              <a:chExt cx="144025" cy="137525"/>
            </a:xfrm>
          </p:grpSpPr>
          <p:sp>
            <p:nvSpPr>
              <p:cNvPr id="883" name="Google Shape;883;p38"/>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8"/>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38"/>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BLANK_1_1_1_1_3">
    <p:bg>
      <p:bgPr>
        <a:solidFill>
          <a:schemeClr val="accent4"/>
        </a:solidFill>
      </p:bgPr>
    </p:bg>
    <p:spTree>
      <p:nvGrpSpPr>
        <p:cNvPr id="93" name="Shape 93"/>
        <p:cNvGrpSpPr/>
        <p:nvPr/>
      </p:nvGrpSpPr>
      <p:grpSpPr>
        <a:xfrm>
          <a:off x="0" y="0"/>
          <a:ext cx="0" cy="0"/>
          <a:chOff x="0" y="0"/>
          <a:chExt cx="0" cy="0"/>
        </a:xfrm>
      </p:grpSpPr>
      <p:grpSp>
        <p:nvGrpSpPr>
          <p:cNvPr id="94" name="Google Shape;94;p28"/>
          <p:cNvGrpSpPr/>
          <p:nvPr/>
        </p:nvGrpSpPr>
        <p:grpSpPr>
          <a:xfrm>
            <a:off x="-23100" y="-64950"/>
            <a:ext cx="9190200" cy="5273400"/>
            <a:chOff x="-23100" y="-64950"/>
            <a:chExt cx="9190200" cy="5273400"/>
          </a:xfrm>
        </p:grpSpPr>
        <p:grpSp>
          <p:nvGrpSpPr>
            <p:cNvPr id="95" name="Google Shape;95;p28"/>
            <p:cNvGrpSpPr/>
            <p:nvPr/>
          </p:nvGrpSpPr>
          <p:grpSpPr>
            <a:xfrm>
              <a:off x="177488" y="-64950"/>
              <a:ext cx="8789025" cy="5273400"/>
              <a:chOff x="301475" y="-35850"/>
              <a:chExt cx="8789025" cy="5273400"/>
            </a:xfrm>
          </p:grpSpPr>
          <p:cxnSp>
            <p:nvCxnSpPr>
              <p:cNvPr id="96" name="Google Shape;96;p28"/>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97" name="Google Shape;97;p28"/>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98" name="Google Shape;98;p28"/>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99" name="Google Shape;99;p28"/>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0" name="Google Shape;100;p28"/>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1" name="Google Shape;101;p28"/>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2" name="Google Shape;102;p28"/>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3" name="Google Shape;103;p28"/>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4" name="Google Shape;104;p28"/>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5" name="Google Shape;105;p28"/>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6" name="Google Shape;106;p28"/>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7" name="Google Shape;107;p28"/>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8" name="Google Shape;108;p28"/>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09" name="Google Shape;109;p28"/>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10" name="Google Shape;110;p28"/>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11" name="Google Shape;111;p28"/>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12" name="Google Shape;112;p28"/>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13" name="Google Shape;113;p28"/>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14" name="Google Shape;114;p28"/>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15" name="Google Shape;115;p28"/>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16" name="Google Shape;116;p28"/>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17" name="Google Shape;117;p28"/>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118" name="Google Shape;118;p28"/>
            <p:cNvGrpSpPr/>
            <p:nvPr/>
          </p:nvGrpSpPr>
          <p:grpSpPr>
            <a:xfrm>
              <a:off x="-23100" y="237000"/>
              <a:ext cx="9190200" cy="4669500"/>
              <a:chOff x="-15350" y="307200"/>
              <a:chExt cx="9190200" cy="4669500"/>
            </a:xfrm>
          </p:grpSpPr>
          <p:cxnSp>
            <p:nvCxnSpPr>
              <p:cNvPr id="119" name="Google Shape;119;p28"/>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0" name="Google Shape;120;p28"/>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1" name="Google Shape;121;p28"/>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2" name="Google Shape;122;p28"/>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3" name="Google Shape;123;p28"/>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4" name="Google Shape;124;p28"/>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5" name="Google Shape;125;p28"/>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6" name="Google Shape;126;p28"/>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7" name="Google Shape;127;p28"/>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8" name="Google Shape;128;p28"/>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29" name="Google Shape;129;p28"/>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30" name="Google Shape;130;p28"/>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131" name="Google Shape;131;p28"/>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132" name="Google Shape;132;p28"/>
          <p:cNvSpPr/>
          <p:nvPr/>
        </p:nvSpPr>
        <p:spPr>
          <a:xfrm>
            <a:off x="179200" y="235500"/>
            <a:ext cx="8785500" cy="4672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8"/>
          <p:cNvSpPr txBox="1"/>
          <p:nvPr>
            <p:ph type="title"/>
          </p:nvPr>
        </p:nvSpPr>
        <p:spPr>
          <a:xfrm>
            <a:off x="720009" y="2724150"/>
            <a:ext cx="14982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4" name="Google Shape;134;p28"/>
          <p:cNvSpPr txBox="1"/>
          <p:nvPr>
            <p:ph idx="1" type="subTitle"/>
          </p:nvPr>
        </p:nvSpPr>
        <p:spPr>
          <a:xfrm>
            <a:off x="720009" y="3105150"/>
            <a:ext cx="14982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5" name="Google Shape;135;p28"/>
          <p:cNvSpPr txBox="1"/>
          <p:nvPr>
            <p:ph idx="2" type="title"/>
          </p:nvPr>
        </p:nvSpPr>
        <p:spPr>
          <a:xfrm>
            <a:off x="5374347" y="2724150"/>
            <a:ext cx="14982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6" name="Google Shape;136;p28"/>
          <p:cNvSpPr txBox="1"/>
          <p:nvPr>
            <p:ph idx="3" type="subTitle"/>
          </p:nvPr>
        </p:nvSpPr>
        <p:spPr>
          <a:xfrm>
            <a:off x="5374342" y="3105150"/>
            <a:ext cx="14982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7" name="Google Shape;137;p28"/>
          <p:cNvSpPr txBox="1"/>
          <p:nvPr>
            <p:ph idx="4" type="title"/>
          </p:nvPr>
        </p:nvSpPr>
        <p:spPr>
          <a:xfrm>
            <a:off x="2271455" y="2724150"/>
            <a:ext cx="14982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8" name="Google Shape;138;p28"/>
          <p:cNvSpPr txBox="1"/>
          <p:nvPr>
            <p:ph idx="5" type="subTitle"/>
          </p:nvPr>
        </p:nvSpPr>
        <p:spPr>
          <a:xfrm>
            <a:off x="2271453" y="3105150"/>
            <a:ext cx="14982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9" name="Google Shape;139;p28"/>
          <p:cNvSpPr txBox="1"/>
          <p:nvPr>
            <p:ph idx="6" type="title"/>
          </p:nvPr>
        </p:nvSpPr>
        <p:spPr>
          <a:xfrm>
            <a:off x="6925793" y="2724150"/>
            <a:ext cx="14982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40" name="Google Shape;140;p28"/>
          <p:cNvSpPr txBox="1"/>
          <p:nvPr>
            <p:ph idx="7" type="subTitle"/>
          </p:nvPr>
        </p:nvSpPr>
        <p:spPr>
          <a:xfrm>
            <a:off x="6925786" y="3105150"/>
            <a:ext cx="14982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1" name="Google Shape;141;p28"/>
          <p:cNvSpPr txBox="1"/>
          <p:nvPr>
            <p:ph idx="8" type="title"/>
          </p:nvPr>
        </p:nvSpPr>
        <p:spPr>
          <a:xfrm>
            <a:off x="720000" y="367484"/>
            <a:ext cx="7704000" cy="64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42" name="Google Shape;142;p28"/>
          <p:cNvSpPr txBox="1"/>
          <p:nvPr>
            <p:ph idx="9" type="title"/>
          </p:nvPr>
        </p:nvSpPr>
        <p:spPr>
          <a:xfrm>
            <a:off x="3822901" y="2724150"/>
            <a:ext cx="14982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43" name="Google Shape;143;p28"/>
          <p:cNvSpPr txBox="1"/>
          <p:nvPr>
            <p:ph idx="13" type="subTitle"/>
          </p:nvPr>
        </p:nvSpPr>
        <p:spPr>
          <a:xfrm>
            <a:off x="3822897" y="3105150"/>
            <a:ext cx="14982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44" name="Google Shape;144;p28"/>
          <p:cNvGrpSpPr/>
          <p:nvPr/>
        </p:nvGrpSpPr>
        <p:grpSpPr>
          <a:xfrm>
            <a:off x="54764" y="4238171"/>
            <a:ext cx="1038024" cy="822970"/>
            <a:chOff x="54764" y="4238171"/>
            <a:chExt cx="1038024" cy="822970"/>
          </a:xfrm>
        </p:grpSpPr>
        <p:grpSp>
          <p:nvGrpSpPr>
            <p:cNvPr id="145" name="Google Shape;145;p28"/>
            <p:cNvGrpSpPr/>
            <p:nvPr/>
          </p:nvGrpSpPr>
          <p:grpSpPr>
            <a:xfrm flipH="1">
              <a:off x="54764" y="4238171"/>
              <a:ext cx="761234" cy="822970"/>
              <a:chOff x="3104675" y="2107113"/>
              <a:chExt cx="344325" cy="367775"/>
            </a:xfrm>
          </p:grpSpPr>
          <p:sp>
            <p:nvSpPr>
              <p:cNvPr id="146" name="Google Shape;146;p28"/>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8"/>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8"/>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8"/>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8"/>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8"/>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8"/>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8"/>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8"/>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8"/>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8"/>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 name="Google Shape;157;p28"/>
            <p:cNvGrpSpPr/>
            <p:nvPr/>
          </p:nvGrpSpPr>
          <p:grpSpPr>
            <a:xfrm flipH="1">
              <a:off x="758149" y="4691005"/>
              <a:ext cx="334638" cy="335141"/>
              <a:chOff x="5509980" y="545579"/>
              <a:chExt cx="345451" cy="351669"/>
            </a:xfrm>
          </p:grpSpPr>
          <p:sp>
            <p:nvSpPr>
              <p:cNvPr id="158" name="Google Shape;158;p28"/>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8"/>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8"/>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 name="Google Shape;161;p28"/>
            <p:cNvGrpSpPr/>
            <p:nvPr/>
          </p:nvGrpSpPr>
          <p:grpSpPr>
            <a:xfrm flipH="1">
              <a:off x="522784" y="4319909"/>
              <a:ext cx="318871" cy="289600"/>
              <a:chOff x="1818475" y="2999863"/>
              <a:chExt cx="144025" cy="137525"/>
            </a:xfrm>
          </p:grpSpPr>
          <p:sp>
            <p:nvSpPr>
              <p:cNvPr id="162" name="Google Shape;162;p28"/>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8"/>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8"/>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5" name="Google Shape;165;p28"/>
          <p:cNvGrpSpPr/>
          <p:nvPr/>
        </p:nvGrpSpPr>
        <p:grpSpPr>
          <a:xfrm>
            <a:off x="7872471" y="89839"/>
            <a:ext cx="1172497" cy="761234"/>
            <a:chOff x="7872471" y="89839"/>
            <a:chExt cx="1172497" cy="761234"/>
          </a:xfrm>
        </p:grpSpPr>
        <p:grpSp>
          <p:nvGrpSpPr>
            <p:cNvPr id="166" name="Google Shape;166;p28"/>
            <p:cNvGrpSpPr/>
            <p:nvPr/>
          </p:nvGrpSpPr>
          <p:grpSpPr>
            <a:xfrm rot="-5400000">
              <a:off x="8252866" y="58971"/>
              <a:ext cx="761234" cy="822970"/>
              <a:chOff x="3104675" y="2107113"/>
              <a:chExt cx="344325" cy="367775"/>
            </a:xfrm>
          </p:grpSpPr>
          <p:sp>
            <p:nvSpPr>
              <p:cNvPr id="167" name="Google Shape;167;p28"/>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8"/>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8"/>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8"/>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8"/>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8"/>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8"/>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8"/>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8"/>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8"/>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8"/>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 name="Google Shape;178;p28"/>
            <p:cNvGrpSpPr/>
            <p:nvPr/>
          </p:nvGrpSpPr>
          <p:grpSpPr>
            <a:xfrm>
              <a:off x="8089439" y="379455"/>
              <a:ext cx="334638" cy="335141"/>
              <a:chOff x="5509980" y="545579"/>
              <a:chExt cx="345451" cy="351669"/>
            </a:xfrm>
          </p:grpSpPr>
          <p:sp>
            <p:nvSpPr>
              <p:cNvPr id="179" name="Google Shape;179;p28"/>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8"/>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8"/>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 name="Google Shape;182;p28"/>
            <p:cNvGrpSpPr/>
            <p:nvPr/>
          </p:nvGrpSpPr>
          <p:grpSpPr>
            <a:xfrm>
              <a:off x="7872471" y="89859"/>
              <a:ext cx="318871" cy="289600"/>
              <a:chOff x="1818475" y="2999863"/>
              <a:chExt cx="144025" cy="137525"/>
            </a:xfrm>
          </p:grpSpPr>
          <p:sp>
            <p:nvSpPr>
              <p:cNvPr id="183" name="Google Shape;183;p28"/>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8"/>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8"/>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86" name="Shape 186"/>
        <p:cNvGrpSpPr/>
        <p:nvPr/>
      </p:nvGrpSpPr>
      <p:grpSpPr>
        <a:xfrm>
          <a:off x="0" y="0"/>
          <a:ext cx="0" cy="0"/>
          <a:chOff x="0" y="0"/>
          <a:chExt cx="0" cy="0"/>
        </a:xfrm>
      </p:grpSpPr>
      <p:grpSp>
        <p:nvGrpSpPr>
          <p:cNvPr id="187" name="Google Shape;187;p29"/>
          <p:cNvGrpSpPr/>
          <p:nvPr/>
        </p:nvGrpSpPr>
        <p:grpSpPr>
          <a:xfrm>
            <a:off x="-23100" y="-64950"/>
            <a:ext cx="9190200" cy="5273400"/>
            <a:chOff x="-23100" y="-64950"/>
            <a:chExt cx="9190200" cy="5273400"/>
          </a:xfrm>
        </p:grpSpPr>
        <p:grpSp>
          <p:nvGrpSpPr>
            <p:cNvPr id="188" name="Google Shape;188;p29"/>
            <p:cNvGrpSpPr/>
            <p:nvPr/>
          </p:nvGrpSpPr>
          <p:grpSpPr>
            <a:xfrm>
              <a:off x="177488" y="-64950"/>
              <a:ext cx="8789025" cy="5273400"/>
              <a:chOff x="301475" y="-35850"/>
              <a:chExt cx="8789025" cy="5273400"/>
            </a:xfrm>
          </p:grpSpPr>
          <p:cxnSp>
            <p:nvCxnSpPr>
              <p:cNvPr id="189" name="Google Shape;189;p29"/>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0" name="Google Shape;190;p29"/>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1" name="Google Shape;191;p29"/>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2" name="Google Shape;192;p29"/>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3" name="Google Shape;193;p29"/>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4" name="Google Shape;194;p29"/>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5" name="Google Shape;195;p29"/>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6" name="Google Shape;196;p29"/>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7" name="Google Shape;197;p29"/>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8" name="Google Shape;198;p29"/>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199" name="Google Shape;199;p29"/>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0" name="Google Shape;200;p29"/>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1" name="Google Shape;201;p29"/>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2" name="Google Shape;202;p29"/>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3" name="Google Shape;203;p29"/>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4" name="Google Shape;204;p29"/>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5" name="Google Shape;205;p29"/>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6" name="Google Shape;206;p29"/>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7" name="Google Shape;207;p29"/>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8" name="Google Shape;208;p29"/>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09" name="Google Shape;209;p29"/>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10" name="Google Shape;210;p29"/>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211" name="Google Shape;211;p29"/>
            <p:cNvGrpSpPr/>
            <p:nvPr/>
          </p:nvGrpSpPr>
          <p:grpSpPr>
            <a:xfrm>
              <a:off x="-23100" y="237000"/>
              <a:ext cx="9190200" cy="4669500"/>
              <a:chOff x="-15350" y="307200"/>
              <a:chExt cx="9190200" cy="4669500"/>
            </a:xfrm>
          </p:grpSpPr>
          <p:cxnSp>
            <p:nvCxnSpPr>
              <p:cNvPr id="212" name="Google Shape;212;p29"/>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13" name="Google Shape;213;p29"/>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14" name="Google Shape;214;p29"/>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15" name="Google Shape;215;p29"/>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16" name="Google Shape;216;p29"/>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17" name="Google Shape;217;p29"/>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18" name="Google Shape;218;p29"/>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19" name="Google Shape;219;p29"/>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20" name="Google Shape;220;p29"/>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21" name="Google Shape;221;p29"/>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22" name="Google Shape;222;p29"/>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23" name="Google Shape;223;p29"/>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224" name="Google Shape;224;p29"/>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225" name="Google Shape;225;p29"/>
          <p:cNvSpPr/>
          <p:nvPr/>
        </p:nvSpPr>
        <p:spPr>
          <a:xfrm>
            <a:off x="719900" y="540000"/>
            <a:ext cx="7704000" cy="4063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9"/>
          <p:cNvSpPr txBox="1"/>
          <p:nvPr>
            <p:ph type="title"/>
          </p:nvPr>
        </p:nvSpPr>
        <p:spPr>
          <a:xfrm>
            <a:off x="1190225" y="2263388"/>
            <a:ext cx="6763500" cy="822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7" name="Google Shape;227;p29"/>
          <p:cNvSpPr txBox="1"/>
          <p:nvPr>
            <p:ph idx="2" type="title"/>
          </p:nvPr>
        </p:nvSpPr>
        <p:spPr>
          <a:xfrm>
            <a:off x="3657600" y="1146788"/>
            <a:ext cx="1828800" cy="1263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8000">
                <a:solidFill>
                  <a:schemeClr val="accent4"/>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28" name="Google Shape;228;p29"/>
          <p:cNvSpPr txBox="1"/>
          <p:nvPr>
            <p:ph idx="1" type="subTitle"/>
          </p:nvPr>
        </p:nvSpPr>
        <p:spPr>
          <a:xfrm>
            <a:off x="2286000" y="3200388"/>
            <a:ext cx="4572000" cy="45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29" name="Google Shape;229;p29"/>
          <p:cNvGrpSpPr/>
          <p:nvPr/>
        </p:nvGrpSpPr>
        <p:grpSpPr>
          <a:xfrm flipH="1">
            <a:off x="7590044" y="4012433"/>
            <a:ext cx="1038024" cy="822970"/>
            <a:chOff x="54764" y="4238171"/>
            <a:chExt cx="1038024" cy="822970"/>
          </a:xfrm>
        </p:grpSpPr>
        <p:grpSp>
          <p:nvGrpSpPr>
            <p:cNvPr id="230" name="Google Shape;230;p29"/>
            <p:cNvGrpSpPr/>
            <p:nvPr/>
          </p:nvGrpSpPr>
          <p:grpSpPr>
            <a:xfrm flipH="1">
              <a:off x="54764" y="4238171"/>
              <a:ext cx="761234" cy="822970"/>
              <a:chOff x="3104675" y="2107113"/>
              <a:chExt cx="344325" cy="367775"/>
            </a:xfrm>
          </p:grpSpPr>
          <p:sp>
            <p:nvSpPr>
              <p:cNvPr id="231" name="Google Shape;231;p29"/>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9"/>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9"/>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9"/>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9"/>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9"/>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9"/>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9"/>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9"/>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9"/>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9"/>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p29"/>
            <p:cNvGrpSpPr/>
            <p:nvPr/>
          </p:nvGrpSpPr>
          <p:grpSpPr>
            <a:xfrm flipH="1">
              <a:off x="758149" y="4691005"/>
              <a:ext cx="334638" cy="335141"/>
              <a:chOff x="5509980" y="545579"/>
              <a:chExt cx="345451" cy="351669"/>
            </a:xfrm>
          </p:grpSpPr>
          <p:sp>
            <p:nvSpPr>
              <p:cNvPr id="243" name="Google Shape;243;p29"/>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9"/>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9"/>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 name="Google Shape;246;p29"/>
            <p:cNvGrpSpPr/>
            <p:nvPr/>
          </p:nvGrpSpPr>
          <p:grpSpPr>
            <a:xfrm flipH="1">
              <a:off x="522784" y="4319909"/>
              <a:ext cx="318871" cy="289600"/>
              <a:chOff x="1818475" y="2999863"/>
              <a:chExt cx="144025" cy="137525"/>
            </a:xfrm>
          </p:grpSpPr>
          <p:sp>
            <p:nvSpPr>
              <p:cNvPr id="247" name="Google Shape;247;p29"/>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9"/>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9"/>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50" name="Google Shape;250;p29"/>
          <p:cNvGrpSpPr/>
          <p:nvPr/>
        </p:nvGrpSpPr>
        <p:grpSpPr>
          <a:xfrm>
            <a:off x="7455571" y="308076"/>
            <a:ext cx="1172497" cy="761234"/>
            <a:chOff x="7872471" y="89839"/>
            <a:chExt cx="1172497" cy="761234"/>
          </a:xfrm>
        </p:grpSpPr>
        <p:grpSp>
          <p:nvGrpSpPr>
            <p:cNvPr id="251" name="Google Shape;251;p29"/>
            <p:cNvGrpSpPr/>
            <p:nvPr/>
          </p:nvGrpSpPr>
          <p:grpSpPr>
            <a:xfrm rot="-5400000">
              <a:off x="8252866" y="58971"/>
              <a:ext cx="761234" cy="822970"/>
              <a:chOff x="3104675" y="2107113"/>
              <a:chExt cx="344325" cy="367775"/>
            </a:xfrm>
          </p:grpSpPr>
          <p:sp>
            <p:nvSpPr>
              <p:cNvPr id="252" name="Google Shape;252;p29"/>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9"/>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9"/>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9"/>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9"/>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9"/>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9"/>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9"/>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9"/>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9"/>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9"/>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 name="Google Shape;263;p29"/>
            <p:cNvGrpSpPr/>
            <p:nvPr/>
          </p:nvGrpSpPr>
          <p:grpSpPr>
            <a:xfrm>
              <a:off x="8089439" y="379455"/>
              <a:ext cx="334638" cy="335141"/>
              <a:chOff x="5509980" y="545579"/>
              <a:chExt cx="345451" cy="351669"/>
            </a:xfrm>
          </p:grpSpPr>
          <p:sp>
            <p:nvSpPr>
              <p:cNvPr id="264" name="Google Shape;264;p29"/>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9"/>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9"/>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 name="Google Shape;267;p29"/>
            <p:cNvGrpSpPr/>
            <p:nvPr/>
          </p:nvGrpSpPr>
          <p:grpSpPr>
            <a:xfrm>
              <a:off x="7872471" y="89859"/>
              <a:ext cx="318871" cy="289600"/>
              <a:chOff x="1818475" y="2999863"/>
              <a:chExt cx="144025" cy="137525"/>
            </a:xfrm>
          </p:grpSpPr>
          <p:sp>
            <p:nvSpPr>
              <p:cNvPr id="268" name="Google Shape;268;p29"/>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9"/>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9"/>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71" name="Google Shape;271;p29"/>
          <p:cNvGrpSpPr/>
          <p:nvPr/>
        </p:nvGrpSpPr>
        <p:grpSpPr>
          <a:xfrm>
            <a:off x="533064" y="4012433"/>
            <a:ext cx="1038024" cy="822970"/>
            <a:chOff x="54764" y="4238171"/>
            <a:chExt cx="1038024" cy="822970"/>
          </a:xfrm>
        </p:grpSpPr>
        <p:grpSp>
          <p:nvGrpSpPr>
            <p:cNvPr id="272" name="Google Shape;272;p29"/>
            <p:cNvGrpSpPr/>
            <p:nvPr/>
          </p:nvGrpSpPr>
          <p:grpSpPr>
            <a:xfrm flipH="1">
              <a:off x="54764" y="4238171"/>
              <a:ext cx="761234" cy="822970"/>
              <a:chOff x="3104675" y="2107113"/>
              <a:chExt cx="344325" cy="367775"/>
            </a:xfrm>
          </p:grpSpPr>
          <p:sp>
            <p:nvSpPr>
              <p:cNvPr id="273" name="Google Shape;273;p29"/>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9"/>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9"/>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9"/>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9"/>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9"/>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9"/>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9"/>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9"/>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9"/>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9"/>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4" name="Google Shape;284;p29"/>
            <p:cNvGrpSpPr/>
            <p:nvPr/>
          </p:nvGrpSpPr>
          <p:grpSpPr>
            <a:xfrm flipH="1">
              <a:off x="758149" y="4691005"/>
              <a:ext cx="334638" cy="335141"/>
              <a:chOff x="5509980" y="545579"/>
              <a:chExt cx="345451" cy="351669"/>
            </a:xfrm>
          </p:grpSpPr>
          <p:sp>
            <p:nvSpPr>
              <p:cNvPr id="285" name="Google Shape;285;p29"/>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9"/>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9"/>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8" name="Google Shape;288;p29"/>
            <p:cNvGrpSpPr/>
            <p:nvPr/>
          </p:nvGrpSpPr>
          <p:grpSpPr>
            <a:xfrm flipH="1">
              <a:off x="522784" y="4319909"/>
              <a:ext cx="318871" cy="289600"/>
              <a:chOff x="1818475" y="2999863"/>
              <a:chExt cx="144025" cy="137525"/>
            </a:xfrm>
          </p:grpSpPr>
          <p:sp>
            <p:nvSpPr>
              <p:cNvPr id="289" name="Google Shape;289;p29"/>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9"/>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9"/>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4"/>
        </a:solidFill>
      </p:bgPr>
    </p:bg>
    <p:spTree>
      <p:nvGrpSpPr>
        <p:cNvPr id="292" name="Shape 292"/>
        <p:cNvGrpSpPr/>
        <p:nvPr/>
      </p:nvGrpSpPr>
      <p:grpSpPr>
        <a:xfrm>
          <a:off x="0" y="0"/>
          <a:ext cx="0" cy="0"/>
          <a:chOff x="0" y="0"/>
          <a:chExt cx="0" cy="0"/>
        </a:xfrm>
      </p:grpSpPr>
      <p:grpSp>
        <p:nvGrpSpPr>
          <p:cNvPr id="293" name="Google Shape;293;p30"/>
          <p:cNvGrpSpPr/>
          <p:nvPr/>
        </p:nvGrpSpPr>
        <p:grpSpPr>
          <a:xfrm>
            <a:off x="-23100" y="-64950"/>
            <a:ext cx="9190200" cy="5273400"/>
            <a:chOff x="-23100" y="-64950"/>
            <a:chExt cx="9190200" cy="5273400"/>
          </a:xfrm>
        </p:grpSpPr>
        <p:grpSp>
          <p:nvGrpSpPr>
            <p:cNvPr id="294" name="Google Shape;294;p30"/>
            <p:cNvGrpSpPr/>
            <p:nvPr/>
          </p:nvGrpSpPr>
          <p:grpSpPr>
            <a:xfrm>
              <a:off x="177488" y="-64950"/>
              <a:ext cx="8789025" cy="5273400"/>
              <a:chOff x="301475" y="-35850"/>
              <a:chExt cx="8789025" cy="5273400"/>
            </a:xfrm>
          </p:grpSpPr>
          <p:cxnSp>
            <p:nvCxnSpPr>
              <p:cNvPr id="295" name="Google Shape;295;p30"/>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96" name="Google Shape;296;p30"/>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97" name="Google Shape;297;p30"/>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98" name="Google Shape;298;p30"/>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299" name="Google Shape;299;p30"/>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0" name="Google Shape;300;p30"/>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1" name="Google Shape;301;p30"/>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2" name="Google Shape;302;p30"/>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3" name="Google Shape;303;p30"/>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4" name="Google Shape;304;p30"/>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5" name="Google Shape;305;p30"/>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6" name="Google Shape;306;p30"/>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7" name="Google Shape;307;p30"/>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8" name="Google Shape;308;p30"/>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09" name="Google Shape;309;p30"/>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10" name="Google Shape;310;p30"/>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11" name="Google Shape;311;p30"/>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12" name="Google Shape;312;p30"/>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13" name="Google Shape;313;p30"/>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14" name="Google Shape;314;p30"/>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15" name="Google Shape;315;p30"/>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16" name="Google Shape;316;p30"/>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317" name="Google Shape;317;p30"/>
            <p:cNvGrpSpPr/>
            <p:nvPr/>
          </p:nvGrpSpPr>
          <p:grpSpPr>
            <a:xfrm>
              <a:off x="-23100" y="237000"/>
              <a:ext cx="9190200" cy="4669500"/>
              <a:chOff x="-15350" y="307200"/>
              <a:chExt cx="9190200" cy="4669500"/>
            </a:xfrm>
          </p:grpSpPr>
          <p:cxnSp>
            <p:nvCxnSpPr>
              <p:cNvPr id="318" name="Google Shape;318;p30"/>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19" name="Google Shape;319;p30"/>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0" name="Google Shape;320;p30"/>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1" name="Google Shape;321;p30"/>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2" name="Google Shape;322;p30"/>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3" name="Google Shape;323;p30"/>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4" name="Google Shape;324;p30"/>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5" name="Google Shape;325;p30"/>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6" name="Google Shape;326;p30"/>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7" name="Google Shape;327;p30"/>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8" name="Google Shape;328;p30"/>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29" name="Google Shape;329;p30"/>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330" name="Google Shape;330;p30"/>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331" name="Google Shape;331;p30"/>
          <p:cNvSpPr/>
          <p:nvPr/>
        </p:nvSpPr>
        <p:spPr>
          <a:xfrm>
            <a:off x="179200" y="235500"/>
            <a:ext cx="8785500" cy="4672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0"/>
          <p:cNvSpPr txBox="1"/>
          <p:nvPr>
            <p:ph type="title"/>
          </p:nvPr>
        </p:nvSpPr>
        <p:spPr>
          <a:xfrm>
            <a:off x="720000" y="367484"/>
            <a:ext cx="7704000" cy="64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3" name="Google Shape;333;p30"/>
          <p:cNvSpPr txBox="1"/>
          <p:nvPr>
            <p:ph idx="1" type="body"/>
          </p:nvPr>
        </p:nvSpPr>
        <p:spPr>
          <a:xfrm>
            <a:off x="720000" y="1000075"/>
            <a:ext cx="7704000" cy="1097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2"/>
              </a:buClr>
              <a:buSzPts val="1400"/>
              <a:buFont typeface="Arial"/>
              <a:buChar char="●"/>
              <a:defRPr sz="1250"/>
            </a:lvl1pPr>
            <a:lvl2pPr indent="-317500" lvl="1" marL="914400" algn="l">
              <a:lnSpc>
                <a:spcPct val="115000"/>
              </a:lnSpc>
              <a:spcBef>
                <a:spcPts val="0"/>
              </a:spcBef>
              <a:spcAft>
                <a:spcPts val="0"/>
              </a:spcAft>
              <a:buSzPts val="1400"/>
              <a:buFont typeface="Arial"/>
              <a:buChar char="○"/>
              <a:defRPr/>
            </a:lvl2pPr>
            <a:lvl3pPr indent="-317500" lvl="2" marL="1371600" algn="l">
              <a:lnSpc>
                <a:spcPct val="115000"/>
              </a:lnSpc>
              <a:spcBef>
                <a:spcPts val="0"/>
              </a:spcBef>
              <a:spcAft>
                <a:spcPts val="0"/>
              </a:spcAft>
              <a:buSzPts val="1400"/>
              <a:buFont typeface="Arial"/>
              <a:buChar char="■"/>
              <a:defRPr/>
            </a:lvl3pPr>
            <a:lvl4pPr indent="-317500" lvl="3" marL="1828800" algn="l">
              <a:lnSpc>
                <a:spcPct val="115000"/>
              </a:lnSpc>
              <a:spcBef>
                <a:spcPts val="0"/>
              </a:spcBef>
              <a:spcAft>
                <a:spcPts val="0"/>
              </a:spcAft>
              <a:buSzPts val="1400"/>
              <a:buFont typeface="Arial"/>
              <a:buChar char="●"/>
              <a:defRPr/>
            </a:lvl4pPr>
            <a:lvl5pPr indent="-317500" lvl="4" marL="2286000" algn="l">
              <a:lnSpc>
                <a:spcPct val="115000"/>
              </a:lnSpc>
              <a:spcBef>
                <a:spcPts val="0"/>
              </a:spcBef>
              <a:spcAft>
                <a:spcPts val="0"/>
              </a:spcAft>
              <a:buSzPts val="1400"/>
              <a:buFont typeface="Arial"/>
              <a:buChar char="○"/>
              <a:defRPr/>
            </a:lvl5pPr>
            <a:lvl6pPr indent="-317500" lvl="5" marL="2743200" algn="l">
              <a:lnSpc>
                <a:spcPct val="115000"/>
              </a:lnSpc>
              <a:spcBef>
                <a:spcPts val="0"/>
              </a:spcBef>
              <a:spcAft>
                <a:spcPts val="0"/>
              </a:spcAft>
              <a:buSzPts val="1400"/>
              <a:buFont typeface="Arial"/>
              <a:buChar char="■"/>
              <a:defRPr/>
            </a:lvl6pPr>
            <a:lvl7pPr indent="-317500" lvl="6" marL="3200400" algn="l">
              <a:lnSpc>
                <a:spcPct val="115000"/>
              </a:lnSpc>
              <a:spcBef>
                <a:spcPts val="0"/>
              </a:spcBef>
              <a:spcAft>
                <a:spcPts val="0"/>
              </a:spcAft>
              <a:buSzPts val="1400"/>
              <a:buFont typeface="Arial"/>
              <a:buChar char="●"/>
              <a:defRPr/>
            </a:lvl7pPr>
            <a:lvl8pPr indent="-317500" lvl="7" marL="3657600" algn="l">
              <a:lnSpc>
                <a:spcPct val="115000"/>
              </a:lnSpc>
              <a:spcBef>
                <a:spcPts val="0"/>
              </a:spcBef>
              <a:spcAft>
                <a:spcPts val="0"/>
              </a:spcAft>
              <a:buSzPts val="1400"/>
              <a:buFont typeface="Arial"/>
              <a:buChar char="○"/>
              <a:defRPr/>
            </a:lvl8pPr>
            <a:lvl9pPr indent="-317500" lvl="8" marL="4114800" algn="l">
              <a:lnSpc>
                <a:spcPct val="115000"/>
              </a:lnSpc>
              <a:spcBef>
                <a:spcPts val="0"/>
              </a:spcBef>
              <a:spcAft>
                <a:spcPts val="0"/>
              </a:spcAft>
              <a:buSzPts val="1400"/>
              <a:buFont typeface="Arial"/>
              <a:buChar char="■"/>
              <a:defRPr/>
            </a:lvl9pPr>
          </a:lstStyle>
          <a:p/>
        </p:txBody>
      </p:sp>
      <p:grpSp>
        <p:nvGrpSpPr>
          <p:cNvPr id="334" name="Google Shape;334;p30"/>
          <p:cNvGrpSpPr/>
          <p:nvPr/>
        </p:nvGrpSpPr>
        <p:grpSpPr>
          <a:xfrm flipH="1">
            <a:off x="8006944" y="4238171"/>
            <a:ext cx="1038024" cy="822970"/>
            <a:chOff x="54764" y="4238171"/>
            <a:chExt cx="1038024" cy="822970"/>
          </a:xfrm>
        </p:grpSpPr>
        <p:grpSp>
          <p:nvGrpSpPr>
            <p:cNvPr id="335" name="Google Shape;335;p30"/>
            <p:cNvGrpSpPr/>
            <p:nvPr/>
          </p:nvGrpSpPr>
          <p:grpSpPr>
            <a:xfrm flipH="1">
              <a:off x="54764" y="4238171"/>
              <a:ext cx="761234" cy="822970"/>
              <a:chOff x="3104675" y="2107113"/>
              <a:chExt cx="344325" cy="367775"/>
            </a:xfrm>
          </p:grpSpPr>
          <p:sp>
            <p:nvSpPr>
              <p:cNvPr id="336" name="Google Shape;336;p30"/>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0"/>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0"/>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0"/>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0"/>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0"/>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0"/>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0"/>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0"/>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0"/>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0"/>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7" name="Google Shape;347;p30"/>
            <p:cNvGrpSpPr/>
            <p:nvPr/>
          </p:nvGrpSpPr>
          <p:grpSpPr>
            <a:xfrm flipH="1">
              <a:off x="758149" y="4691005"/>
              <a:ext cx="334638" cy="335141"/>
              <a:chOff x="5509980" y="545579"/>
              <a:chExt cx="345451" cy="351669"/>
            </a:xfrm>
          </p:grpSpPr>
          <p:sp>
            <p:nvSpPr>
              <p:cNvPr id="348" name="Google Shape;348;p30"/>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0"/>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0"/>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1" name="Google Shape;351;p30"/>
            <p:cNvGrpSpPr/>
            <p:nvPr/>
          </p:nvGrpSpPr>
          <p:grpSpPr>
            <a:xfrm flipH="1">
              <a:off x="522784" y="4319909"/>
              <a:ext cx="318871" cy="289600"/>
              <a:chOff x="1818475" y="2999863"/>
              <a:chExt cx="144025" cy="137525"/>
            </a:xfrm>
          </p:grpSpPr>
          <p:sp>
            <p:nvSpPr>
              <p:cNvPr id="352" name="Google Shape;352;p30"/>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0"/>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0"/>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55" name="Google Shape;355;p30"/>
          <p:cNvGrpSpPr/>
          <p:nvPr/>
        </p:nvGrpSpPr>
        <p:grpSpPr>
          <a:xfrm>
            <a:off x="54764" y="89839"/>
            <a:ext cx="1172497" cy="917831"/>
            <a:chOff x="54764" y="89839"/>
            <a:chExt cx="1172497" cy="917831"/>
          </a:xfrm>
        </p:grpSpPr>
        <p:grpSp>
          <p:nvGrpSpPr>
            <p:cNvPr id="356" name="Google Shape;356;p30"/>
            <p:cNvGrpSpPr/>
            <p:nvPr/>
          </p:nvGrpSpPr>
          <p:grpSpPr>
            <a:xfrm flipH="1" rot="5400000">
              <a:off x="85632" y="58971"/>
              <a:ext cx="761234" cy="822970"/>
              <a:chOff x="3104675" y="2107113"/>
              <a:chExt cx="344325" cy="367775"/>
            </a:xfrm>
          </p:grpSpPr>
          <p:sp>
            <p:nvSpPr>
              <p:cNvPr id="357" name="Google Shape;357;p30"/>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0"/>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0"/>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0"/>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0"/>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0"/>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0"/>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0"/>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0"/>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0"/>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0"/>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8" name="Google Shape;368;p30"/>
            <p:cNvGrpSpPr/>
            <p:nvPr/>
          </p:nvGrpSpPr>
          <p:grpSpPr>
            <a:xfrm>
              <a:off x="239780" y="672530"/>
              <a:ext cx="334638" cy="335141"/>
              <a:chOff x="5509980" y="545579"/>
              <a:chExt cx="345451" cy="351669"/>
            </a:xfrm>
          </p:grpSpPr>
          <p:sp>
            <p:nvSpPr>
              <p:cNvPr id="369" name="Google Shape;369;p30"/>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0"/>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0"/>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2" name="Google Shape;372;p30"/>
            <p:cNvGrpSpPr/>
            <p:nvPr/>
          </p:nvGrpSpPr>
          <p:grpSpPr>
            <a:xfrm flipH="1">
              <a:off x="908390" y="89859"/>
              <a:ext cx="318871" cy="289600"/>
              <a:chOff x="1818475" y="2999863"/>
              <a:chExt cx="144025" cy="137525"/>
            </a:xfrm>
          </p:grpSpPr>
          <p:sp>
            <p:nvSpPr>
              <p:cNvPr id="373" name="Google Shape;373;p30"/>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0"/>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0"/>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4"/>
        </a:solidFill>
      </p:bgPr>
    </p:bg>
    <p:spTree>
      <p:nvGrpSpPr>
        <p:cNvPr id="376" name="Shape 376"/>
        <p:cNvGrpSpPr/>
        <p:nvPr/>
      </p:nvGrpSpPr>
      <p:grpSpPr>
        <a:xfrm>
          <a:off x="0" y="0"/>
          <a:ext cx="0" cy="0"/>
          <a:chOff x="0" y="0"/>
          <a:chExt cx="0" cy="0"/>
        </a:xfrm>
      </p:grpSpPr>
      <p:grpSp>
        <p:nvGrpSpPr>
          <p:cNvPr id="377" name="Google Shape;377;p31"/>
          <p:cNvGrpSpPr/>
          <p:nvPr/>
        </p:nvGrpSpPr>
        <p:grpSpPr>
          <a:xfrm>
            <a:off x="-23100" y="-64950"/>
            <a:ext cx="9190200" cy="5273400"/>
            <a:chOff x="-23100" y="-64950"/>
            <a:chExt cx="9190200" cy="5273400"/>
          </a:xfrm>
        </p:grpSpPr>
        <p:grpSp>
          <p:nvGrpSpPr>
            <p:cNvPr id="378" name="Google Shape;378;p31"/>
            <p:cNvGrpSpPr/>
            <p:nvPr/>
          </p:nvGrpSpPr>
          <p:grpSpPr>
            <a:xfrm>
              <a:off x="177488" y="-64950"/>
              <a:ext cx="8789025" cy="5273400"/>
              <a:chOff x="301475" y="-35850"/>
              <a:chExt cx="8789025" cy="5273400"/>
            </a:xfrm>
          </p:grpSpPr>
          <p:cxnSp>
            <p:nvCxnSpPr>
              <p:cNvPr id="379" name="Google Shape;379;p31"/>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0" name="Google Shape;380;p31"/>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1" name="Google Shape;381;p31"/>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2" name="Google Shape;382;p31"/>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3" name="Google Shape;383;p31"/>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4" name="Google Shape;384;p31"/>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5" name="Google Shape;385;p31"/>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6" name="Google Shape;386;p31"/>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7" name="Google Shape;387;p31"/>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8" name="Google Shape;388;p31"/>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89" name="Google Shape;389;p31"/>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0" name="Google Shape;390;p31"/>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1" name="Google Shape;391;p31"/>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2" name="Google Shape;392;p31"/>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3" name="Google Shape;393;p31"/>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4" name="Google Shape;394;p31"/>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5" name="Google Shape;395;p31"/>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6" name="Google Shape;396;p31"/>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7" name="Google Shape;397;p31"/>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8" name="Google Shape;398;p31"/>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399" name="Google Shape;399;p31"/>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00" name="Google Shape;400;p31"/>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401" name="Google Shape;401;p31"/>
            <p:cNvGrpSpPr/>
            <p:nvPr/>
          </p:nvGrpSpPr>
          <p:grpSpPr>
            <a:xfrm>
              <a:off x="-23100" y="237000"/>
              <a:ext cx="9190200" cy="4669500"/>
              <a:chOff x="-15350" y="307200"/>
              <a:chExt cx="9190200" cy="4669500"/>
            </a:xfrm>
          </p:grpSpPr>
          <p:cxnSp>
            <p:nvCxnSpPr>
              <p:cNvPr id="402" name="Google Shape;402;p31"/>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03" name="Google Shape;403;p31"/>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04" name="Google Shape;404;p31"/>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05" name="Google Shape;405;p31"/>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06" name="Google Shape;406;p31"/>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07" name="Google Shape;407;p31"/>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08" name="Google Shape;408;p31"/>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09" name="Google Shape;409;p31"/>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10" name="Google Shape;410;p31"/>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11" name="Google Shape;411;p31"/>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12" name="Google Shape;412;p31"/>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13" name="Google Shape;413;p31"/>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14" name="Google Shape;414;p31"/>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415" name="Google Shape;415;p31"/>
          <p:cNvSpPr/>
          <p:nvPr/>
        </p:nvSpPr>
        <p:spPr>
          <a:xfrm>
            <a:off x="719900" y="540000"/>
            <a:ext cx="7704000" cy="4063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1"/>
          <p:cNvSpPr txBox="1"/>
          <p:nvPr>
            <p:ph type="title"/>
          </p:nvPr>
        </p:nvSpPr>
        <p:spPr>
          <a:xfrm>
            <a:off x="3039750" y="908588"/>
            <a:ext cx="4937700" cy="1897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9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17" name="Google Shape;417;p31"/>
          <p:cNvSpPr txBox="1"/>
          <p:nvPr>
            <p:ph idx="1" type="subTitle"/>
          </p:nvPr>
        </p:nvSpPr>
        <p:spPr>
          <a:xfrm>
            <a:off x="3039750" y="2958501"/>
            <a:ext cx="4937700" cy="71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418" name="Google Shape;418;p31"/>
          <p:cNvGrpSpPr/>
          <p:nvPr/>
        </p:nvGrpSpPr>
        <p:grpSpPr>
          <a:xfrm flipH="1">
            <a:off x="7590044" y="4012433"/>
            <a:ext cx="1038024" cy="822970"/>
            <a:chOff x="54764" y="4238171"/>
            <a:chExt cx="1038024" cy="822970"/>
          </a:xfrm>
        </p:grpSpPr>
        <p:grpSp>
          <p:nvGrpSpPr>
            <p:cNvPr id="419" name="Google Shape;419;p31"/>
            <p:cNvGrpSpPr/>
            <p:nvPr/>
          </p:nvGrpSpPr>
          <p:grpSpPr>
            <a:xfrm flipH="1">
              <a:off x="54764" y="4238171"/>
              <a:ext cx="761234" cy="822970"/>
              <a:chOff x="3104675" y="2107113"/>
              <a:chExt cx="344325" cy="367775"/>
            </a:xfrm>
          </p:grpSpPr>
          <p:sp>
            <p:nvSpPr>
              <p:cNvPr id="420" name="Google Shape;420;p31"/>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1"/>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1"/>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1"/>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1"/>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1"/>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1"/>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1"/>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1"/>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1"/>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1"/>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 name="Google Shape;431;p31"/>
            <p:cNvGrpSpPr/>
            <p:nvPr/>
          </p:nvGrpSpPr>
          <p:grpSpPr>
            <a:xfrm flipH="1">
              <a:off x="758149" y="4691005"/>
              <a:ext cx="334638" cy="335141"/>
              <a:chOff x="5509980" y="545579"/>
              <a:chExt cx="345451" cy="351669"/>
            </a:xfrm>
          </p:grpSpPr>
          <p:sp>
            <p:nvSpPr>
              <p:cNvPr id="432" name="Google Shape;432;p31"/>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1"/>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1"/>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5" name="Google Shape;435;p31"/>
            <p:cNvGrpSpPr/>
            <p:nvPr/>
          </p:nvGrpSpPr>
          <p:grpSpPr>
            <a:xfrm flipH="1">
              <a:off x="522784" y="4319909"/>
              <a:ext cx="318871" cy="289600"/>
              <a:chOff x="1818475" y="2999863"/>
              <a:chExt cx="144025" cy="137525"/>
            </a:xfrm>
          </p:grpSpPr>
          <p:sp>
            <p:nvSpPr>
              <p:cNvPr id="436" name="Google Shape;436;p31"/>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1"/>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1"/>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39" name="Google Shape;439;p31"/>
          <p:cNvGrpSpPr/>
          <p:nvPr/>
        </p:nvGrpSpPr>
        <p:grpSpPr>
          <a:xfrm flipH="1">
            <a:off x="533064" y="308076"/>
            <a:ext cx="1172497" cy="761234"/>
            <a:chOff x="7872471" y="89839"/>
            <a:chExt cx="1172497" cy="761234"/>
          </a:xfrm>
        </p:grpSpPr>
        <p:grpSp>
          <p:nvGrpSpPr>
            <p:cNvPr id="440" name="Google Shape;440;p31"/>
            <p:cNvGrpSpPr/>
            <p:nvPr/>
          </p:nvGrpSpPr>
          <p:grpSpPr>
            <a:xfrm rot="-5400000">
              <a:off x="8252866" y="58971"/>
              <a:ext cx="761234" cy="822970"/>
              <a:chOff x="3104675" y="2107113"/>
              <a:chExt cx="344325" cy="367775"/>
            </a:xfrm>
          </p:grpSpPr>
          <p:sp>
            <p:nvSpPr>
              <p:cNvPr id="441" name="Google Shape;441;p31"/>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1"/>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1"/>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1"/>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1"/>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1"/>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1"/>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1"/>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1"/>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1"/>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1"/>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2" name="Google Shape;452;p31"/>
            <p:cNvGrpSpPr/>
            <p:nvPr/>
          </p:nvGrpSpPr>
          <p:grpSpPr>
            <a:xfrm>
              <a:off x="8089439" y="379455"/>
              <a:ext cx="334638" cy="335141"/>
              <a:chOff x="5509980" y="545579"/>
              <a:chExt cx="345451" cy="351669"/>
            </a:xfrm>
          </p:grpSpPr>
          <p:sp>
            <p:nvSpPr>
              <p:cNvPr id="453" name="Google Shape;453;p31"/>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1"/>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1"/>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6" name="Google Shape;456;p31"/>
            <p:cNvGrpSpPr/>
            <p:nvPr/>
          </p:nvGrpSpPr>
          <p:grpSpPr>
            <a:xfrm>
              <a:off x="7872471" y="89859"/>
              <a:ext cx="318871" cy="289600"/>
              <a:chOff x="1818475" y="2999863"/>
              <a:chExt cx="144025" cy="137525"/>
            </a:xfrm>
          </p:grpSpPr>
          <p:sp>
            <p:nvSpPr>
              <p:cNvPr id="457" name="Google Shape;457;p31"/>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1"/>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1"/>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accent4"/>
        </a:solidFill>
      </p:bgPr>
    </p:bg>
    <p:spTree>
      <p:nvGrpSpPr>
        <p:cNvPr id="460" name="Shape 460"/>
        <p:cNvGrpSpPr/>
        <p:nvPr/>
      </p:nvGrpSpPr>
      <p:grpSpPr>
        <a:xfrm>
          <a:off x="0" y="0"/>
          <a:ext cx="0" cy="0"/>
          <a:chOff x="0" y="0"/>
          <a:chExt cx="0" cy="0"/>
        </a:xfrm>
      </p:grpSpPr>
      <p:grpSp>
        <p:nvGrpSpPr>
          <p:cNvPr id="461" name="Google Shape;461;p32"/>
          <p:cNvGrpSpPr/>
          <p:nvPr/>
        </p:nvGrpSpPr>
        <p:grpSpPr>
          <a:xfrm>
            <a:off x="-23100" y="-64950"/>
            <a:ext cx="9190200" cy="5273400"/>
            <a:chOff x="-23100" y="-64950"/>
            <a:chExt cx="9190200" cy="5273400"/>
          </a:xfrm>
        </p:grpSpPr>
        <p:grpSp>
          <p:nvGrpSpPr>
            <p:cNvPr id="462" name="Google Shape;462;p32"/>
            <p:cNvGrpSpPr/>
            <p:nvPr/>
          </p:nvGrpSpPr>
          <p:grpSpPr>
            <a:xfrm>
              <a:off x="177488" y="-64950"/>
              <a:ext cx="8789025" cy="5273400"/>
              <a:chOff x="301475" y="-35850"/>
              <a:chExt cx="8789025" cy="5273400"/>
            </a:xfrm>
          </p:grpSpPr>
          <p:cxnSp>
            <p:nvCxnSpPr>
              <p:cNvPr id="463" name="Google Shape;463;p32"/>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64" name="Google Shape;464;p32"/>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65" name="Google Shape;465;p32"/>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66" name="Google Shape;466;p32"/>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67" name="Google Shape;467;p32"/>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68" name="Google Shape;468;p32"/>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69" name="Google Shape;469;p32"/>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0" name="Google Shape;470;p32"/>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1" name="Google Shape;471;p32"/>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2" name="Google Shape;472;p32"/>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3" name="Google Shape;473;p32"/>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4" name="Google Shape;474;p32"/>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5" name="Google Shape;475;p32"/>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6" name="Google Shape;476;p32"/>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7" name="Google Shape;477;p32"/>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8" name="Google Shape;478;p32"/>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79" name="Google Shape;479;p32"/>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80" name="Google Shape;480;p32"/>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81" name="Google Shape;481;p32"/>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82" name="Google Shape;482;p32"/>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83" name="Google Shape;483;p32"/>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484" name="Google Shape;484;p32"/>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485" name="Google Shape;485;p32"/>
            <p:cNvGrpSpPr/>
            <p:nvPr/>
          </p:nvGrpSpPr>
          <p:grpSpPr>
            <a:xfrm>
              <a:off x="-23100" y="237000"/>
              <a:ext cx="9190200" cy="4669500"/>
              <a:chOff x="-15350" y="307200"/>
              <a:chExt cx="9190200" cy="4669500"/>
            </a:xfrm>
          </p:grpSpPr>
          <p:cxnSp>
            <p:nvCxnSpPr>
              <p:cNvPr id="486" name="Google Shape;486;p32"/>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87" name="Google Shape;487;p32"/>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88" name="Google Shape;488;p32"/>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89" name="Google Shape;489;p32"/>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0" name="Google Shape;490;p32"/>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1" name="Google Shape;491;p32"/>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2" name="Google Shape;492;p32"/>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3" name="Google Shape;493;p32"/>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4" name="Google Shape;494;p32"/>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5" name="Google Shape;495;p32"/>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6" name="Google Shape;496;p32"/>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7" name="Google Shape;497;p32"/>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498" name="Google Shape;498;p32"/>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499" name="Google Shape;499;p32"/>
          <p:cNvSpPr/>
          <p:nvPr/>
        </p:nvSpPr>
        <p:spPr>
          <a:xfrm>
            <a:off x="179200" y="235500"/>
            <a:ext cx="8785500" cy="4672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2"/>
          <p:cNvSpPr txBox="1"/>
          <p:nvPr>
            <p:ph type="title"/>
          </p:nvPr>
        </p:nvSpPr>
        <p:spPr>
          <a:xfrm>
            <a:off x="720009" y="2724150"/>
            <a:ext cx="16458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1" name="Google Shape;501;p32"/>
          <p:cNvSpPr txBox="1"/>
          <p:nvPr>
            <p:ph idx="1" type="subTitle"/>
          </p:nvPr>
        </p:nvSpPr>
        <p:spPr>
          <a:xfrm>
            <a:off x="720009" y="3105150"/>
            <a:ext cx="16458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2" name="Google Shape;502;p32"/>
          <p:cNvSpPr txBox="1"/>
          <p:nvPr>
            <p:ph idx="2" type="title"/>
          </p:nvPr>
        </p:nvSpPr>
        <p:spPr>
          <a:xfrm>
            <a:off x="4758811" y="2724150"/>
            <a:ext cx="16458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3" name="Google Shape;503;p32"/>
          <p:cNvSpPr txBox="1"/>
          <p:nvPr>
            <p:ph idx="3" type="subTitle"/>
          </p:nvPr>
        </p:nvSpPr>
        <p:spPr>
          <a:xfrm>
            <a:off x="4758806" y="3105150"/>
            <a:ext cx="16458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4" name="Google Shape;504;p32"/>
          <p:cNvSpPr txBox="1"/>
          <p:nvPr>
            <p:ph idx="4" type="title"/>
          </p:nvPr>
        </p:nvSpPr>
        <p:spPr>
          <a:xfrm>
            <a:off x="2739410" y="2724150"/>
            <a:ext cx="16458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5" name="Google Shape;505;p32"/>
          <p:cNvSpPr txBox="1"/>
          <p:nvPr>
            <p:ph idx="5" type="subTitle"/>
          </p:nvPr>
        </p:nvSpPr>
        <p:spPr>
          <a:xfrm>
            <a:off x="2739408" y="3105150"/>
            <a:ext cx="16458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6" name="Google Shape;506;p32"/>
          <p:cNvSpPr txBox="1"/>
          <p:nvPr>
            <p:ph idx="6" type="title"/>
          </p:nvPr>
        </p:nvSpPr>
        <p:spPr>
          <a:xfrm>
            <a:off x="6778212" y="2724150"/>
            <a:ext cx="16458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7" name="Google Shape;507;p32"/>
          <p:cNvSpPr txBox="1"/>
          <p:nvPr>
            <p:ph idx="7" type="subTitle"/>
          </p:nvPr>
        </p:nvSpPr>
        <p:spPr>
          <a:xfrm>
            <a:off x="6778205" y="3105150"/>
            <a:ext cx="1645800" cy="73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8" name="Google Shape;508;p32"/>
          <p:cNvSpPr txBox="1"/>
          <p:nvPr>
            <p:ph idx="8" type="title"/>
          </p:nvPr>
        </p:nvSpPr>
        <p:spPr>
          <a:xfrm>
            <a:off x="720000" y="367484"/>
            <a:ext cx="7704000" cy="64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grpSp>
        <p:nvGrpSpPr>
          <p:cNvPr id="509" name="Google Shape;509;p32"/>
          <p:cNvGrpSpPr/>
          <p:nvPr/>
        </p:nvGrpSpPr>
        <p:grpSpPr>
          <a:xfrm>
            <a:off x="54764" y="4238171"/>
            <a:ext cx="1038024" cy="822970"/>
            <a:chOff x="54764" y="4238171"/>
            <a:chExt cx="1038024" cy="822970"/>
          </a:xfrm>
        </p:grpSpPr>
        <p:grpSp>
          <p:nvGrpSpPr>
            <p:cNvPr id="510" name="Google Shape;510;p32"/>
            <p:cNvGrpSpPr/>
            <p:nvPr/>
          </p:nvGrpSpPr>
          <p:grpSpPr>
            <a:xfrm flipH="1">
              <a:off x="54764" y="4238171"/>
              <a:ext cx="761234" cy="822970"/>
              <a:chOff x="3104675" y="2107113"/>
              <a:chExt cx="344325" cy="367775"/>
            </a:xfrm>
          </p:grpSpPr>
          <p:sp>
            <p:nvSpPr>
              <p:cNvPr id="511" name="Google Shape;511;p32"/>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2"/>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2"/>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2"/>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2"/>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2"/>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2"/>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2"/>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2"/>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2"/>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2"/>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2" name="Google Shape;522;p32"/>
            <p:cNvGrpSpPr/>
            <p:nvPr/>
          </p:nvGrpSpPr>
          <p:grpSpPr>
            <a:xfrm flipH="1">
              <a:off x="758149" y="4691005"/>
              <a:ext cx="334638" cy="335141"/>
              <a:chOff x="5509980" y="545579"/>
              <a:chExt cx="345451" cy="351669"/>
            </a:xfrm>
          </p:grpSpPr>
          <p:sp>
            <p:nvSpPr>
              <p:cNvPr id="523" name="Google Shape;523;p32"/>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2"/>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2"/>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6" name="Google Shape;526;p32"/>
            <p:cNvGrpSpPr/>
            <p:nvPr/>
          </p:nvGrpSpPr>
          <p:grpSpPr>
            <a:xfrm flipH="1">
              <a:off x="522784" y="4319909"/>
              <a:ext cx="318871" cy="289600"/>
              <a:chOff x="1818475" y="2999863"/>
              <a:chExt cx="144025" cy="137525"/>
            </a:xfrm>
          </p:grpSpPr>
          <p:sp>
            <p:nvSpPr>
              <p:cNvPr id="527" name="Google Shape;527;p32"/>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2"/>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2"/>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30" name="Google Shape;530;p32"/>
          <p:cNvGrpSpPr/>
          <p:nvPr/>
        </p:nvGrpSpPr>
        <p:grpSpPr>
          <a:xfrm>
            <a:off x="7872471" y="89839"/>
            <a:ext cx="1172497" cy="761234"/>
            <a:chOff x="7872471" y="89839"/>
            <a:chExt cx="1172497" cy="761234"/>
          </a:xfrm>
        </p:grpSpPr>
        <p:grpSp>
          <p:nvGrpSpPr>
            <p:cNvPr id="531" name="Google Shape;531;p32"/>
            <p:cNvGrpSpPr/>
            <p:nvPr/>
          </p:nvGrpSpPr>
          <p:grpSpPr>
            <a:xfrm rot="-5400000">
              <a:off x="8252866" y="58971"/>
              <a:ext cx="761234" cy="822970"/>
              <a:chOff x="3104675" y="2107113"/>
              <a:chExt cx="344325" cy="367775"/>
            </a:xfrm>
          </p:grpSpPr>
          <p:sp>
            <p:nvSpPr>
              <p:cNvPr id="532" name="Google Shape;532;p32"/>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32"/>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2"/>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2"/>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2"/>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2"/>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2"/>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2"/>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2"/>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2"/>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2"/>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3" name="Google Shape;543;p32"/>
            <p:cNvGrpSpPr/>
            <p:nvPr/>
          </p:nvGrpSpPr>
          <p:grpSpPr>
            <a:xfrm>
              <a:off x="8089439" y="379455"/>
              <a:ext cx="334638" cy="335141"/>
              <a:chOff x="5509980" y="545579"/>
              <a:chExt cx="345451" cy="351669"/>
            </a:xfrm>
          </p:grpSpPr>
          <p:sp>
            <p:nvSpPr>
              <p:cNvPr id="544" name="Google Shape;544;p32"/>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2"/>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2"/>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7" name="Google Shape;547;p32"/>
            <p:cNvGrpSpPr/>
            <p:nvPr/>
          </p:nvGrpSpPr>
          <p:grpSpPr>
            <a:xfrm>
              <a:off x="7872471" y="89859"/>
              <a:ext cx="318871" cy="289600"/>
              <a:chOff x="1818475" y="2999863"/>
              <a:chExt cx="144025" cy="137525"/>
            </a:xfrm>
          </p:grpSpPr>
          <p:sp>
            <p:nvSpPr>
              <p:cNvPr id="548" name="Google Shape;548;p32"/>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2"/>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32"/>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accent4"/>
        </a:solidFill>
      </p:bgPr>
    </p:bg>
    <p:spTree>
      <p:nvGrpSpPr>
        <p:cNvPr id="551" name="Shape 551"/>
        <p:cNvGrpSpPr/>
        <p:nvPr/>
      </p:nvGrpSpPr>
      <p:grpSpPr>
        <a:xfrm>
          <a:off x="0" y="0"/>
          <a:ext cx="0" cy="0"/>
          <a:chOff x="0" y="0"/>
          <a:chExt cx="0" cy="0"/>
        </a:xfrm>
      </p:grpSpPr>
      <p:grpSp>
        <p:nvGrpSpPr>
          <p:cNvPr id="552" name="Google Shape;552;p33"/>
          <p:cNvGrpSpPr/>
          <p:nvPr/>
        </p:nvGrpSpPr>
        <p:grpSpPr>
          <a:xfrm>
            <a:off x="-23100" y="-64950"/>
            <a:ext cx="9190200" cy="5273400"/>
            <a:chOff x="-23100" y="-64950"/>
            <a:chExt cx="9190200" cy="5273400"/>
          </a:xfrm>
        </p:grpSpPr>
        <p:grpSp>
          <p:nvGrpSpPr>
            <p:cNvPr id="553" name="Google Shape;553;p33"/>
            <p:cNvGrpSpPr/>
            <p:nvPr/>
          </p:nvGrpSpPr>
          <p:grpSpPr>
            <a:xfrm>
              <a:off x="177488" y="-64950"/>
              <a:ext cx="8789025" cy="5273400"/>
              <a:chOff x="301475" y="-35850"/>
              <a:chExt cx="8789025" cy="5273400"/>
            </a:xfrm>
          </p:grpSpPr>
          <p:cxnSp>
            <p:nvCxnSpPr>
              <p:cNvPr id="554" name="Google Shape;554;p33"/>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55" name="Google Shape;555;p33"/>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56" name="Google Shape;556;p33"/>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57" name="Google Shape;557;p33"/>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58" name="Google Shape;558;p33"/>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59" name="Google Shape;559;p33"/>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0" name="Google Shape;560;p33"/>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1" name="Google Shape;561;p33"/>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2" name="Google Shape;562;p33"/>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3" name="Google Shape;563;p33"/>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4" name="Google Shape;564;p33"/>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5" name="Google Shape;565;p33"/>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6" name="Google Shape;566;p33"/>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7" name="Google Shape;567;p33"/>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8" name="Google Shape;568;p33"/>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69" name="Google Shape;569;p33"/>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70" name="Google Shape;570;p33"/>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71" name="Google Shape;571;p33"/>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72" name="Google Shape;572;p33"/>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73" name="Google Shape;573;p33"/>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74" name="Google Shape;574;p33"/>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575" name="Google Shape;575;p33"/>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576" name="Google Shape;576;p33"/>
            <p:cNvGrpSpPr/>
            <p:nvPr/>
          </p:nvGrpSpPr>
          <p:grpSpPr>
            <a:xfrm>
              <a:off x="-23100" y="237000"/>
              <a:ext cx="9190200" cy="4669500"/>
              <a:chOff x="-15350" y="307200"/>
              <a:chExt cx="9190200" cy="4669500"/>
            </a:xfrm>
          </p:grpSpPr>
          <p:cxnSp>
            <p:nvCxnSpPr>
              <p:cNvPr id="577" name="Google Shape;577;p33"/>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78" name="Google Shape;578;p33"/>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79" name="Google Shape;579;p33"/>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0" name="Google Shape;580;p33"/>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1" name="Google Shape;581;p33"/>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2" name="Google Shape;582;p33"/>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3" name="Google Shape;583;p33"/>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4" name="Google Shape;584;p33"/>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5" name="Google Shape;585;p33"/>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6" name="Google Shape;586;p33"/>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7" name="Google Shape;587;p33"/>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8" name="Google Shape;588;p33"/>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589" name="Google Shape;589;p33"/>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590" name="Google Shape;590;p33"/>
          <p:cNvSpPr/>
          <p:nvPr/>
        </p:nvSpPr>
        <p:spPr>
          <a:xfrm>
            <a:off x="719900" y="540000"/>
            <a:ext cx="7704000" cy="4063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3"/>
          <p:cNvSpPr txBox="1"/>
          <p:nvPr>
            <p:ph type="title"/>
          </p:nvPr>
        </p:nvSpPr>
        <p:spPr>
          <a:xfrm>
            <a:off x="1190225" y="2110988"/>
            <a:ext cx="6763500" cy="822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4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92" name="Google Shape;592;p33"/>
          <p:cNvSpPr txBox="1"/>
          <p:nvPr>
            <p:ph idx="2" type="title"/>
          </p:nvPr>
        </p:nvSpPr>
        <p:spPr>
          <a:xfrm>
            <a:off x="1190225" y="994388"/>
            <a:ext cx="1828800" cy="1263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8000">
                <a:solidFill>
                  <a:schemeClr val="accent4"/>
                </a:solidFill>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93" name="Google Shape;593;p33"/>
          <p:cNvSpPr txBox="1"/>
          <p:nvPr>
            <p:ph idx="1" type="subTitle"/>
          </p:nvPr>
        </p:nvSpPr>
        <p:spPr>
          <a:xfrm>
            <a:off x="1190225" y="3047988"/>
            <a:ext cx="4572000" cy="45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94" name="Google Shape;594;p33"/>
          <p:cNvGrpSpPr/>
          <p:nvPr/>
        </p:nvGrpSpPr>
        <p:grpSpPr>
          <a:xfrm flipH="1">
            <a:off x="7590044" y="4012433"/>
            <a:ext cx="1038024" cy="822970"/>
            <a:chOff x="54764" y="4238171"/>
            <a:chExt cx="1038024" cy="822970"/>
          </a:xfrm>
        </p:grpSpPr>
        <p:grpSp>
          <p:nvGrpSpPr>
            <p:cNvPr id="595" name="Google Shape;595;p33"/>
            <p:cNvGrpSpPr/>
            <p:nvPr/>
          </p:nvGrpSpPr>
          <p:grpSpPr>
            <a:xfrm flipH="1">
              <a:off x="54764" y="4238171"/>
              <a:ext cx="761234" cy="822970"/>
              <a:chOff x="3104675" y="2107113"/>
              <a:chExt cx="344325" cy="367775"/>
            </a:xfrm>
          </p:grpSpPr>
          <p:sp>
            <p:nvSpPr>
              <p:cNvPr id="596" name="Google Shape;596;p33"/>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33"/>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3"/>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33"/>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3"/>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3"/>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3"/>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3"/>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3"/>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3"/>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33"/>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7" name="Google Shape;607;p33"/>
            <p:cNvGrpSpPr/>
            <p:nvPr/>
          </p:nvGrpSpPr>
          <p:grpSpPr>
            <a:xfrm flipH="1">
              <a:off x="758149" y="4691005"/>
              <a:ext cx="334638" cy="335141"/>
              <a:chOff x="5509980" y="545579"/>
              <a:chExt cx="345451" cy="351669"/>
            </a:xfrm>
          </p:grpSpPr>
          <p:sp>
            <p:nvSpPr>
              <p:cNvPr id="608" name="Google Shape;608;p33"/>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3"/>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3"/>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1" name="Google Shape;611;p33"/>
            <p:cNvGrpSpPr/>
            <p:nvPr/>
          </p:nvGrpSpPr>
          <p:grpSpPr>
            <a:xfrm flipH="1">
              <a:off x="522784" y="4319909"/>
              <a:ext cx="318871" cy="289600"/>
              <a:chOff x="1818475" y="2999863"/>
              <a:chExt cx="144025" cy="137525"/>
            </a:xfrm>
          </p:grpSpPr>
          <p:sp>
            <p:nvSpPr>
              <p:cNvPr id="612" name="Google Shape;612;p33"/>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3"/>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3"/>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15" name="Google Shape;615;p33"/>
          <p:cNvGrpSpPr/>
          <p:nvPr/>
        </p:nvGrpSpPr>
        <p:grpSpPr>
          <a:xfrm flipH="1">
            <a:off x="533064" y="308076"/>
            <a:ext cx="1172497" cy="761234"/>
            <a:chOff x="7872471" y="89839"/>
            <a:chExt cx="1172497" cy="761234"/>
          </a:xfrm>
        </p:grpSpPr>
        <p:grpSp>
          <p:nvGrpSpPr>
            <p:cNvPr id="616" name="Google Shape;616;p33"/>
            <p:cNvGrpSpPr/>
            <p:nvPr/>
          </p:nvGrpSpPr>
          <p:grpSpPr>
            <a:xfrm rot="-5400000">
              <a:off x="8252866" y="58971"/>
              <a:ext cx="761234" cy="822970"/>
              <a:chOff x="3104675" y="2107113"/>
              <a:chExt cx="344325" cy="367775"/>
            </a:xfrm>
          </p:grpSpPr>
          <p:sp>
            <p:nvSpPr>
              <p:cNvPr id="617" name="Google Shape;617;p33"/>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3"/>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3"/>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33"/>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33"/>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33"/>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33"/>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33"/>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33"/>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3"/>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3"/>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8" name="Google Shape;628;p33"/>
            <p:cNvGrpSpPr/>
            <p:nvPr/>
          </p:nvGrpSpPr>
          <p:grpSpPr>
            <a:xfrm>
              <a:off x="8089439" y="379455"/>
              <a:ext cx="334638" cy="335141"/>
              <a:chOff x="5509980" y="545579"/>
              <a:chExt cx="345451" cy="351669"/>
            </a:xfrm>
          </p:grpSpPr>
          <p:sp>
            <p:nvSpPr>
              <p:cNvPr id="629" name="Google Shape;629;p33"/>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3"/>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3"/>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2" name="Google Shape;632;p33"/>
            <p:cNvGrpSpPr/>
            <p:nvPr/>
          </p:nvGrpSpPr>
          <p:grpSpPr>
            <a:xfrm>
              <a:off x="7872471" y="89859"/>
              <a:ext cx="318871" cy="289600"/>
              <a:chOff x="1818475" y="2999863"/>
              <a:chExt cx="144025" cy="137525"/>
            </a:xfrm>
          </p:grpSpPr>
          <p:sp>
            <p:nvSpPr>
              <p:cNvPr id="633" name="Google Shape;633;p33"/>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3"/>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3"/>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4"/>
        </a:solidFill>
      </p:bgPr>
    </p:bg>
    <p:spTree>
      <p:nvGrpSpPr>
        <p:cNvPr id="636" name="Shape 636"/>
        <p:cNvGrpSpPr/>
        <p:nvPr/>
      </p:nvGrpSpPr>
      <p:grpSpPr>
        <a:xfrm>
          <a:off x="0" y="0"/>
          <a:ext cx="0" cy="0"/>
          <a:chOff x="0" y="0"/>
          <a:chExt cx="0" cy="0"/>
        </a:xfrm>
      </p:grpSpPr>
      <p:grpSp>
        <p:nvGrpSpPr>
          <p:cNvPr id="637" name="Google Shape;637;p34"/>
          <p:cNvGrpSpPr/>
          <p:nvPr/>
        </p:nvGrpSpPr>
        <p:grpSpPr>
          <a:xfrm>
            <a:off x="-23100" y="-64950"/>
            <a:ext cx="9190200" cy="5273400"/>
            <a:chOff x="-23100" y="-64950"/>
            <a:chExt cx="9190200" cy="5273400"/>
          </a:xfrm>
        </p:grpSpPr>
        <p:grpSp>
          <p:nvGrpSpPr>
            <p:cNvPr id="638" name="Google Shape;638;p34"/>
            <p:cNvGrpSpPr/>
            <p:nvPr/>
          </p:nvGrpSpPr>
          <p:grpSpPr>
            <a:xfrm>
              <a:off x="177488" y="-64950"/>
              <a:ext cx="8789025" cy="5273400"/>
              <a:chOff x="301475" y="-35850"/>
              <a:chExt cx="8789025" cy="5273400"/>
            </a:xfrm>
          </p:grpSpPr>
          <p:cxnSp>
            <p:nvCxnSpPr>
              <p:cNvPr id="639" name="Google Shape;639;p34"/>
              <p:cNvCxnSpPr/>
              <p:nvPr/>
            </p:nvCxnSpPr>
            <p:spPr>
              <a:xfrm>
                <a:off x="3014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0" name="Google Shape;640;p34"/>
              <p:cNvCxnSpPr/>
              <p:nvPr/>
            </p:nvCxnSpPr>
            <p:spPr>
              <a:xfrm>
                <a:off x="7200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1" name="Google Shape;641;p34"/>
              <p:cNvCxnSpPr/>
              <p:nvPr/>
            </p:nvCxnSpPr>
            <p:spPr>
              <a:xfrm>
                <a:off x="11385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2" name="Google Shape;642;p34"/>
              <p:cNvCxnSpPr/>
              <p:nvPr/>
            </p:nvCxnSpPr>
            <p:spPr>
              <a:xfrm>
                <a:off x="15570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3" name="Google Shape;643;p34"/>
              <p:cNvCxnSpPr/>
              <p:nvPr/>
            </p:nvCxnSpPr>
            <p:spPr>
              <a:xfrm>
                <a:off x="19755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4" name="Google Shape;644;p34"/>
              <p:cNvCxnSpPr/>
              <p:nvPr/>
            </p:nvCxnSpPr>
            <p:spPr>
              <a:xfrm>
                <a:off x="23941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5" name="Google Shape;645;p34"/>
              <p:cNvCxnSpPr/>
              <p:nvPr/>
            </p:nvCxnSpPr>
            <p:spPr>
              <a:xfrm>
                <a:off x="28126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6" name="Google Shape;646;p34"/>
              <p:cNvCxnSpPr/>
              <p:nvPr/>
            </p:nvCxnSpPr>
            <p:spPr>
              <a:xfrm>
                <a:off x="32311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7" name="Google Shape;647;p34"/>
              <p:cNvCxnSpPr/>
              <p:nvPr/>
            </p:nvCxnSpPr>
            <p:spPr>
              <a:xfrm>
                <a:off x="36496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8" name="Google Shape;648;p34"/>
              <p:cNvCxnSpPr/>
              <p:nvPr/>
            </p:nvCxnSpPr>
            <p:spPr>
              <a:xfrm>
                <a:off x="40682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49" name="Google Shape;649;p34"/>
              <p:cNvCxnSpPr/>
              <p:nvPr/>
            </p:nvCxnSpPr>
            <p:spPr>
              <a:xfrm>
                <a:off x="44867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0" name="Google Shape;650;p34"/>
              <p:cNvCxnSpPr/>
              <p:nvPr/>
            </p:nvCxnSpPr>
            <p:spPr>
              <a:xfrm>
                <a:off x="49052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1" name="Google Shape;651;p34"/>
              <p:cNvCxnSpPr/>
              <p:nvPr/>
            </p:nvCxnSpPr>
            <p:spPr>
              <a:xfrm>
                <a:off x="53237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2" name="Google Shape;652;p34"/>
              <p:cNvCxnSpPr/>
              <p:nvPr/>
            </p:nvCxnSpPr>
            <p:spPr>
              <a:xfrm>
                <a:off x="57423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3" name="Google Shape;653;p34"/>
              <p:cNvCxnSpPr/>
              <p:nvPr/>
            </p:nvCxnSpPr>
            <p:spPr>
              <a:xfrm>
                <a:off x="61608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4" name="Google Shape;654;p34"/>
              <p:cNvCxnSpPr/>
              <p:nvPr/>
            </p:nvCxnSpPr>
            <p:spPr>
              <a:xfrm>
                <a:off x="65793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5" name="Google Shape;655;p34"/>
              <p:cNvCxnSpPr/>
              <p:nvPr/>
            </p:nvCxnSpPr>
            <p:spPr>
              <a:xfrm>
                <a:off x="69978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6" name="Google Shape;656;p34"/>
              <p:cNvCxnSpPr/>
              <p:nvPr/>
            </p:nvCxnSpPr>
            <p:spPr>
              <a:xfrm>
                <a:off x="741640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7" name="Google Shape;657;p34"/>
              <p:cNvCxnSpPr/>
              <p:nvPr/>
            </p:nvCxnSpPr>
            <p:spPr>
              <a:xfrm>
                <a:off x="783492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8" name="Google Shape;658;p34"/>
              <p:cNvCxnSpPr/>
              <p:nvPr/>
            </p:nvCxnSpPr>
            <p:spPr>
              <a:xfrm>
                <a:off x="8253450"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59" name="Google Shape;659;p34"/>
              <p:cNvCxnSpPr/>
              <p:nvPr/>
            </p:nvCxnSpPr>
            <p:spPr>
              <a:xfrm>
                <a:off x="8671975" y="-35850"/>
                <a:ext cx="0" cy="5273400"/>
              </a:xfrm>
              <a:prstGeom prst="straightConnector1">
                <a:avLst/>
              </a:prstGeom>
              <a:noFill/>
              <a:ln cap="flat" cmpd="sng" w="9525">
                <a:solidFill>
                  <a:schemeClr val="accent3"/>
                </a:solidFill>
                <a:prstDash val="solid"/>
                <a:round/>
                <a:headEnd len="sm" w="sm" type="none"/>
                <a:tailEnd len="sm" w="sm" type="none"/>
              </a:ln>
            </p:spPr>
          </p:cxnSp>
          <p:cxnSp>
            <p:nvCxnSpPr>
              <p:cNvPr id="660" name="Google Shape;660;p34"/>
              <p:cNvCxnSpPr/>
              <p:nvPr/>
            </p:nvCxnSpPr>
            <p:spPr>
              <a:xfrm>
                <a:off x="9090500" y="-35850"/>
                <a:ext cx="0" cy="5273400"/>
              </a:xfrm>
              <a:prstGeom prst="straightConnector1">
                <a:avLst/>
              </a:prstGeom>
              <a:noFill/>
              <a:ln cap="flat" cmpd="sng" w="9525">
                <a:solidFill>
                  <a:schemeClr val="accent3"/>
                </a:solidFill>
                <a:prstDash val="solid"/>
                <a:round/>
                <a:headEnd len="sm" w="sm" type="none"/>
                <a:tailEnd len="sm" w="sm" type="none"/>
              </a:ln>
            </p:spPr>
          </p:cxnSp>
        </p:grpSp>
        <p:grpSp>
          <p:nvGrpSpPr>
            <p:cNvPr id="661" name="Google Shape;661;p34"/>
            <p:cNvGrpSpPr/>
            <p:nvPr/>
          </p:nvGrpSpPr>
          <p:grpSpPr>
            <a:xfrm>
              <a:off x="-23100" y="237000"/>
              <a:ext cx="9190200" cy="4669500"/>
              <a:chOff x="-15350" y="307200"/>
              <a:chExt cx="9190200" cy="4669500"/>
            </a:xfrm>
          </p:grpSpPr>
          <p:cxnSp>
            <p:nvCxnSpPr>
              <p:cNvPr id="662" name="Google Shape;662;p34"/>
              <p:cNvCxnSpPr/>
              <p:nvPr/>
            </p:nvCxnSpPr>
            <p:spPr>
              <a:xfrm>
                <a:off x="-15350" y="307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63" name="Google Shape;663;p34"/>
              <p:cNvCxnSpPr/>
              <p:nvPr/>
            </p:nvCxnSpPr>
            <p:spPr>
              <a:xfrm>
                <a:off x="-15350" y="696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64" name="Google Shape;664;p34"/>
              <p:cNvCxnSpPr/>
              <p:nvPr/>
            </p:nvCxnSpPr>
            <p:spPr>
              <a:xfrm>
                <a:off x="-15350" y="1085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65" name="Google Shape;665;p34"/>
              <p:cNvCxnSpPr/>
              <p:nvPr/>
            </p:nvCxnSpPr>
            <p:spPr>
              <a:xfrm>
                <a:off x="-15350" y="1474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66" name="Google Shape;666;p34"/>
              <p:cNvCxnSpPr/>
              <p:nvPr/>
            </p:nvCxnSpPr>
            <p:spPr>
              <a:xfrm>
                <a:off x="-15350" y="18637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67" name="Google Shape;667;p34"/>
              <p:cNvCxnSpPr/>
              <p:nvPr/>
            </p:nvCxnSpPr>
            <p:spPr>
              <a:xfrm>
                <a:off x="-15350" y="22528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68" name="Google Shape;668;p34"/>
              <p:cNvCxnSpPr/>
              <p:nvPr/>
            </p:nvCxnSpPr>
            <p:spPr>
              <a:xfrm>
                <a:off x="-15350" y="26419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69" name="Google Shape;669;p34"/>
              <p:cNvCxnSpPr/>
              <p:nvPr/>
            </p:nvCxnSpPr>
            <p:spPr>
              <a:xfrm>
                <a:off x="-15350" y="30310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70" name="Google Shape;670;p34"/>
              <p:cNvCxnSpPr/>
              <p:nvPr/>
            </p:nvCxnSpPr>
            <p:spPr>
              <a:xfrm>
                <a:off x="-15350" y="342020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71" name="Google Shape;671;p34"/>
              <p:cNvCxnSpPr/>
              <p:nvPr/>
            </p:nvCxnSpPr>
            <p:spPr>
              <a:xfrm>
                <a:off x="-15350" y="380932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72" name="Google Shape;672;p34"/>
              <p:cNvCxnSpPr/>
              <p:nvPr/>
            </p:nvCxnSpPr>
            <p:spPr>
              <a:xfrm>
                <a:off x="-15350" y="4198450"/>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73" name="Google Shape;673;p34"/>
              <p:cNvCxnSpPr/>
              <p:nvPr/>
            </p:nvCxnSpPr>
            <p:spPr>
              <a:xfrm>
                <a:off x="-15350" y="4587575"/>
                <a:ext cx="9190200" cy="0"/>
              </a:xfrm>
              <a:prstGeom prst="straightConnector1">
                <a:avLst/>
              </a:prstGeom>
              <a:noFill/>
              <a:ln cap="flat" cmpd="sng" w="9525">
                <a:solidFill>
                  <a:schemeClr val="accent3"/>
                </a:solidFill>
                <a:prstDash val="solid"/>
                <a:round/>
                <a:headEnd len="sm" w="sm" type="none"/>
                <a:tailEnd len="sm" w="sm" type="none"/>
              </a:ln>
            </p:spPr>
          </p:cxnSp>
          <p:cxnSp>
            <p:nvCxnSpPr>
              <p:cNvPr id="674" name="Google Shape;674;p34"/>
              <p:cNvCxnSpPr/>
              <p:nvPr/>
            </p:nvCxnSpPr>
            <p:spPr>
              <a:xfrm>
                <a:off x="-15350" y="4976700"/>
                <a:ext cx="9190200" cy="0"/>
              </a:xfrm>
              <a:prstGeom prst="straightConnector1">
                <a:avLst/>
              </a:prstGeom>
              <a:noFill/>
              <a:ln cap="flat" cmpd="sng" w="9525">
                <a:solidFill>
                  <a:schemeClr val="accent3"/>
                </a:solidFill>
                <a:prstDash val="solid"/>
                <a:round/>
                <a:headEnd len="sm" w="sm" type="none"/>
                <a:tailEnd len="sm" w="sm" type="none"/>
              </a:ln>
            </p:spPr>
          </p:cxnSp>
        </p:grpSp>
      </p:grpSp>
      <p:sp>
        <p:nvSpPr>
          <p:cNvPr id="675" name="Google Shape;675;p34"/>
          <p:cNvSpPr/>
          <p:nvPr/>
        </p:nvSpPr>
        <p:spPr>
          <a:xfrm>
            <a:off x="719900" y="540000"/>
            <a:ext cx="7704000" cy="4063500"/>
          </a:xfrm>
          <a:prstGeom prst="roundRect">
            <a:avLst>
              <a:gd fmla="val 3128"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4"/>
          <p:cNvSpPr txBox="1"/>
          <p:nvPr>
            <p:ph type="ctrTitle"/>
          </p:nvPr>
        </p:nvSpPr>
        <p:spPr>
          <a:xfrm>
            <a:off x="1101000" y="998600"/>
            <a:ext cx="4846200" cy="2469000"/>
          </a:xfrm>
          <a:prstGeom prst="rect">
            <a:avLst/>
          </a:prstGeom>
          <a:noFill/>
          <a:ln>
            <a:noFill/>
          </a:ln>
        </p:spPr>
        <p:txBody>
          <a:bodyPr anchorCtr="0" anchor="b" bIns="91425" lIns="91425" spcFirstLastPara="1" rIns="91425" wrap="square" tIns="91425">
            <a:noAutofit/>
          </a:bodyPr>
          <a:lstStyle>
            <a:lvl1pPr lvl="0" algn="l">
              <a:lnSpc>
                <a:spcPct val="80000"/>
              </a:lnSpc>
              <a:spcBef>
                <a:spcPts val="0"/>
              </a:spcBef>
              <a:spcAft>
                <a:spcPts val="0"/>
              </a:spcAft>
              <a:buClr>
                <a:srgbClr val="191919"/>
              </a:buClr>
              <a:buSzPts val="5200"/>
              <a:buNone/>
              <a:defRPr sz="4500">
                <a:latin typeface="Bowlby One"/>
                <a:ea typeface="Bowlby One"/>
                <a:cs typeface="Bowlby One"/>
                <a:sym typeface="Bowlby On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677" name="Google Shape;677;p34"/>
          <p:cNvSpPr txBox="1"/>
          <p:nvPr>
            <p:ph idx="1" type="subTitle"/>
          </p:nvPr>
        </p:nvSpPr>
        <p:spPr>
          <a:xfrm>
            <a:off x="1101000" y="3723750"/>
            <a:ext cx="43590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atin typeface="ABeeZee"/>
                <a:ea typeface="ABeeZee"/>
                <a:cs typeface="ABeeZee"/>
                <a:sym typeface="ABeeZe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678" name="Google Shape;678;p34"/>
          <p:cNvGrpSpPr/>
          <p:nvPr/>
        </p:nvGrpSpPr>
        <p:grpSpPr>
          <a:xfrm>
            <a:off x="328349" y="130384"/>
            <a:ext cx="8487290" cy="998564"/>
            <a:chOff x="328349" y="130384"/>
            <a:chExt cx="8487290" cy="998564"/>
          </a:xfrm>
        </p:grpSpPr>
        <p:grpSp>
          <p:nvGrpSpPr>
            <p:cNvPr id="679" name="Google Shape;679;p34"/>
            <p:cNvGrpSpPr/>
            <p:nvPr/>
          </p:nvGrpSpPr>
          <p:grpSpPr>
            <a:xfrm flipH="1" rot="5400000">
              <a:off x="597489" y="336846"/>
              <a:ext cx="761234" cy="822970"/>
              <a:chOff x="3104675" y="2107113"/>
              <a:chExt cx="344325" cy="367775"/>
            </a:xfrm>
          </p:grpSpPr>
          <p:sp>
            <p:nvSpPr>
              <p:cNvPr id="680" name="Google Shape;680;p34"/>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4"/>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4"/>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4"/>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4"/>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4"/>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4"/>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4"/>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4"/>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4"/>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4"/>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1" name="Google Shape;691;p34"/>
            <p:cNvGrpSpPr/>
            <p:nvPr/>
          </p:nvGrpSpPr>
          <p:grpSpPr>
            <a:xfrm flipH="1">
              <a:off x="328349" y="440180"/>
              <a:ext cx="334638" cy="335141"/>
              <a:chOff x="5509980" y="545579"/>
              <a:chExt cx="345451" cy="351669"/>
            </a:xfrm>
          </p:grpSpPr>
          <p:sp>
            <p:nvSpPr>
              <p:cNvPr id="692" name="Google Shape;692;p34"/>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4"/>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4"/>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5" name="Google Shape;695;p34"/>
            <p:cNvGrpSpPr/>
            <p:nvPr/>
          </p:nvGrpSpPr>
          <p:grpSpPr>
            <a:xfrm flipH="1">
              <a:off x="497122" y="130384"/>
              <a:ext cx="318871" cy="289600"/>
              <a:chOff x="1818475" y="2999863"/>
              <a:chExt cx="144025" cy="137525"/>
            </a:xfrm>
          </p:grpSpPr>
          <p:sp>
            <p:nvSpPr>
              <p:cNvPr id="696" name="Google Shape;696;p34"/>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34"/>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4"/>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9" name="Google Shape;699;p34"/>
            <p:cNvGrpSpPr/>
            <p:nvPr/>
          </p:nvGrpSpPr>
          <p:grpSpPr>
            <a:xfrm rot="-5400000">
              <a:off x="7785266" y="336846"/>
              <a:ext cx="761234" cy="822970"/>
              <a:chOff x="3104675" y="2107113"/>
              <a:chExt cx="344325" cy="367775"/>
            </a:xfrm>
          </p:grpSpPr>
          <p:sp>
            <p:nvSpPr>
              <p:cNvPr id="700" name="Google Shape;700;p34"/>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34"/>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4"/>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34"/>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34"/>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34"/>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34"/>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34"/>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34"/>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34"/>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34"/>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1" name="Google Shape;711;p34"/>
            <p:cNvGrpSpPr/>
            <p:nvPr/>
          </p:nvGrpSpPr>
          <p:grpSpPr>
            <a:xfrm>
              <a:off x="8481001" y="440180"/>
              <a:ext cx="334638" cy="335141"/>
              <a:chOff x="5509980" y="545579"/>
              <a:chExt cx="345451" cy="351669"/>
            </a:xfrm>
          </p:grpSpPr>
          <p:sp>
            <p:nvSpPr>
              <p:cNvPr id="712" name="Google Shape;712;p34"/>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34"/>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34"/>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5" name="Google Shape;715;p34"/>
            <p:cNvGrpSpPr/>
            <p:nvPr/>
          </p:nvGrpSpPr>
          <p:grpSpPr>
            <a:xfrm>
              <a:off x="8327996" y="130384"/>
              <a:ext cx="318871" cy="289600"/>
              <a:chOff x="1818475" y="2999863"/>
              <a:chExt cx="144025" cy="137525"/>
            </a:xfrm>
          </p:grpSpPr>
          <p:sp>
            <p:nvSpPr>
              <p:cNvPr id="716" name="Google Shape;716;p34"/>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4"/>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34"/>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14:dur="1500">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4"/>
        </a:solidFill>
      </p:bgPr>
    </p:bg>
    <p:spTree>
      <p:nvGrpSpPr>
        <p:cNvPr id="719" name="Shape 719"/>
        <p:cNvGrpSpPr/>
        <p:nvPr/>
      </p:nvGrpSpPr>
      <p:grpSpPr>
        <a:xfrm>
          <a:off x="0" y="0"/>
          <a:ext cx="0" cy="0"/>
          <a:chOff x="0" y="0"/>
          <a:chExt cx="0" cy="0"/>
        </a:xfrm>
      </p:grpSpPr>
      <p:sp>
        <p:nvSpPr>
          <p:cNvPr id="720" name="Google Shape;720;p35"/>
          <p:cNvSpPr txBox="1"/>
          <p:nvPr>
            <p:ph type="title"/>
          </p:nvPr>
        </p:nvSpPr>
        <p:spPr>
          <a:xfrm>
            <a:off x="2240250" y="3661536"/>
            <a:ext cx="4663500" cy="941700"/>
          </a:xfrm>
          <a:prstGeom prst="rect">
            <a:avLst/>
          </a:prstGeom>
          <a:solidFill>
            <a:schemeClr val="accent5"/>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transition spd="slow" p14:dur="1500">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720000" y="367484"/>
            <a:ext cx="7704000" cy="640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1pPr>
            <a:lvl2pPr lvl="1"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2pPr>
            <a:lvl3pPr lvl="2"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3pPr>
            <a:lvl4pPr lvl="3"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4pPr>
            <a:lvl5pPr lvl="4"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5pPr>
            <a:lvl6pPr lvl="5"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6pPr>
            <a:lvl7pPr lvl="6"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7pPr>
            <a:lvl8pPr lvl="7"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8pPr>
            <a:lvl9pPr lvl="8" marR="0" rtl="0" algn="l">
              <a:lnSpc>
                <a:spcPct val="100000"/>
              </a:lnSpc>
              <a:spcBef>
                <a:spcPts val="0"/>
              </a:spcBef>
              <a:spcAft>
                <a:spcPts val="0"/>
              </a:spcAft>
              <a:buClr>
                <a:schemeClr val="accent2"/>
              </a:buClr>
              <a:buSzPts val="3000"/>
              <a:buFont typeface="Bowlby One"/>
              <a:buNone/>
              <a:defRPr b="0" i="0" sz="3000" u="none" cap="none" strike="noStrike">
                <a:solidFill>
                  <a:schemeClr val="accent2"/>
                </a:solidFill>
                <a:latin typeface="Bowlby One"/>
                <a:ea typeface="Bowlby One"/>
                <a:cs typeface="Bowlby One"/>
                <a:sym typeface="Bowlby One"/>
              </a:defRPr>
            </a:lvl9pPr>
          </a:lstStyle>
          <a:p/>
        </p:txBody>
      </p:sp>
      <p:sp>
        <p:nvSpPr>
          <p:cNvPr id="7" name="Google Shape;7;p26"/>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1pPr>
            <a:lvl2pPr indent="-317500" lvl="1" marL="914400" marR="0" rtl="0" algn="l">
              <a:lnSpc>
                <a:spcPct val="100000"/>
              </a:lnSpc>
              <a:spcBef>
                <a:spcPts val="1600"/>
              </a:spcBef>
              <a:spcAft>
                <a:spcPts val="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2pPr>
            <a:lvl3pPr indent="-317500" lvl="2" marL="1371600" marR="0" rtl="0" algn="l">
              <a:lnSpc>
                <a:spcPct val="100000"/>
              </a:lnSpc>
              <a:spcBef>
                <a:spcPts val="1600"/>
              </a:spcBef>
              <a:spcAft>
                <a:spcPts val="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3pPr>
            <a:lvl4pPr indent="-317500" lvl="3" marL="1828800" marR="0" rtl="0" algn="l">
              <a:lnSpc>
                <a:spcPct val="100000"/>
              </a:lnSpc>
              <a:spcBef>
                <a:spcPts val="1600"/>
              </a:spcBef>
              <a:spcAft>
                <a:spcPts val="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4pPr>
            <a:lvl5pPr indent="-317500" lvl="4" marL="2286000" marR="0" rtl="0" algn="l">
              <a:lnSpc>
                <a:spcPct val="100000"/>
              </a:lnSpc>
              <a:spcBef>
                <a:spcPts val="1600"/>
              </a:spcBef>
              <a:spcAft>
                <a:spcPts val="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5pPr>
            <a:lvl6pPr indent="-317500" lvl="5" marL="2743200" marR="0" rtl="0" algn="l">
              <a:lnSpc>
                <a:spcPct val="100000"/>
              </a:lnSpc>
              <a:spcBef>
                <a:spcPts val="1600"/>
              </a:spcBef>
              <a:spcAft>
                <a:spcPts val="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6pPr>
            <a:lvl7pPr indent="-317500" lvl="6" marL="3200400" marR="0" rtl="0" algn="l">
              <a:lnSpc>
                <a:spcPct val="100000"/>
              </a:lnSpc>
              <a:spcBef>
                <a:spcPts val="1600"/>
              </a:spcBef>
              <a:spcAft>
                <a:spcPts val="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7pPr>
            <a:lvl8pPr indent="-317500" lvl="7" marL="3657600" marR="0" rtl="0" algn="l">
              <a:lnSpc>
                <a:spcPct val="100000"/>
              </a:lnSpc>
              <a:spcBef>
                <a:spcPts val="1600"/>
              </a:spcBef>
              <a:spcAft>
                <a:spcPts val="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8pPr>
            <a:lvl9pPr indent="-317500" lvl="8" marL="4114800" marR="0" rtl="0" algn="l">
              <a:lnSpc>
                <a:spcPct val="100000"/>
              </a:lnSpc>
              <a:spcBef>
                <a:spcPts val="1600"/>
              </a:spcBef>
              <a:spcAft>
                <a:spcPts val="1600"/>
              </a:spcAft>
              <a:buClr>
                <a:schemeClr val="dk1"/>
              </a:buClr>
              <a:buSzPts val="1400"/>
              <a:buFont typeface="ABeeZee"/>
              <a:buChar char="■"/>
              <a:defRPr b="0" i="0" sz="1400" u="none" cap="none" strike="noStrike">
                <a:solidFill>
                  <a:schemeClr val="dk1"/>
                </a:solidFill>
                <a:latin typeface="ABeeZee"/>
                <a:ea typeface="ABeeZee"/>
                <a:cs typeface="ABeeZee"/>
                <a:sym typeface="ABeeZee"/>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14:dur="1500">
    <p:split orient="vert"/>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cxnSp>
        <p:nvCxnSpPr>
          <p:cNvPr id="890" name="Google Shape;890;p1"/>
          <p:cNvCxnSpPr/>
          <p:nvPr/>
        </p:nvCxnSpPr>
        <p:spPr>
          <a:xfrm>
            <a:off x="1242887" y="3114608"/>
            <a:ext cx="6810900" cy="0"/>
          </a:xfrm>
          <a:prstGeom prst="straightConnector1">
            <a:avLst/>
          </a:prstGeom>
          <a:noFill/>
          <a:ln cap="rnd" cmpd="sng" w="28575">
            <a:solidFill>
              <a:schemeClr val="accent3"/>
            </a:solidFill>
            <a:prstDash val="dot"/>
            <a:round/>
            <a:headEnd len="sm" w="sm" type="none"/>
            <a:tailEnd len="sm" w="sm" type="none"/>
          </a:ln>
        </p:spPr>
      </p:cxnSp>
      <p:grpSp>
        <p:nvGrpSpPr>
          <p:cNvPr id="891" name="Google Shape;891;p1"/>
          <p:cNvGrpSpPr/>
          <p:nvPr/>
        </p:nvGrpSpPr>
        <p:grpSpPr>
          <a:xfrm rot="-597931">
            <a:off x="64604" y="80918"/>
            <a:ext cx="3200394" cy="2563464"/>
            <a:chOff x="2200141" y="1144325"/>
            <a:chExt cx="1086184" cy="877300"/>
          </a:xfrm>
        </p:grpSpPr>
        <p:sp>
          <p:nvSpPr>
            <p:cNvPr id="892" name="Google Shape;892;p1"/>
            <p:cNvSpPr/>
            <p:nvPr/>
          </p:nvSpPr>
          <p:spPr>
            <a:xfrm>
              <a:off x="2200141" y="1144325"/>
              <a:ext cx="1018000" cy="877300"/>
            </a:xfrm>
            <a:custGeom>
              <a:rect b="b" l="l" r="r" t="t"/>
              <a:pathLst>
                <a:path extrusionOk="0" h="35092" w="40720">
                  <a:moveTo>
                    <a:pt x="13627" y="0"/>
                  </a:moveTo>
                  <a:cubicBezTo>
                    <a:pt x="13590" y="0"/>
                    <a:pt x="13554" y="3"/>
                    <a:pt x="13517" y="5"/>
                  </a:cubicBezTo>
                  <a:cubicBezTo>
                    <a:pt x="13386" y="14"/>
                    <a:pt x="13259" y="43"/>
                    <a:pt x="13140" y="87"/>
                  </a:cubicBezTo>
                  <a:cubicBezTo>
                    <a:pt x="13034" y="127"/>
                    <a:pt x="12936" y="181"/>
                    <a:pt x="12846" y="247"/>
                  </a:cubicBezTo>
                  <a:cubicBezTo>
                    <a:pt x="12703" y="350"/>
                    <a:pt x="12583" y="485"/>
                    <a:pt x="12488" y="642"/>
                  </a:cubicBezTo>
                  <a:cubicBezTo>
                    <a:pt x="12382" y="819"/>
                    <a:pt x="12310" y="1019"/>
                    <a:pt x="12264" y="1259"/>
                  </a:cubicBezTo>
                  <a:cubicBezTo>
                    <a:pt x="12238" y="1395"/>
                    <a:pt x="12223" y="1538"/>
                    <a:pt x="12217" y="1694"/>
                  </a:cubicBezTo>
                  <a:cubicBezTo>
                    <a:pt x="12063" y="1674"/>
                    <a:pt x="11920" y="1666"/>
                    <a:pt x="11787" y="1666"/>
                  </a:cubicBezTo>
                  <a:cubicBezTo>
                    <a:pt x="11655" y="1666"/>
                    <a:pt x="11538" y="1674"/>
                    <a:pt x="11426" y="1692"/>
                  </a:cubicBezTo>
                  <a:cubicBezTo>
                    <a:pt x="11323" y="1708"/>
                    <a:pt x="11225" y="1732"/>
                    <a:pt x="11133" y="1763"/>
                  </a:cubicBezTo>
                  <a:cubicBezTo>
                    <a:pt x="10960" y="1822"/>
                    <a:pt x="10804" y="1910"/>
                    <a:pt x="10679" y="2026"/>
                  </a:cubicBezTo>
                  <a:cubicBezTo>
                    <a:pt x="10602" y="2093"/>
                    <a:pt x="10536" y="2172"/>
                    <a:pt x="10482" y="2256"/>
                  </a:cubicBezTo>
                  <a:cubicBezTo>
                    <a:pt x="10426" y="2342"/>
                    <a:pt x="10379" y="2439"/>
                    <a:pt x="10347" y="2540"/>
                  </a:cubicBezTo>
                  <a:lnTo>
                    <a:pt x="10347" y="2541"/>
                  </a:lnTo>
                  <a:cubicBezTo>
                    <a:pt x="10310" y="2660"/>
                    <a:pt x="10289" y="2784"/>
                    <a:pt x="10289" y="2906"/>
                  </a:cubicBezTo>
                  <a:cubicBezTo>
                    <a:pt x="10289" y="3106"/>
                    <a:pt x="10339" y="3305"/>
                    <a:pt x="10438" y="3495"/>
                  </a:cubicBezTo>
                  <a:cubicBezTo>
                    <a:pt x="10503" y="3618"/>
                    <a:pt x="10586" y="3737"/>
                    <a:pt x="10692" y="3853"/>
                  </a:cubicBezTo>
                  <a:cubicBezTo>
                    <a:pt x="10828" y="4002"/>
                    <a:pt x="10995" y="4142"/>
                    <a:pt x="11203" y="4281"/>
                  </a:cubicBezTo>
                  <a:cubicBezTo>
                    <a:pt x="11268" y="4325"/>
                    <a:pt x="11339" y="4370"/>
                    <a:pt x="11413" y="4413"/>
                  </a:cubicBezTo>
                  <a:cubicBezTo>
                    <a:pt x="11363" y="4508"/>
                    <a:pt x="11316" y="4603"/>
                    <a:pt x="11281" y="4692"/>
                  </a:cubicBezTo>
                  <a:cubicBezTo>
                    <a:pt x="11235" y="4806"/>
                    <a:pt x="11196" y="4920"/>
                    <a:pt x="11170" y="5030"/>
                  </a:cubicBezTo>
                  <a:cubicBezTo>
                    <a:pt x="11138" y="5164"/>
                    <a:pt x="11122" y="5298"/>
                    <a:pt x="11122" y="5424"/>
                  </a:cubicBezTo>
                  <a:cubicBezTo>
                    <a:pt x="11122" y="5534"/>
                    <a:pt x="11133" y="5641"/>
                    <a:pt x="11158" y="5742"/>
                  </a:cubicBezTo>
                  <a:cubicBezTo>
                    <a:pt x="11201" y="5921"/>
                    <a:pt x="11276" y="6083"/>
                    <a:pt x="11386" y="6227"/>
                  </a:cubicBezTo>
                  <a:cubicBezTo>
                    <a:pt x="11495" y="6372"/>
                    <a:pt x="11636" y="6494"/>
                    <a:pt x="11803" y="6590"/>
                  </a:cubicBezTo>
                  <a:cubicBezTo>
                    <a:pt x="11861" y="6625"/>
                    <a:pt x="11920" y="6653"/>
                    <a:pt x="11983" y="6677"/>
                  </a:cubicBezTo>
                  <a:cubicBezTo>
                    <a:pt x="10994" y="7203"/>
                    <a:pt x="10320" y="8243"/>
                    <a:pt x="10320" y="9439"/>
                  </a:cubicBezTo>
                  <a:cubicBezTo>
                    <a:pt x="10320" y="9839"/>
                    <a:pt x="10395" y="10234"/>
                    <a:pt x="10544" y="10603"/>
                  </a:cubicBezTo>
                  <a:cubicBezTo>
                    <a:pt x="10169" y="11276"/>
                    <a:pt x="9864" y="11984"/>
                    <a:pt x="9637" y="12719"/>
                  </a:cubicBezTo>
                  <a:cubicBezTo>
                    <a:pt x="9486" y="12737"/>
                    <a:pt x="9337" y="12754"/>
                    <a:pt x="9191" y="12777"/>
                  </a:cubicBezTo>
                  <a:cubicBezTo>
                    <a:pt x="9382" y="12454"/>
                    <a:pt x="9541" y="12103"/>
                    <a:pt x="9665" y="11727"/>
                  </a:cubicBezTo>
                  <a:cubicBezTo>
                    <a:pt x="9806" y="11302"/>
                    <a:pt x="9851" y="10995"/>
                    <a:pt x="9857" y="10939"/>
                  </a:cubicBezTo>
                  <a:lnTo>
                    <a:pt x="9857" y="10936"/>
                  </a:lnTo>
                  <a:cubicBezTo>
                    <a:pt x="9886" y="10714"/>
                    <a:pt x="9815" y="10494"/>
                    <a:pt x="9663" y="10329"/>
                  </a:cubicBezTo>
                  <a:cubicBezTo>
                    <a:pt x="9519" y="10174"/>
                    <a:pt x="9320" y="10089"/>
                    <a:pt x="9111" y="10089"/>
                  </a:cubicBezTo>
                  <a:cubicBezTo>
                    <a:pt x="9098" y="10089"/>
                    <a:pt x="9085" y="10089"/>
                    <a:pt x="9072" y="10090"/>
                  </a:cubicBezTo>
                  <a:cubicBezTo>
                    <a:pt x="8148" y="10141"/>
                    <a:pt x="7326" y="10387"/>
                    <a:pt x="6629" y="10823"/>
                  </a:cubicBezTo>
                  <a:lnTo>
                    <a:pt x="6627" y="10823"/>
                  </a:lnTo>
                  <a:cubicBezTo>
                    <a:pt x="6775" y="10342"/>
                    <a:pt x="6945" y="9862"/>
                    <a:pt x="7136" y="9388"/>
                  </a:cubicBezTo>
                  <a:cubicBezTo>
                    <a:pt x="7640" y="9167"/>
                    <a:pt x="8088" y="8889"/>
                    <a:pt x="8467" y="8556"/>
                  </a:cubicBezTo>
                  <a:cubicBezTo>
                    <a:pt x="8778" y="8284"/>
                    <a:pt x="9047" y="7974"/>
                    <a:pt x="9270" y="7632"/>
                  </a:cubicBezTo>
                  <a:cubicBezTo>
                    <a:pt x="9552" y="7192"/>
                    <a:pt x="9761" y="6699"/>
                    <a:pt x="9888" y="6163"/>
                  </a:cubicBezTo>
                  <a:cubicBezTo>
                    <a:pt x="9986" y="5752"/>
                    <a:pt x="10034" y="5317"/>
                    <a:pt x="10034" y="4869"/>
                  </a:cubicBezTo>
                  <a:cubicBezTo>
                    <a:pt x="10034" y="4238"/>
                    <a:pt x="9936" y="3793"/>
                    <a:pt x="9918" y="3712"/>
                  </a:cubicBezTo>
                  <a:cubicBezTo>
                    <a:pt x="9918" y="3708"/>
                    <a:pt x="9918" y="3707"/>
                    <a:pt x="9915" y="3705"/>
                  </a:cubicBezTo>
                  <a:cubicBezTo>
                    <a:pt x="9865" y="3496"/>
                    <a:pt x="9729" y="3320"/>
                    <a:pt x="9541" y="3219"/>
                  </a:cubicBezTo>
                  <a:cubicBezTo>
                    <a:pt x="9431" y="3161"/>
                    <a:pt x="9309" y="3131"/>
                    <a:pt x="9186" y="3131"/>
                  </a:cubicBezTo>
                  <a:cubicBezTo>
                    <a:pt x="9099" y="3131"/>
                    <a:pt x="9011" y="3146"/>
                    <a:pt x="8928" y="3177"/>
                  </a:cubicBezTo>
                  <a:cubicBezTo>
                    <a:pt x="8298" y="3410"/>
                    <a:pt x="7748" y="3715"/>
                    <a:pt x="7294" y="4084"/>
                  </a:cubicBezTo>
                  <a:cubicBezTo>
                    <a:pt x="6687" y="4574"/>
                    <a:pt x="6244" y="5180"/>
                    <a:pt x="5971" y="5884"/>
                  </a:cubicBezTo>
                  <a:cubicBezTo>
                    <a:pt x="5764" y="6420"/>
                    <a:pt x="5658" y="7004"/>
                    <a:pt x="5658" y="7621"/>
                  </a:cubicBezTo>
                  <a:cubicBezTo>
                    <a:pt x="5658" y="8102"/>
                    <a:pt x="5722" y="8504"/>
                    <a:pt x="5778" y="8754"/>
                  </a:cubicBezTo>
                  <a:cubicBezTo>
                    <a:pt x="5600" y="9191"/>
                    <a:pt x="5439" y="9630"/>
                    <a:pt x="5295" y="10074"/>
                  </a:cubicBezTo>
                  <a:cubicBezTo>
                    <a:pt x="5136" y="9822"/>
                    <a:pt x="4955" y="9576"/>
                    <a:pt x="4754" y="9346"/>
                  </a:cubicBezTo>
                  <a:cubicBezTo>
                    <a:pt x="4389" y="8924"/>
                    <a:pt x="3962" y="8547"/>
                    <a:pt x="3484" y="8224"/>
                  </a:cubicBezTo>
                  <a:cubicBezTo>
                    <a:pt x="3139" y="7991"/>
                    <a:pt x="2890" y="7869"/>
                    <a:pt x="2844" y="7847"/>
                  </a:cubicBezTo>
                  <a:cubicBezTo>
                    <a:pt x="2844" y="7847"/>
                    <a:pt x="2842" y="7847"/>
                    <a:pt x="2840" y="7845"/>
                  </a:cubicBezTo>
                  <a:cubicBezTo>
                    <a:pt x="2740" y="7798"/>
                    <a:pt x="2630" y="7774"/>
                    <a:pt x="2521" y="7774"/>
                  </a:cubicBezTo>
                  <a:cubicBezTo>
                    <a:pt x="2399" y="7774"/>
                    <a:pt x="2277" y="7804"/>
                    <a:pt x="2168" y="7863"/>
                  </a:cubicBezTo>
                  <a:cubicBezTo>
                    <a:pt x="1959" y="7975"/>
                    <a:pt x="1814" y="8179"/>
                    <a:pt x="1781" y="8412"/>
                  </a:cubicBezTo>
                  <a:cubicBezTo>
                    <a:pt x="1720" y="8813"/>
                    <a:pt x="1691" y="9207"/>
                    <a:pt x="1691" y="9581"/>
                  </a:cubicBezTo>
                  <a:cubicBezTo>
                    <a:pt x="1691" y="10475"/>
                    <a:pt x="1861" y="11292"/>
                    <a:pt x="2198" y="12008"/>
                  </a:cubicBezTo>
                  <a:cubicBezTo>
                    <a:pt x="2410" y="12461"/>
                    <a:pt x="2689" y="12873"/>
                    <a:pt x="3027" y="13236"/>
                  </a:cubicBezTo>
                  <a:cubicBezTo>
                    <a:pt x="3405" y="13642"/>
                    <a:pt x="3850" y="13981"/>
                    <a:pt x="4344" y="14239"/>
                  </a:cubicBezTo>
                  <a:cubicBezTo>
                    <a:pt x="4373" y="14255"/>
                    <a:pt x="4401" y="14270"/>
                    <a:pt x="4430" y="14283"/>
                  </a:cubicBezTo>
                  <a:cubicBezTo>
                    <a:pt x="4415" y="14446"/>
                    <a:pt x="4404" y="14613"/>
                    <a:pt x="4393" y="14780"/>
                  </a:cubicBezTo>
                  <a:cubicBezTo>
                    <a:pt x="4214" y="14936"/>
                    <a:pt x="4046" y="15101"/>
                    <a:pt x="3890" y="15273"/>
                  </a:cubicBezTo>
                  <a:cubicBezTo>
                    <a:pt x="3848" y="15246"/>
                    <a:pt x="3805" y="15215"/>
                    <a:pt x="3763" y="15190"/>
                  </a:cubicBezTo>
                  <a:cubicBezTo>
                    <a:pt x="2930" y="14641"/>
                    <a:pt x="1941" y="14328"/>
                    <a:pt x="822" y="14259"/>
                  </a:cubicBezTo>
                  <a:cubicBezTo>
                    <a:pt x="806" y="14258"/>
                    <a:pt x="790" y="14257"/>
                    <a:pt x="773" y="14257"/>
                  </a:cubicBezTo>
                  <a:cubicBezTo>
                    <a:pt x="564" y="14257"/>
                    <a:pt x="367" y="14343"/>
                    <a:pt x="224" y="14496"/>
                  </a:cubicBezTo>
                  <a:cubicBezTo>
                    <a:pt x="69" y="14663"/>
                    <a:pt x="0" y="14886"/>
                    <a:pt x="31" y="15111"/>
                  </a:cubicBezTo>
                  <a:lnTo>
                    <a:pt x="31" y="15113"/>
                  </a:lnTo>
                  <a:cubicBezTo>
                    <a:pt x="39" y="15161"/>
                    <a:pt x="79" y="15424"/>
                    <a:pt x="204" y="15797"/>
                  </a:cubicBezTo>
                  <a:cubicBezTo>
                    <a:pt x="322" y="16158"/>
                    <a:pt x="480" y="16506"/>
                    <a:pt x="670" y="16832"/>
                  </a:cubicBezTo>
                  <a:cubicBezTo>
                    <a:pt x="854" y="17151"/>
                    <a:pt x="1071" y="17448"/>
                    <a:pt x="1312" y="17713"/>
                  </a:cubicBezTo>
                  <a:cubicBezTo>
                    <a:pt x="1627" y="18060"/>
                    <a:pt x="1988" y="18360"/>
                    <a:pt x="2389" y="18603"/>
                  </a:cubicBezTo>
                  <a:cubicBezTo>
                    <a:pt x="2320" y="19181"/>
                    <a:pt x="2323" y="19792"/>
                    <a:pt x="2396" y="20426"/>
                  </a:cubicBezTo>
                  <a:cubicBezTo>
                    <a:pt x="2317" y="20418"/>
                    <a:pt x="2238" y="20415"/>
                    <a:pt x="2160" y="20409"/>
                  </a:cubicBezTo>
                  <a:cubicBezTo>
                    <a:pt x="2144" y="20408"/>
                    <a:pt x="2129" y="20407"/>
                    <a:pt x="2113" y="20407"/>
                  </a:cubicBezTo>
                  <a:cubicBezTo>
                    <a:pt x="1872" y="20407"/>
                    <a:pt x="1648" y="20524"/>
                    <a:pt x="1506" y="20722"/>
                  </a:cubicBezTo>
                  <a:cubicBezTo>
                    <a:pt x="1355" y="20932"/>
                    <a:pt x="1325" y="21203"/>
                    <a:pt x="1424" y="21444"/>
                  </a:cubicBezTo>
                  <a:cubicBezTo>
                    <a:pt x="1440" y="21479"/>
                    <a:pt x="1522" y="21675"/>
                    <a:pt x="1684" y="21956"/>
                  </a:cubicBezTo>
                  <a:cubicBezTo>
                    <a:pt x="1943" y="22401"/>
                    <a:pt x="2397" y="23043"/>
                    <a:pt x="3079" y="23587"/>
                  </a:cubicBezTo>
                  <a:cubicBezTo>
                    <a:pt x="3466" y="23894"/>
                    <a:pt x="3885" y="24135"/>
                    <a:pt x="4327" y="24303"/>
                  </a:cubicBezTo>
                  <a:cubicBezTo>
                    <a:pt x="4397" y="24329"/>
                    <a:pt x="4468" y="24356"/>
                    <a:pt x="4542" y="24380"/>
                  </a:cubicBezTo>
                  <a:cubicBezTo>
                    <a:pt x="5121" y="24896"/>
                    <a:pt x="5823" y="25371"/>
                    <a:pt x="6629" y="25796"/>
                  </a:cubicBezTo>
                  <a:cubicBezTo>
                    <a:pt x="6316" y="26247"/>
                    <a:pt x="6146" y="26792"/>
                    <a:pt x="6146" y="27337"/>
                  </a:cubicBezTo>
                  <a:cubicBezTo>
                    <a:pt x="6146" y="27554"/>
                    <a:pt x="6171" y="27772"/>
                    <a:pt x="6224" y="27986"/>
                  </a:cubicBezTo>
                  <a:cubicBezTo>
                    <a:pt x="6290" y="28252"/>
                    <a:pt x="6356" y="28511"/>
                    <a:pt x="6427" y="28763"/>
                  </a:cubicBezTo>
                  <a:cubicBezTo>
                    <a:pt x="6266" y="28789"/>
                    <a:pt x="6106" y="28813"/>
                    <a:pt x="5945" y="28835"/>
                  </a:cubicBezTo>
                  <a:cubicBezTo>
                    <a:pt x="5186" y="28940"/>
                    <a:pt x="4484" y="28997"/>
                    <a:pt x="3966" y="28997"/>
                  </a:cubicBezTo>
                  <a:lnTo>
                    <a:pt x="3964" y="28997"/>
                  </a:lnTo>
                  <a:cubicBezTo>
                    <a:pt x="3865" y="28997"/>
                    <a:pt x="3771" y="28996"/>
                    <a:pt x="3690" y="28991"/>
                  </a:cubicBezTo>
                  <a:cubicBezTo>
                    <a:pt x="3676" y="28990"/>
                    <a:pt x="3663" y="28990"/>
                    <a:pt x="3649" y="28990"/>
                  </a:cubicBezTo>
                  <a:cubicBezTo>
                    <a:pt x="3355" y="28990"/>
                    <a:pt x="3092" y="29157"/>
                    <a:pt x="2969" y="29426"/>
                  </a:cubicBezTo>
                  <a:cubicBezTo>
                    <a:pt x="2840" y="29707"/>
                    <a:pt x="2895" y="30033"/>
                    <a:pt x="3107" y="30257"/>
                  </a:cubicBezTo>
                  <a:lnTo>
                    <a:pt x="4763" y="31991"/>
                  </a:lnTo>
                  <a:lnTo>
                    <a:pt x="3905" y="34046"/>
                  </a:lnTo>
                  <a:cubicBezTo>
                    <a:pt x="3810" y="34271"/>
                    <a:pt x="3832" y="34528"/>
                    <a:pt x="3961" y="34735"/>
                  </a:cubicBezTo>
                  <a:cubicBezTo>
                    <a:pt x="4091" y="34940"/>
                    <a:pt x="4311" y="35072"/>
                    <a:pt x="4555" y="35083"/>
                  </a:cubicBezTo>
                  <a:cubicBezTo>
                    <a:pt x="4662" y="35090"/>
                    <a:pt x="4781" y="35091"/>
                    <a:pt x="4908" y="35091"/>
                  </a:cubicBezTo>
                  <a:cubicBezTo>
                    <a:pt x="5494" y="35091"/>
                    <a:pt x="6273" y="35029"/>
                    <a:pt x="7101" y="34915"/>
                  </a:cubicBezTo>
                  <a:cubicBezTo>
                    <a:pt x="7738" y="34826"/>
                    <a:pt x="8395" y="34711"/>
                    <a:pt x="9002" y="34576"/>
                  </a:cubicBezTo>
                  <a:cubicBezTo>
                    <a:pt x="9496" y="34465"/>
                    <a:pt x="9958" y="34345"/>
                    <a:pt x="10376" y="34216"/>
                  </a:cubicBezTo>
                  <a:cubicBezTo>
                    <a:pt x="10714" y="34112"/>
                    <a:pt x="11026" y="34001"/>
                    <a:pt x="11300" y="33887"/>
                  </a:cubicBezTo>
                  <a:cubicBezTo>
                    <a:pt x="11525" y="33796"/>
                    <a:pt x="11731" y="33699"/>
                    <a:pt x="11909" y="33600"/>
                  </a:cubicBezTo>
                  <a:cubicBezTo>
                    <a:pt x="12228" y="33423"/>
                    <a:pt x="12474" y="33242"/>
                    <a:pt x="12659" y="33041"/>
                  </a:cubicBezTo>
                  <a:cubicBezTo>
                    <a:pt x="12779" y="32913"/>
                    <a:pt x="12874" y="32773"/>
                    <a:pt x="12939" y="32632"/>
                  </a:cubicBezTo>
                  <a:cubicBezTo>
                    <a:pt x="13023" y="32455"/>
                    <a:pt x="13065" y="32272"/>
                    <a:pt x="13065" y="32086"/>
                  </a:cubicBezTo>
                  <a:cubicBezTo>
                    <a:pt x="13065" y="31962"/>
                    <a:pt x="13047" y="31840"/>
                    <a:pt x="13010" y="31722"/>
                  </a:cubicBezTo>
                  <a:cubicBezTo>
                    <a:pt x="13009" y="31718"/>
                    <a:pt x="13009" y="31714"/>
                    <a:pt x="13007" y="31710"/>
                  </a:cubicBezTo>
                  <a:lnTo>
                    <a:pt x="13007" y="31709"/>
                  </a:lnTo>
                  <a:cubicBezTo>
                    <a:pt x="12980" y="31620"/>
                    <a:pt x="12840" y="31163"/>
                    <a:pt x="12665" y="30604"/>
                  </a:cubicBezTo>
                  <a:cubicBezTo>
                    <a:pt x="12625" y="30477"/>
                    <a:pt x="12586" y="30355"/>
                    <a:pt x="12549" y="30240"/>
                  </a:cubicBezTo>
                  <a:cubicBezTo>
                    <a:pt x="13609" y="30026"/>
                    <a:pt x="14798" y="29843"/>
                    <a:pt x="16030" y="29705"/>
                  </a:cubicBezTo>
                  <a:cubicBezTo>
                    <a:pt x="17561" y="29533"/>
                    <a:pt x="19037" y="29442"/>
                    <a:pt x="20292" y="29442"/>
                  </a:cubicBezTo>
                  <a:lnTo>
                    <a:pt x="20295" y="29442"/>
                  </a:lnTo>
                  <a:cubicBezTo>
                    <a:pt x="22544" y="29442"/>
                    <a:pt x="25549" y="29750"/>
                    <a:pt x="27953" y="30224"/>
                  </a:cubicBezTo>
                  <a:cubicBezTo>
                    <a:pt x="27980" y="30229"/>
                    <a:pt x="28009" y="30235"/>
                    <a:pt x="28038" y="30240"/>
                  </a:cubicBezTo>
                  <a:cubicBezTo>
                    <a:pt x="27811" y="30949"/>
                    <a:pt x="27609" y="31614"/>
                    <a:pt x="27580" y="31709"/>
                  </a:cubicBezTo>
                  <a:lnTo>
                    <a:pt x="27580" y="31710"/>
                  </a:lnTo>
                  <a:lnTo>
                    <a:pt x="27580" y="31712"/>
                  </a:lnTo>
                  <a:cubicBezTo>
                    <a:pt x="27580" y="31714"/>
                    <a:pt x="27579" y="31717"/>
                    <a:pt x="27579" y="31720"/>
                  </a:cubicBezTo>
                  <a:cubicBezTo>
                    <a:pt x="27543" y="31840"/>
                    <a:pt x="27524" y="31962"/>
                    <a:pt x="27524" y="32086"/>
                  </a:cubicBezTo>
                  <a:cubicBezTo>
                    <a:pt x="27524" y="32282"/>
                    <a:pt x="27571" y="32473"/>
                    <a:pt x="27660" y="32657"/>
                  </a:cubicBezTo>
                  <a:cubicBezTo>
                    <a:pt x="27729" y="32796"/>
                    <a:pt x="27824" y="32930"/>
                    <a:pt x="27945" y="33057"/>
                  </a:cubicBezTo>
                  <a:cubicBezTo>
                    <a:pt x="28118" y="33242"/>
                    <a:pt x="28346" y="33412"/>
                    <a:pt x="28636" y="33576"/>
                  </a:cubicBezTo>
                  <a:cubicBezTo>
                    <a:pt x="29041" y="33805"/>
                    <a:pt x="29576" y="34022"/>
                    <a:pt x="30226" y="34221"/>
                  </a:cubicBezTo>
                  <a:cubicBezTo>
                    <a:pt x="31276" y="34544"/>
                    <a:pt x="32370" y="34746"/>
                    <a:pt x="33103" y="34858"/>
                  </a:cubicBezTo>
                  <a:cubicBezTo>
                    <a:pt x="33583" y="34932"/>
                    <a:pt x="34050" y="34992"/>
                    <a:pt x="34491" y="35032"/>
                  </a:cubicBezTo>
                  <a:cubicBezTo>
                    <a:pt x="34937" y="35072"/>
                    <a:pt x="35337" y="35091"/>
                    <a:pt x="35677" y="35091"/>
                  </a:cubicBezTo>
                  <a:cubicBezTo>
                    <a:pt x="35804" y="35091"/>
                    <a:pt x="35923" y="35090"/>
                    <a:pt x="36031" y="35083"/>
                  </a:cubicBezTo>
                  <a:cubicBezTo>
                    <a:pt x="36273" y="35072"/>
                    <a:pt x="36496" y="34940"/>
                    <a:pt x="36625" y="34735"/>
                  </a:cubicBezTo>
                  <a:cubicBezTo>
                    <a:pt x="36755" y="34528"/>
                    <a:pt x="36776" y="34271"/>
                    <a:pt x="36681" y="34046"/>
                  </a:cubicBezTo>
                  <a:lnTo>
                    <a:pt x="35822" y="31991"/>
                  </a:lnTo>
                  <a:lnTo>
                    <a:pt x="37477" y="30257"/>
                  </a:lnTo>
                  <a:cubicBezTo>
                    <a:pt x="37691" y="30034"/>
                    <a:pt x="37747" y="29707"/>
                    <a:pt x="37617" y="29426"/>
                  </a:cubicBezTo>
                  <a:cubicBezTo>
                    <a:pt x="37494" y="29157"/>
                    <a:pt x="37229" y="28990"/>
                    <a:pt x="36936" y="28990"/>
                  </a:cubicBezTo>
                  <a:cubicBezTo>
                    <a:pt x="36923" y="28990"/>
                    <a:pt x="36909" y="28990"/>
                    <a:pt x="36896" y="28991"/>
                  </a:cubicBezTo>
                  <a:cubicBezTo>
                    <a:pt x="36814" y="28996"/>
                    <a:pt x="36721" y="28997"/>
                    <a:pt x="36621" y="28997"/>
                  </a:cubicBezTo>
                  <a:cubicBezTo>
                    <a:pt x="36281" y="28997"/>
                    <a:pt x="35854" y="28972"/>
                    <a:pt x="35385" y="28925"/>
                  </a:cubicBezTo>
                  <a:cubicBezTo>
                    <a:pt x="34992" y="28885"/>
                    <a:pt x="34576" y="28830"/>
                    <a:pt x="34159" y="28765"/>
                  </a:cubicBezTo>
                  <a:cubicBezTo>
                    <a:pt x="34229" y="28514"/>
                    <a:pt x="34295" y="28254"/>
                    <a:pt x="34361" y="27988"/>
                  </a:cubicBezTo>
                  <a:cubicBezTo>
                    <a:pt x="34414" y="27776"/>
                    <a:pt x="34440" y="27559"/>
                    <a:pt x="34440" y="27339"/>
                  </a:cubicBezTo>
                  <a:cubicBezTo>
                    <a:pt x="34440" y="26838"/>
                    <a:pt x="34295" y="26339"/>
                    <a:pt x="34030" y="25910"/>
                  </a:cubicBezTo>
                  <a:cubicBezTo>
                    <a:pt x="34098" y="25785"/>
                    <a:pt x="34165" y="25657"/>
                    <a:pt x="34231" y="25528"/>
                  </a:cubicBezTo>
                  <a:cubicBezTo>
                    <a:pt x="34406" y="25546"/>
                    <a:pt x="34579" y="25554"/>
                    <a:pt x="34751" y="25554"/>
                  </a:cubicBezTo>
                  <a:lnTo>
                    <a:pt x="34753" y="25554"/>
                  </a:lnTo>
                  <a:cubicBezTo>
                    <a:pt x="35499" y="25554"/>
                    <a:pt x="36206" y="25384"/>
                    <a:pt x="36854" y="25050"/>
                  </a:cubicBezTo>
                  <a:cubicBezTo>
                    <a:pt x="37251" y="24846"/>
                    <a:pt x="37626" y="24578"/>
                    <a:pt x="37970" y="24255"/>
                  </a:cubicBezTo>
                  <a:cubicBezTo>
                    <a:pt x="38349" y="23900"/>
                    <a:pt x="38684" y="23485"/>
                    <a:pt x="38968" y="23021"/>
                  </a:cubicBezTo>
                  <a:cubicBezTo>
                    <a:pt x="39174" y="22687"/>
                    <a:pt x="39278" y="22443"/>
                    <a:pt x="39298" y="22398"/>
                  </a:cubicBezTo>
                  <a:cubicBezTo>
                    <a:pt x="39395" y="22157"/>
                    <a:pt x="39367" y="21887"/>
                    <a:pt x="39216" y="21677"/>
                  </a:cubicBezTo>
                  <a:cubicBezTo>
                    <a:pt x="39074" y="21479"/>
                    <a:pt x="38850" y="21362"/>
                    <a:pt x="38607" y="21362"/>
                  </a:cubicBezTo>
                  <a:cubicBezTo>
                    <a:pt x="38592" y="21362"/>
                    <a:pt x="38576" y="21363"/>
                    <a:pt x="38561" y="21364"/>
                  </a:cubicBezTo>
                  <a:cubicBezTo>
                    <a:pt x="37715" y="21414"/>
                    <a:pt x="36904" y="21598"/>
                    <a:pt x="36156" y="21910"/>
                  </a:cubicBezTo>
                  <a:cubicBezTo>
                    <a:pt x="35952" y="21993"/>
                    <a:pt x="35756" y="22086"/>
                    <a:pt x="35565" y="22186"/>
                  </a:cubicBezTo>
                  <a:cubicBezTo>
                    <a:pt x="35702" y="21732"/>
                    <a:pt x="35820" y="21271"/>
                    <a:pt x="35920" y="20812"/>
                  </a:cubicBezTo>
                  <a:cubicBezTo>
                    <a:pt x="36053" y="20635"/>
                    <a:pt x="36183" y="20455"/>
                    <a:pt x="36308" y="20272"/>
                  </a:cubicBezTo>
                  <a:cubicBezTo>
                    <a:pt x="36995" y="20166"/>
                    <a:pt x="37622" y="19954"/>
                    <a:pt x="38179" y="19646"/>
                  </a:cubicBezTo>
                  <a:cubicBezTo>
                    <a:pt x="38678" y="19367"/>
                    <a:pt x="39121" y="19004"/>
                    <a:pt x="39495" y="18571"/>
                  </a:cubicBezTo>
                  <a:cubicBezTo>
                    <a:pt x="39912" y="18087"/>
                    <a:pt x="40237" y="17526"/>
                    <a:pt x="40463" y="16901"/>
                  </a:cubicBezTo>
                  <a:cubicBezTo>
                    <a:pt x="40627" y="16452"/>
                    <a:pt x="40678" y="16129"/>
                    <a:pt x="40688" y="16068"/>
                  </a:cubicBezTo>
                  <a:lnTo>
                    <a:pt x="40688" y="16065"/>
                  </a:lnTo>
                  <a:cubicBezTo>
                    <a:pt x="40720" y="15840"/>
                    <a:pt x="40651" y="15617"/>
                    <a:pt x="40495" y="15450"/>
                  </a:cubicBezTo>
                  <a:cubicBezTo>
                    <a:pt x="40354" y="15289"/>
                    <a:pt x="40157" y="15203"/>
                    <a:pt x="39948" y="15203"/>
                  </a:cubicBezTo>
                  <a:cubicBezTo>
                    <a:pt x="39932" y="15203"/>
                    <a:pt x="39916" y="15203"/>
                    <a:pt x="39900" y="15204"/>
                  </a:cubicBezTo>
                  <a:cubicBezTo>
                    <a:pt x="39416" y="15233"/>
                    <a:pt x="38957" y="15310"/>
                    <a:pt x="38524" y="15431"/>
                  </a:cubicBezTo>
                  <a:cubicBezTo>
                    <a:pt x="38792" y="14315"/>
                    <a:pt x="38895" y="13215"/>
                    <a:pt x="38826" y="12144"/>
                  </a:cubicBezTo>
                  <a:cubicBezTo>
                    <a:pt x="38965" y="11644"/>
                    <a:pt x="39034" y="11099"/>
                    <a:pt x="39034" y="10529"/>
                  </a:cubicBezTo>
                  <a:cubicBezTo>
                    <a:pt x="39034" y="10157"/>
                    <a:pt x="39005" y="9764"/>
                    <a:pt x="38944" y="9362"/>
                  </a:cubicBezTo>
                  <a:cubicBezTo>
                    <a:pt x="38911" y="9130"/>
                    <a:pt x="38766" y="8923"/>
                    <a:pt x="38557" y="8812"/>
                  </a:cubicBezTo>
                  <a:cubicBezTo>
                    <a:pt x="38447" y="8753"/>
                    <a:pt x="38325" y="8724"/>
                    <a:pt x="38203" y="8724"/>
                  </a:cubicBezTo>
                  <a:cubicBezTo>
                    <a:pt x="38121" y="8724"/>
                    <a:pt x="38038" y="8737"/>
                    <a:pt x="37959" y="8764"/>
                  </a:cubicBezTo>
                  <a:cubicBezTo>
                    <a:pt x="37339" y="7460"/>
                    <a:pt x="36408" y="6315"/>
                    <a:pt x="35183" y="5352"/>
                  </a:cubicBezTo>
                  <a:cubicBezTo>
                    <a:pt x="34095" y="4498"/>
                    <a:pt x="32956" y="3962"/>
                    <a:pt x="31802" y="3765"/>
                  </a:cubicBezTo>
                  <a:cubicBezTo>
                    <a:pt x="31448" y="3704"/>
                    <a:pt x="31093" y="3673"/>
                    <a:pt x="30735" y="3673"/>
                  </a:cubicBezTo>
                  <a:cubicBezTo>
                    <a:pt x="30278" y="3673"/>
                    <a:pt x="29816" y="3723"/>
                    <a:pt x="29344" y="3824"/>
                  </a:cubicBezTo>
                  <a:cubicBezTo>
                    <a:pt x="29335" y="3635"/>
                    <a:pt x="29316" y="3448"/>
                    <a:pt x="29290" y="3264"/>
                  </a:cubicBezTo>
                  <a:cubicBezTo>
                    <a:pt x="29258" y="3042"/>
                    <a:pt x="29214" y="2832"/>
                    <a:pt x="29158" y="2638"/>
                  </a:cubicBezTo>
                  <a:cubicBezTo>
                    <a:pt x="29112" y="2479"/>
                    <a:pt x="29059" y="2331"/>
                    <a:pt x="29001" y="2198"/>
                  </a:cubicBezTo>
                  <a:cubicBezTo>
                    <a:pt x="28893" y="1954"/>
                    <a:pt x="28766" y="1756"/>
                    <a:pt x="28614" y="1597"/>
                  </a:cubicBezTo>
                  <a:cubicBezTo>
                    <a:pt x="28516" y="1496"/>
                    <a:pt x="28407" y="1411"/>
                    <a:pt x="28293" y="1347"/>
                  </a:cubicBezTo>
                  <a:cubicBezTo>
                    <a:pt x="28156" y="1271"/>
                    <a:pt x="28007" y="1220"/>
                    <a:pt x="27858" y="1202"/>
                  </a:cubicBezTo>
                  <a:cubicBezTo>
                    <a:pt x="27798" y="1194"/>
                    <a:pt x="27739" y="1193"/>
                    <a:pt x="27683" y="1191"/>
                  </a:cubicBezTo>
                  <a:cubicBezTo>
                    <a:pt x="27548" y="1191"/>
                    <a:pt x="27416" y="1210"/>
                    <a:pt x="27293" y="1252"/>
                  </a:cubicBezTo>
                  <a:cubicBezTo>
                    <a:pt x="27184" y="1289"/>
                    <a:pt x="27079" y="1344"/>
                    <a:pt x="26986" y="1410"/>
                  </a:cubicBezTo>
                  <a:cubicBezTo>
                    <a:pt x="26843" y="1512"/>
                    <a:pt x="26726" y="1644"/>
                    <a:pt x="26633" y="1806"/>
                  </a:cubicBezTo>
                  <a:cubicBezTo>
                    <a:pt x="26567" y="1923"/>
                    <a:pt x="26514" y="2050"/>
                    <a:pt x="26477" y="2191"/>
                  </a:cubicBezTo>
                  <a:cubicBezTo>
                    <a:pt x="26472" y="2190"/>
                    <a:pt x="26469" y="2190"/>
                    <a:pt x="26463" y="2188"/>
                  </a:cubicBezTo>
                  <a:cubicBezTo>
                    <a:pt x="26325" y="2148"/>
                    <a:pt x="26184" y="2127"/>
                    <a:pt x="26049" y="2127"/>
                  </a:cubicBezTo>
                  <a:lnTo>
                    <a:pt x="26047" y="2127"/>
                  </a:lnTo>
                  <a:cubicBezTo>
                    <a:pt x="25853" y="2127"/>
                    <a:pt x="25665" y="2170"/>
                    <a:pt x="25493" y="2251"/>
                  </a:cubicBezTo>
                  <a:cubicBezTo>
                    <a:pt x="25315" y="2334"/>
                    <a:pt x="25154" y="2459"/>
                    <a:pt x="25020" y="2622"/>
                  </a:cubicBezTo>
                  <a:cubicBezTo>
                    <a:pt x="24891" y="2776"/>
                    <a:pt x="24832" y="2968"/>
                    <a:pt x="24849" y="3169"/>
                  </a:cubicBezTo>
                  <a:cubicBezTo>
                    <a:pt x="24856" y="3230"/>
                    <a:pt x="24867" y="3289"/>
                    <a:pt x="24888" y="3346"/>
                  </a:cubicBezTo>
                  <a:cubicBezTo>
                    <a:pt x="24886" y="3387"/>
                    <a:pt x="24886" y="3431"/>
                    <a:pt x="24888" y="3472"/>
                  </a:cubicBezTo>
                  <a:cubicBezTo>
                    <a:pt x="24883" y="3480"/>
                    <a:pt x="24882" y="3488"/>
                    <a:pt x="24878" y="3495"/>
                  </a:cubicBezTo>
                  <a:cubicBezTo>
                    <a:pt x="24803" y="3679"/>
                    <a:pt x="24803" y="3883"/>
                    <a:pt x="24882" y="4068"/>
                  </a:cubicBezTo>
                  <a:cubicBezTo>
                    <a:pt x="24946" y="4220"/>
                    <a:pt x="25029" y="4373"/>
                    <a:pt x="25138" y="4534"/>
                  </a:cubicBezTo>
                  <a:cubicBezTo>
                    <a:pt x="25297" y="4768"/>
                    <a:pt x="25500" y="5012"/>
                    <a:pt x="25742" y="5254"/>
                  </a:cubicBezTo>
                  <a:cubicBezTo>
                    <a:pt x="25776" y="5288"/>
                    <a:pt x="25811" y="5322"/>
                    <a:pt x="25846" y="5357"/>
                  </a:cubicBezTo>
                  <a:cubicBezTo>
                    <a:pt x="25588" y="5521"/>
                    <a:pt x="25325" y="5699"/>
                    <a:pt x="25050" y="5895"/>
                  </a:cubicBezTo>
                  <a:cubicBezTo>
                    <a:pt x="24379" y="5582"/>
                    <a:pt x="23679" y="5335"/>
                    <a:pt x="22963" y="5160"/>
                  </a:cubicBezTo>
                  <a:cubicBezTo>
                    <a:pt x="22103" y="4951"/>
                    <a:pt x="21212" y="4845"/>
                    <a:pt x="20318" y="4845"/>
                  </a:cubicBezTo>
                  <a:cubicBezTo>
                    <a:pt x="18911" y="4845"/>
                    <a:pt x="17531" y="5108"/>
                    <a:pt x="16238" y="5616"/>
                  </a:cubicBezTo>
                  <a:cubicBezTo>
                    <a:pt x="16311" y="5449"/>
                    <a:pt x="16349" y="5264"/>
                    <a:pt x="16349" y="5079"/>
                  </a:cubicBezTo>
                  <a:cubicBezTo>
                    <a:pt x="16349" y="4927"/>
                    <a:pt x="16325" y="4768"/>
                    <a:pt x="16275" y="4611"/>
                  </a:cubicBezTo>
                  <a:cubicBezTo>
                    <a:pt x="16214" y="4420"/>
                    <a:pt x="16124" y="4230"/>
                    <a:pt x="15994" y="4034"/>
                  </a:cubicBezTo>
                  <a:cubicBezTo>
                    <a:pt x="16091" y="3986"/>
                    <a:pt x="16181" y="3933"/>
                    <a:pt x="16264" y="3880"/>
                  </a:cubicBezTo>
                  <a:cubicBezTo>
                    <a:pt x="16457" y="3753"/>
                    <a:pt x="16608" y="3612"/>
                    <a:pt x="16726" y="3452"/>
                  </a:cubicBezTo>
                  <a:cubicBezTo>
                    <a:pt x="16802" y="3347"/>
                    <a:pt x="16861" y="3235"/>
                    <a:pt x="16903" y="3118"/>
                  </a:cubicBezTo>
                  <a:cubicBezTo>
                    <a:pt x="16950" y="2984"/>
                    <a:pt x="16974" y="2846"/>
                    <a:pt x="16974" y="2705"/>
                  </a:cubicBezTo>
                  <a:cubicBezTo>
                    <a:pt x="16974" y="2556"/>
                    <a:pt x="16946" y="2405"/>
                    <a:pt x="16893" y="2259"/>
                  </a:cubicBezTo>
                  <a:cubicBezTo>
                    <a:pt x="16840" y="2116"/>
                    <a:pt x="16771" y="1987"/>
                    <a:pt x="16680" y="1877"/>
                  </a:cubicBezTo>
                  <a:cubicBezTo>
                    <a:pt x="16611" y="1790"/>
                    <a:pt x="16531" y="1715"/>
                    <a:pt x="16441" y="1650"/>
                  </a:cubicBezTo>
                  <a:cubicBezTo>
                    <a:pt x="16319" y="1562"/>
                    <a:pt x="16181" y="1498"/>
                    <a:pt x="16028" y="1458"/>
                  </a:cubicBezTo>
                  <a:cubicBezTo>
                    <a:pt x="15906" y="1426"/>
                    <a:pt x="15776" y="1410"/>
                    <a:pt x="15638" y="1410"/>
                  </a:cubicBezTo>
                  <a:cubicBezTo>
                    <a:pt x="15450" y="1410"/>
                    <a:pt x="15251" y="1440"/>
                    <a:pt x="15034" y="1501"/>
                  </a:cubicBezTo>
                  <a:cubicBezTo>
                    <a:pt x="15022" y="1418"/>
                    <a:pt x="15006" y="1337"/>
                    <a:pt x="14985" y="1260"/>
                  </a:cubicBezTo>
                  <a:cubicBezTo>
                    <a:pt x="14951" y="1121"/>
                    <a:pt x="14908" y="994"/>
                    <a:pt x="14856" y="875"/>
                  </a:cubicBezTo>
                  <a:cubicBezTo>
                    <a:pt x="14810" y="767"/>
                    <a:pt x="14754" y="669"/>
                    <a:pt x="14694" y="581"/>
                  </a:cubicBezTo>
                  <a:cubicBezTo>
                    <a:pt x="14575" y="409"/>
                    <a:pt x="14432" y="273"/>
                    <a:pt x="14269" y="175"/>
                  </a:cubicBezTo>
                  <a:cubicBezTo>
                    <a:pt x="14076" y="61"/>
                    <a:pt x="13853" y="0"/>
                    <a:pt x="13627" y="0"/>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
            <p:cNvSpPr/>
            <p:nvPr/>
          </p:nvSpPr>
          <p:spPr>
            <a:xfrm>
              <a:off x="2258675" y="1251138"/>
              <a:ext cx="1027650" cy="588125"/>
            </a:xfrm>
            <a:custGeom>
              <a:rect b="b" l="l" r="r" t="t"/>
              <a:pathLst>
                <a:path extrusionOk="0" h="23525" w="41106">
                  <a:moveTo>
                    <a:pt x="28338" y="0"/>
                  </a:moveTo>
                  <a:cubicBezTo>
                    <a:pt x="22399" y="0"/>
                    <a:pt x="17235" y="9158"/>
                    <a:pt x="12134" y="9158"/>
                  </a:cubicBezTo>
                  <a:cubicBezTo>
                    <a:pt x="11948" y="9158"/>
                    <a:pt x="11763" y="9146"/>
                    <a:pt x="11578" y="9121"/>
                  </a:cubicBezTo>
                  <a:cubicBezTo>
                    <a:pt x="10705" y="9003"/>
                    <a:pt x="9854" y="8944"/>
                    <a:pt x="9036" y="8944"/>
                  </a:cubicBezTo>
                  <a:cubicBezTo>
                    <a:pt x="3844" y="8944"/>
                    <a:pt x="0" y="11326"/>
                    <a:pt x="599" y="16153"/>
                  </a:cubicBezTo>
                  <a:cubicBezTo>
                    <a:pt x="1291" y="21739"/>
                    <a:pt x="10480" y="23515"/>
                    <a:pt x="17890" y="23524"/>
                  </a:cubicBezTo>
                  <a:cubicBezTo>
                    <a:pt x="17898" y="23524"/>
                    <a:pt x="17905" y="23524"/>
                    <a:pt x="17913" y="23524"/>
                  </a:cubicBezTo>
                  <a:cubicBezTo>
                    <a:pt x="32187" y="23524"/>
                    <a:pt x="41105" y="8374"/>
                    <a:pt x="32411" y="1550"/>
                  </a:cubicBezTo>
                  <a:cubicBezTo>
                    <a:pt x="31010" y="450"/>
                    <a:pt x="29655" y="0"/>
                    <a:pt x="283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
            <p:cNvSpPr/>
            <p:nvPr/>
          </p:nvSpPr>
          <p:spPr>
            <a:xfrm>
              <a:off x="2471450" y="1316938"/>
              <a:ext cx="126325" cy="126350"/>
            </a:xfrm>
            <a:custGeom>
              <a:rect b="b" l="l" r="r" t="t"/>
              <a:pathLst>
                <a:path extrusionOk="0" h="5054" w="5053">
                  <a:moveTo>
                    <a:pt x="2526" y="0"/>
                  </a:moveTo>
                  <a:cubicBezTo>
                    <a:pt x="1131" y="0"/>
                    <a:pt x="1" y="1132"/>
                    <a:pt x="1" y="2527"/>
                  </a:cubicBezTo>
                  <a:cubicBezTo>
                    <a:pt x="1" y="3922"/>
                    <a:pt x="1131" y="5054"/>
                    <a:pt x="2526" y="5054"/>
                  </a:cubicBezTo>
                  <a:cubicBezTo>
                    <a:pt x="3923" y="5054"/>
                    <a:pt x="5053" y="3922"/>
                    <a:pt x="5053" y="2527"/>
                  </a:cubicBezTo>
                  <a:cubicBezTo>
                    <a:pt x="5053" y="1132"/>
                    <a:pt x="3923" y="0"/>
                    <a:pt x="25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
            <p:cNvSpPr/>
            <p:nvPr/>
          </p:nvSpPr>
          <p:spPr>
            <a:xfrm>
              <a:off x="2251500" y="1673038"/>
              <a:ext cx="120100" cy="67400"/>
            </a:xfrm>
            <a:custGeom>
              <a:rect b="b" l="l" r="r" t="t"/>
              <a:pathLst>
                <a:path extrusionOk="0" h="2696" w="4804">
                  <a:moveTo>
                    <a:pt x="0" y="1"/>
                  </a:moveTo>
                  <a:cubicBezTo>
                    <a:pt x="0" y="1"/>
                    <a:pt x="1112" y="2695"/>
                    <a:pt x="3852" y="2695"/>
                  </a:cubicBezTo>
                  <a:cubicBezTo>
                    <a:pt x="4150" y="2695"/>
                    <a:pt x="4467" y="2664"/>
                    <a:pt x="4803" y="2593"/>
                  </a:cubicBezTo>
                  <a:cubicBezTo>
                    <a:pt x="4803" y="2593"/>
                    <a:pt x="3349" y="20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
            <p:cNvSpPr/>
            <p:nvPr/>
          </p:nvSpPr>
          <p:spPr>
            <a:xfrm>
              <a:off x="2356750" y="1615613"/>
              <a:ext cx="80500" cy="114675"/>
            </a:xfrm>
            <a:custGeom>
              <a:rect b="b" l="l" r="r" t="t"/>
              <a:pathLst>
                <a:path extrusionOk="0" h="4587" w="3220">
                  <a:moveTo>
                    <a:pt x="2918" y="0"/>
                  </a:moveTo>
                  <a:lnTo>
                    <a:pt x="2918" y="0"/>
                  </a:lnTo>
                  <a:cubicBezTo>
                    <a:pt x="1" y="1225"/>
                    <a:pt x="454" y="4587"/>
                    <a:pt x="454" y="4587"/>
                  </a:cubicBezTo>
                  <a:cubicBezTo>
                    <a:pt x="3220" y="3839"/>
                    <a:pt x="2918" y="0"/>
                    <a:pt x="29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
            <p:cNvSpPr/>
            <p:nvPr/>
          </p:nvSpPr>
          <p:spPr>
            <a:xfrm>
              <a:off x="2217850" y="1519238"/>
              <a:ext cx="114050" cy="91125"/>
            </a:xfrm>
            <a:custGeom>
              <a:rect b="b" l="l" r="r" t="t"/>
              <a:pathLst>
                <a:path extrusionOk="0" h="3645" w="4562">
                  <a:moveTo>
                    <a:pt x="1" y="1"/>
                  </a:moveTo>
                  <a:cubicBezTo>
                    <a:pt x="1" y="1"/>
                    <a:pt x="505" y="3549"/>
                    <a:pt x="4562" y="3645"/>
                  </a:cubicBezTo>
                  <a:cubicBezTo>
                    <a:pt x="4562" y="3645"/>
                    <a:pt x="3899" y="246"/>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
            <p:cNvSpPr/>
            <p:nvPr/>
          </p:nvSpPr>
          <p:spPr>
            <a:xfrm>
              <a:off x="2334475" y="1516313"/>
              <a:ext cx="90250" cy="108700"/>
            </a:xfrm>
            <a:custGeom>
              <a:rect b="b" l="l" r="r" t="t"/>
              <a:pathLst>
                <a:path extrusionOk="0" h="4348" w="3610">
                  <a:moveTo>
                    <a:pt x="3565" y="1"/>
                  </a:moveTo>
                  <a:lnTo>
                    <a:pt x="3565" y="1"/>
                  </a:lnTo>
                  <a:cubicBezTo>
                    <a:pt x="425" y="404"/>
                    <a:pt x="1" y="4348"/>
                    <a:pt x="1" y="4348"/>
                  </a:cubicBezTo>
                  <a:cubicBezTo>
                    <a:pt x="3610" y="3406"/>
                    <a:pt x="3565" y="1"/>
                    <a:pt x="356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
            <p:cNvSpPr/>
            <p:nvPr/>
          </p:nvSpPr>
          <p:spPr>
            <a:xfrm>
              <a:off x="2245475" y="1357188"/>
              <a:ext cx="101575" cy="132075"/>
            </a:xfrm>
            <a:custGeom>
              <a:rect b="b" l="l" r="r" t="t"/>
              <a:pathLst>
                <a:path extrusionOk="0" h="5283" w="4063">
                  <a:moveTo>
                    <a:pt x="642" y="0"/>
                  </a:moveTo>
                  <a:lnTo>
                    <a:pt x="642" y="0"/>
                  </a:lnTo>
                  <a:cubicBezTo>
                    <a:pt x="642" y="0"/>
                    <a:pt x="642" y="0"/>
                    <a:pt x="642" y="0"/>
                  </a:cubicBezTo>
                  <a:lnTo>
                    <a:pt x="642" y="0"/>
                  </a:lnTo>
                  <a:cubicBezTo>
                    <a:pt x="642" y="0"/>
                    <a:pt x="642" y="0"/>
                    <a:pt x="642" y="0"/>
                  </a:cubicBezTo>
                  <a:close/>
                  <a:moveTo>
                    <a:pt x="642" y="0"/>
                  </a:moveTo>
                  <a:cubicBezTo>
                    <a:pt x="0" y="4333"/>
                    <a:pt x="3352" y="5282"/>
                    <a:pt x="3352" y="5282"/>
                  </a:cubicBezTo>
                  <a:cubicBezTo>
                    <a:pt x="4063" y="1614"/>
                    <a:pt x="645" y="3"/>
                    <a:pt x="6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
            <p:cNvSpPr/>
            <p:nvPr/>
          </p:nvSpPr>
          <p:spPr>
            <a:xfrm>
              <a:off x="2328025" y="1415088"/>
              <a:ext cx="98300" cy="86250"/>
            </a:xfrm>
            <a:custGeom>
              <a:rect b="b" l="l" r="r" t="t"/>
              <a:pathLst>
                <a:path extrusionOk="0" h="3450" w="3932">
                  <a:moveTo>
                    <a:pt x="3932" y="1"/>
                  </a:moveTo>
                  <a:lnTo>
                    <a:pt x="3932" y="1"/>
                  </a:lnTo>
                  <a:cubicBezTo>
                    <a:pt x="439" y="190"/>
                    <a:pt x="0" y="3449"/>
                    <a:pt x="0" y="3449"/>
                  </a:cubicBezTo>
                  <a:cubicBezTo>
                    <a:pt x="3492" y="3382"/>
                    <a:pt x="3932" y="1"/>
                    <a:pt x="393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
            <p:cNvSpPr/>
            <p:nvPr/>
          </p:nvSpPr>
          <p:spPr>
            <a:xfrm>
              <a:off x="2334575" y="1241113"/>
              <a:ext cx="115475" cy="123325"/>
            </a:xfrm>
            <a:custGeom>
              <a:rect b="b" l="l" r="r" t="t"/>
              <a:pathLst>
                <a:path extrusionOk="0" h="4933" w="4619">
                  <a:moveTo>
                    <a:pt x="3744" y="1"/>
                  </a:moveTo>
                  <a:lnTo>
                    <a:pt x="3744" y="1"/>
                  </a:lnTo>
                  <a:cubicBezTo>
                    <a:pt x="0" y="1385"/>
                    <a:pt x="1119" y="4932"/>
                    <a:pt x="1119" y="4932"/>
                  </a:cubicBezTo>
                  <a:cubicBezTo>
                    <a:pt x="4619" y="3626"/>
                    <a:pt x="3744" y="1"/>
                    <a:pt x="374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
            <p:cNvSpPr/>
            <p:nvPr/>
          </p:nvSpPr>
          <p:spPr>
            <a:xfrm>
              <a:off x="2322650" y="1360813"/>
              <a:ext cx="88325" cy="441775"/>
            </a:xfrm>
            <a:custGeom>
              <a:rect b="b" l="l" r="r" t="t"/>
              <a:pathLst>
                <a:path extrusionOk="0" h="17671" w="3533">
                  <a:moveTo>
                    <a:pt x="1597" y="1"/>
                  </a:moveTo>
                  <a:cubicBezTo>
                    <a:pt x="1540" y="1"/>
                    <a:pt x="1485" y="35"/>
                    <a:pt x="1461" y="90"/>
                  </a:cubicBezTo>
                  <a:cubicBezTo>
                    <a:pt x="397" y="2618"/>
                    <a:pt x="0" y="5015"/>
                    <a:pt x="0" y="7173"/>
                  </a:cubicBezTo>
                  <a:cubicBezTo>
                    <a:pt x="0" y="10266"/>
                    <a:pt x="811" y="12873"/>
                    <a:pt x="1625" y="14707"/>
                  </a:cubicBezTo>
                  <a:cubicBezTo>
                    <a:pt x="2436" y="16541"/>
                    <a:pt x="3248" y="17604"/>
                    <a:pt x="3251" y="17612"/>
                  </a:cubicBezTo>
                  <a:cubicBezTo>
                    <a:pt x="3282" y="17650"/>
                    <a:pt x="3326" y="17670"/>
                    <a:pt x="3371" y="17670"/>
                  </a:cubicBezTo>
                  <a:cubicBezTo>
                    <a:pt x="3401" y="17670"/>
                    <a:pt x="3432" y="17661"/>
                    <a:pt x="3458" y="17641"/>
                  </a:cubicBezTo>
                  <a:cubicBezTo>
                    <a:pt x="3521" y="17588"/>
                    <a:pt x="3532" y="17497"/>
                    <a:pt x="3484" y="17432"/>
                  </a:cubicBezTo>
                  <a:cubicBezTo>
                    <a:pt x="3476" y="17423"/>
                    <a:pt x="2678" y="16371"/>
                    <a:pt x="1883" y="14567"/>
                  </a:cubicBezTo>
                  <a:cubicBezTo>
                    <a:pt x="1087" y="12761"/>
                    <a:pt x="294" y="10200"/>
                    <a:pt x="294" y="7173"/>
                  </a:cubicBezTo>
                  <a:cubicBezTo>
                    <a:pt x="294" y="5049"/>
                    <a:pt x="683" y="2695"/>
                    <a:pt x="1732" y="205"/>
                  </a:cubicBezTo>
                  <a:cubicBezTo>
                    <a:pt x="1765" y="130"/>
                    <a:pt x="1729" y="45"/>
                    <a:pt x="1654" y="13"/>
                  </a:cubicBezTo>
                  <a:cubicBezTo>
                    <a:pt x="1635" y="5"/>
                    <a:pt x="1616" y="1"/>
                    <a:pt x="15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
            <p:cNvSpPr/>
            <p:nvPr/>
          </p:nvSpPr>
          <p:spPr>
            <a:xfrm>
              <a:off x="2247600" y="1669288"/>
              <a:ext cx="127850" cy="74850"/>
            </a:xfrm>
            <a:custGeom>
              <a:rect b="b" l="l" r="r" t="t"/>
              <a:pathLst>
                <a:path extrusionOk="0" h="2994" w="5114">
                  <a:moveTo>
                    <a:pt x="397" y="313"/>
                  </a:moveTo>
                  <a:cubicBezTo>
                    <a:pt x="1111" y="382"/>
                    <a:pt x="1730" y="552"/>
                    <a:pt x="2261" y="772"/>
                  </a:cubicBezTo>
                  <a:cubicBezTo>
                    <a:pt x="3150" y="1141"/>
                    <a:pt x="3795" y="1655"/>
                    <a:pt x="4218" y="2077"/>
                  </a:cubicBezTo>
                  <a:cubicBezTo>
                    <a:pt x="4428" y="2287"/>
                    <a:pt x="4582" y="2473"/>
                    <a:pt x="4685" y="2607"/>
                  </a:cubicBezTo>
                  <a:cubicBezTo>
                    <a:pt x="4693" y="2618"/>
                    <a:pt x="4702" y="2629"/>
                    <a:pt x="4709" y="2640"/>
                  </a:cubicBezTo>
                  <a:lnTo>
                    <a:pt x="4709" y="2640"/>
                  </a:lnTo>
                  <a:cubicBezTo>
                    <a:pt x="4465" y="2679"/>
                    <a:pt x="4232" y="2697"/>
                    <a:pt x="4010" y="2697"/>
                  </a:cubicBezTo>
                  <a:cubicBezTo>
                    <a:pt x="3351" y="2697"/>
                    <a:pt x="2790" y="2534"/>
                    <a:pt x="2318" y="2292"/>
                  </a:cubicBezTo>
                  <a:cubicBezTo>
                    <a:pt x="1965" y="2109"/>
                    <a:pt x="1660" y="1881"/>
                    <a:pt x="1403" y="1640"/>
                  </a:cubicBezTo>
                  <a:cubicBezTo>
                    <a:pt x="1018" y="1279"/>
                    <a:pt x="737" y="889"/>
                    <a:pt x="554" y="590"/>
                  </a:cubicBezTo>
                  <a:cubicBezTo>
                    <a:pt x="490" y="485"/>
                    <a:pt x="438" y="391"/>
                    <a:pt x="397" y="313"/>
                  </a:cubicBezTo>
                  <a:close/>
                  <a:moveTo>
                    <a:pt x="157" y="1"/>
                  </a:moveTo>
                  <a:cubicBezTo>
                    <a:pt x="110" y="1"/>
                    <a:pt x="66" y="25"/>
                    <a:pt x="37" y="64"/>
                  </a:cubicBezTo>
                  <a:cubicBezTo>
                    <a:pt x="7" y="106"/>
                    <a:pt x="0" y="159"/>
                    <a:pt x="21" y="207"/>
                  </a:cubicBezTo>
                  <a:cubicBezTo>
                    <a:pt x="23" y="210"/>
                    <a:pt x="95" y="385"/>
                    <a:pt x="246" y="647"/>
                  </a:cubicBezTo>
                  <a:cubicBezTo>
                    <a:pt x="472" y="1035"/>
                    <a:pt x="878" y="1619"/>
                    <a:pt x="1497" y="2109"/>
                  </a:cubicBezTo>
                  <a:cubicBezTo>
                    <a:pt x="1805" y="2353"/>
                    <a:pt x="2166" y="2575"/>
                    <a:pt x="2585" y="2735"/>
                  </a:cubicBezTo>
                  <a:cubicBezTo>
                    <a:pt x="3006" y="2896"/>
                    <a:pt x="3481" y="2994"/>
                    <a:pt x="4012" y="2994"/>
                  </a:cubicBezTo>
                  <a:cubicBezTo>
                    <a:pt x="4319" y="2994"/>
                    <a:pt x="4646" y="2961"/>
                    <a:pt x="4991" y="2889"/>
                  </a:cubicBezTo>
                  <a:cubicBezTo>
                    <a:pt x="5038" y="2880"/>
                    <a:pt x="5078" y="2847"/>
                    <a:pt x="5096" y="2803"/>
                  </a:cubicBezTo>
                  <a:cubicBezTo>
                    <a:pt x="5113" y="2759"/>
                    <a:pt x="5112" y="2709"/>
                    <a:pt x="5086" y="2669"/>
                  </a:cubicBezTo>
                  <a:lnTo>
                    <a:pt x="4959" y="2743"/>
                  </a:lnTo>
                  <a:lnTo>
                    <a:pt x="4959" y="2743"/>
                  </a:lnTo>
                  <a:lnTo>
                    <a:pt x="5086" y="2668"/>
                  </a:lnTo>
                  <a:cubicBezTo>
                    <a:pt x="5080" y="2656"/>
                    <a:pt x="4707" y="2045"/>
                    <a:pt x="3906" y="1406"/>
                  </a:cubicBezTo>
                  <a:cubicBezTo>
                    <a:pt x="3505" y="1088"/>
                    <a:pt x="2999" y="762"/>
                    <a:pt x="2376" y="504"/>
                  </a:cubicBezTo>
                  <a:cubicBezTo>
                    <a:pt x="1755" y="245"/>
                    <a:pt x="1020" y="54"/>
                    <a:pt x="166" y="1"/>
                  </a:cubicBezTo>
                  <a:cubicBezTo>
                    <a:pt x="163" y="1"/>
                    <a:pt x="160" y="1"/>
                    <a:pt x="1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
            <p:cNvSpPr/>
            <p:nvPr/>
          </p:nvSpPr>
          <p:spPr>
            <a:xfrm>
              <a:off x="2363775" y="1611888"/>
              <a:ext cx="69875" cy="122075"/>
            </a:xfrm>
            <a:custGeom>
              <a:rect b="b" l="l" r="r" t="t"/>
              <a:pathLst>
                <a:path extrusionOk="0" h="4883" w="2795">
                  <a:moveTo>
                    <a:pt x="2501" y="371"/>
                  </a:moveTo>
                  <a:cubicBezTo>
                    <a:pt x="2502" y="403"/>
                    <a:pt x="2502" y="439"/>
                    <a:pt x="2502" y="478"/>
                  </a:cubicBezTo>
                  <a:cubicBezTo>
                    <a:pt x="2502" y="710"/>
                    <a:pt x="2489" y="1050"/>
                    <a:pt x="2436" y="1437"/>
                  </a:cubicBezTo>
                  <a:cubicBezTo>
                    <a:pt x="2396" y="1729"/>
                    <a:pt x="2333" y="2045"/>
                    <a:pt x="2235" y="2363"/>
                  </a:cubicBezTo>
                  <a:cubicBezTo>
                    <a:pt x="2088" y="2840"/>
                    <a:pt x="1866" y="3318"/>
                    <a:pt x="1529" y="3713"/>
                  </a:cubicBezTo>
                  <a:cubicBezTo>
                    <a:pt x="1361" y="3911"/>
                    <a:pt x="1163" y="4090"/>
                    <a:pt x="935" y="4238"/>
                  </a:cubicBezTo>
                  <a:cubicBezTo>
                    <a:pt x="747" y="4361"/>
                    <a:pt x="539" y="4463"/>
                    <a:pt x="303" y="4541"/>
                  </a:cubicBezTo>
                  <a:lnTo>
                    <a:pt x="303" y="4541"/>
                  </a:lnTo>
                  <a:cubicBezTo>
                    <a:pt x="299" y="4464"/>
                    <a:pt x="295" y="4363"/>
                    <a:pt x="295" y="4245"/>
                  </a:cubicBezTo>
                  <a:cubicBezTo>
                    <a:pt x="295" y="4005"/>
                    <a:pt x="311" y="3695"/>
                    <a:pt x="368" y="3347"/>
                  </a:cubicBezTo>
                  <a:cubicBezTo>
                    <a:pt x="455" y="2825"/>
                    <a:pt x="635" y="2228"/>
                    <a:pt x="994" y="1678"/>
                  </a:cubicBezTo>
                  <a:cubicBezTo>
                    <a:pt x="1173" y="1403"/>
                    <a:pt x="1397" y="1140"/>
                    <a:pt x="1677" y="902"/>
                  </a:cubicBezTo>
                  <a:cubicBezTo>
                    <a:pt x="1910" y="704"/>
                    <a:pt x="2183" y="523"/>
                    <a:pt x="2501" y="371"/>
                  </a:cubicBezTo>
                  <a:close/>
                  <a:moveTo>
                    <a:pt x="2637" y="1"/>
                  </a:moveTo>
                  <a:cubicBezTo>
                    <a:pt x="2618" y="1"/>
                    <a:pt x="2599" y="5"/>
                    <a:pt x="2581" y="13"/>
                  </a:cubicBezTo>
                  <a:cubicBezTo>
                    <a:pt x="2006" y="254"/>
                    <a:pt x="1555" y="578"/>
                    <a:pt x="1203" y="944"/>
                  </a:cubicBezTo>
                  <a:cubicBezTo>
                    <a:pt x="940" y="1218"/>
                    <a:pt x="734" y="1515"/>
                    <a:pt x="571" y="1819"/>
                  </a:cubicBezTo>
                  <a:cubicBezTo>
                    <a:pt x="328" y="2272"/>
                    <a:pt x="185" y="2737"/>
                    <a:pt x="104" y="3161"/>
                  </a:cubicBezTo>
                  <a:cubicBezTo>
                    <a:pt x="22" y="3585"/>
                    <a:pt x="1" y="3964"/>
                    <a:pt x="1" y="4246"/>
                  </a:cubicBezTo>
                  <a:cubicBezTo>
                    <a:pt x="1" y="4558"/>
                    <a:pt x="28" y="4750"/>
                    <a:pt x="28" y="4757"/>
                  </a:cubicBezTo>
                  <a:cubicBezTo>
                    <a:pt x="33" y="4798"/>
                    <a:pt x="55" y="4837"/>
                    <a:pt x="92" y="4859"/>
                  </a:cubicBezTo>
                  <a:cubicBezTo>
                    <a:pt x="118" y="4874"/>
                    <a:pt x="146" y="4883"/>
                    <a:pt x="176" y="4883"/>
                  </a:cubicBezTo>
                  <a:cubicBezTo>
                    <a:pt x="188" y="4883"/>
                    <a:pt x="200" y="4881"/>
                    <a:pt x="213" y="4879"/>
                  </a:cubicBezTo>
                  <a:lnTo>
                    <a:pt x="212" y="4878"/>
                  </a:lnTo>
                  <a:lnTo>
                    <a:pt x="212" y="4878"/>
                  </a:lnTo>
                  <a:cubicBezTo>
                    <a:pt x="508" y="4798"/>
                    <a:pt x="772" y="4684"/>
                    <a:pt x="1007" y="4541"/>
                  </a:cubicBezTo>
                  <a:cubicBezTo>
                    <a:pt x="1418" y="4294"/>
                    <a:pt x="1735" y="3965"/>
                    <a:pt x="1980" y="3602"/>
                  </a:cubicBezTo>
                  <a:cubicBezTo>
                    <a:pt x="2345" y="3057"/>
                    <a:pt x="2548" y="2435"/>
                    <a:pt x="2661" y="1870"/>
                  </a:cubicBezTo>
                  <a:cubicBezTo>
                    <a:pt x="2773" y="1307"/>
                    <a:pt x="2794" y="796"/>
                    <a:pt x="2794" y="480"/>
                  </a:cubicBezTo>
                  <a:cubicBezTo>
                    <a:pt x="2794" y="266"/>
                    <a:pt x="2784" y="141"/>
                    <a:pt x="2784" y="136"/>
                  </a:cubicBezTo>
                  <a:cubicBezTo>
                    <a:pt x="2781" y="90"/>
                    <a:pt x="2754" y="47"/>
                    <a:pt x="2714" y="22"/>
                  </a:cubicBezTo>
                  <a:cubicBezTo>
                    <a:pt x="2690" y="8"/>
                    <a:pt x="2664" y="1"/>
                    <a:pt x="26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
            <p:cNvSpPr/>
            <p:nvPr/>
          </p:nvSpPr>
          <p:spPr>
            <a:xfrm>
              <a:off x="2214050" y="1515563"/>
              <a:ext cx="121750" cy="98475"/>
            </a:xfrm>
            <a:custGeom>
              <a:rect b="b" l="l" r="r" t="t"/>
              <a:pathLst>
                <a:path extrusionOk="0" h="3939" w="4870">
                  <a:moveTo>
                    <a:pt x="338" y="312"/>
                  </a:moveTo>
                  <a:lnTo>
                    <a:pt x="338" y="312"/>
                  </a:lnTo>
                  <a:cubicBezTo>
                    <a:pt x="1199" y="393"/>
                    <a:pt x="1885" y="632"/>
                    <a:pt x="2434" y="952"/>
                  </a:cubicBezTo>
                  <a:cubicBezTo>
                    <a:pt x="2879" y="1209"/>
                    <a:pt x="3232" y="1516"/>
                    <a:pt x="3516" y="1833"/>
                  </a:cubicBezTo>
                  <a:cubicBezTo>
                    <a:pt x="3941" y="2310"/>
                    <a:pt x="4206" y="2810"/>
                    <a:pt x="4364" y="3190"/>
                  </a:cubicBezTo>
                  <a:cubicBezTo>
                    <a:pt x="4437" y="3372"/>
                    <a:pt x="4489" y="3525"/>
                    <a:pt x="4522" y="3637"/>
                  </a:cubicBezTo>
                  <a:lnTo>
                    <a:pt x="4522" y="3637"/>
                  </a:lnTo>
                  <a:cubicBezTo>
                    <a:pt x="3623" y="3589"/>
                    <a:pt x="2919" y="3365"/>
                    <a:pt x="2362" y="3054"/>
                  </a:cubicBezTo>
                  <a:cubicBezTo>
                    <a:pt x="1915" y="2801"/>
                    <a:pt x="1564" y="2495"/>
                    <a:pt x="1286" y="2174"/>
                  </a:cubicBezTo>
                  <a:cubicBezTo>
                    <a:pt x="872" y="1692"/>
                    <a:pt x="623" y="1177"/>
                    <a:pt x="480" y="784"/>
                  </a:cubicBezTo>
                  <a:cubicBezTo>
                    <a:pt x="410" y="590"/>
                    <a:pt x="365" y="428"/>
                    <a:pt x="338" y="312"/>
                  </a:cubicBezTo>
                  <a:close/>
                  <a:moveTo>
                    <a:pt x="155" y="0"/>
                  </a:moveTo>
                  <a:cubicBezTo>
                    <a:pt x="113" y="0"/>
                    <a:pt x="71" y="16"/>
                    <a:pt x="45" y="47"/>
                  </a:cubicBezTo>
                  <a:cubicBezTo>
                    <a:pt x="15" y="79"/>
                    <a:pt x="0" y="124"/>
                    <a:pt x="7" y="167"/>
                  </a:cubicBezTo>
                  <a:cubicBezTo>
                    <a:pt x="7" y="174"/>
                    <a:pt x="40" y="405"/>
                    <a:pt x="154" y="750"/>
                  </a:cubicBezTo>
                  <a:cubicBezTo>
                    <a:pt x="241" y="1008"/>
                    <a:pt x="371" y="1331"/>
                    <a:pt x="570" y="1673"/>
                  </a:cubicBezTo>
                  <a:cubicBezTo>
                    <a:pt x="719" y="1930"/>
                    <a:pt x="906" y="2195"/>
                    <a:pt x="1138" y="2452"/>
                  </a:cubicBezTo>
                  <a:cubicBezTo>
                    <a:pt x="1487" y="2837"/>
                    <a:pt x="1943" y="3198"/>
                    <a:pt x="2530" y="3468"/>
                  </a:cubicBezTo>
                  <a:cubicBezTo>
                    <a:pt x="3119" y="3739"/>
                    <a:pt x="3837" y="3917"/>
                    <a:pt x="4712" y="3938"/>
                  </a:cubicBezTo>
                  <a:cubicBezTo>
                    <a:pt x="4714" y="3938"/>
                    <a:pt x="4715" y="3938"/>
                    <a:pt x="4717" y="3938"/>
                  </a:cubicBezTo>
                  <a:cubicBezTo>
                    <a:pt x="4760" y="3938"/>
                    <a:pt x="4800" y="3919"/>
                    <a:pt x="4829" y="3885"/>
                  </a:cubicBezTo>
                  <a:cubicBezTo>
                    <a:pt x="4858" y="3851"/>
                    <a:pt x="4869" y="3805"/>
                    <a:pt x="4861" y="3763"/>
                  </a:cubicBezTo>
                  <a:lnTo>
                    <a:pt x="4861" y="3763"/>
                  </a:lnTo>
                  <a:lnTo>
                    <a:pt x="4714" y="3792"/>
                  </a:lnTo>
                  <a:lnTo>
                    <a:pt x="4858" y="3763"/>
                  </a:lnTo>
                  <a:cubicBezTo>
                    <a:pt x="4856" y="3757"/>
                    <a:pt x="4815" y="3537"/>
                    <a:pt x="4686" y="3203"/>
                  </a:cubicBezTo>
                  <a:cubicBezTo>
                    <a:pt x="4592" y="2954"/>
                    <a:pt x="4449" y="2641"/>
                    <a:pt x="4240" y="2310"/>
                  </a:cubicBezTo>
                  <a:cubicBezTo>
                    <a:pt x="3930" y="1813"/>
                    <a:pt x="3473" y="1268"/>
                    <a:pt x="2810" y="833"/>
                  </a:cubicBezTo>
                  <a:cubicBezTo>
                    <a:pt x="2148" y="398"/>
                    <a:pt x="1281" y="71"/>
                    <a:pt x="161" y="0"/>
                  </a:cubicBezTo>
                  <a:cubicBezTo>
                    <a:pt x="159" y="0"/>
                    <a:pt x="157"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
            <p:cNvSpPr/>
            <p:nvPr/>
          </p:nvSpPr>
          <p:spPr>
            <a:xfrm>
              <a:off x="2330625" y="1512663"/>
              <a:ext cx="96600" cy="115975"/>
            </a:xfrm>
            <a:custGeom>
              <a:rect b="b" l="l" r="r" t="t"/>
              <a:pathLst>
                <a:path extrusionOk="0" h="4639" w="3864">
                  <a:moveTo>
                    <a:pt x="3566" y="319"/>
                  </a:moveTo>
                  <a:cubicBezTo>
                    <a:pt x="3559" y="422"/>
                    <a:pt x="3544" y="569"/>
                    <a:pt x="3513" y="745"/>
                  </a:cubicBezTo>
                  <a:cubicBezTo>
                    <a:pt x="3470" y="994"/>
                    <a:pt x="3396" y="1303"/>
                    <a:pt x="3269" y="1636"/>
                  </a:cubicBezTo>
                  <a:cubicBezTo>
                    <a:pt x="3081" y="2136"/>
                    <a:pt x="2772" y="2690"/>
                    <a:pt x="2274" y="3179"/>
                  </a:cubicBezTo>
                  <a:cubicBezTo>
                    <a:pt x="1814" y="3632"/>
                    <a:pt x="1190" y="4032"/>
                    <a:pt x="335" y="4290"/>
                  </a:cubicBezTo>
                  <a:lnTo>
                    <a:pt x="335" y="4290"/>
                  </a:lnTo>
                  <a:cubicBezTo>
                    <a:pt x="353" y="4187"/>
                    <a:pt x="379" y="4051"/>
                    <a:pt x="417" y="3892"/>
                  </a:cubicBezTo>
                  <a:cubicBezTo>
                    <a:pt x="482" y="3614"/>
                    <a:pt x="584" y="3266"/>
                    <a:pt x="731" y="2898"/>
                  </a:cubicBezTo>
                  <a:cubicBezTo>
                    <a:pt x="954" y="2344"/>
                    <a:pt x="1287" y="1744"/>
                    <a:pt x="1773" y="1259"/>
                  </a:cubicBezTo>
                  <a:cubicBezTo>
                    <a:pt x="2015" y="1015"/>
                    <a:pt x="2295" y="802"/>
                    <a:pt x="2619" y="635"/>
                  </a:cubicBezTo>
                  <a:cubicBezTo>
                    <a:pt x="2900" y="491"/>
                    <a:pt x="3213" y="381"/>
                    <a:pt x="3566" y="319"/>
                  </a:cubicBezTo>
                  <a:close/>
                  <a:moveTo>
                    <a:pt x="3719" y="1"/>
                  </a:moveTo>
                  <a:cubicBezTo>
                    <a:pt x="3712" y="1"/>
                    <a:pt x="3705" y="1"/>
                    <a:pt x="3698" y="2"/>
                  </a:cubicBezTo>
                  <a:cubicBezTo>
                    <a:pt x="3290" y="55"/>
                    <a:pt x="2924" y="164"/>
                    <a:pt x="2600" y="317"/>
                  </a:cubicBezTo>
                  <a:cubicBezTo>
                    <a:pt x="2030" y="585"/>
                    <a:pt x="1582" y="981"/>
                    <a:pt x="1234" y="1423"/>
                  </a:cubicBezTo>
                  <a:cubicBezTo>
                    <a:pt x="972" y="1754"/>
                    <a:pt x="765" y="2108"/>
                    <a:pt x="601" y="2458"/>
                  </a:cubicBezTo>
                  <a:cubicBezTo>
                    <a:pt x="356" y="2980"/>
                    <a:pt x="208" y="3481"/>
                    <a:pt x="121" y="3855"/>
                  </a:cubicBezTo>
                  <a:cubicBezTo>
                    <a:pt x="34" y="4227"/>
                    <a:pt x="7" y="4473"/>
                    <a:pt x="7" y="4476"/>
                  </a:cubicBezTo>
                  <a:cubicBezTo>
                    <a:pt x="1" y="4524"/>
                    <a:pt x="22" y="4573"/>
                    <a:pt x="57" y="4603"/>
                  </a:cubicBezTo>
                  <a:cubicBezTo>
                    <a:pt x="83" y="4627"/>
                    <a:pt x="117" y="4638"/>
                    <a:pt x="152" y="4638"/>
                  </a:cubicBezTo>
                  <a:cubicBezTo>
                    <a:pt x="164" y="4638"/>
                    <a:pt x="177" y="4637"/>
                    <a:pt x="189" y="4634"/>
                  </a:cubicBezTo>
                  <a:lnTo>
                    <a:pt x="155" y="4494"/>
                  </a:lnTo>
                  <a:lnTo>
                    <a:pt x="155" y="4494"/>
                  </a:lnTo>
                  <a:lnTo>
                    <a:pt x="192" y="4635"/>
                  </a:lnTo>
                  <a:cubicBezTo>
                    <a:pt x="1092" y="4401"/>
                    <a:pt x="1776" y="4014"/>
                    <a:pt x="2293" y="3563"/>
                  </a:cubicBezTo>
                  <a:cubicBezTo>
                    <a:pt x="2680" y="3223"/>
                    <a:pt x="2972" y="2848"/>
                    <a:pt x="3192" y="2474"/>
                  </a:cubicBezTo>
                  <a:cubicBezTo>
                    <a:pt x="3521" y="1914"/>
                    <a:pt x="3690" y="1360"/>
                    <a:pt x="3773" y="933"/>
                  </a:cubicBezTo>
                  <a:cubicBezTo>
                    <a:pt x="3860" y="506"/>
                    <a:pt x="3863" y="208"/>
                    <a:pt x="3863" y="155"/>
                  </a:cubicBezTo>
                  <a:lnTo>
                    <a:pt x="3863" y="147"/>
                  </a:lnTo>
                  <a:cubicBezTo>
                    <a:pt x="3863" y="105"/>
                    <a:pt x="3846" y="65"/>
                    <a:pt x="3813" y="36"/>
                  </a:cubicBezTo>
                  <a:cubicBezTo>
                    <a:pt x="3787" y="13"/>
                    <a:pt x="3754" y="1"/>
                    <a:pt x="37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
            <p:cNvSpPr/>
            <p:nvPr/>
          </p:nvSpPr>
          <p:spPr>
            <a:xfrm>
              <a:off x="2255775" y="1353488"/>
              <a:ext cx="79650" cy="139475"/>
            </a:xfrm>
            <a:custGeom>
              <a:rect b="b" l="l" r="r" t="t"/>
              <a:pathLst>
                <a:path extrusionOk="0" h="5579" w="3186">
                  <a:moveTo>
                    <a:pt x="352" y="374"/>
                  </a:moveTo>
                  <a:cubicBezTo>
                    <a:pt x="427" y="417"/>
                    <a:pt x="523" y="475"/>
                    <a:pt x="633" y="548"/>
                  </a:cubicBezTo>
                  <a:cubicBezTo>
                    <a:pt x="1025" y="805"/>
                    <a:pt x="1592" y="1250"/>
                    <a:pt x="2060" y="1897"/>
                  </a:cubicBezTo>
                  <a:cubicBezTo>
                    <a:pt x="2295" y="2219"/>
                    <a:pt x="2504" y="2590"/>
                    <a:pt x="2654" y="3014"/>
                  </a:cubicBezTo>
                  <a:cubicBezTo>
                    <a:pt x="2804" y="3438"/>
                    <a:pt x="2897" y="3913"/>
                    <a:pt x="2897" y="4444"/>
                  </a:cubicBezTo>
                  <a:cubicBezTo>
                    <a:pt x="2897" y="4695"/>
                    <a:pt x="2876" y="4958"/>
                    <a:pt x="2831" y="5234"/>
                  </a:cubicBezTo>
                  <a:lnTo>
                    <a:pt x="2831" y="5234"/>
                  </a:lnTo>
                  <a:cubicBezTo>
                    <a:pt x="2761" y="5206"/>
                    <a:pt x="2668" y="5168"/>
                    <a:pt x="2561" y="5115"/>
                  </a:cubicBezTo>
                  <a:cubicBezTo>
                    <a:pt x="2370" y="5021"/>
                    <a:pt x="2134" y="4886"/>
                    <a:pt x="1887" y="4696"/>
                  </a:cubicBezTo>
                  <a:cubicBezTo>
                    <a:pt x="1516" y="4411"/>
                    <a:pt x="1118" y="4006"/>
                    <a:pt x="816" y="3439"/>
                  </a:cubicBezTo>
                  <a:cubicBezTo>
                    <a:pt x="513" y="2874"/>
                    <a:pt x="299" y="2146"/>
                    <a:pt x="299" y="1206"/>
                  </a:cubicBezTo>
                  <a:cubicBezTo>
                    <a:pt x="299" y="945"/>
                    <a:pt x="315" y="668"/>
                    <a:pt x="352" y="374"/>
                  </a:cubicBezTo>
                  <a:close/>
                  <a:moveTo>
                    <a:pt x="231" y="0"/>
                  </a:moveTo>
                  <a:cubicBezTo>
                    <a:pt x="207" y="0"/>
                    <a:pt x="182" y="6"/>
                    <a:pt x="160" y="18"/>
                  </a:cubicBezTo>
                  <a:cubicBezTo>
                    <a:pt x="118" y="41"/>
                    <a:pt x="91" y="81"/>
                    <a:pt x="83" y="126"/>
                  </a:cubicBezTo>
                  <a:cubicBezTo>
                    <a:pt x="27" y="511"/>
                    <a:pt x="1" y="871"/>
                    <a:pt x="1" y="1206"/>
                  </a:cubicBezTo>
                  <a:cubicBezTo>
                    <a:pt x="1" y="2085"/>
                    <a:pt x="179" y="2799"/>
                    <a:pt x="450" y="3377"/>
                  </a:cubicBezTo>
                  <a:cubicBezTo>
                    <a:pt x="653" y="3810"/>
                    <a:pt x="908" y="4163"/>
                    <a:pt x="1174" y="4451"/>
                  </a:cubicBezTo>
                  <a:cubicBezTo>
                    <a:pt x="1576" y="4881"/>
                    <a:pt x="2004" y="5159"/>
                    <a:pt x="2333" y="5332"/>
                  </a:cubicBezTo>
                  <a:cubicBezTo>
                    <a:pt x="2662" y="5504"/>
                    <a:pt x="2892" y="5571"/>
                    <a:pt x="2898" y="5573"/>
                  </a:cubicBezTo>
                  <a:cubicBezTo>
                    <a:pt x="2912" y="5577"/>
                    <a:pt x="2926" y="5579"/>
                    <a:pt x="2940" y="5579"/>
                  </a:cubicBezTo>
                  <a:cubicBezTo>
                    <a:pt x="2967" y="5579"/>
                    <a:pt x="2992" y="5572"/>
                    <a:pt x="3016" y="5557"/>
                  </a:cubicBezTo>
                  <a:cubicBezTo>
                    <a:pt x="3049" y="5534"/>
                    <a:pt x="3075" y="5501"/>
                    <a:pt x="3083" y="5459"/>
                  </a:cubicBezTo>
                  <a:lnTo>
                    <a:pt x="2940" y="5430"/>
                  </a:lnTo>
                  <a:lnTo>
                    <a:pt x="2940" y="5430"/>
                  </a:lnTo>
                  <a:lnTo>
                    <a:pt x="3085" y="5459"/>
                  </a:lnTo>
                  <a:cubicBezTo>
                    <a:pt x="3154" y="5103"/>
                    <a:pt x="3186" y="4765"/>
                    <a:pt x="3186" y="4448"/>
                  </a:cubicBezTo>
                  <a:cubicBezTo>
                    <a:pt x="3186" y="3679"/>
                    <a:pt x="3004" y="3014"/>
                    <a:pt x="2732" y="2454"/>
                  </a:cubicBezTo>
                  <a:cubicBezTo>
                    <a:pt x="2528" y="2033"/>
                    <a:pt x="2274" y="1672"/>
                    <a:pt x="2008" y="1365"/>
                  </a:cubicBezTo>
                  <a:cubicBezTo>
                    <a:pt x="1608" y="905"/>
                    <a:pt x="1181" y="567"/>
                    <a:pt x="853" y="348"/>
                  </a:cubicBezTo>
                  <a:cubicBezTo>
                    <a:pt x="527" y="124"/>
                    <a:pt x="298" y="18"/>
                    <a:pt x="291" y="14"/>
                  </a:cubicBezTo>
                  <a:cubicBezTo>
                    <a:pt x="272" y="5"/>
                    <a:pt x="252" y="0"/>
                    <a:pt x="2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
            <p:cNvSpPr/>
            <p:nvPr/>
          </p:nvSpPr>
          <p:spPr>
            <a:xfrm>
              <a:off x="2324200" y="1411438"/>
              <a:ext cx="105950" cy="93700"/>
            </a:xfrm>
            <a:custGeom>
              <a:rect b="b" l="l" r="r" t="t"/>
              <a:pathLst>
                <a:path extrusionOk="0" h="3748" w="4238">
                  <a:moveTo>
                    <a:pt x="3905" y="307"/>
                  </a:moveTo>
                  <a:cubicBezTo>
                    <a:pt x="3886" y="397"/>
                    <a:pt x="3856" y="516"/>
                    <a:pt x="3814" y="656"/>
                  </a:cubicBezTo>
                  <a:cubicBezTo>
                    <a:pt x="3741" y="889"/>
                    <a:pt x="3634" y="1178"/>
                    <a:pt x="3473" y="1481"/>
                  </a:cubicBezTo>
                  <a:cubicBezTo>
                    <a:pt x="3353" y="1707"/>
                    <a:pt x="3200" y="1942"/>
                    <a:pt x="3013" y="2165"/>
                  </a:cubicBezTo>
                  <a:cubicBezTo>
                    <a:pt x="2732" y="2500"/>
                    <a:pt x="2370" y="2813"/>
                    <a:pt x="1903" y="3046"/>
                  </a:cubicBezTo>
                  <a:cubicBezTo>
                    <a:pt x="1477" y="3259"/>
                    <a:pt x="960" y="3406"/>
                    <a:pt x="334" y="3441"/>
                  </a:cubicBezTo>
                  <a:lnTo>
                    <a:pt x="334" y="3441"/>
                  </a:lnTo>
                  <a:cubicBezTo>
                    <a:pt x="353" y="3354"/>
                    <a:pt x="383" y="3240"/>
                    <a:pt x="425" y="3106"/>
                  </a:cubicBezTo>
                  <a:cubicBezTo>
                    <a:pt x="495" y="2881"/>
                    <a:pt x="605" y="2598"/>
                    <a:pt x="765" y="2303"/>
                  </a:cubicBezTo>
                  <a:cubicBezTo>
                    <a:pt x="885" y="2081"/>
                    <a:pt x="1038" y="1852"/>
                    <a:pt x="1226" y="1629"/>
                  </a:cubicBezTo>
                  <a:cubicBezTo>
                    <a:pt x="1507" y="1296"/>
                    <a:pt x="1870" y="983"/>
                    <a:pt x="2337" y="743"/>
                  </a:cubicBezTo>
                  <a:cubicBezTo>
                    <a:pt x="2765" y="523"/>
                    <a:pt x="3279" y="364"/>
                    <a:pt x="3905" y="307"/>
                  </a:cubicBezTo>
                  <a:close/>
                  <a:moveTo>
                    <a:pt x="4087" y="1"/>
                  </a:moveTo>
                  <a:cubicBezTo>
                    <a:pt x="4084" y="1"/>
                    <a:pt x="4080" y="1"/>
                    <a:pt x="4077" y="1"/>
                  </a:cubicBezTo>
                  <a:cubicBezTo>
                    <a:pt x="3179" y="51"/>
                    <a:pt x="2472" y="296"/>
                    <a:pt x="1918" y="643"/>
                  </a:cubicBezTo>
                  <a:cubicBezTo>
                    <a:pt x="1502" y="903"/>
                    <a:pt x="1174" y="1216"/>
                    <a:pt x="918" y="1540"/>
                  </a:cubicBezTo>
                  <a:cubicBezTo>
                    <a:pt x="532" y="2027"/>
                    <a:pt x="306" y="2533"/>
                    <a:pt x="176" y="2919"/>
                  </a:cubicBezTo>
                  <a:cubicBezTo>
                    <a:pt x="43" y="3306"/>
                    <a:pt x="7" y="3571"/>
                    <a:pt x="7" y="3579"/>
                  </a:cubicBezTo>
                  <a:cubicBezTo>
                    <a:pt x="1" y="3621"/>
                    <a:pt x="15" y="3666"/>
                    <a:pt x="43" y="3698"/>
                  </a:cubicBezTo>
                  <a:cubicBezTo>
                    <a:pt x="72" y="3730"/>
                    <a:pt x="113" y="3748"/>
                    <a:pt x="155" y="3748"/>
                  </a:cubicBezTo>
                  <a:lnTo>
                    <a:pt x="153" y="3595"/>
                  </a:lnTo>
                  <a:lnTo>
                    <a:pt x="155" y="3743"/>
                  </a:lnTo>
                  <a:cubicBezTo>
                    <a:pt x="1052" y="3727"/>
                    <a:pt x="1764" y="3494"/>
                    <a:pt x="2317" y="3154"/>
                  </a:cubicBezTo>
                  <a:cubicBezTo>
                    <a:pt x="2732" y="2900"/>
                    <a:pt x="3061" y="2584"/>
                    <a:pt x="3318" y="2255"/>
                  </a:cubicBezTo>
                  <a:cubicBezTo>
                    <a:pt x="3703" y="1764"/>
                    <a:pt x="3931" y="1243"/>
                    <a:pt x="4062" y="847"/>
                  </a:cubicBezTo>
                  <a:cubicBezTo>
                    <a:pt x="4192" y="449"/>
                    <a:pt x="4231" y="173"/>
                    <a:pt x="4231" y="166"/>
                  </a:cubicBezTo>
                  <a:cubicBezTo>
                    <a:pt x="4237" y="123"/>
                    <a:pt x="4223" y="80"/>
                    <a:pt x="4192" y="47"/>
                  </a:cubicBezTo>
                  <a:cubicBezTo>
                    <a:pt x="4166" y="18"/>
                    <a:pt x="4127" y="1"/>
                    <a:pt x="408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
            <p:cNvSpPr/>
            <p:nvPr/>
          </p:nvSpPr>
          <p:spPr>
            <a:xfrm>
              <a:off x="2354925" y="1237413"/>
              <a:ext cx="79325" cy="130725"/>
            </a:xfrm>
            <a:custGeom>
              <a:rect b="b" l="l" r="r" t="t"/>
              <a:pathLst>
                <a:path extrusionOk="0" h="5229" w="3173">
                  <a:moveTo>
                    <a:pt x="2822" y="349"/>
                  </a:moveTo>
                  <a:lnTo>
                    <a:pt x="2822" y="349"/>
                  </a:lnTo>
                  <a:cubicBezTo>
                    <a:pt x="2848" y="515"/>
                    <a:pt x="2882" y="793"/>
                    <a:pt x="2882" y="1135"/>
                  </a:cubicBezTo>
                  <a:cubicBezTo>
                    <a:pt x="2882" y="1420"/>
                    <a:pt x="2858" y="1749"/>
                    <a:pt x="2787" y="2095"/>
                  </a:cubicBezTo>
                  <a:cubicBezTo>
                    <a:pt x="2736" y="2353"/>
                    <a:pt x="2655" y="2619"/>
                    <a:pt x="2541" y="2888"/>
                  </a:cubicBezTo>
                  <a:cubicBezTo>
                    <a:pt x="2368" y="3287"/>
                    <a:pt x="2116" y="3681"/>
                    <a:pt x="1748" y="4035"/>
                  </a:cubicBezTo>
                  <a:cubicBezTo>
                    <a:pt x="1410" y="4362"/>
                    <a:pt x="973" y="4654"/>
                    <a:pt x="407" y="4885"/>
                  </a:cubicBezTo>
                  <a:lnTo>
                    <a:pt x="407" y="4885"/>
                  </a:lnTo>
                  <a:cubicBezTo>
                    <a:pt x="363" y="4693"/>
                    <a:pt x="295" y="4332"/>
                    <a:pt x="295" y="3889"/>
                  </a:cubicBezTo>
                  <a:cubicBezTo>
                    <a:pt x="295" y="3608"/>
                    <a:pt x="321" y="3295"/>
                    <a:pt x="398" y="2969"/>
                  </a:cubicBezTo>
                  <a:cubicBezTo>
                    <a:pt x="454" y="2727"/>
                    <a:pt x="536" y="2477"/>
                    <a:pt x="657" y="2229"/>
                  </a:cubicBezTo>
                  <a:cubicBezTo>
                    <a:pt x="835" y="1859"/>
                    <a:pt x="1096" y="1493"/>
                    <a:pt x="1471" y="1160"/>
                  </a:cubicBezTo>
                  <a:cubicBezTo>
                    <a:pt x="1814" y="855"/>
                    <a:pt x="2255" y="577"/>
                    <a:pt x="2822" y="349"/>
                  </a:cubicBezTo>
                  <a:close/>
                  <a:moveTo>
                    <a:pt x="2930" y="1"/>
                  </a:moveTo>
                  <a:cubicBezTo>
                    <a:pt x="2913" y="1"/>
                    <a:pt x="2895" y="4"/>
                    <a:pt x="2878" y="9"/>
                  </a:cubicBezTo>
                  <a:cubicBezTo>
                    <a:pt x="2278" y="231"/>
                    <a:pt x="1796" y="507"/>
                    <a:pt x="1413" y="820"/>
                  </a:cubicBezTo>
                  <a:cubicBezTo>
                    <a:pt x="836" y="1289"/>
                    <a:pt x="480" y="1831"/>
                    <a:pt x="273" y="2369"/>
                  </a:cubicBezTo>
                  <a:cubicBezTo>
                    <a:pt x="64" y="2907"/>
                    <a:pt x="0" y="3440"/>
                    <a:pt x="0" y="3888"/>
                  </a:cubicBezTo>
                  <a:cubicBezTo>
                    <a:pt x="0" y="4605"/>
                    <a:pt x="161" y="5114"/>
                    <a:pt x="165" y="5124"/>
                  </a:cubicBezTo>
                  <a:cubicBezTo>
                    <a:pt x="177" y="5162"/>
                    <a:pt x="205" y="5194"/>
                    <a:pt x="241" y="5212"/>
                  </a:cubicBezTo>
                  <a:cubicBezTo>
                    <a:pt x="261" y="5223"/>
                    <a:pt x="284" y="5228"/>
                    <a:pt x="306" y="5228"/>
                  </a:cubicBezTo>
                  <a:cubicBezTo>
                    <a:pt x="323" y="5228"/>
                    <a:pt x="341" y="5225"/>
                    <a:pt x="358" y="5219"/>
                  </a:cubicBezTo>
                  <a:cubicBezTo>
                    <a:pt x="955" y="4997"/>
                    <a:pt x="1434" y="4703"/>
                    <a:pt x="1812" y="4372"/>
                  </a:cubicBezTo>
                  <a:cubicBezTo>
                    <a:pt x="2095" y="4124"/>
                    <a:pt x="2325" y="3852"/>
                    <a:pt x="2504" y="3571"/>
                  </a:cubicBezTo>
                  <a:cubicBezTo>
                    <a:pt x="2777" y="3152"/>
                    <a:pt x="2944" y="2711"/>
                    <a:pt x="3042" y="2292"/>
                  </a:cubicBezTo>
                  <a:cubicBezTo>
                    <a:pt x="3140" y="1871"/>
                    <a:pt x="3172" y="1473"/>
                    <a:pt x="3172" y="1136"/>
                  </a:cubicBezTo>
                  <a:cubicBezTo>
                    <a:pt x="3172" y="534"/>
                    <a:pt x="3074" y="122"/>
                    <a:pt x="3073" y="114"/>
                  </a:cubicBezTo>
                  <a:cubicBezTo>
                    <a:pt x="3063" y="73"/>
                    <a:pt x="3036" y="38"/>
                    <a:pt x="2999" y="17"/>
                  </a:cubicBezTo>
                  <a:cubicBezTo>
                    <a:pt x="2977" y="6"/>
                    <a:pt x="2953" y="1"/>
                    <a:pt x="29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
            <p:cNvSpPr/>
            <p:nvPr/>
          </p:nvSpPr>
          <p:spPr>
            <a:xfrm>
              <a:off x="3043650" y="1696838"/>
              <a:ext cx="120125" cy="67350"/>
            </a:xfrm>
            <a:custGeom>
              <a:rect b="b" l="l" r="r" t="t"/>
              <a:pathLst>
                <a:path extrusionOk="0" h="2694" w="4805">
                  <a:moveTo>
                    <a:pt x="4805" y="0"/>
                  </a:moveTo>
                  <a:lnTo>
                    <a:pt x="4805" y="0"/>
                  </a:lnTo>
                  <a:cubicBezTo>
                    <a:pt x="1456" y="201"/>
                    <a:pt x="0" y="2592"/>
                    <a:pt x="0" y="2592"/>
                  </a:cubicBezTo>
                  <a:cubicBezTo>
                    <a:pt x="337" y="2662"/>
                    <a:pt x="654" y="2694"/>
                    <a:pt x="951" y="2694"/>
                  </a:cubicBezTo>
                  <a:cubicBezTo>
                    <a:pt x="3691" y="2694"/>
                    <a:pt x="4805" y="1"/>
                    <a:pt x="48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
            <p:cNvSpPr/>
            <p:nvPr/>
          </p:nvSpPr>
          <p:spPr>
            <a:xfrm>
              <a:off x="2977975" y="1639363"/>
              <a:ext cx="80500" cy="114725"/>
            </a:xfrm>
            <a:custGeom>
              <a:rect b="b" l="l" r="r" t="t"/>
              <a:pathLst>
                <a:path extrusionOk="0" h="4589" w="3220">
                  <a:moveTo>
                    <a:pt x="304" y="1"/>
                  </a:moveTo>
                  <a:lnTo>
                    <a:pt x="304" y="1"/>
                  </a:lnTo>
                  <a:cubicBezTo>
                    <a:pt x="304" y="1"/>
                    <a:pt x="1" y="3841"/>
                    <a:pt x="2768" y="4589"/>
                  </a:cubicBezTo>
                  <a:cubicBezTo>
                    <a:pt x="2768" y="4589"/>
                    <a:pt x="3220" y="1227"/>
                    <a:pt x="30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
            <p:cNvSpPr/>
            <p:nvPr/>
          </p:nvSpPr>
          <p:spPr>
            <a:xfrm>
              <a:off x="3083300" y="1543013"/>
              <a:ext cx="114050" cy="91125"/>
            </a:xfrm>
            <a:custGeom>
              <a:rect b="b" l="l" r="r" t="t"/>
              <a:pathLst>
                <a:path extrusionOk="0" h="3645" w="4562">
                  <a:moveTo>
                    <a:pt x="4561" y="0"/>
                  </a:moveTo>
                  <a:lnTo>
                    <a:pt x="4561" y="0"/>
                  </a:lnTo>
                  <a:cubicBezTo>
                    <a:pt x="665" y="247"/>
                    <a:pt x="0" y="3644"/>
                    <a:pt x="0" y="3644"/>
                  </a:cubicBezTo>
                  <a:cubicBezTo>
                    <a:pt x="4060" y="3548"/>
                    <a:pt x="4561" y="0"/>
                    <a:pt x="45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
            <p:cNvSpPr/>
            <p:nvPr/>
          </p:nvSpPr>
          <p:spPr>
            <a:xfrm>
              <a:off x="2990475" y="1540113"/>
              <a:ext cx="90225" cy="108675"/>
            </a:xfrm>
            <a:custGeom>
              <a:rect b="b" l="l" r="r" t="t"/>
              <a:pathLst>
                <a:path extrusionOk="0" h="4347" w="3609">
                  <a:moveTo>
                    <a:pt x="45" y="1"/>
                  </a:moveTo>
                  <a:lnTo>
                    <a:pt x="45" y="1"/>
                  </a:lnTo>
                  <a:cubicBezTo>
                    <a:pt x="45" y="1"/>
                    <a:pt x="45" y="1"/>
                    <a:pt x="45" y="1"/>
                  </a:cubicBezTo>
                  <a:lnTo>
                    <a:pt x="45" y="1"/>
                  </a:lnTo>
                  <a:cubicBezTo>
                    <a:pt x="45" y="1"/>
                    <a:pt x="45" y="1"/>
                    <a:pt x="45" y="1"/>
                  </a:cubicBezTo>
                  <a:close/>
                  <a:moveTo>
                    <a:pt x="45" y="1"/>
                  </a:moveTo>
                  <a:cubicBezTo>
                    <a:pt x="47" y="1"/>
                    <a:pt x="0" y="3407"/>
                    <a:pt x="3609" y="4346"/>
                  </a:cubicBezTo>
                  <a:cubicBezTo>
                    <a:pt x="3609" y="4346"/>
                    <a:pt x="3185" y="404"/>
                    <a:pt x="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
            <p:cNvSpPr/>
            <p:nvPr/>
          </p:nvSpPr>
          <p:spPr>
            <a:xfrm>
              <a:off x="3068125" y="1381038"/>
              <a:ext cx="101675" cy="132050"/>
            </a:xfrm>
            <a:custGeom>
              <a:rect b="b" l="l" r="r" t="t"/>
              <a:pathLst>
                <a:path extrusionOk="0" h="5282" w="4067">
                  <a:moveTo>
                    <a:pt x="3425" y="0"/>
                  </a:moveTo>
                  <a:cubicBezTo>
                    <a:pt x="3424" y="0"/>
                    <a:pt x="0" y="1609"/>
                    <a:pt x="713" y="5282"/>
                  </a:cubicBezTo>
                  <a:cubicBezTo>
                    <a:pt x="713" y="5282"/>
                    <a:pt x="4067" y="4333"/>
                    <a:pt x="34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
            <p:cNvSpPr/>
            <p:nvPr/>
          </p:nvSpPr>
          <p:spPr>
            <a:xfrm>
              <a:off x="2988950" y="1438863"/>
              <a:ext cx="98250" cy="86275"/>
            </a:xfrm>
            <a:custGeom>
              <a:rect b="b" l="l" r="r" t="t"/>
              <a:pathLst>
                <a:path extrusionOk="0" h="3451" w="3930">
                  <a:moveTo>
                    <a:pt x="0" y="0"/>
                  </a:moveTo>
                  <a:cubicBezTo>
                    <a:pt x="0" y="0"/>
                    <a:pt x="437" y="3384"/>
                    <a:pt x="3930" y="3450"/>
                  </a:cubicBezTo>
                  <a:cubicBezTo>
                    <a:pt x="3930" y="3450"/>
                    <a:pt x="3493" y="19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
            <p:cNvSpPr/>
            <p:nvPr/>
          </p:nvSpPr>
          <p:spPr>
            <a:xfrm>
              <a:off x="2965175" y="1264888"/>
              <a:ext cx="115500" cy="123350"/>
            </a:xfrm>
            <a:custGeom>
              <a:rect b="b" l="l" r="r" t="t"/>
              <a:pathLst>
                <a:path extrusionOk="0" h="4934" w="4620">
                  <a:moveTo>
                    <a:pt x="874" y="0"/>
                  </a:moveTo>
                  <a:cubicBezTo>
                    <a:pt x="874" y="2"/>
                    <a:pt x="1" y="3627"/>
                    <a:pt x="3499" y="4933"/>
                  </a:cubicBezTo>
                  <a:cubicBezTo>
                    <a:pt x="3499" y="4933"/>
                    <a:pt x="4619" y="1386"/>
                    <a:pt x="8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
            <p:cNvSpPr/>
            <p:nvPr/>
          </p:nvSpPr>
          <p:spPr>
            <a:xfrm>
              <a:off x="3004225" y="1384538"/>
              <a:ext cx="88375" cy="441775"/>
            </a:xfrm>
            <a:custGeom>
              <a:rect b="b" l="l" r="r" t="t"/>
              <a:pathLst>
                <a:path extrusionOk="0" h="17671" w="3535">
                  <a:moveTo>
                    <a:pt x="1938" y="1"/>
                  </a:moveTo>
                  <a:cubicBezTo>
                    <a:pt x="1919" y="1"/>
                    <a:pt x="1899" y="4"/>
                    <a:pt x="1881" y="13"/>
                  </a:cubicBezTo>
                  <a:cubicBezTo>
                    <a:pt x="1807" y="45"/>
                    <a:pt x="1770" y="130"/>
                    <a:pt x="1802" y="205"/>
                  </a:cubicBezTo>
                  <a:cubicBezTo>
                    <a:pt x="2852" y="2697"/>
                    <a:pt x="3242" y="5049"/>
                    <a:pt x="3242" y="7172"/>
                  </a:cubicBezTo>
                  <a:cubicBezTo>
                    <a:pt x="3242" y="10215"/>
                    <a:pt x="2442" y="12780"/>
                    <a:pt x="1645" y="14589"/>
                  </a:cubicBezTo>
                  <a:cubicBezTo>
                    <a:pt x="1245" y="15491"/>
                    <a:pt x="845" y="16206"/>
                    <a:pt x="547" y="16692"/>
                  </a:cubicBezTo>
                  <a:cubicBezTo>
                    <a:pt x="397" y="16934"/>
                    <a:pt x="274" y="17121"/>
                    <a:pt x="185" y="17246"/>
                  </a:cubicBezTo>
                  <a:cubicBezTo>
                    <a:pt x="140" y="17309"/>
                    <a:pt x="108" y="17355"/>
                    <a:pt x="84" y="17386"/>
                  </a:cubicBezTo>
                  <a:cubicBezTo>
                    <a:pt x="73" y="17402"/>
                    <a:pt x="65" y="17414"/>
                    <a:pt x="59" y="17422"/>
                  </a:cubicBezTo>
                  <a:cubicBezTo>
                    <a:pt x="57" y="17426"/>
                    <a:pt x="52" y="17429"/>
                    <a:pt x="52" y="17431"/>
                  </a:cubicBezTo>
                  <a:lnTo>
                    <a:pt x="51" y="17432"/>
                  </a:lnTo>
                  <a:cubicBezTo>
                    <a:pt x="1" y="17496"/>
                    <a:pt x="14" y="17589"/>
                    <a:pt x="79" y="17639"/>
                  </a:cubicBezTo>
                  <a:cubicBezTo>
                    <a:pt x="106" y="17660"/>
                    <a:pt x="138" y="17670"/>
                    <a:pt x="169" y="17670"/>
                  </a:cubicBezTo>
                  <a:cubicBezTo>
                    <a:pt x="212" y="17670"/>
                    <a:pt x="255" y="17650"/>
                    <a:pt x="283" y="17612"/>
                  </a:cubicBezTo>
                  <a:cubicBezTo>
                    <a:pt x="290" y="17607"/>
                    <a:pt x="1100" y="16543"/>
                    <a:pt x="1911" y="14706"/>
                  </a:cubicBezTo>
                  <a:cubicBezTo>
                    <a:pt x="2722" y="12873"/>
                    <a:pt x="3534" y="10264"/>
                    <a:pt x="3534" y="7172"/>
                  </a:cubicBezTo>
                  <a:cubicBezTo>
                    <a:pt x="3534" y="5013"/>
                    <a:pt x="3139" y="2618"/>
                    <a:pt x="2073" y="90"/>
                  </a:cubicBezTo>
                  <a:cubicBezTo>
                    <a:pt x="2049" y="34"/>
                    <a:pt x="1995" y="1"/>
                    <a:pt x="193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
            <p:cNvSpPr/>
            <p:nvPr/>
          </p:nvSpPr>
          <p:spPr>
            <a:xfrm>
              <a:off x="3039825" y="1693113"/>
              <a:ext cx="127850" cy="74750"/>
            </a:xfrm>
            <a:custGeom>
              <a:rect b="b" l="l" r="r" t="t"/>
              <a:pathLst>
                <a:path extrusionOk="0" h="2990" w="5114">
                  <a:moveTo>
                    <a:pt x="4716" y="317"/>
                  </a:moveTo>
                  <a:cubicBezTo>
                    <a:pt x="4685" y="374"/>
                    <a:pt x="4649" y="441"/>
                    <a:pt x="4605" y="516"/>
                  </a:cubicBezTo>
                  <a:cubicBezTo>
                    <a:pt x="4386" y="888"/>
                    <a:pt x="3998" y="1437"/>
                    <a:pt x="3423" y="1888"/>
                  </a:cubicBezTo>
                  <a:cubicBezTo>
                    <a:pt x="3136" y="2116"/>
                    <a:pt x="2800" y="2318"/>
                    <a:pt x="2415" y="2463"/>
                  </a:cubicBezTo>
                  <a:cubicBezTo>
                    <a:pt x="2030" y="2609"/>
                    <a:pt x="1595" y="2697"/>
                    <a:pt x="1104" y="2697"/>
                  </a:cubicBezTo>
                  <a:cubicBezTo>
                    <a:pt x="882" y="2697"/>
                    <a:pt x="649" y="2679"/>
                    <a:pt x="404" y="2640"/>
                  </a:cubicBezTo>
                  <a:lnTo>
                    <a:pt x="404" y="2640"/>
                  </a:lnTo>
                  <a:cubicBezTo>
                    <a:pt x="569" y="2419"/>
                    <a:pt x="900" y="2023"/>
                    <a:pt x="1412" y="1620"/>
                  </a:cubicBezTo>
                  <a:cubicBezTo>
                    <a:pt x="1794" y="1318"/>
                    <a:pt x="2277" y="1012"/>
                    <a:pt x="2866" y="769"/>
                  </a:cubicBezTo>
                  <a:cubicBezTo>
                    <a:pt x="3395" y="552"/>
                    <a:pt x="4009" y="384"/>
                    <a:pt x="4716" y="317"/>
                  </a:cubicBezTo>
                  <a:close/>
                  <a:moveTo>
                    <a:pt x="4955" y="0"/>
                  </a:moveTo>
                  <a:cubicBezTo>
                    <a:pt x="4954" y="0"/>
                    <a:pt x="4952" y="0"/>
                    <a:pt x="4950" y="0"/>
                  </a:cubicBezTo>
                  <a:cubicBezTo>
                    <a:pt x="4094" y="50"/>
                    <a:pt x="3361" y="243"/>
                    <a:pt x="2738" y="501"/>
                  </a:cubicBezTo>
                  <a:cubicBezTo>
                    <a:pt x="1805" y="890"/>
                    <a:pt x="1131" y="1427"/>
                    <a:pt x="688" y="1869"/>
                  </a:cubicBezTo>
                  <a:cubicBezTo>
                    <a:pt x="245" y="2310"/>
                    <a:pt x="33" y="2655"/>
                    <a:pt x="30" y="2663"/>
                  </a:cubicBezTo>
                  <a:cubicBezTo>
                    <a:pt x="6" y="2704"/>
                    <a:pt x="1" y="2753"/>
                    <a:pt x="20" y="2797"/>
                  </a:cubicBezTo>
                  <a:cubicBezTo>
                    <a:pt x="38" y="2842"/>
                    <a:pt x="78" y="2874"/>
                    <a:pt x="124" y="2883"/>
                  </a:cubicBezTo>
                  <a:lnTo>
                    <a:pt x="153" y="2741"/>
                  </a:lnTo>
                  <a:lnTo>
                    <a:pt x="124" y="2885"/>
                  </a:lnTo>
                  <a:cubicBezTo>
                    <a:pt x="469" y="2959"/>
                    <a:pt x="795" y="2989"/>
                    <a:pt x="1104" y="2989"/>
                  </a:cubicBezTo>
                  <a:cubicBezTo>
                    <a:pt x="1813" y="2989"/>
                    <a:pt x="2422" y="2816"/>
                    <a:pt x="2929" y="2553"/>
                  </a:cubicBezTo>
                  <a:cubicBezTo>
                    <a:pt x="3311" y="2355"/>
                    <a:pt x="3635" y="2111"/>
                    <a:pt x="3910" y="1854"/>
                  </a:cubicBezTo>
                  <a:cubicBezTo>
                    <a:pt x="4322" y="1469"/>
                    <a:pt x="4614" y="1060"/>
                    <a:pt x="4807" y="745"/>
                  </a:cubicBezTo>
                  <a:cubicBezTo>
                    <a:pt x="5000" y="429"/>
                    <a:pt x="5090" y="210"/>
                    <a:pt x="5094" y="204"/>
                  </a:cubicBezTo>
                  <a:cubicBezTo>
                    <a:pt x="5114" y="159"/>
                    <a:pt x="5109" y="105"/>
                    <a:pt x="5078" y="63"/>
                  </a:cubicBezTo>
                  <a:cubicBezTo>
                    <a:pt x="5049" y="21"/>
                    <a:pt x="5003" y="0"/>
                    <a:pt x="49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
            <p:cNvSpPr/>
            <p:nvPr/>
          </p:nvSpPr>
          <p:spPr>
            <a:xfrm>
              <a:off x="2981550" y="1635738"/>
              <a:ext cx="69950" cy="122150"/>
            </a:xfrm>
            <a:custGeom>
              <a:rect b="b" l="l" r="r" t="t"/>
              <a:pathLst>
                <a:path extrusionOk="0" h="4886" w="2798">
                  <a:moveTo>
                    <a:pt x="298" y="369"/>
                  </a:moveTo>
                  <a:cubicBezTo>
                    <a:pt x="744" y="584"/>
                    <a:pt x="1100" y="850"/>
                    <a:pt x="1385" y="1147"/>
                  </a:cubicBezTo>
                  <a:cubicBezTo>
                    <a:pt x="1627" y="1401"/>
                    <a:pt x="1820" y="1676"/>
                    <a:pt x="1970" y="1956"/>
                  </a:cubicBezTo>
                  <a:cubicBezTo>
                    <a:pt x="2197" y="2377"/>
                    <a:pt x="2330" y="2815"/>
                    <a:pt x="2409" y="3217"/>
                  </a:cubicBezTo>
                  <a:cubicBezTo>
                    <a:pt x="2484" y="3616"/>
                    <a:pt x="2507" y="3978"/>
                    <a:pt x="2507" y="4246"/>
                  </a:cubicBezTo>
                  <a:cubicBezTo>
                    <a:pt x="2507" y="4363"/>
                    <a:pt x="2503" y="4464"/>
                    <a:pt x="2498" y="4541"/>
                  </a:cubicBezTo>
                  <a:lnTo>
                    <a:pt x="2498" y="4541"/>
                  </a:lnTo>
                  <a:cubicBezTo>
                    <a:pt x="2294" y="4473"/>
                    <a:pt x="2109" y="4387"/>
                    <a:pt x="1943" y="4286"/>
                  </a:cubicBezTo>
                  <a:cubicBezTo>
                    <a:pt x="1574" y="4063"/>
                    <a:pt x="1287" y="3769"/>
                    <a:pt x="1062" y="3435"/>
                  </a:cubicBezTo>
                  <a:cubicBezTo>
                    <a:pt x="726" y="2936"/>
                    <a:pt x="532" y="2350"/>
                    <a:pt x="426" y="1810"/>
                  </a:cubicBezTo>
                  <a:cubicBezTo>
                    <a:pt x="320" y="1269"/>
                    <a:pt x="298" y="780"/>
                    <a:pt x="298" y="478"/>
                  </a:cubicBezTo>
                  <a:cubicBezTo>
                    <a:pt x="298" y="438"/>
                    <a:pt x="298" y="402"/>
                    <a:pt x="298" y="369"/>
                  </a:cubicBezTo>
                  <a:close/>
                  <a:moveTo>
                    <a:pt x="159" y="1"/>
                  </a:moveTo>
                  <a:cubicBezTo>
                    <a:pt x="132" y="1"/>
                    <a:pt x="105" y="8"/>
                    <a:pt x="81" y="22"/>
                  </a:cubicBezTo>
                  <a:cubicBezTo>
                    <a:pt x="41" y="46"/>
                    <a:pt x="15" y="88"/>
                    <a:pt x="10" y="136"/>
                  </a:cubicBezTo>
                  <a:cubicBezTo>
                    <a:pt x="10" y="139"/>
                    <a:pt x="1" y="266"/>
                    <a:pt x="1" y="480"/>
                  </a:cubicBezTo>
                  <a:cubicBezTo>
                    <a:pt x="1" y="722"/>
                    <a:pt x="12" y="1074"/>
                    <a:pt x="68" y="1478"/>
                  </a:cubicBezTo>
                  <a:cubicBezTo>
                    <a:pt x="112" y="1781"/>
                    <a:pt x="177" y="2112"/>
                    <a:pt x="280" y="2449"/>
                  </a:cubicBezTo>
                  <a:cubicBezTo>
                    <a:pt x="434" y="2953"/>
                    <a:pt x="673" y="3467"/>
                    <a:pt x="1043" y="3904"/>
                  </a:cubicBezTo>
                  <a:cubicBezTo>
                    <a:pt x="1227" y="4124"/>
                    <a:pt x="1446" y="4321"/>
                    <a:pt x="1701" y="4488"/>
                  </a:cubicBezTo>
                  <a:cubicBezTo>
                    <a:pt x="1954" y="4655"/>
                    <a:pt x="2248" y="4790"/>
                    <a:pt x="2584" y="4880"/>
                  </a:cubicBezTo>
                  <a:cubicBezTo>
                    <a:pt x="2596" y="4884"/>
                    <a:pt x="2608" y="4886"/>
                    <a:pt x="2621" y="4886"/>
                  </a:cubicBezTo>
                  <a:cubicBezTo>
                    <a:pt x="2649" y="4886"/>
                    <a:pt x="2678" y="4876"/>
                    <a:pt x="2704" y="4859"/>
                  </a:cubicBezTo>
                  <a:cubicBezTo>
                    <a:pt x="2739" y="4835"/>
                    <a:pt x="2762" y="4800"/>
                    <a:pt x="2768" y="4758"/>
                  </a:cubicBezTo>
                  <a:lnTo>
                    <a:pt x="2625" y="4734"/>
                  </a:lnTo>
                  <a:lnTo>
                    <a:pt x="2625" y="4734"/>
                  </a:lnTo>
                  <a:lnTo>
                    <a:pt x="2772" y="4753"/>
                  </a:lnTo>
                  <a:cubicBezTo>
                    <a:pt x="2772" y="4748"/>
                    <a:pt x="2797" y="4556"/>
                    <a:pt x="2797" y="4244"/>
                  </a:cubicBezTo>
                  <a:cubicBezTo>
                    <a:pt x="2797" y="3994"/>
                    <a:pt x="2781" y="3665"/>
                    <a:pt x="2720" y="3299"/>
                  </a:cubicBezTo>
                  <a:cubicBezTo>
                    <a:pt x="2627" y="2750"/>
                    <a:pt x="2436" y="2111"/>
                    <a:pt x="2049" y="1517"/>
                  </a:cubicBezTo>
                  <a:cubicBezTo>
                    <a:pt x="1857" y="1220"/>
                    <a:pt x="1614" y="932"/>
                    <a:pt x="1311" y="679"/>
                  </a:cubicBezTo>
                  <a:cubicBezTo>
                    <a:pt x="1007" y="420"/>
                    <a:pt x="646" y="194"/>
                    <a:pt x="216" y="12"/>
                  </a:cubicBezTo>
                  <a:cubicBezTo>
                    <a:pt x="197" y="4"/>
                    <a:pt x="178"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
            <p:cNvSpPr/>
            <p:nvPr/>
          </p:nvSpPr>
          <p:spPr>
            <a:xfrm>
              <a:off x="3079550" y="1539338"/>
              <a:ext cx="121650" cy="98450"/>
            </a:xfrm>
            <a:custGeom>
              <a:rect b="b" l="l" r="r" t="t"/>
              <a:pathLst>
                <a:path extrusionOk="0" h="3938" w="4866">
                  <a:moveTo>
                    <a:pt x="4530" y="309"/>
                  </a:moveTo>
                  <a:cubicBezTo>
                    <a:pt x="4507" y="404"/>
                    <a:pt x="4473" y="532"/>
                    <a:pt x="4422" y="682"/>
                  </a:cubicBezTo>
                  <a:cubicBezTo>
                    <a:pt x="4340" y="926"/>
                    <a:pt x="4213" y="1229"/>
                    <a:pt x="4027" y="1547"/>
                  </a:cubicBezTo>
                  <a:cubicBezTo>
                    <a:pt x="3886" y="1786"/>
                    <a:pt x="3713" y="2033"/>
                    <a:pt x="3493" y="2269"/>
                  </a:cubicBezTo>
                  <a:cubicBezTo>
                    <a:pt x="3167" y="2626"/>
                    <a:pt x="2745" y="2958"/>
                    <a:pt x="2199" y="3207"/>
                  </a:cubicBezTo>
                  <a:cubicBezTo>
                    <a:pt x="1695" y="3436"/>
                    <a:pt x="1084" y="3597"/>
                    <a:pt x="342" y="3635"/>
                  </a:cubicBezTo>
                  <a:lnTo>
                    <a:pt x="342" y="3635"/>
                  </a:lnTo>
                  <a:cubicBezTo>
                    <a:pt x="369" y="3545"/>
                    <a:pt x="407" y="3427"/>
                    <a:pt x="462" y="3287"/>
                  </a:cubicBezTo>
                  <a:cubicBezTo>
                    <a:pt x="553" y="3051"/>
                    <a:pt x="690" y="2756"/>
                    <a:pt x="887" y="2444"/>
                  </a:cubicBezTo>
                  <a:cubicBezTo>
                    <a:pt x="1181" y="1977"/>
                    <a:pt x="1611" y="1473"/>
                    <a:pt x="2231" y="1070"/>
                  </a:cubicBezTo>
                  <a:cubicBezTo>
                    <a:pt x="2812" y="692"/>
                    <a:pt x="3561" y="400"/>
                    <a:pt x="4530" y="309"/>
                  </a:cubicBezTo>
                  <a:close/>
                  <a:moveTo>
                    <a:pt x="4718" y="0"/>
                  </a:moveTo>
                  <a:cubicBezTo>
                    <a:pt x="4714" y="0"/>
                    <a:pt x="4709" y="1"/>
                    <a:pt x="4705" y="1"/>
                  </a:cubicBezTo>
                  <a:cubicBezTo>
                    <a:pt x="3709" y="62"/>
                    <a:pt x="2913" y="329"/>
                    <a:pt x="2285" y="693"/>
                  </a:cubicBezTo>
                  <a:cubicBezTo>
                    <a:pt x="1813" y="966"/>
                    <a:pt x="1435" y="1295"/>
                    <a:pt x="1131" y="1634"/>
                  </a:cubicBezTo>
                  <a:cubicBezTo>
                    <a:pt x="678" y="2143"/>
                    <a:pt x="399" y="2671"/>
                    <a:pt x="232" y="3075"/>
                  </a:cubicBezTo>
                  <a:cubicBezTo>
                    <a:pt x="65" y="3478"/>
                    <a:pt x="9" y="3758"/>
                    <a:pt x="9" y="3764"/>
                  </a:cubicBezTo>
                  <a:cubicBezTo>
                    <a:pt x="1" y="3807"/>
                    <a:pt x="14" y="3852"/>
                    <a:pt x="41" y="3886"/>
                  </a:cubicBezTo>
                  <a:cubicBezTo>
                    <a:pt x="68" y="3917"/>
                    <a:pt x="108" y="3938"/>
                    <a:pt x="149" y="3938"/>
                  </a:cubicBezTo>
                  <a:cubicBezTo>
                    <a:pt x="152" y="3938"/>
                    <a:pt x="155" y="3938"/>
                    <a:pt x="158" y="3937"/>
                  </a:cubicBezTo>
                  <a:lnTo>
                    <a:pt x="158" y="3937"/>
                  </a:lnTo>
                  <a:lnTo>
                    <a:pt x="158" y="3937"/>
                  </a:lnTo>
                  <a:cubicBezTo>
                    <a:pt x="1191" y="3913"/>
                    <a:pt x="2009" y="3667"/>
                    <a:pt x="2648" y="3310"/>
                  </a:cubicBezTo>
                  <a:cubicBezTo>
                    <a:pt x="3128" y="3042"/>
                    <a:pt x="3507" y="2709"/>
                    <a:pt x="3804" y="2364"/>
                  </a:cubicBezTo>
                  <a:cubicBezTo>
                    <a:pt x="4250" y="1847"/>
                    <a:pt x="4512" y="1301"/>
                    <a:pt x="4664" y="884"/>
                  </a:cubicBezTo>
                  <a:cubicBezTo>
                    <a:pt x="4817" y="467"/>
                    <a:pt x="4857" y="175"/>
                    <a:pt x="4860" y="168"/>
                  </a:cubicBezTo>
                  <a:cubicBezTo>
                    <a:pt x="4865" y="123"/>
                    <a:pt x="4852" y="80"/>
                    <a:pt x="4822" y="48"/>
                  </a:cubicBezTo>
                  <a:cubicBezTo>
                    <a:pt x="4794" y="19"/>
                    <a:pt x="4758" y="0"/>
                    <a:pt x="471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
            <p:cNvSpPr/>
            <p:nvPr/>
          </p:nvSpPr>
          <p:spPr>
            <a:xfrm>
              <a:off x="2987925" y="1536388"/>
              <a:ext cx="96600" cy="115975"/>
            </a:xfrm>
            <a:custGeom>
              <a:rect b="b" l="l" r="r" t="t"/>
              <a:pathLst>
                <a:path extrusionOk="0" h="4639" w="3864">
                  <a:moveTo>
                    <a:pt x="300" y="322"/>
                  </a:moveTo>
                  <a:lnTo>
                    <a:pt x="300" y="322"/>
                  </a:lnTo>
                  <a:cubicBezTo>
                    <a:pt x="608" y="377"/>
                    <a:pt x="887" y="468"/>
                    <a:pt x="1139" y="585"/>
                  </a:cubicBezTo>
                  <a:cubicBezTo>
                    <a:pt x="1661" y="829"/>
                    <a:pt x="2073" y="1195"/>
                    <a:pt x="2399" y="1606"/>
                  </a:cubicBezTo>
                  <a:cubicBezTo>
                    <a:pt x="2645" y="1916"/>
                    <a:pt x="2841" y="2253"/>
                    <a:pt x="2997" y="2583"/>
                  </a:cubicBezTo>
                  <a:cubicBezTo>
                    <a:pt x="3229" y="3081"/>
                    <a:pt x="3374" y="3564"/>
                    <a:pt x="3456" y="3922"/>
                  </a:cubicBezTo>
                  <a:cubicBezTo>
                    <a:pt x="3490" y="4069"/>
                    <a:pt x="3513" y="4195"/>
                    <a:pt x="3531" y="4292"/>
                  </a:cubicBezTo>
                  <a:lnTo>
                    <a:pt x="3531" y="4292"/>
                  </a:lnTo>
                  <a:cubicBezTo>
                    <a:pt x="2780" y="4065"/>
                    <a:pt x="2207" y="3729"/>
                    <a:pt x="1764" y="3341"/>
                  </a:cubicBezTo>
                  <a:cubicBezTo>
                    <a:pt x="1402" y="3025"/>
                    <a:pt x="1130" y="2675"/>
                    <a:pt x="926" y="2326"/>
                  </a:cubicBezTo>
                  <a:cubicBezTo>
                    <a:pt x="616" y="1803"/>
                    <a:pt x="457" y="1278"/>
                    <a:pt x="377" y="875"/>
                  </a:cubicBezTo>
                  <a:cubicBezTo>
                    <a:pt x="330" y="642"/>
                    <a:pt x="310" y="450"/>
                    <a:pt x="300" y="322"/>
                  </a:cubicBezTo>
                  <a:close/>
                  <a:moveTo>
                    <a:pt x="147" y="1"/>
                  </a:moveTo>
                  <a:cubicBezTo>
                    <a:pt x="112" y="1"/>
                    <a:pt x="77" y="14"/>
                    <a:pt x="51" y="37"/>
                  </a:cubicBezTo>
                  <a:cubicBezTo>
                    <a:pt x="19" y="65"/>
                    <a:pt x="1" y="103"/>
                    <a:pt x="1" y="145"/>
                  </a:cubicBezTo>
                  <a:lnTo>
                    <a:pt x="1" y="153"/>
                  </a:lnTo>
                  <a:cubicBezTo>
                    <a:pt x="1" y="199"/>
                    <a:pt x="4" y="442"/>
                    <a:pt x="65" y="795"/>
                  </a:cubicBezTo>
                  <a:cubicBezTo>
                    <a:pt x="110" y="1060"/>
                    <a:pt x="189" y="1387"/>
                    <a:pt x="324" y="1741"/>
                  </a:cubicBezTo>
                  <a:cubicBezTo>
                    <a:pt x="524" y="2272"/>
                    <a:pt x="853" y="2863"/>
                    <a:pt x="1386" y="3388"/>
                  </a:cubicBezTo>
                  <a:cubicBezTo>
                    <a:pt x="1921" y="3913"/>
                    <a:pt x="2661" y="4372"/>
                    <a:pt x="3674" y="4633"/>
                  </a:cubicBezTo>
                  <a:cubicBezTo>
                    <a:pt x="3686" y="4637"/>
                    <a:pt x="3699" y="4638"/>
                    <a:pt x="3711" y="4638"/>
                  </a:cubicBezTo>
                  <a:cubicBezTo>
                    <a:pt x="3746" y="4638"/>
                    <a:pt x="3780" y="4626"/>
                    <a:pt x="3807" y="4604"/>
                  </a:cubicBezTo>
                  <a:cubicBezTo>
                    <a:pt x="3843" y="4572"/>
                    <a:pt x="3863" y="4524"/>
                    <a:pt x="3857" y="4478"/>
                  </a:cubicBezTo>
                  <a:lnTo>
                    <a:pt x="3857" y="4478"/>
                  </a:lnTo>
                  <a:lnTo>
                    <a:pt x="3857" y="4478"/>
                  </a:lnTo>
                  <a:lnTo>
                    <a:pt x="3857" y="4478"/>
                  </a:lnTo>
                  <a:cubicBezTo>
                    <a:pt x="3855" y="4455"/>
                    <a:pt x="3826" y="4207"/>
                    <a:pt x="3738" y="3839"/>
                  </a:cubicBezTo>
                  <a:cubicBezTo>
                    <a:pt x="3671" y="3551"/>
                    <a:pt x="3568" y="3189"/>
                    <a:pt x="3412" y="2803"/>
                  </a:cubicBezTo>
                  <a:cubicBezTo>
                    <a:pt x="3180" y="2224"/>
                    <a:pt x="2830" y="1586"/>
                    <a:pt x="2306" y="1060"/>
                  </a:cubicBezTo>
                  <a:cubicBezTo>
                    <a:pt x="2045" y="797"/>
                    <a:pt x="1738" y="562"/>
                    <a:pt x="1383" y="378"/>
                  </a:cubicBezTo>
                  <a:cubicBezTo>
                    <a:pt x="1028" y="193"/>
                    <a:pt x="622" y="63"/>
                    <a:pt x="165" y="2"/>
                  </a:cubicBezTo>
                  <a:cubicBezTo>
                    <a:pt x="159" y="1"/>
                    <a:pt x="153" y="1"/>
                    <a:pt x="14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
            <p:cNvSpPr/>
            <p:nvPr/>
          </p:nvSpPr>
          <p:spPr>
            <a:xfrm>
              <a:off x="3079875" y="1377363"/>
              <a:ext cx="79650" cy="139475"/>
            </a:xfrm>
            <a:custGeom>
              <a:rect b="b" l="l" r="r" t="t"/>
              <a:pathLst>
                <a:path extrusionOk="0" h="5579" w="3186">
                  <a:moveTo>
                    <a:pt x="2836" y="376"/>
                  </a:moveTo>
                  <a:lnTo>
                    <a:pt x="2836" y="376"/>
                  </a:lnTo>
                  <a:cubicBezTo>
                    <a:pt x="2871" y="669"/>
                    <a:pt x="2889" y="946"/>
                    <a:pt x="2889" y="1207"/>
                  </a:cubicBezTo>
                  <a:cubicBezTo>
                    <a:pt x="2889" y="2045"/>
                    <a:pt x="2717" y="2716"/>
                    <a:pt x="2465" y="3252"/>
                  </a:cubicBezTo>
                  <a:cubicBezTo>
                    <a:pt x="2276" y="3655"/>
                    <a:pt x="2040" y="3982"/>
                    <a:pt x="1791" y="4249"/>
                  </a:cubicBezTo>
                  <a:cubicBezTo>
                    <a:pt x="1417" y="4648"/>
                    <a:pt x="1019" y="4909"/>
                    <a:pt x="710" y="5069"/>
                  </a:cubicBezTo>
                  <a:cubicBezTo>
                    <a:pt x="569" y="5144"/>
                    <a:pt x="446" y="5196"/>
                    <a:pt x="358" y="5231"/>
                  </a:cubicBezTo>
                  <a:lnTo>
                    <a:pt x="358" y="5231"/>
                  </a:lnTo>
                  <a:cubicBezTo>
                    <a:pt x="313" y="4957"/>
                    <a:pt x="293" y="4696"/>
                    <a:pt x="293" y="4445"/>
                  </a:cubicBezTo>
                  <a:cubicBezTo>
                    <a:pt x="293" y="3725"/>
                    <a:pt x="462" y="3107"/>
                    <a:pt x="717" y="2581"/>
                  </a:cubicBezTo>
                  <a:cubicBezTo>
                    <a:pt x="908" y="2187"/>
                    <a:pt x="1147" y="1847"/>
                    <a:pt x="1399" y="1555"/>
                  </a:cubicBezTo>
                  <a:cubicBezTo>
                    <a:pt x="1776" y="1120"/>
                    <a:pt x="2184" y="799"/>
                    <a:pt x="2494" y="589"/>
                  </a:cubicBezTo>
                  <a:cubicBezTo>
                    <a:pt x="2631" y="497"/>
                    <a:pt x="2747" y="426"/>
                    <a:pt x="2836" y="376"/>
                  </a:cubicBezTo>
                  <a:close/>
                  <a:moveTo>
                    <a:pt x="2954" y="0"/>
                  </a:moveTo>
                  <a:cubicBezTo>
                    <a:pt x="2934" y="0"/>
                    <a:pt x="2913" y="5"/>
                    <a:pt x="2894" y="14"/>
                  </a:cubicBezTo>
                  <a:cubicBezTo>
                    <a:pt x="2890" y="15"/>
                    <a:pt x="2707" y="102"/>
                    <a:pt x="2439" y="277"/>
                  </a:cubicBezTo>
                  <a:cubicBezTo>
                    <a:pt x="2033" y="540"/>
                    <a:pt x="1428" y="1001"/>
                    <a:pt x="919" y="1690"/>
                  </a:cubicBezTo>
                  <a:cubicBezTo>
                    <a:pt x="665" y="2033"/>
                    <a:pt x="436" y="2435"/>
                    <a:pt x="269" y="2894"/>
                  </a:cubicBezTo>
                  <a:cubicBezTo>
                    <a:pt x="104" y="3353"/>
                    <a:pt x="1" y="3871"/>
                    <a:pt x="1" y="4446"/>
                  </a:cubicBezTo>
                  <a:cubicBezTo>
                    <a:pt x="1" y="4766"/>
                    <a:pt x="33" y="5103"/>
                    <a:pt x="100" y="5458"/>
                  </a:cubicBezTo>
                  <a:cubicBezTo>
                    <a:pt x="108" y="5498"/>
                    <a:pt x="132" y="5535"/>
                    <a:pt x="169" y="5557"/>
                  </a:cubicBezTo>
                  <a:cubicBezTo>
                    <a:pt x="192" y="5571"/>
                    <a:pt x="220" y="5579"/>
                    <a:pt x="247" y="5579"/>
                  </a:cubicBezTo>
                  <a:cubicBezTo>
                    <a:pt x="260" y="5579"/>
                    <a:pt x="273" y="5577"/>
                    <a:pt x="285" y="5573"/>
                  </a:cubicBezTo>
                  <a:lnTo>
                    <a:pt x="284" y="5571"/>
                  </a:lnTo>
                  <a:lnTo>
                    <a:pt x="284" y="5571"/>
                  </a:lnTo>
                  <a:cubicBezTo>
                    <a:pt x="301" y="5565"/>
                    <a:pt x="481" y="5513"/>
                    <a:pt x="746" y="5384"/>
                  </a:cubicBezTo>
                  <a:cubicBezTo>
                    <a:pt x="948" y="5284"/>
                    <a:pt x="1203" y="5140"/>
                    <a:pt x="1470" y="4936"/>
                  </a:cubicBezTo>
                  <a:cubicBezTo>
                    <a:pt x="1869" y="4632"/>
                    <a:pt x="2298" y="4196"/>
                    <a:pt x="2629" y="3586"/>
                  </a:cubicBezTo>
                  <a:cubicBezTo>
                    <a:pt x="2958" y="2976"/>
                    <a:pt x="3186" y="2194"/>
                    <a:pt x="3186" y="1207"/>
                  </a:cubicBezTo>
                  <a:cubicBezTo>
                    <a:pt x="3186" y="871"/>
                    <a:pt x="3159" y="511"/>
                    <a:pt x="3102" y="126"/>
                  </a:cubicBezTo>
                  <a:cubicBezTo>
                    <a:pt x="3096" y="80"/>
                    <a:pt x="3069" y="40"/>
                    <a:pt x="3027" y="19"/>
                  </a:cubicBezTo>
                  <a:cubicBezTo>
                    <a:pt x="3004" y="7"/>
                    <a:pt x="2979" y="0"/>
                    <a:pt x="29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
            <p:cNvSpPr/>
            <p:nvPr/>
          </p:nvSpPr>
          <p:spPr>
            <a:xfrm>
              <a:off x="2985050" y="1435213"/>
              <a:ext cx="105925" cy="93575"/>
            </a:xfrm>
            <a:custGeom>
              <a:rect b="b" l="l" r="r" t="t"/>
              <a:pathLst>
                <a:path extrusionOk="0" h="3743" w="4237">
                  <a:moveTo>
                    <a:pt x="334" y="306"/>
                  </a:moveTo>
                  <a:cubicBezTo>
                    <a:pt x="1094" y="375"/>
                    <a:pt x="1691" y="596"/>
                    <a:pt x="2164" y="891"/>
                  </a:cubicBezTo>
                  <a:cubicBezTo>
                    <a:pt x="2546" y="1130"/>
                    <a:pt x="2850" y="1419"/>
                    <a:pt x="3089" y="1720"/>
                  </a:cubicBezTo>
                  <a:cubicBezTo>
                    <a:pt x="3447" y="2171"/>
                    <a:pt x="3661" y="2647"/>
                    <a:pt x="3783" y="3010"/>
                  </a:cubicBezTo>
                  <a:cubicBezTo>
                    <a:pt x="3844" y="3185"/>
                    <a:pt x="3882" y="3338"/>
                    <a:pt x="3906" y="3443"/>
                  </a:cubicBezTo>
                  <a:lnTo>
                    <a:pt x="3906" y="3443"/>
                  </a:lnTo>
                  <a:cubicBezTo>
                    <a:pt x="3145" y="3402"/>
                    <a:pt x="2548" y="3194"/>
                    <a:pt x="2076" y="2904"/>
                  </a:cubicBezTo>
                  <a:cubicBezTo>
                    <a:pt x="1692" y="2668"/>
                    <a:pt x="1391" y="2379"/>
                    <a:pt x="1153" y="2074"/>
                  </a:cubicBezTo>
                  <a:cubicBezTo>
                    <a:pt x="795" y="1620"/>
                    <a:pt x="580" y="1130"/>
                    <a:pt x="456" y="755"/>
                  </a:cubicBezTo>
                  <a:cubicBezTo>
                    <a:pt x="395" y="571"/>
                    <a:pt x="358" y="416"/>
                    <a:pt x="334" y="306"/>
                  </a:cubicBezTo>
                  <a:close/>
                  <a:moveTo>
                    <a:pt x="154" y="0"/>
                  </a:moveTo>
                  <a:cubicBezTo>
                    <a:pt x="113" y="0"/>
                    <a:pt x="74" y="15"/>
                    <a:pt x="45" y="47"/>
                  </a:cubicBezTo>
                  <a:cubicBezTo>
                    <a:pt x="15" y="79"/>
                    <a:pt x="0" y="122"/>
                    <a:pt x="7" y="164"/>
                  </a:cubicBezTo>
                  <a:cubicBezTo>
                    <a:pt x="7" y="170"/>
                    <a:pt x="37" y="389"/>
                    <a:pt x="135" y="718"/>
                  </a:cubicBezTo>
                  <a:cubicBezTo>
                    <a:pt x="209" y="965"/>
                    <a:pt x="321" y="1272"/>
                    <a:pt x="495" y="1598"/>
                  </a:cubicBezTo>
                  <a:cubicBezTo>
                    <a:pt x="623" y="1840"/>
                    <a:pt x="784" y="2095"/>
                    <a:pt x="986" y="2338"/>
                  </a:cubicBezTo>
                  <a:cubicBezTo>
                    <a:pt x="1289" y="2704"/>
                    <a:pt x="1683" y="3049"/>
                    <a:pt x="2192" y="3306"/>
                  </a:cubicBezTo>
                  <a:cubicBezTo>
                    <a:pt x="2702" y="3563"/>
                    <a:pt x="3327" y="3728"/>
                    <a:pt x="4083" y="3742"/>
                  </a:cubicBezTo>
                  <a:cubicBezTo>
                    <a:pt x="4125" y="3742"/>
                    <a:pt x="4166" y="3726"/>
                    <a:pt x="4195" y="3693"/>
                  </a:cubicBezTo>
                  <a:cubicBezTo>
                    <a:pt x="4222" y="3659"/>
                    <a:pt x="4236" y="3620"/>
                    <a:pt x="4231" y="3576"/>
                  </a:cubicBezTo>
                  <a:lnTo>
                    <a:pt x="4231" y="3576"/>
                  </a:lnTo>
                  <a:lnTo>
                    <a:pt x="4234" y="3575"/>
                  </a:lnTo>
                  <a:cubicBezTo>
                    <a:pt x="4234" y="3571"/>
                    <a:pt x="4203" y="3357"/>
                    <a:pt x="4105" y="3041"/>
                  </a:cubicBezTo>
                  <a:cubicBezTo>
                    <a:pt x="4030" y="2802"/>
                    <a:pt x="3917" y="2503"/>
                    <a:pt x="3746" y="2185"/>
                  </a:cubicBezTo>
                  <a:cubicBezTo>
                    <a:pt x="3617" y="1946"/>
                    <a:pt x="3457" y="1697"/>
                    <a:pt x="3254" y="1456"/>
                  </a:cubicBezTo>
                  <a:cubicBezTo>
                    <a:pt x="2951" y="1095"/>
                    <a:pt x="2558" y="750"/>
                    <a:pt x="2050" y="488"/>
                  </a:cubicBezTo>
                  <a:cubicBezTo>
                    <a:pt x="1542" y="225"/>
                    <a:pt x="919" y="42"/>
                    <a:pt x="161" y="0"/>
                  </a:cubicBezTo>
                  <a:cubicBezTo>
                    <a:pt x="159" y="0"/>
                    <a:pt x="157" y="0"/>
                    <a:pt x="1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
            <p:cNvSpPr/>
            <p:nvPr/>
          </p:nvSpPr>
          <p:spPr>
            <a:xfrm>
              <a:off x="2980950" y="1261188"/>
              <a:ext cx="79325" cy="130725"/>
            </a:xfrm>
            <a:custGeom>
              <a:rect b="b" l="l" r="r" t="t"/>
              <a:pathLst>
                <a:path extrusionOk="0" h="5229" w="3173">
                  <a:moveTo>
                    <a:pt x="354" y="352"/>
                  </a:moveTo>
                  <a:cubicBezTo>
                    <a:pt x="849" y="551"/>
                    <a:pt x="1249" y="791"/>
                    <a:pt x="1572" y="1052"/>
                  </a:cubicBezTo>
                  <a:cubicBezTo>
                    <a:pt x="2107" y="1485"/>
                    <a:pt x="2431" y="1983"/>
                    <a:pt x="2624" y="2478"/>
                  </a:cubicBezTo>
                  <a:cubicBezTo>
                    <a:pt x="2816" y="2974"/>
                    <a:pt x="2876" y="3470"/>
                    <a:pt x="2876" y="3890"/>
                  </a:cubicBezTo>
                  <a:cubicBezTo>
                    <a:pt x="2876" y="4227"/>
                    <a:pt x="2837" y="4516"/>
                    <a:pt x="2800" y="4720"/>
                  </a:cubicBezTo>
                  <a:cubicBezTo>
                    <a:pt x="2789" y="4782"/>
                    <a:pt x="2777" y="4836"/>
                    <a:pt x="2766" y="4881"/>
                  </a:cubicBezTo>
                  <a:lnTo>
                    <a:pt x="2766" y="4881"/>
                  </a:lnTo>
                  <a:cubicBezTo>
                    <a:pt x="2271" y="4679"/>
                    <a:pt x="1874" y="4429"/>
                    <a:pt x="1556" y="4150"/>
                  </a:cubicBezTo>
                  <a:cubicBezTo>
                    <a:pt x="1293" y="3919"/>
                    <a:pt x="1084" y="3670"/>
                    <a:pt x="916" y="3412"/>
                  </a:cubicBezTo>
                  <a:cubicBezTo>
                    <a:pt x="665" y="3023"/>
                    <a:pt x="508" y="2614"/>
                    <a:pt x="416" y="2224"/>
                  </a:cubicBezTo>
                  <a:cubicBezTo>
                    <a:pt x="323" y="1832"/>
                    <a:pt x="293" y="1455"/>
                    <a:pt x="293" y="1135"/>
                  </a:cubicBezTo>
                  <a:cubicBezTo>
                    <a:pt x="293" y="851"/>
                    <a:pt x="317" y="612"/>
                    <a:pt x="339" y="444"/>
                  </a:cubicBezTo>
                  <a:cubicBezTo>
                    <a:pt x="344" y="410"/>
                    <a:pt x="349" y="379"/>
                    <a:pt x="354" y="352"/>
                  </a:cubicBezTo>
                  <a:close/>
                  <a:moveTo>
                    <a:pt x="243" y="1"/>
                  </a:moveTo>
                  <a:cubicBezTo>
                    <a:pt x="220" y="1"/>
                    <a:pt x="197" y="6"/>
                    <a:pt x="176" y="18"/>
                  </a:cubicBezTo>
                  <a:cubicBezTo>
                    <a:pt x="137" y="37"/>
                    <a:pt x="111" y="71"/>
                    <a:pt x="100" y="114"/>
                  </a:cubicBezTo>
                  <a:cubicBezTo>
                    <a:pt x="99" y="123"/>
                    <a:pt x="1" y="535"/>
                    <a:pt x="1" y="1135"/>
                  </a:cubicBezTo>
                  <a:cubicBezTo>
                    <a:pt x="1" y="1437"/>
                    <a:pt x="25" y="1784"/>
                    <a:pt x="100" y="2153"/>
                  </a:cubicBezTo>
                  <a:cubicBezTo>
                    <a:pt x="156" y="2429"/>
                    <a:pt x="241" y="2717"/>
                    <a:pt x="365" y="3004"/>
                  </a:cubicBezTo>
                  <a:cubicBezTo>
                    <a:pt x="553" y="3433"/>
                    <a:pt x="827" y="3863"/>
                    <a:pt x="1224" y="4247"/>
                  </a:cubicBezTo>
                  <a:cubicBezTo>
                    <a:pt x="1622" y="4629"/>
                    <a:pt x="2144" y="4969"/>
                    <a:pt x="2816" y="5219"/>
                  </a:cubicBezTo>
                  <a:cubicBezTo>
                    <a:pt x="2832" y="5226"/>
                    <a:pt x="2849" y="5229"/>
                    <a:pt x="2866" y="5229"/>
                  </a:cubicBezTo>
                  <a:cubicBezTo>
                    <a:pt x="2889" y="5229"/>
                    <a:pt x="2912" y="5223"/>
                    <a:pt x="2932" y="5213"/>
                  </a:cubicBezTo>
                  <a:cubicBezTo>
                    <a:pt x="2969" y="5195"/>
                    <a:pt x="2996" y="5163"/>
                    <a:pt x="3009" y="5125"/>
                  </a:cubicBezTo>
                  <a:cubicBezTo>
                    <a:pt x="3011" y="5115"/>
                    <a:pt x="3173" y="4605"/>
                    <a:pt x="3173" y="3889"/>
                  </a:cubicBezTo>
                  <a:cubicBezTo>
                    <a:pt x="3173" y="3590"/>
                    <a:pt x="3146" y="3253"/>
                    <a:pt x="3065" y="2903"/>
                  </a:cubicBezTo>
                  <a:cubicBezTo>
                    <a:pt x="2945" y="2378"/>
                    <a:pt x="2704" y="1819"/>
                    <a:pt x="2266" y="1310"/>
                  </a:cubicBezTo>
                  <a:cubicBezTo>
                    <a:pt x="1828" y="800"/>
                    <a:pt x="1193" y="342"/>
                    <a:pt x="296" y="10"/>
                  </a:cubicBezTo>
                  <a:cubicBezTo>
                    <a:pt x="279" y="4"/>
                    <a:pt x="261"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
            <p:cNvSpPr/>
            <p:nvPr/>
          </p:nvSpPr>
          <p:spPr>
            <a:xfrm>
              <a:off x="2445450" y="1284063"/>
              <a:ext cx="522275" cy="522275"/>
            </a:xfrm>
            <a:custGeom>
              <a:rect b="b" l="l" r="r" t="t"/>
              <a:pathLst>
                <a:path extrusionOk="0" h="20891" w="20891">
                  <a:moveTo>
                    <a:pt x="9625" y="1683"/>
                  </a:moveTo>
                  <a:lnTo>
                    <a:pt x="9625" y="11193"/>
                  </a:lnTo>
                  <a:lnTo>
                    <a:pt x="4189" y="16627"/>
                  </a:lnTo>
                  <a:cubicBezTo>
                    <a:pt x="2617" y="15038"/>
                    <a:pt x="1645" y="12853"/>
                    <a:pt x="1645" y="10445"/>
                  </a:cubicBezTo>
                  <a:cubicBezTo>
                    <a:pt x="1645" y="5870"/>
                    <a:pt x="5157" y="2099"/>
                    <a:pt x="9625" y="1683"/>
                  </a:cubicBezTo>
                  <a:close/>
                  <a:moveTo>
                    <a:pt x="11269" y="1683"/>
                  </a:moveTo>
                  <a:cubicBezTo>
                    <a:pt x="15738" y="2099"/>
                    <a:pt x="19247" y="5870"/>
                    <a:pt x="19247" y="10445"/>
                  </a:cubicBezTo>
                  <a:cubicBezTo>
                    <a:pt x="19247" y="12853"/>
                    <a:pt x="18274" y="15036"/>
                    <a:pt x="16703" y="16627"/>
                  </a:cubicBezTo>
                  <a:lnTo>
                    <a:pt x="11269" y="11193"/>
                  </a:lnTo>
                  <a:lnTo>
                    <a:pt x="11269" y="1683"/>
                  </a:lnTo>
                  <a:close/>
                  <a:moveTo>
                    <a:pt x="11269" y="13518"/>
                  </a:moveTo>
                  <a:lnTo>
                    <a:pt x="15441" y="17688"/>
                  </a:lnTo>
                  <a:cubicBezTo>
                    <a:pt x="14232" y="18523"/>
                    <a:pt x="12808" y="19066"/>
                    <a:pt x="11269" y="19207"/>
                  </a:cubicBezTo>
                  <a:lnTo>
                    <a:pt x="11269" y="13518"/>
                  </a:lnTo>
                  <a:close/>
                  <a:moveTo>
                    <a:pt x="9625" y="13518"/>
                  </a:moveTo>
                  <a:lnTo>
                    <a:pt x="9625" y="19208"/>
                  </a:lnTo>
                  <a:cubicBezTo>
                    <a:pt x="8087" y="19066"/>
                    <a:pt x="6661" y="18523"/>
                    <a:pt x="5452" y="17688"/>
                  </a:cubicBezTo>
                  <a:lnTo>
                    <a:pt x="9625" y="13518"/>
                  </a:lnTo>
                  <a:close/>
                  <a:moveTo>
                    <a:pt x="10447" y="1"/>
                  </a:moveTo>
                  <a:cubicBezTo>
                    <a:pt x="4687" y="1"/>
                    <a:pt x="1" y="4685"/>
                    <a:pt x="1" y="10445"/>
                  </a:cubicBezTo>
                  <a:cubicBezTo>
                    <a:pt x="1" y="13595"/>
                    <a:pt x="1404" y="16425"/>
                    <a:pt x="3617" y="18340"/>
                  </a:cubicBezTo>
                  <a:cubicBezTo>
                    <a:pt x="3621" y="18345"/>
                    <a:pt x="3624" y="18348"/>
                    <a:pt x="3627" y="18353"/>
                  </a:cubicBezTo>
                  <a:cubicBezTo>
                    <a:pt x="3664" y="18390"/>
                    <a:pt x="3704" y="18420"/>
                    <a:pt x="3746" y="18451"/>
                  </a:cubicBezTo>
                  <a:cubicBezTo>
                    <a:pt x="5560" y="19973"/>
                    <a:pt x="7897" y="20891"/>
                    <a:pt x="10447" y="20891"/>
                  </a:cubicBezTo>
                  <a:cubicBezTo>
                    <a:pt x="12994" y="20891"/>
                    <a:pt x="15332" y="19974"/>
                    <a:pt x="17146" y="18451"/>
                  </a:cubicBezTo>
                  <a:cubicBezTo>
                    <a:pt x="17189" y="18423"/>
                    <a:pt x="17229" y="18391"/>
                    <a:pt x="17264" y="18353"/>
                  </a:cubicBezTo>
                  <a:cubicBezTo>
                    <a:pt x="17269" y="18350"/>
                    <a:pt x="17271" y="18345"/>
                    <a:pt x="17274" y="18340"/>
                  </a:cubicBezTo>
                  <a:cubicBezTo>
                    <a:pt x="19488" y="16425"/>
                    <a:pt x="20891" y="13595"/>
                    <a:pt x="20891" y="10445"/>
                  </a:cubicBezTo>
                  <a:cubicBezTo>
                    <a:pt x="20891" y="4685"/>
                    <a:pt x="16205" y="1"/>
                    <a:pt x="10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
            <p:cNvSpPr/>
            <p:nvPr/>
          </p:nvSpPr>
          <p:spPr>
            <a:xfrm>
              <a:off x="2486400" y="1616413"/>
              <a:ext cx="463525" cy="189900"/>
            </a:xfrm>
            <a:custGeom>
              <a:rect b="b" l="l" r="r" t="t"/>
              <a:pathLst>
                <a:path extrusionOk="0" h="7596" w="18541">
                  <a:moveTo>
                    <a:pt x="11735" y="0"/>
                  </a:moveTo>
                  <a:cubicBezTo>
                    <a:pt x="11204" y="163"/>
                    <a:pt x="10643" y="376"/>
                    <a:pt x="10050" y="638"/>
                  </a:cubicBezTo>
                  <a:lnTo>
                    <a:pt x="13803" y="4391"/>
                  </a:lnTo>
                  <a:cubicBezTo>
                    <a:pt x="12594" y="5226"/>
                    <a:pt x="11170" y="5767"/>
                    <a:pt x="9631" y="5910"/>
                  </a:cubicBezTo>
                  <a:lnTo>
                    <a:pt x="9631" y="829"/>
                  </a:lnTo>
                  <a:cubicBezTo>
                    <a:pt x="9380" y="948"/>
                    <a:pt x="9123" y="1074"/>
                    <a:pt x="8860" y="1211"/>
                  </a:cubicBezTo>
                  <a:cubicBezTo>
                    <a:pt x="8573" y="1359"/>
                    <a:pt x="8280" y="1493"/>
                    <a:pt x="7987" y="1617"/>
                  </a:cubicBezTo>
                  <a:lnTo>
                    <a:pt x="7987" y="5910"/>
                  </a:lnTo>
                  <a:cubicBezTo>
                    <a:pt x="6449" y="5767"/>
                    <a:pt x="5023" y="5226"/>
                    <a:pt x="3814" y="4391"/>
                  </a:cubicBezTo>
                  <a:lnTo>
                    <a:pt x="5897" y="2310"/>
                  </a:lnTo>
                  <a:lnTo>
                    <a:pt x="5897" y="2310"/>
                  </a:lnTo>
                  <a:cubicBezTo>
                    <a:pt x="4953" y="2543"/>
                    <a:pt x="4020" y="2676"/>
                    <a:pt x="3135" y="2747"/>
                  </a:cubicBezTo>
                  <a:lnTo>
                    <a:pt x="2551" y="3331"/>
                  </a:lnTo>
                  <a:cubicBezTo>
                    <a:pt x="2384" y="3163"/>
                    <a:pt x="2227" y="2986"/>
                    <a:pt x="2071" y="2803"/>
                  </a:cubicBezTo>
                  <a:cubicBezTo>
                    <a:pt x="1901" y="2807"/>
                    <a:pt x="1733" y="2809"/>
                    <a:pt x="1569" y="2809"/>
                  </a:cubicBezTo>
                  <a:cubicBezTo>
                    <a:pt x="1005" y="2809"/>
                    <a:pt x="478" y="2787"/>
                    <a:pt x="0" y="2754"/>
                  </a:cubicBezTo>
                  <a:lnTo>
                    <a:pt x="0" y="2754"/>
                  </a:lnTo>
                  <a:cubicBezTo>
                    <a:pt x="546" y="3608"/>
                    <a:pt x="1212" y="4383"/>
                    <a:pt x="1976" y="5044"/>
                  </a:cubicBezTo>
                  <a:cubicBezTo>
                    <a:pt x="1981" y="5049"/>
                    <a:pt x="1983" y="5052"/>
                    <a:pt x="1988" y="5057"/>
                  </a:cubicBezTo>
                  <a:cubicBezTo>
                    <a:pt x="2023" y="5093"/>
                    <a:pt x="2063" y="5125"/>
                    <a:pt x="2105" y="5155"/>
                  </a:cubicBezTo>
                  <a:cubicBezTo>
                    <a:pt x="3919" y="6677"/>
                    <a:pt x="6258" y="7595"/>
                    <a:pt x="8805" y="7595"/>
                  </a:cubicBezTo>
                  <a:cubicBezTo>
                    <a:pt x="11355" y="7595"/>
                    <a:pt x="13692" y="6679"/>
                    <a:pt x="15506" y="5155"/>
                  </a:cubicBezTo>
                  <a:cubicBezTo>
                    <a:pt x="15548" y="5128"/>
                    <a:pt x="15588" y="5096"/>
                    <a:pt x="15625" y="5057"/>
                  </a:cubicBezTo>
                  <a:cubicBezTo>
                    <a:pt x="15628" y="5052"/>
                    <a:pt x="15631" y="5049"/>
                    <a:pt x="15634" y="5044"/>
                  </a:cubicBezTo>
                  <a:cubicBezTo>
                    <a:pt x="16912" y="3940"/>
                    <a:pt x="17916" y="2527"/>
                    <a:pt x="18540" y="927"/>
                  </a:cubicBezTo>
                  <a:cubicBezTo>
                    <a:pt x="18044" y="630"/>
                    <a:pt x="17558" y="379"/>
                    <a:pt x="17073" y="177"/>
                  </a:cubicBezTo>
                  <a:cubicBezTo>
                    <a:pt x="16635" y="1371"/>
                    <a:pt x="15944" y="2444"/>
                    <a:pt x="15066" y="3333"/>
                  </a:cubicBezTo>
                  <a:lnTo>
                    <a:pt x="11735" y="0"/>
                  </a:ln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
            <p:cNvSpPr/>
            <p:nvPr/>
          </p:nvSpPr>
          <p:spPr>
            <a:xfrm>
              <a:off x="2441800" y="1280263"/>
              <a:ext cx="529700" cy="529650"/>
            </a:xfrm>
            <a:custGeom>
              <a:rect b="b" l="l" r="r" t="t"/>
              <a:pathLst>
                <a:path extrusionOk="0" h="21186" w="21188">
                  <a:moveTo>
                    <a:pt x="4142" y="2239"/>
                  </a:moveTo>
                  <a:cubicBezTo>
                    <a:pt x="4110" y="2239"/>
                    <a:pt x="4078" y="2250"/>
                    <a:pt x="4052" y="2272"/>
                  </a:cubicBezTo>
                  <a:cubicBezTo>
                    <a:pt x="3815" y="2458"/>
                    <a:pt x="3588" y="2652"/>
                    <a:pt x="3370" y="2858"/>
                  </a:cubicBezTo>
                  <a:cubicBezTo>
                    <a:pt x="3309" y="2914"/>
                    <a:pt x="3308" y="3005"/>
                    <a:pt x="3362" y="3066"/>
                  </a:cubicBezTo>
                  <a:cubicBezTo>
                    <a:pt x="3391" y="3097"/>
                    <a:pt x="3430" y="3112"/>
                    <a:pt x="3470" y="3112"/>
                  </a:cubicBezTo>
                  <a:cubicBezTo>
                    <a:pt x="3505" y="3112"/>
                    <a:pt x="3542" y="3100"/>
                    <a:pt x="3571" y="3074"/>
                  </a:cubicBezTo>
                  <a:cubicBezTo>
                    <a:pt x="3783" y="2875"/>
                    <a:pt x="4006" y="2684"/>
                    <a:pt x="4234" y="2504"/>
                  </a:cubicBezTo>
                  <a:cubicBezTo>
                    <a:pt x="4298" y="2453"/>
                    <a:pt x="4309" y="2362"/>
                    <a:pt x="4258" y="2297"/>
                  </a:cubicBezTo>
                  <a:cubicBezTo>
                    <a:pt x="4229" y="2259"/>
                    <a:pt x="4185" y="2239"/>
                    <a:pt x="4142" y="2239"/>
                  </a:cubicBezTo>
                  <a:close/>
                  <a:moveTo>
                    <a:pt x="9623" y="1999"/>
                  </a:moveTo>
                  <a:lnTo>
                    <a:pt x="9623" y="11286"/>
                  </a:lnTo>
                  <a:lnTo>
                    <a:pt x="4336" y="16569"/>
                  </a:lnTo>
                  <a:lnTo>
                    <a:pt x="4336" y="16569"/>
                  </a:lnTo>
                  <a:cubicBezTo>
                    <a:pt x="2850" y="15014"/>
                    <a:pt x="1937" y="12911"/>
                    <a:pt x="1937" y="10596"/>
                  </a:cubicBezTo>
                  <a:lnTo>
                    <a:pt x="1937" y="10596"/>
                  </a:lnTo>
                  <a:cubicBezTo>
                    <a:pt x="1937" y="8347"/>
                    <a:pt x="2800" y="6296"/>
                    <a:pt x="4213" y="4755"/>
                  </a:cubicBezTo>
                  <a:cubicBezTo>
                    <a:pt x="5591" y="3252"/>
                    <a:pt x="7490" y="2237"/>
                    <a:pt x="9623" y="1999"/>
                  </a:cubicBezTo>
                  <a:close/>
                  <a:moveTo>
                    <a:pt x="11561" y="1999"/>
                  </a:moveTo>
                  <a:cubicBezTo>
                    <a:pt x="13693" y="2237"/>
                    <a:pt x="15592" y="3253"/>
                    <a:pt x="16971" y="4755"/>
                  </a:cubicBezTo>
                  <a:cubicBezTo>
                    <a:pt x="18383" y="6296"/>
                    <a:pt x="19247" y="8348"/>
                    <a:pt x="19247" y="10597"/>
                  </a:cubicBezTo>
                  <a:cubicBezTo>
                    <a:pt x="19247" y="12912"/>
                    <a:pt x="18334" y="15015"/>
                    <a:pt x="16847" y="16571"/>
                  </a:cubicBezTo>
                  <a:lnTo>
                    <a:pt x="16847" y="16571"/>
                  </a:lnTo>
                  <a:lnTo>
                    <a:pt x="11561" y="11286"/>
                  </a:lnTo>
                  <a:lnTo>
                    <a:pt x="11561" y="1999"/>
                  </a:lnTo>
                  <a:close/>
                  <a:moveTo>
                    <a:pt x="9772" y="1686"/>
                  </a:moveTo>
                  <a:cubicBezTo>
                    <a:pt x="9766" y="1686"/>
                    <a:pt x="9761" y="1687"/>
                    <a:pt x="9756" y="1687"/>
                  </a:cubicBezTo>
                  <a:cubicBezTo>
                    <a:pt x="7485" y="1898"/>
                    <a:pt x="5457" y="2964"/>
                    <a:pt x="3996" y="4554"/>
                  </a:cubicBezTo>
                  <a:cubicBezTo>
                    <a:pt x="2535" y="6145"/>
                    <a:pt x="1644" y="8269"/>
                    <a:pt x="1644" y="10595"/>
                  </a:cubicBezTo>
                  <a:cubicBezTo>
                    <a:pt x="1644" y="13043"/>
                    <a:pt x="2633" y="15264"/>
                    <a:pt x="4231" y="16882"/>
                  </a:cubicBezTo>
                  <a:cubicBezTo>
                    <a:pt x="4260" y="16909"/>
                    <a:pt x="4295" y="16925"/>
                    <a:pt x="4335" y="16925"/>
                  </a:cubicBezTo>
                  <a:cubicBezTo>
                    <a:pt x="4375" y="16925"/>
                    <a:pt x="4412" y="16909"/>
                    <a:pt x="4439" y="16883"/>
                  </a:cubicBezTo>
                  <a:lnTo>
                    <a:pt x="9875" y="11448"/>
                  </a:lnTo>
                  <a:cubicBezTo>
                    <a:pt x="9904" y="11419"/>
                    <a:pt x="9917" y="11380"/>
                    <a:pt x="9917" y="11343"/>
                  </a:cubicBezTo>
                  <a:lnTo>
                    <a:pt x="9917" y="1833"/>
                  </a:lnTo>
                  <a:cubicBezTo>
                    <a:pt x="9917" y="1792"/>
                    <a:pt x="9899" y="1753"/>
                    <a:pt x="9869" y="1726"/>
                  </a:cubicBezTo>
                  <a:cubicBezTo>
                    <a:pt x="9843" y="1701"/>
                    <a:pt x="9807" y="1686"/>
                    <a:pt x="9772" y="1686"/>
                  </a:cubicBezTo>
                  <a:close/>
                  <a:moveTo>
                    <a:pt x="11414" y="1688"/>
                  </a:moveTo>
                  <a:cubicBezTo>
                    <a:pt x="11376" y="1688"/>
                    <a:pt x="11341" y="1701"/>
                    <a:pt x="11315" y="1727"/>
                  </a:cubicBezTo>
                  <a:cubicBezTo>
                    <a:pt x="11284" y="1755"/>
                    <a:pt x="11267" y="1795"/>
                    <a:pt x="11267" y="1835"/>
                  </a:cubicBezTo>
                  <a:lnTo>
                    <a:pt x="11267" y="11345"/>
                  </a:lnTo>
                  <a:cubicBezTo>
                    <a:pt x="11267" y="11384"/>
                    <a:pt x="11283" y="11422"/>
                    <a:pt x="11309" y="11449"/>
                  </a:cubicBezTo>
                  <a:lnTo>
                    <a:pt x="16744" y="16885"/>
                  </a:lnTo>
                  <a:cubicBezTo>
                    <a:pt x="16771" y="16911"/>
                    <a:pt x="16803" y="16927"/>
                    <a:pt x="16839" y="16927"/>
                  </a:cubicBezTo>
                  <a:cubicBezTo>
                    <a:pt x="16842" y="16927"/>
                    <a:pt x="16845" y="16927"/>
                    <a:pt x="16849" y="16927"/>
                  </a:cubicBezTo>
                  <a:cubicBezTo>
                    <a:pt x="16889" y="16927"/>
                    <a:pt x="16926" y="16911"/>
                    <a:pt x="16953" y="16883"/>
                  </a:cubicBezTo>
                  <a:cubicBezTo>
                    <a:pt x="18550" y="15267"/>
                    <a:pt x="19539" y="13045"/>
                    <a:pt x="19539" y="10597"/>
                  </a:cubicBezTo>
                  <a:cubicBezTo>
                    <a:pt x="19539" y="8271"/>
                    <a:pt x="18647" y="6149"/>
                    <a:pt x="17187" y="4556"/>
                  </a:cubicBezTo>
                  <a:cubicBezTo>
                    <a:pt x="15726" y="2964"/>
                    <a:pt x="13701" y="1899"/>
                    <a:pt x="11427" y="1689"/>
                  </a:cubicBezTo>
                  <a:cubicBezTo>
                    <a:pt x="11423" y="1689"/>
                    <a:pt x="11419" y="1688"/>
                    <a:pt x="11414" y="1688"/>
                  </a:cubicBezTo>
                  <a:close/>
                  <a:moveTo>
                    <a:pt x="11561" y="14024"/>
                  </a:moveTo>
                  <a:lnTo>
                    <a:pt x="15356" y="17818"/>
                  </a:lnTo>
                  <a:lnTo>
                    <a:pt x="15356" y="17818"/>
                  </a:lnTo>
                  <a:cubicBezTo>
                    <a:pt x="14243" y="18554"/>
                    <a:pt x="12952" y="19042"/>
                    <a:pt x="11561" y="19196"/>
                  </a:cubicBezTo>
                  <a:lnTo>
                    <a:pt x="11561" y="19196"/>
                  </a:lnTo>
                  <a:lnTo>
                    <a:pt x="11561" y="14024"/>
                  </a:lnTo>
                  <a:close/>
                  <a:moveTo>
                    <a:pt x="9625" y="14024"/>
                  </a:moveTo>
                  <a:lnTo>
                    <a:pt x="9625" y="19196"/>
                  </a:lnTo>
                  <a:lnTo>
                    <a:pt x="9625" y="19196"/>
                  </a:lnTo>
                  <a:cubicBezTo>
                    <a:pt x="8233" y="19042"/>
                    <a:pt x="6942" y="18556"/>
                    <a:pt x="5829" y="17818"/>
                  </a:cubicBezTo>
                  <a:lnTo>
                    <a:pt x="5829" y="17818"/>
                  </a:lnTo>
                  <a:lnTo>
                    <a:pt x="9625" y="14024"/>
                  </a:lnTo>
                  <a:close/>
                  <a:moveTo>
                    <a:pt x="9771" y="13522"/>
                  </a:moveTo>
                  <a:cubicBezTo>
                    <a:pt x="9733" y="13522"/>
                    <a:pt x="9695" y="13536"/>
                    <a:pt x="9666" y="13565"/>
                  </a:cubicBezTo>
                  <a:lnTo>
                    <a:pt x="5496" y="17736"/>
                  </a:lnTo>
                  <a:cubicBezTo>
                    <a:pt x="5465" y="17766"/>
                    <a:pt x="5449" y="17810"/>
                    <a:pt x="5452" y="17853"/>
                  </a:cubicBezTo>
                  <a:cubicBezTo>
                    <a:pt x="5457" y="17895"/>
                    <a:pt x="5480" y="17935"/>
                    <a:pt x="5515" y="17961"/>
                  </a:cubicBezTo>
                  <a:cubicBezTo>
                    <a:pt x="6743" y="18810"/>
                    <a:pt x="8193" y="19359"/>
                    <a:pt x="9758" y="19507"/>
                  </a:cubicBezTo>
                  <a:cubicBezTo>
                    <a:pt x="9762" y="19507"/>
                    <a:pt x="9765" y="19507"/>
                    <a:pt x="9769" y="19507"/>
                  </a:cubicBezTo>
                  <a:cubicBezTo>
                    <a:pt x="9807" y="19507"/>
                    <a:pt x="9842" y="19493"/>
                    <a:pt x="9870" y="19468"/>
                  </a:cubicBezTo>
                  <a:cubicBezTo>
                    <a:pt x="9899" y="19441"/>
                    <a:pt x="9918" y="19401"/>
                    <a:pt x="9918" y="19360"/>
                  </a:cubicBezTo>
                  <a:lnTo>
                    <a:pt x="9918" y="13670"/>
                  </a:lnTo>
                  <a:cubicBezTo>
                    <a:pt x="9918" y="13609"/>
                    <a:pt x="9881" y="13557"/>
                    <a:pt x="9827" y="13533"/>
                  </a:cubicBezTo>
                  <a:cubicBezTo>
                    <a:pt x="9809" y="13526"/>
                    <a:pt x="9790" y="13522"/>
                    <a:pt x="9771" y="13522"/>
                  </a:cubicBezTo>
                  <a:close/>
                  <a:moveTo>
                    <a:pt x="11415" y="13522"/>
                  </a:moveTo>
                  <a:cubicBezTo>
                    <a:pt x="11396" y="13522"/>
                    <a:pt x="11377" y="13526"/>
                    <a:pt x="11358" y="13533"/>
                  </a:cubicBezTo>
                  <a:cubicBezTo>
                    <a:pt x="11304" y="13554"/>
                    <a:pt x="11268" y="13609"/>
                    <a:pt x="11268" y="13670"/>
                  </a:cubicBezTo>
                  <a:lnTo>
                    <a:pt x="11268" y="19360"/>
                  </a:lnTo>
                  <a:cubicBezTo>
                    <a:pt x="11268" y="19402"/>
                    <a:pt x="11286" y="19441"/>
                    <a:pt x="11317" y="19468"/>
                  </a:cubicBezTo>
                  <a:cubicBezTo>
                    <a:pt x="11344" y="19493"/>
                    <a:pt x="11381" y="19507"/>
                    <a:pt x="11418" y="19507"/>
                  </a:cubicBezTo>
                  <a:cubicBezTo>
                    <a:pt x="11422" y="19507"/>
                    <a:pt x="11425" y="19507"/>
                    <a:pt x="11429" y="19507"/>
                  </a:cubicBezTo>
                  <a:cubicBezTo>
                    <a:pt x="12994" y="19359"/>
                    <a:pt x="14442" y="18810"/>
                    <a:pt x="15670" y="17961"/>
                  </a:cubicBezTo>
                  <a:cubicBezTo>
                    <a:pt x="15707" y="17937"/>
                    <a:pt x="15730" y="17896"/>
                    <a:pt x="15733" y="17853"/>
                  </a:cubicBezTo>
                  <a:cubicBezTo>
                    <a:pt x="15736" y="17808"/>
                    <a:pt x="15722" y="17766"/>
                    <a:pt x="15691" y="17736"/>
                  </a:cubicBezTo>
                  <a:lnTo>
                    <a:pt x="11519" y="13565"/>
                  </a:lnTo>
                  <a:cubicBezTo>
                    <a:pt x="11491" y="13536"/>
                    <a:pt x="11454" y="13522"/>
                    <a:pt x="11415" y="13522"/>
                  </a:cubicBezTo>
                  <a:close/>
                  <a:moveTo>
                    <a:pt x="10594" y="0"/>
                  </a:moveTo>
                  <a:cubicBezTo>
                    <a:pt x="8387" y="0"/>
                    <a:pt x="6334" y="679"/>
                    <a:pt x="4634" y="1840"/>
                  </a:cubicBezTo>
                  <a:cubicBezTo>
                    <a:pt x="4568" y="1886"/>
                    <a:pt x="4550" y="1978"/>
                    <a:pt x="4595" y="2044"/>
                  </a:cubicBezTo>
                  <a:cubicBezTo>
                    <a:pt x="4624" y="2086"/>
                    <a:pt x="4670" y="2108"/>
                    <a:pt x="4717" y="2108"/>
                  </a:cubicBezTo>
                  <a:cubicBezTo>
                    <a:pt x="4746" y="2108"/>
                    <a:pt x="4775" y="2100"/>
                    <a:pt x="4801" y="2082"/>
                  </a:cubicBezTo>
                  <a:cubicBezTo>
                    <a:pt x="6452" y="955"/>
                    <a:pt x="8446" y="294"/>
                    <a:pt x="10594" y="294"/>
                  </a:cubicBezTo>
                  <a:cubicBezTo>
                    <a:pt x="13432" y="294"/>
                    <a:pt x="16006" y="1448"/>
                    <a:pt x="17871" y="3315"/>
                  </a:cubicBezTo>
                  <a:cubicBezTo>
                    <a:pt x="19737" y="5179"/>
                    <a:pt x="20892" y="7754"/>
                    <a:pt x="20892" y="10592"/>
                  </a:cubicBezTo>
                  <a:cubicBezTo>
                    <a:pt x="20892" y="12146"/>
                    <a:pt x="20547" y="13618"/>
                    <a:pt x="19929" y="14941"/>
                  </a:cubicBezTo>
                  <a:cubicBezTo>
                    <a:pt x="19311" y="16264"/>
                    <a:pt x="18420" y="17434"/>
                    <a:pt x="17329" y="18378"/>
                  </a:cubicBezTo>
                  <a:lnTo>
                    <a:pt x="17317" y="18386"/>
                  </a:lnTo>
                  <a:cubicBezTo>
                    <a:pt x="17313" y="18392"/>
                    <a:pt x="17308" y="18396"/>
                    <a:pt x="17308" y="18399"/>
                  </a:cubicBezTo>
                  <a:lnTo>
                    <a:pt x="17308" y="18399"/>
                  </a:lnTo>
                  <a:cubicBezTo>
                    <a:pt x="17279" y="18427"/>
                    <a:pt x="17248" y="18454"/>
                    <a:pt x="17211" y="18478"/>
                  </a:cubicBezTo>
                  <a:lnTo>
                    <a:pt x="17200" y="18486"/>
                  </a:lnTo>
                  <a:cubicBezTo>
                    <a:pt x="15410" y="19987"/>
                    <a:pt x="13107" y="20890"/>
                    <a:pt x="10594" y="20890"/>
                  </a:cubicBezTo>
                  <a:cubicBezTo>
                    <a:pt x="8082" y="20890"/>
                    <a:pt x="5778" y="19987"/>
                    <a:pt x="3988" y="18486"/>
                  </a:cubicBezTo>
                  <a:cubicBezTo>
                    <a:pt x="3983" y="18481"/>
                    <a:pt x="3982" y="18479"/>
                    <a:pt x="3975" y="18478"/>
                  </a:cubicBezTo>
                  <a:cubicBezTo>
                    <a:pt x="3942" y="18453"/>
                    <a:pt x="3908" y="18426"/>
                    <a:pt x="3877" y="18397"/>
                  </a:cubicBezTo>
                  <a:lnTo>
                    <a:pt x="3876" y="18399"/>
                  </a:lnTo>
                  <a:lnTo>
                    <a:pt x="3876" y="18399"/>
                  </a:lnTo>
                  <a:cubicBezTo>
                    <a:pt x="3874" y="18397"/>
                    <a:pt x="3872" y="18394"/>
                    <a:pt x="3869" y="18391"/>
                  </a:cubicBezTo>
                  <a:lnTo>
                    <a:pt x="3860" y="18381"/>
                  </a:lnTo>
                  <a:cubicBezTo>
                    <a:pt x="2768" y="17436"/>
                    <a:pt x="1877" y="16265"/>
                    <a:pt x="1259" y="14943"/>
                  </a:cubicBezTo>
                  <a:cubicBezTo>
                    <a:pt x="641" y="13621"/>
                    <a:pt x="296" y="12148"/>
                    <a:pt x="296" y="10595"/>
                  </a:cubicBezTo>
                  <a:cubicBezTo>
                    <a:pt x="296" y="7900"/>
                    <a:pt x="1336" y="5444"/>
                    <a:pt x="3036" y="3606"/>
                  </a:cubicBezTo>
                  <a:cubicBezTo>
                    <a:pt x="3092" y="3545"/>
                    <a:pt x="3089" y="3453"/>
                    <a:pt x="3028" y="3397"/>
                  </a:cubicBezTo>
                  <a:cubicBezTo>
                    <a:pt x="3000" y="3372"/>
                    <a:pt x="2965" y="3360"/>
                    <a:pt x="2930" y="3360"/>
                  </a:cubicBezTo>
                  <a:cubicBezTo>
                    <a:pt x="2890" y="3360"/>
                    <a:pt x="2849" y="3376"/>
                    <a:pt x="2820" y="3407"/>
                  </a:cubicBezTo>
                  <a:cubicBezTo>
                    <a:pt x="1070" y="5298"/>
                    <a:pt x="1" y="7823"/>
                    <a:pt x="1" y="10597"/>
                  </a:cubicBezTo>
                  <a:cubicBezTo>
                    <a:pt x="1" y="12194"/>
                    <a:pt x="355" y="13711"/>
                    <a:pt x="993" y="15069"/>
                  </a:cubicBezTo>
                  <a:cubicBezTo>
                    <a:pt x="1627" y="16427"/>
                    <a:pt x="2540" y="17625"/>
                    <a:pt x="3658" y="18595"/>
                  </a:cubicBezTo>
                  <a:lnTo>
                    <a:pt x="3658" y="18595"/>
                  </a:lnTo>
                  <a:lnTo>
                    <a:pt x="3658" y="18595"/>
                  </a:lnTo>
                  <a:lnTo>
                    <a:pt x="3658" y="18595"/>
                  </a:lnTo>
                  <a:lnTo>
                    <a:pt x="3658" y="18595"/>
                  </a:lnTo>
                  <a:cubicBezTo>
                    <a:pt x="3661" y="18597"/>
                    <a:pt x="3664" y="18600"/>
                    <a:pt x="3667" y="18603"/>
                  </a:cubicBezTo>
                  <a:lnTo>
                    <a:pt x="3672" y="18608"/>
                  </a:lnTo>
                  <a:cubicBezTo>
                    <a:pt x="3717" y="18651"/>
                    <a:pt x="3765" y="18689"/>
                    <a:pt x="3813" y="18722"/>
                  </a:cubicBezTo>
                  <a:lnTo>
                    <a:pt x="3813" y="18721"/>
                  </a:lnTo>
                  <a:lnTo>
                    <a:pt x="3813" y="18721"/>
                  </a:lnTo>
                  <a:cubicBezTo>
                    <a:pt x="5651" y="20258"/>
                    <a:pt x="8018" y="21186"/>
                    <a:pt x="10596" y="21186"/>
                  </a:cubicBezTo>
                  <a:cubicBezTo>
                    <a:pt x="13178" y="21186"/>
                    <a:pt x="15545" y="20257"/>
                    <a:pt x="17385" y="18717"/>
                  </a:cubicBezTo>
                  <a:lnTo>
                    <a:pt x="17385" y="18717"/>
                  </a:lnTo>
                  <a:cubicBezTo>
                    <a:pt x="17431" y="18686"/>
                    <a:pt x="17477" y="18649"/>
                    <a:pt x="17520" y="18608"/>
                  </a:cubicBezTo>
                  <a:lnTo>
                    <a:pt x="17531" y="18595"/>
                  </a:lnTo>
                  <a:lnTo>
                    <a:pt x="17532" y="18593"/>
                  </a:lnTo>
                  <a:lnTo>
                    <a:pt x="17532" y="18592"/>
                  </a:lnTo>
                  <a:lnTo>
                    <a:pt x="17532" y="18592"/>
                  </a:lnTo>
                  <a:lnTo>
                    <a:pt x="17532" y="18592"/>
                  </a:lnTo>
                  <a:lnTo>
                    <a:pt x="17532" y="18591"/>
                  </a:lnTo>
                  <a:lnTo>
                    <a:pt x="17532" y="18591"/>
                  </a:lnTo>
                  <a:cubicBezTo>
                    <a:pt x="18649" y="17621"/>
                    <a:pt x="19562" y="16420"/>
                    <a:pt x="20196" y="15066"/>
                  </a:cubicBezTo>
                  <a:cubicBezTo>
                    <a:pt x="20831" y="13705"/>
                    <a:pt x="21188" y="12189"/>
                    <a:pt x="21188" y="10592"/>
                  </a:cubicBezTo>
                  <a:cubicBezTo>
                    <a:pt x="21188" y="7674"/>
                    <a:pt x="20000" y="5025"/>
                    <a:pt x="18081" y="3106"/>
                  </a:cubicBezTo>
                  <a:cubicBezTo>
                    <a:pt x="16163" y="1188"/>
                    <a:pt x="13514" y="0"/>
                    <a:pt x="105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
            <p:cNvSpPr/>
            <p:nvPr/>
          </p:nvSpPr>
          <p:spPr>
            <a:xfrm>
              <a:off x="2289900" y="1860513"/>
              <a:ext cx="227150" cy="142125"/>
            </a:xfrm>
            <a:custGeom>
              <a:rect b="b" l="l" r="r" t="t"/>
              <a:pathLst>
                <a:path extrusionOk="0" h="5685" w="9086">
                  <a:moveTo>
                    <a:pt x="6274" y="0"/>
                  </a:moveTo>
                  <a:cubicBezTo>
                    <a:pt x="4569" y="667"/>
                    <a:pt x="1782" y="1090"/>
                    <a:pt x="313" y="1090"/>
                  </a:cubicBezTo>
                  <a:cubicBezTo>
                    <a:pt x="201" y="1090"/>
                    <a:pt x="96" y="1087"/>
                    <a:pt x="0" y="1082"/>
                  </a:cubicBezTo>
                  <a:lnTo>
                    <a:pt x="0" y="1082"/>
                  </a:lnTo>
                  <a:lnTo>
                    <a:pt x="1996" y="3171"/>
                  </a:lnTo>
                  <a:lnTo>
                    <a:pt x="948" y="5677"/>
                  </a:lnTo>
                  <a:cubicBezTo>
                    <a:pt x="1044" y="5682"/>
                    <a:pt x="1149" y="5684"/>
                    <a:pt x="1262" y="5684"/>
                  </a:cubicBezTo>
                  <a:cubicBezTo>
                    <a:pt x="3562" y="5684"/>
                    <a:pt x="9085" y="4644"/>
                    <a:pt x="8639" y="3272"/>
                  </a:cubicBezTo>
                  <a:lnTo>
                    <a:pt x="8205" y="2504"/>
                  </a:lnTo>
                  <a:lnTo>
                    <a:pt x="627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
            <p:cNvSpPr/>
            <p:nvPr/>
          </p:nvSpPr>
          <p:spPr>
            <a:xfrm>
              <a:off x="2285725" y="1856888"/>
              <a:ext cx="224450" cy="149450"/>
            </a:xfrm>
            <a:custGeom>
              <a:rect b="b" l="l" r="r" t="t"/>
              <a:pathLst>
                <a:path extrusionOk="0" h="5978" w="8978">
                  <a:moveTo>
                    <a:pt x="6387" y="324"/>
                  </a:moveTo>
                  <a:lnTo>
                    <a:pt x="8247" y="2734"/>
                  </a:lnTo>
                  <a:lnTo>
                    <a:pt x="8673" y="3489"/>
                  </a:lnTo>
                  <a:lnTo>
                    <a:pt x="8673" y="3489"/>
                  </a:lnTo>
                  <a:cubicBezTo>
                    <a:pt x="8680" y="3518"/>
                    <a:pt x="8684" y="3547"/>
                    <a:pt x="8684" y="3576"/>
                  </a:cubicBezTo>
                  <a:cubicBezTo>
                    <a:pt x="8684" y="3632"/>
                    <a:pt x="8669" y="3688"/>
                    <a:pt x="8640" y="3749"/>
                  </a:cubicBezTo>
                  <a:cubicBezTo>
                    <a:pt x="8611" y="3805"/>
                    <a:pt x="8568" y="3868"/>
                    <a:pt x="8509" y="3930"/>
                  </a:cubicBezTo>
                  <a:cubicBezTo>
                    <a:pt x="8400" y="4046"/>
                    <a:pt x="8234" y="4166"/>
                    <a:pt x="8027" y="4285"/>
                  </a:cubicBezTo>
                  <a:cubicBezTo>
                    <a:pt x="7664" y="4491"/>
                    <a:pt x="7173" y="4683"/>
                    <a:pt x="6618" y="4854"/>
                  </a:cubicBezTo>
                  <a:cubicBezTo>
                    <a:pt x="5780" y="5110"/>
                    <a:pt x="4797" y="5319"/>
                    <a:pt x="3866" y="5464"/>
                  </a:cubicBezTo>
                  <a:cubicBezTo>
                    <a:pt x="3401" y="5536"/>
                    <a:pt x="2946" y="5592"/>
                    <a:pt x="2532" y="5627"/>
                  </a:cubicBezTo>
                  <a:cubicBezTo>
                    <a:pt x="2116" y="5666"/>
                    <a:pt x="1739" y="5685"/>
                    <a:pt x="1426" y="5685"/>
                  </a:cubicBezTo>
                  <a:cubicBezTo>
                    <a:pt x="1394" y="5685"/>
                    <a:pt x="1362" y="5685"/>
                    <a:pt x="1331" y="5685"/>
                  </a:cubicBezTo>
                  <a:lnTo>
                    <a:pt x="1331" y="5685"/>
                  </a:lnTo>
                  <a:lnTo>
                    <a:pt x="2296" y="3375"/>
                  </a:lnTo>
                  <a:cubicBezTo>
                    <a:pt x="2319" y="3320"/>
                    <a:pt x="2309" y="3258"/>
                    <a:pt x="2267" y="3216"/>
                  </a:cubicBezTo>
                  <a:lnTo>
                    <a:pt x="517" y="1384"/>
                  </a:lnTo>
                  <a:lnTo>
                    <a:pt x="517" y="1384"/>
                  </a:lnTo>
                  <a:cubicBezTo>
                    <a:pt x="885" y="1383"/>
                    <a:pt x="1324" y="1355"/>
                    <a:pt x="1805" y="1306"/>
                  </a:cubicBezTo>
                  <a:cubicBezTo>
                    <a:pt x="2551" y="1229"/>
                    <a:pt x="3399" y="1100"/>
                    <a:pt x="4221" y="928"/>
                  </a:cubicBezTo>
                  <a:cubicBezTo>
                    <a:pt x="5001" y="764"/>
                    <a:pt x="5757" y="561"/>
                    <a:pt x="6387" y="324"/>
                  </a:cubicBezTo>
                  <a:close/>
                  <a:moveTo>
                    <a:pt x="6434" y="0"/>
                  </a:moveTo>
                  <a:cubicBezTo>
                    <a:pt x="6417" y="0"/>
                    <a:pt x="6399" y="3"/>
                    <a:pt x="6382" y="9"/>
                  </a:cubicBezTo>
                  <a:cubicBezTo>
                    <a:pt x="5964" y="172"/>
                    <a:pt x="5475" y="322"/>
                    <a:pt x="4956" y="455"/>
                  </a:cubicBezTo>
                  <a:cubicBezTo>
                    <a:pt x="4177" y="654"/>
                    <a:pt x="3328" y="811"/>
                    <a:pt x="2537" y="920"/>
                  </a:cubicBezTo>
                  <a:cubicBezTo>
                    <a:pt x="1747" y="1028"/>
                    <a:pt x="1017" y="1089"/>
                    <a:pt x="474" y="1089"/>
                  </a:cubicBezTo>
                  <a:cubicBezTo>
                    <a:pt x="365" y="1089"/>
                    <a:pt x="262" y="1086"/>
                    <a:pt x="169" y="1081"/>
                  </a:cubicBezTo>
                  <a:cubicBezTo>
                    <a:pt x="165" y="1081"/>
                    <a:pt x="162" y="1081"/>
                    <a:pt x="158" y="1081"/>
                  </a:cubicBezTo>
                  <a:cubicBezTo>
                    <a:pt x="103" y="1081"/>
                    <a:pt x="52" y="1115"/>
                    <a:pt x="28" y="1168"/>
                  </a:cubicBezTo>
                  <a:cubicBezTo>
                    <a:pt x="0" y="1221"/>
                    <a:pt x="13" y="1285"/>
                    <a:pt x="55" y="1330"/>
                  </a:cubicBezTo>
                  <a:lnTo>
                    <a:pt x="1983" y="3348"/>
                  </a:lnTo>
                  <a:lnTo>
                    <a:pt x="975" y="5767"/>
                  </a:lnTo>
                  <a:cubicBezTo>
                    <a:pt x="956" y="5810"/>
                    <a:pt x="960" y="5860"/>
                    <a:pt x="986" y="5900"/>
                  </a:cubicBezTo>
                  <a:cubicBezTo>
                    <a:pt x="1012" y="5940"/>
                    <a:pt x="1055" y="5968"/>
                    <a:pt x="1103" y="5969"/>
                  </a:cubicBezTo>
                  <a:cubicBezTo>
                    <a:pt x="1201" y="5976"/>
                    <a:pt x="1309" y="5977"/>
                    <a:pt x="1424" y="5977"/>
                  </a:cubicBezTo>
                  <a:cubicBezTo>
                    <a:pt x="1988" y="5977"/>
                    <a:pt x="2729" y="5916"/>
                    <a:pt x="3535" y="5804"/>
                  </a:cubicBezTo>
                  <a:cubicBezTo>
                    <a:pt x="4137" y="5722"/>
                    <a:pt x="4771" y="5610"/>
                    <a:pt x="5386" y="5473"/>
                  </a:cubicBezTo>
                  <a:cubicBezTo>
                    <a:pt x="5849" y="5370"/>
                    <a:pt x="6298" y="5255"/>
                    <a:pt x="6714" y="5128"/>
                  </a:cubicBezTo>
                  <a:cubicBezTo>
                    <a:pt x="7027" y="5032"/>
                    <a:pt x="7319" y="4929"/>
                    <a:pt x="7584" y="4820"/>
                  </a:cubicBezTo>
                  <a:cubicBezTo>
                    <a:pt x="7783" y="4736"/>
                    <a:pt x="7968" y="4651"/>
                    <a:pt x="8131" y="4560"/>
                  </a:cubicBezTo>
                  <a:cubicBezTo>
                    <a:pt x="8379" y="4423"/>
                    <a:pt x="8584" y="4282"/>
                    <a:pt x="8732" y="4122"/>
                  </a:cubicBezTo>
                  <a:cubicBezTo>
                    <a:pt x="8806" y="4041"/>
                    <a:pt x="8867" y="3956"/>
                    <a:pt x="8910" y="3865"/>
                  </a:cubicBezTo>
                  <a:cubicBezTo>
                    <a:pt x="8953" y="3773"/>
                    <a:pt x="8977" y="3675"/>
                    <a:pt x="8977" y="3576"/>
                  </a:cubicBezTo>
                  <a:cubicBezTo>
                    <a:pt x="8977" y="3507"/>
                    <a:pt x="8966" y="3439"/>
                    <a:pt x="8945" y="3372"/>
                  </a:cubicBezTo>
                  <a:cubicBezTo>
                    <a:pt x="8939" y="3352"/>
                    <a:pt x="8929" y="3335"/>
                    <a:pt x="8916" y="3320"/>
                  </a:cubicBezTo>
                  <a:lnTo>
                    <a:pt x="8916" y="3320"/>
                  </a:lnTo>
                  <a:lnTo>
                    <a:pt x="8497" y="2580"/>
                  </a:lnTo>
                  <a:lnTo>
                    <a:pt x="8485" y="2561"/>
                  </a:lnTo>
                  <a:lnTo>
                    <a:pt x="6553" y="57"/>
                  </a:lnTo>
                  <a:cubicBezTo>
                    <a:pt x="6524" y="20"/>
                    <a:pt x="6480" y="0"/>
                    <a:pt x="64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
            <p:cNvSpPr/>
            <p:nvPr/>
          </p:nvSpPr>
          <p:spPr>
            <a:xfrm>
              <a:off x="2395900" y="1870938"/>
              <a:ext cx="109975" cy="71375"/>
            </a:xfrm>
            <a:custGeom>
              <a:rect b="b" l="l" r="r" t="t"/>
              <a:pathLst>
                <a:path extrusionOk="0" h="2855" w="4399">
                  <a:moveTo>
                    <a:pt x="3474" y="0"/>
                  </a:moveTo>
                  <a:lnTo>
                    <a:pt x="0" y="830"/>
                  </a:lnTo>
                  <a:lnTo>
                    <a:pt x="374" y="2420"/>
                  </a:lnTo>
                  <a:cubicBezTo>
                    <a:pt x="498" y="2643"/>
                    <a:pt x="785" y="2717"/>
                    <a:pt x="1151" y="2717"/>
                  </a:cubicBezTo>
                  <a:cubicBezTo>
                    <a:pt x="1850" y="2717"/>
                    <a:pt x="2839" y="2450"/>
                    <a:pt x="3548" y="2450"/>
                  </a:cubicBezTo>
                  <a:cubicBezTo>
                    <a:pt x="3974" y="2450"/>
                    <a:pt x="4299" y="2546"/>
                    <a:pt x="4399" y="2855"/>
                  </a:cubicBezTo>
                  <a:cubicBezTo>
                    <a:pt x="4399" y="2855"/>
                    <a:pt x="3800" y="879"/>
                    <a:pt x="34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
            <p:cNvSpPr/>
            <p:nvPr/>
          </p:nvSpPr>
          <p:spPr>
            <a:xfrm>
              <a:off x="2391825" y="1867263"/>
              <a:ext cx="118200" cy="78725"/>
            </a:xfrm>
            <a:custGeom>
              <a:rect b="b" l="l" r="r" t="t"/>
              <a:pathLst>
                <a:path extrusionOk="0" h="3149" w="4728">
                  <a:moveTo>
                    <a:pt x="3543" y="322"/>
                  </a:moveTo>
                  <a:lnTo>
                    <a:pt x="3543" y="322"/>
                  </a:lnTo>
                  <a:cubicBezTo>
                    <a:pt x="3614" y="520"/>
                    <a:pt x="3695" y="759"/>
                    <a:pt x="3780" y="1011"/>
                  </a:cubicBezTo>
                  <a:cubicBezTo>
                    <a:pt x="3932" y="1472"/>
                    <a:pt x="4093" y="1982"/>
                    <a:pt x="4215" y="2374"/>
                  </a:cubicBezTo>
                  <a:cubicBezTo>
                    <a:pt x="4232" y="2428"/>
                    <a:pt x="4248" y="2479"/>
                    <a:pt x="4263" y="2528"/>
                  </a:cubicBezTo>
                  <a:lnTo>
                    <a:pt x="4263" y="2528"/>
                  </a:lnTo>
                  <a:cubicBezTo>
                    <a:pt x="4201" y="2506"/>
                    <a:pt x="4136" y="2489"/>
                    <a:pt x="4069" y="2477"/>
                  </a:cubicBezTo>
                  <a:cubicBezTo>
                    <a:pt x="3956" y="2458"/>
                    <a:pt x="3836" y="2450"/>
                    <a:pt x="3709" y="2450"/>
                  </a:cubicBezTo>
                  <a:cubicBezTo>
                    <a:pt x="3523" y="2450"/>
                    <a:pt x="3322" y="2467"/>
                    <a:pt x="3115" y="2491"/>
                  </a:cubicBezTo>
                  <a:cubicBezTo>
                    <a:pt x="2807" y="2530"/>
                    <a:pt x="2480" y="2586"/>
                    <a:pt x="2168" y="2633"/>
                  </a:cubicBezTo>
                  <a:cubicBezTo>
                    <a:pt x="1857" y="2677"/>
                    <a:pt x="1560" y="2714"/>
                    <a:pt x="1311" y="2714"/>
                  </a:cubicBezTo>
                  <a:cubicBezTo>
                    <a:pt x="1226" y="2714"/>
                    <a:pt x="1146" y="2711"/>
                    <a:pt x="1070" y="2700"/>
                  </a:cubicBezTo>
                  <a:cubicBezTo>
                    <a:pt x="963" y="2687"/>
                    <a:pt x="871" y="2660"/>
                    <a:pt x="805" y="2626"/>
                  </a:cubicBezTo>
                  <a:cubicBezTo>
                    <a:pt x="771" y="2608"/>
                    <a:pt x="744" y="2591"/>
                    <a:pt x="722" y="2568"/>
                  </a:cubicBezTo>
                  <a:cubicBezTo>
                    <a:pt x="702" y="2550"/>
                    <a:pt x="686" y="2530"/>
                    <a:pt x="671" y="2508"/>
                  </a:cubicBezTo>
                  <a:lnTo>
                    <a:pt x="671" y="2508"/>
                  </a:lnTo>
                  <a:lnTo>
                    <a:pt x="338" y="1085"/>
                  </a:lnTo>
                  <a:lnTo>
                    <a:pt x="3543" y="322"/>
                  </a:lnTo>
                  <a:close/>
                  <a:moveTo>
                    <a:pt x="3636" y="1"/>
                  </a:moveTo>
                  <a:cubicBezTo>
                    <a:pt x="3625" y="1"/>
                    <a:pt x="3614" y="2"/>
                    <a:pt x="3603" y="5"/>
                  </a:cubicBezTo>
                  <a:lnTo>
                    <a:pt x="3637" y="147"/>
                  </a:lnTo>
                  <a:lnTo>
                    <a:pt x="3603" y="6"/>
                  </a:lnTo>
                  <a:lnTo>
                    <a:pt x="129" y="831"/>
                  </a:lnTo>
                  <a:cubicBezTo>
                    <a:pt x="51" y="851"/>
                    <a:pt x="1" y="931"/>
                    <a:pt x="22" y="1010"/>
                  </a:cubicBezTo>
                  <a:lnTo>
                    <a:pt x="394" y="2597"/>
                  </a:lnTo>
                  <a:cubicBezTo>
                    <a:pt x="399" y="2612"/>
                    <a:pt x="402" y="2625"/>
                    <a:pt x="409" y="2636"/>
                  </a:cubicBezTo>
                  <a:cubicBezTo>
                    <a:pt x="449" y="2710"/>
                    <a:pt x="505" y="2772"/>
                    <a:pt x="569" y="2822"/>
                  </a:cubicBezTo>
                  <a:cubicBezTo>
                    <a:pt x="617" y="2860"/>
                    <a:pt x="670" y="2891"/>
                    <a:pt x="728" y="2915"/>
                  </a:cubicBezTo>
                  <a:cubicBezTo>
                    <a:pt x="812" y="2952"/>
                    <a:pt x="905" y="2976"/>
                    <a:pt x="1003" y="2989"/>
                  </a:cubicBezTo>
                  <a:cubicBezTo>
                    <a:pt x="1101" y="3003"/>
                    <a:pt x="1205" y="3010"/>
                    <a:pt x="1314" y="3010"/>
                  </a:cubicBezTo>
                  <a:cubicBezTo>
                    <a:pt x="1499" y="3010"/>
                    <a:pt x="1695" y="2992"/>
                    <a:pt x="1902" y="2966"/>
                  </a:cubicBezTo>
                  <a:cubicBezTo>
                    <a:pt x="2208" y="2930"/>
                    <a:pt x="2534" y="2873"/>
                    <a:pt x="2847" y="2827"/>
                  </a:cubicBezTo>
                  <a:cubicBezTo>
                    <a:pt x="3157" y="2780"/>
                    <a:pt x="3459" y="2745"/>
                    <a:pt x="3709" y="2745"/>
                  </a:cubicBezTo>
                  <a:cubicBezTo>
                    <a:pt x="3810" y="2745"/>
                    <a:pt x="3904" y="2750"/>
                    <a:pt x="3985" y="2763"/>
                  </a:cubicBezTo>
                  <a:cubicBezTo>
                    <a:pt x="4048" y="2772"/>
                    <a:pt x="4104" y="2785"/>
                    <a:pt x="4152" y="2801"/>
                  </a:cubicBezTo>
                  <a:cubicBezTo>
                    <a:pt x="4226" y="2825"/>
                    <a:pt x="4282" y="2859"/>
                    <a:pt x="4326" y="2897"/>
                  </a:cubicBezTo>
                  <a:cubicBezTo>
                    <a:pt x="4347" y="2917"/>
                    <a:pt x="4366" y="2938"/>
                    <a:pt x="4382" y="2963"/>
                  </a:cubicBezTo>
                  <a:cubicBezTo>
                    <a:pt x="4396" y="2985"/>
                    <a:pt x="4407" y="3009"/>
                    <a:pt x="4418" y="3037"/>
                  </a:cubicBezTo>
                  <a:lnTo>
                    <a:pt x="4418" y="3037"/>
                  </a:lnTo>
                  <a:cubicBezTo>
                    <a:pt x="4420" y="3042"/>
                    <a:pt x="4420" y="3045"/>
                    <a:pt x="4420" y="3045"/>
                  </a:cubicBezTo>
                  <a:lnTo>
                    <a:pt x="4421" y="3045"/>
                  </a:lnTo>
                  <a:lnTo>
                    <a:pt x="4421" y="3045"/>
                  </a:lnTo>
                  <a:cubicBezTo>
                    <a:pt x="4422" y="3045"/>
                    <a:pt x="4422" y="3046"/>
                    <a:pt x="4422" y="3047"/>
                  </a:cubicBezTo>
                  <a:cubicBezTo>
                    <a:pt x="4441" y="3109"/>
                    <a:pt x="4499" y="3148"/>
                    <a:pt x="4562" y="3148"/>
                  </a:cubicBezTo>
                  <a:cubicBezTo>
                    <a:pt x="4576" y="3148"/>
                    <a:pt x="4592" y="3146"/>
                    <a:pt x="4607" y="3141"/>
                  </a:cubicBezTo>
                  <a:cubicBezTo>
                    <a:pt x="4682" y="3117"/>
                    <a:pt x="4727" y="3035"/>
                    <a:pt x="4703" y="2958"/>
                  </a:cubicBezTo>
                  <a:cubicBezTo>
                    <a:pt x="4703" y="2958"/>
                    <a:pt x="4552" y="2464"/>
                    <a:pt x="4361" y="1859"/>
                  </a:cubicBezTo>
                  <a:cubicBezTo>
                    <a:pt x="4265" y="1557"/>
                    <a:pt x="4160" y="1228"/>
                    <a:pt x="4058" y="918"/>
                  </a:cubicBezTo>
                  <a:cubicBezTo>
                    <a:pt x="3956" y="610"/>
                    <a:pt x="3857" y="321"/>
                    <a:pt x="3775" y="98"/>
                  </a:cubicBezTo>
                  <a:cubicBezTo>
                    <a:pt x="3753" y="38"/>
                    <a:pt x="3697" y="1"/>
                    <a:pt x="3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
            <p:cNvSpPr/>
            <p:nvPr/>
          </p:nvSpPr>
          <p:spPr>
            <a:xfrm>
              <a:off x="2894850" y="1860513"/>
              <a:ext cx="227150" cy="142125"/>
            </a:xfrm>
            <a:custGeom>
              <a:rect b="b" l="l" r="r" t="t"/>
              <a:pathLst>
                <a:path extrusionOk="0" h="5685" w="9086">
                  <a:moveTo>
                    <a:pt x="2812" y="0"/>
                  </a:moveTo>
                  <a:lnTo>
                    <a:pt x="879" y="2504"/>
                  </a:lnTo>
                  <a:lnTo>
                    <a:pt x="446" y="3272"/>
                  </a:lnTo>
                  <a:cubicBezTo>
                    <a:pt x="1" y="4644"/>
                    <a:pt x="5523" y="5684"/>
                    <a:pt x="7824" y="5684"/>
                  </a:cubicBezTo>
                  <a:cubicBezTo>
                    <a:pt x="7937" y="5684"/>
                    <a:pt x="8042" y="5682"/>
                    <a:pt x="8139" y="5677"/>
                  </a:cubicBezTo>
                  <a:lnTo>
                    <a:pt x="7090" y="3171"/>
                  </a:lnTo>
                  <a:lnTo>
                    <a:pt x="9086" y="1082"/>
                  </a:lnTo>
                  <a:lnTo>
                    <a:pt x="9086" y="1082"/>
                  </a:lnTo>
                  <a:cubicBezTo>
                    <a:pt x="8990" y="1087"/>
                    <a:pt x="8885" y="1090"/>
                    <a:pt x="8773" y="1090"/>
                  </a:cubicBezTo>
                  <a:cubicBezTo>
                    <a:pt x="7302" y="1090"/>
                    <a:pt x="4517" y="667"/>
                    <a:pt x="28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
            <p:cNvSpPr/>
            <p:nvPr/>
          </p:nvSpPr>
          <p:spPr>
            <a:xfrm>
              <a:off x="2901700" y="1856838"/>
              <a:ext cx="224350" cy="149500"/>
            </a:xfrm>
            <a:custGeom>
              <a:rect b="b" l="l" r="r" t="t"/>
              <a:pathLst>
                <a:path extrusionOk="0" h="5980" w="8974">
                  <a:moveTo>
                    <a:pt x="2593" y="325"/>
                  </a:moveTo>
                  <a:cubicBezTo>
                    <a:pt x="3001" y="478"/>
                    <a:pt x="3463" y="617"/>
                    <a:pt x="3949" y="741"/>
                  </a:cubicBezTo>
                  <a:cubicBezTo>
                    <a:pt x="4742" y="942"/>
                    <a:pt x="5598" y="1102"/>
                    <a:pt x="6399" y="1213"/>
                  </a:cubicBezTo>
                  <a:cubicBezTo>
                    <a:pt x="7182" y="1321"/>
                    <a:pt x="7907" y="1380"/>
                    <a:pt x="8464" y="1383"/>
                  </a:cubicBezTo>
                  <a:lnTo>
                    <a:pt x="8464" y="1383"/>
                  </a:lnTo>
                  <a:lnTo>
                    <a:pt x="6714" y="3215"/>
                  </a:lnTo>
                  <a:cubicBezTo>
                    <a:pt x="6674" y="3258"/>
                    <a:pt x="6662" y="3319"/>
                    <a:pt x="6685" y="3374"/>
                  </a:cubicBezTo>
                  <a:lnTo>
                    <a:pt x="7650" y="5685"/>
                  </a:lnTo>
                  <a:lnTo>
                    <a:pt x="7650" y="5685"/>
                  </a:lnTo>
                  <a:cubicBezTo>
                    <a:pt x="7619" y="5685"/>
                    <a:pt x="7587" y="5686"/>
                    <a:pt x="7555" y="5686"/>
                  </a:cubicBezTo>
                  <a:cubicBezTo>
                    <a:pt x="7014" y="5686"/>
                    <a:pt x="6279" y="5626"/>
                    <a:pt x="5486" y="5517"/>
                  </a:cubicBezTo>
                  <a:cubicBezTo>
                    <a:pt x="4892" y="5435"/>
                    <a:pt x="4264" y="5324"/>
                    <a:pt x="3659" y="5189"/>
                  </a:cubicBezTo>
                  <a:cubicBezTo>
                    <a:pt x="3203" y="5090"/>
                    <a:pt x="2761" y="4976"/>
                    <a:pt x="2354" y="4851"/>
                  </a:cubicBezTo>
                  <a:cubicBezTo>
                    <a:pt x="2049" y="4756"/>
                    <a:pt x="1764" y="4656"/>
                    <a:pt x="1509" y="4552"/>
                  </a:cubicBezTo>
                  <a:cubicBezTo>
                    <a:pt x="1125" y="4393"/>
                    <a:pt x="812" y="4223"/>
                    <a:pt x="602" y="4053"/>
                  </a:cubicBezTo>
                  <a:cubicBezTo>
                    <a:pt x="498" y="3966"/>
                    <a:pt x="419" y="3881"/>
                    <a:pt x="369" y="3801"/>
                  </a:cubicBezTo>
                  <a:cubicBezTo>
                    <a:pt x="345" y="3761"/>
                    <a:pt x="328" y="3724"/>
                    <a:pt x="315" y="3687"/>
                  </a:cubicBezTo>
                  <a:cubicBezTo>
                    <a:pt x="304" y="3652"/>
                    <a:pt x="297" y="3615"/>
                    <a:pt x="297" y="3579"/>
                  </a:cubicBezTo>
                  <a:cubicBezTo>
                    <a:pt x="297" y="3547"/>
                    <a:pt x="302" y="3517"/>
                    <a:pt x="310" y="3483"/>
                  </a:cubicBezTo>
                  <a:lnTo>
                    <a:pt x="310" y="3483"/>
                  </a:lnTo>
                  <a:lnTo>
                    <a:pt x="732" y="2736"/>
                  </a:lnTo>
                  <a:lnTo>
                    <a:pt x="2593" y="325"/>
                  </a:lnTo>
                  <a:close/>
                  <a:moveTo>
                    <a:pt x="2544" y="1"/>
                  </a:moveTo>
                  <a:cubicBezTo>
                    <a:pt x="2499" y="1"/>
                    <a:pt x="2455" y="22"/>
                    <a:pt x="2426" y="59"/>
                  </a:cubicBezTo>
                  <a:lnTo>
                    <a:pt x="493" y="2563"/>
                  </a:lnTo>
                  <a:cubicBezTo>
                    <a:pt x="490" y="2568"/>
                    <a:pt x="485" y="2576"/>
                    <a:pt x="482" y="2581"/>
                  </a:cubicBezTo>
                  <a:lnTo>
                    <a:pt x="67" y="3316"/>
                  </a:lnTo>
                  <a:lnTo>
                    <a:pt x="67" y="3316"/>
                  </a:lnTo>
                  <a:cubicBezTo>
                    <a:pt x="51" y="3331"/>
                    <a:pt x="40" y="3350"/>
                    <a:pt x="32" y="3372"/>
                  </a:cubicBezTo>
                  <a:cubicBezTo>
                    <a:pt x="10" y="3438"/>
                    <a:pt x="0" y="3507"/>
                    <a:pt x="0" y="3574"/>
                  </a:cubicBezTo>
                  <a:cubicBezTo>
                    <a:pt x="0" y="3682"/>
                    <a:pt x="26" y="3783"/>
                    <a:pt x="74" y="3878"/>
                  </a:cubicBezTo>
                  <a:cubicBezTo>
                    <a:pt x="119" y="3968"/>
                    <a:pt x="180" y="4051"/>
                    <a:pt x="255" y="4132"/>
                  </a:cubicBezTo>
                  <a:cubicBezTo>
                    <a:pt x="395" y="4279"/>
                    <a:pt x="581" y="4414"/>
                    <a:pt x="806" y="4541"/>
                  </a:cubicBezTo>
                  <a:cubicBezTo>
                    <a:pt x="1198" y="4761"/>
                    <a:pt x="1705" y="4960"/>
                    <a:pt x="2275" y="5135"/>
                  </a:cubicBezTo>
                  <a:cubicBezTo>
                    <a:pt x="3131" y="5397"/>
                    <a:pt x="4126" y="5608"/>
                    <a:pt x="5068" y="5753"/>
                  </a:cubicBezTo>
                  <a:cubicBezTo>
                    <a:pt x="5540" y="5825"/>
                    <a:pt x="5999" y="5881"/>
                    <a:pt x="6421" y="5921"/>
                  </a:cubicBezTo>
                  <a:cubicBezTo>
                    <a:pt x="6842" y="5958"/>
                    <a:pt x="7227" y="5979"/>
                    <a:pt x="7553" y="5979"/>
                  </a:cubicBezTo>
                  <a:cubicBezTo>
                    <a:pt x="7667" y="5979"/>
                    <a:pt x="7775" y="5978"/>
                    <a:pt x="7874" y="5971"/>
                  </a:cubicBezTo>
                  <a:cubicBezTo>
                    <a:pt x="7922" y="5970"/>
                    <a:pt x="7966" y="5942"/>
                    <a:pt x="7990" y="5902"/>
                  </a:cubicBezTo>
                  <a:cubicBezTo>
                    <a:pt x="8014" y="5862"/>
                    <a:pt x="8020" y="5812"/>
                    <a:pt x="8003" y="5769"/>
                  </a:cubicBezTo>
                  <a:lnTo>
                    <a:pt x="6993" y="3350"/>
                  </a:lnTo>
                  <a:lnTo>
                    <a:pt x="8921" y="1332"/>
                  </a:lnTo>
                  <a:cubicBezTo>
                    <a:pt x="8963" y="1287"/>
                    <a:pt x="8974" y="1223"/>
                    <a:pt x="8950" y="1170"/>
                  </a:cubicBezTo>
                  <a:cubicBezTo>
                    <a:pt x="8923" y="1116"/>
                    <a:pt x="8872" y="1083"/>
                    <a:pt x="8811" y="1083"/>
                  </a:cubicBezTo>
                  <a:cubicBezTo>
                    <a:pt x="8810" y="1083"/>
                    <a:pt x="8808" y="1083"/>
                    <a:pt x="8807" y="1083"/>
                  </a:cubicBezTo>
                  <a:cubicBezTo>
                    <a:pt x="8716" y="1086"/>
                    <a:pt x="8613" y="1091"/>
                    <a:pt x="8502" y="1091"/>
                  </a:cubicBezTo>
                  <a:cubicBezTo>
                    <a:pt x="8141" y="1091"/>
                    <a:pt x="7696" y="1065"/>
                    <a:pt x="7206" y="1014"/>
                  </a:cubicBezTo>
                  <a:cubicBezTo>
                    <a:pt x="6470" y="940"/>
                    <a:pt x="5630" y="812"/>
                    <a:pt x="4819" y="642"/>
                  </a:cubicBezTo>
                  <a:cubicBezTo>
                    <a:pt x="4009" y="470"/>
                    <a:pt x="3225" y="256"/>
                    <a:pt x="2596" y="11"/>
                  </a:cubicBezTo>
                  <a:cubicBezTo>
                    <a:pt x="2579" y="4"/>
                    <a:pt x="2562" y="1"/>
                    <a:pt x="25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
            <p:cNvSpPr/>
            <p:nvPr/>
          </p:nvSpPr>
          <p:spPr>
            <a:xfrm>
              <a:off x="2905975" y="1870938"/>
              <a:ext cx="110000" cy="71375"/>
            </a:xfrm>
            <a:custGeom>
              <a:rect b="b" l="l" r="r" t="t"/>
              <a:pathLst>
                <a:path extrusionOk="0" h="2855" w="4400">
                  <a:moveTo>
                    <a:pt x="927" y="0"/>
                  </a:moveTo>
                  <a:cubicBezTo>
                    <a:pt x="601" y="879"/>
                    <a:pt x="1" y="2855"/>
                    <a:pt x="1" y="2855"/>
                  </a:cubicBezTo>
                  <a:cubicBezTo>
                    <a:pt x="101" y="2546"/>
                    <a:pt x="426" y="2450"/>
                    <a:pt x="852" y="2450"/>
                  </a:cubicBezTo>
                  <a:cubicBezTo>
                    <a:pt x="1561" y="2450"/>
                    <a:pt x="2551" y="2717"/>
                    <a:pt x="3250" y="2717"/>
                  </a:cubicBezTo>
                  <a:cubicBezTo>
                    <a:pt x="3616" y="2717"/>
                    <a:pt x="3903" y="2643"/>
                    <a:pt x="4027" y="2420"/>
                  </a:cubicBezTo>
                  <a:lnTo>
                    <a:pt x="4400" y="830"/>
                  </a:lnTo>
                  <a:lnTo>
                    <a:pt x="9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
            <p:cNvSpPr/>
            <p:nvPr/>
          </p:nvSpPr>
          <p:spPr>
            <a:xfrm>
              <a:off x="2901900" y="1867213"/>
              <a:ext cx="118050" cy="78725"/>
            </a:xfrm>
            <a:custGeom>
              <a:rect b="b" l="l" r="r" t="t"/>
              <a:pathLst>
                <a:path extrusionOk="0" h="3149" w="4722">
                  <a:moveTo>
                    <a:pt x="1187" y="324"/>
                  </a:moveTo>
                  <a:lnTo>
                    <a:pt x="4386" y="1085"/>
                  </a:lnTo>
                  <a:lnTo>
                    <a:pt x="4053" y="2508"/>
                  </a:lnTo>
                  <a:lnTo>
                    <a:pt x="4053" y="2508"/>
                  </a:lnTo>
                  <a:cubicBezTo>
                    <a:pt x="4032" y="2540"/>
                    <a:pt x="4009" y="2566"/>
                    <a:pt x="3980" y="2590"/>
                  </a:cubicBezTo>
                  <a:cubicBezTo>
                    <a:pt x="3952" y="2610"/>
                    <a:pt x="3920" y="2628"/>
                    <a:pt x="3885" y="2644"/>
                  </a:cubicBezTo>
                  <a:cubicBezTo>
                    <a:pt x="3829" y="2668"/>
                    <a:pt x="3760" y="2686"/>
                    <a:pt x="3683" y="2699"/>
                  </a:cubicBezTo>
                  <a:cubicBezTo>
                    <a:pt x="3604" y="2710"/>
                    <a:pt x="3514" y="2716"/>
                    <a:pt x="3415" y="2716"/>
                  </a:cubicBezTo>
                  <a:cubicBezTo>
                    <a:pt x="3251" y="2716"/>
                    <a:pt x="3062" y="2700"/>
                    <a:pt x="2864" y="2676"/>
                  </a:cubicBezTo>
                  <a:cubicBezTo>
                    <a:pt x="2567" y="2639"/>
                    <a:pt x="2243" y="2583"/>
                    <a:pt x="1927" y="2537"/>
                  </a:cubicBezTo>
                  <a:cubicBezTo>
                    <a:pt x="1609" y="2490"/>
                    <a:pt x="1299" y="2450"/>
                    <a:pt x="1020" y="2450"/>
                  </a:cubicBezTo>
                  <a:cubicBezTo>
                    <a:pt x="907" y="2450"/>
                    <a:pt x="801" y="2456"/>
                    <a:pt x="698" y="2472"/>
                  </a:cubicBezTo>
                  <a:cubicBezTo>
                    <a:pt x="621" y="2484"/>
                    <a:pt x="549" y="2500"/>
                    <a:pt x="482" y="2524"/>
                  </a:cubicBezTo>
                  <a:cubicBezTo>
                    <a:pt x="477" y="2525"/>
                    <a:pt x="472" y="2527"/>
                    <a:pt x="467" y="2529"/>
                  </a:cubicBezTo>
                  <a:lnTo>
                    <a:pt x="467" y="2529"/>
                  </a:lnTo>
                  <a:cubicBezTo>
                    <a:pt x="529" y="2331"/>
                    <a:pt x="603" y="2092"/>
                    <a:pt x="684" y="1838"/>
                  </a:cubicBezTo>
                  <a:cubicBezTo>
                    <a:pt x="774" y="1549"/>
                    <a:pt x="875" y="1241"/>
                    <a:pt x="970" y="957"/>
                  </a:cubicBezTo>
                  <a:cubicBezTo>
                    <a:pt x="1045" y="725"/>
                    <a:pt x="1121" y="506"/>
                    <a:pt x="1187" y="324"/>
                  </a:cubicBezTo>
                  <a:close/>
                  <a:moveTo>
                    <a:pt x="1088" y="1"/>
                  </a:moveTo>
                  <a:cubicBezTo>
                    <a:pt x="1027" y="1"/>
                    <a:pt x="971" y="39"/>
                    <a:pt x="949" y="98"/>
                  </a:cubicBezTo>
                  <a:lnTo>
                    <a:pt x="950" y="99"/>
                  </a:lnTo>
                  <a:lnTo>
                    <a:pt x="950" y="99"/>
                  </a:lnTo>
                  <a:cubicBezTo>
                    <a:pt x="868" y="322"/>
                    <a:pt x="771" y="610"/>
                    <a:pt x="668" y="918"/>
                  </a:cubicBezTo>
                  <a:cubicBezTo>
                    <a:pt x="361" y="1848"/>
                    <a:pt x="24" y="2959"/>
                    <a:pt x="24" y="2959"/>
                  </a:cubicBezTo>
                  <a:cubicBezTo>
                    <a:pt x="0" y="3037"/>
                    <a:pt x="43" y="3118"/>
                    <a:pt x="121" y="3142"/>
                  </a:cubicBezTo>
                  <a:cubicBezTo>
                    <a:pt x="135" y="3146"/>
                    <a:pt x="150" y="3149"/>
                    <a:pt x="164" y="3149"/>
                  </a:cubicBezTo>
                  <a:cubicBezTo>
                    <a:pt x="226" y="3149"/>
                    <a:pt x="284" y="3109"/>
                    <a:pt x="305" y="3047"/>
                  </a:cubicBezTo>
                  <a:cubicBezTo>
                    <a:pt x="305" y="3047"/>
                    <a:pt x="305" y="3047"/>
                    <a:pt x="305" y="3046"/>
                  </a:cubicBezTo>
                  <a:lnTo>
                    <a:pt x="305" y="3046"/>
                  </a:lnTo>
                  <a:lnTo>
                    <a:pt x="308" y="3047"/>
                  </a:lnTo>
                  <a:cubicBezTo>
                    <a:pt x="308" y="3047"/>
                    <a:pt x="312" y="3039"/>
                    <a:pt x="315" y="3026"/>
                  </a:cubicBezTo>
                  <a:cubicBezTo>
                    <a:pt x="317" y="3020"/>
                    <a:pt x="319" y="3012"/>
                    <a:pt x="322" y="3003"/>
                  </a:cubicBezTo>
                  <a:lnTo>
                    <a:pt x="322" y="3003"/>
                  </a:lnTo>
                  <a:cubicBezTo>
                    <a:pt x="338" y="2967"/>
                    <a:pt x="359" y="2937"/>
                    <a:pt x="385" y="2911"/>
                  </a:cubicBezTo>
                  <a:cubicBezTo>
                    <a:pt x="411" y="2883"/>
                    <a:pt x="443" y="2859"/>
                    <a:pt x="483" y="2838"/>
                  </a:cubicBezTo>
                  <a:cubicBezTo>
                    <a:pt x="541" y="2806"/>
                    <a:pt x="618" y="2782"/>
                    <a:pt x="708" y="2766"/>
                  </a:cubicBezTo>
                  <a:cubicBezTo>
                    <a:pt x="798" y="2750"/>
                    <a:pt x="902" y="2742"/>
                    <a:pt x="1015" y="2742"/>
                  </a:cubicBezTo>
                  <a:cubicBezTo>
                    <a:pt x="1183" y="2742"/>
                    <a:pt x="1373" y="2758"/>
                    <a:pt x="1573" y="2782"/>
                  </a:cubicBezTo>
                  <a:cubicBezTo>
                    <a:pt x="1872" y="2819"/>
                    <a:pt x="2198" y="2875"/>
                    <a:pt x="2513" y="2923"/>
                  </a:cubicBezTo>
                  <a:cubicBezTo>
                    <a:pt x="2827" y="2968"/>
                    <a:pt x="3137" y="3009"/>
                    <a:pt x="3411" y="3009"/>
                  </a:cubicBezTo>
                  <a:cubicBezTo>
                    <a:pt x="3508" y="3009"/>
                    <a:pt x="3599" y="3005"/>
                    <a:pt x="3688" y="2993"/>
                  </a:cubicBezTo>
                  <a:cubicBezTo>
                    <a:pt x="3821" y="2975"/>
                    <a:pt x="3943" y="2944"/>
                    <a:pt x="4052" y="2887"/>
                  </a:cubicBezTo>
                  <a:cubicBezTo>
                    <a:pt x="4105" y="2859"/>
                    <a:pt x="4156" y="2824"/>
                    <a:pt x="4201" y="2782"/>
                  </a:cubicBezTo>
                  <a:cubicBezTo>
                    <a:pt x="4246" y="2740"/>
                    <a:pt x="4286" y="2691"/>
                    <a:pt x="4317" y="2636"/>
                  </a:cubicBezTo>
                  <a:cubicBezTo>
                    <a:pt x="4322" y="2623"/>
                    <a:pt x="4328" y="2612"/>
                    <a:pt x="4330" y="2598"/>
                  </a:cubicBezTo>
                  <a:lnTo>
                    <a:pt x="4704" y="1008"/>
                  </a:lnTo>
                  <a:cubicBezTo>
                    <a:pt x="4721" y="931"/>
                    <a:pt x="4673" y="851"/>
                    <a:pt x="4595" y="832"/>
                  </a:cubicBezTo>
                  <a:lnTo>
                    <a:pt x="1122" y="5"/>
                  </a:lnTo>
                  <a:cubicBezTo>
                    <a:pt x="1111" y="2"/>
                    <a:pt x="1099" y="1"/>
                    <a:pt x="108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
            <p:cNvSpPr/>
            <p:nvPr/>
          </p:nvSpPr>
          <p:spPr>
            <a:xfrm>
              <a:off x="2366100" y="1737938"/>
              <a:ext cx="679700" cy="193425"/>
            </a:xfrm>
            <a:custGeom>
              <a:rect b="b" l="l" r="r" t="t"/>
              <a:pathLst>
                <a:path extrusionOk="0" h="7737" w="27188">
                  <a:moveTo>
                    <a:pt x="13593" y="0"/>
                  </a:moveTo>
                  <a:cubicBezTo>
                    <a:pt x="10469" y="0"/>
                    <a:pt x="5509" y="573"/>
                    <a:pt x="1603" y="1708"/>
                  </a:cubicBezTo>
                  <a:cubicBezTo>
                    <a:pt x="596" y="2002"/>
                    <a:pt x="1" y="3034"/>
                    <a:pt x="251" y="4052"/>
                  </a:cubicBezTo>
                  <a:cubicBezTo>
                    <a:pt x="542" y="5237"/>
                    <a:pt x="991" y="6754"/>
                    <a:pt x="1566" y="7737"/>
                  </a:cubicBezTo>
                  <a:cubicBezTo>
                    <a:pt x="1545" y="7700"/>
                    <a:pt x="1528" y="7656"/>
                    <a:pt x="1518" y="7610"/>
                  </a:cubicBezTo>
                  <a:cubicBezTo>
                    <a:pt x="1189" y="6250"/>
                    <a:pt x="8798" y="4938"/>
                    <a:pt x="13593" y="4938"/>
                  </a:cubicBezTo>
                  <a:cubicBezTo>
                    <a:pt x="18390" y="4938"/>
                    <a:pt x="25999" y="6248"/>
                    <a:pt x="25670" y="7610"/>
                  </a:cubicBezTo>
                  <a:cubicBezTo>
                    <a:pt x="25657" y="7656"/>
                    <a:pt x="25641" y="7698"/>
                    <a:pt x="25622" y="7737"/>
                  </a:cubicBezTo>
                  <a:cubicBezTo>
                    <a:pt x="26195" y="6751"/>
                    <a:pt x="26645" y="5237"/>
                    <a:pt x="26937" y="4052"/>
                  </a:cubicBezTo>
                  <a:cubicBezTo>
                    <a:pt x="27187" y="3034"/>
                    <a:pt x="26592" y="2002"/>
                    <a:pt x="25584" y="1708"/>
                  </a:cubicBezTo>
                  <a:cubicBezTo>
                    <a:pt x="21679" y="570"/>
                    <a:pt x="16717" y="0"/>
                    <a:pt x="135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
            <p:cNvSpPr/>
            <p:nvPr/>
          </p:nvSpPr>
          <p:spPr>
            <a:xfrm>
              <a:off x="2428875" y="1763163"/>
              <a:ext cx="35575" cy="13900"/>
            </a:xfrm>
            <a:custGeom>
              <a:rect b="b" l="l" r="r" t="t"/>
              <a:pathLst>
                <a:path extrusionOk="0" h="556" w="1423">
                  <a:moveTo>
                    <a:pt x="1264" y="0"/>
                  </a:moveTo>
                  <a:cubicBezTo>
                    <a:pt x="1253" y="0"/>
                    <a:pt x="1242" y="2"/>
                    <a:pt x="1230" y="4"/>
                  </a:cubicBezTo>
                  <a:cubicBezTo>
                    <a:pt x="856" y="86"/>
                    <a:pt x="490" y="174"/>
                    <a:pt x="126" y="266"/>
                  </a:cubicBezTo>
                  <a:cubicBezTo>
                    <a:pt x="49" y="287"/>
                    <a:pt x="1" y="367"/>
                    <a:pt x="20" y="446"/>
                  </a:cubicBezTo>
                  <a:cubicBezTo>
                    <a:pt x="38" y="511"/>
                    <a:pt x="98" y="556"/>
                    <a:pt x="164" y="556"/>
                  </a:cubicBezTo>
                  <a:cubicBezTo>
                    <a:pt x="175" y="556"/>
                    <a:pt x="187" y="555"/>
                    <a:pt x="198" y="552"/>
                  </a:cubicBezTo>
                  <a:cubicBezTo>
                    <a:pt x="558" y="459"/>
                    <a:pt x="924" y="374"/>
                    <a:pt x="1295" y="290"/>
                  </a:cubicBezTo>
                  <a:cubicBezTo>
                    <a:pt x="1375" y="272"/>
                    <a:pt x="1423" y="194"/>
                    <a:pt x="1407" y="113"/>
                  </a:cubicBezTo>
                  <a:cubicBezTo>
                    <a:pt x="1392" y="47"/>
                    <a:pt x="1332" y="0"/>
                    <a:pt x="12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
            <p:cNvSpPr/>
            <p:nvPr/>
          </p:nvSpPr>
          <p:spPr>
            <a:xfrm>
              <a:off x="2367275" y="1734288"/>
              <a:ext cx="677475" cy="200800"/>
            </a:xfrm>
            <a:custGeom>
              <a:rect b="b" l="l" r="r" t="t"/>
              <a:pathLst>
                <a:path extrusionOk="0" h="8032" w="27099">
                  <a:moveTo>
                    <a:pt x="13553" y="0"/>
                  </a:moveTo>
                  <a:cubicBezTo>
                    <a:pt x="12381" y="0"/>
                    <a:pt x="10957" y="81"/>
                    <a:pt x="9425" y="239"/>
                  </a:cubicBezTo>
                  <a:cubicBezTo>
                    <a:pt x="7894" y="398"/>
                    <a:pt x="6258" y="638"/>
                    <a:pt x="4666" y="955"/>
                  </a:cubicBezTo>
                  <a:cubicBezTo>
                    <a:pt x="4585" y="972"/>
                    <a:pt x="4532" y="1050"/>
                    <a:pt x="4548" y="1129"/>
                  </a:cubicBezTo>
                  <a:cubicBezTo>
                    <a:pt x="4562" y="1199"/>
                    <a:pt x="4625" y="1247"/>
                    <a:pt x="4693" y="1247"/>
                  </a:cubicBezTo>
                  <a:cubicBezTo>
                    <a:pt x="4702" y="1247"/>
                    <a:pt x="4712" y="1246"/>
                    <a:pt x="4722" y="1244"/>
                  </a:cubicBezTo>
                  <a:cubicBezTo>
                    <a:pt x="6303" y="930"/>
                    <a:pt x="7932" y="691"/>
                    <a:pt x="9453" y="535"/>
                  </a:cubicBezTo>
                  <a:cubicBezTo>
                    <a:pt x="10976" y="376"/>
                    <a:pt x="12394" y="297"/>
                    <a:pt x="13551" y="297"/>
                  </a:cubicBezTo>
                  <a:cubicBezTo>
                    <a:pt x="15103" y="297"/>
                    <a:pt x="17121" y="440"/>
                    <a:pt x="19234" y="723"/>
                  </a:cubicBezTo>
                  <a:cubicBezTo>
                    <a:pt x="21347" y="1008"/>
                    <a:pt x="23559" y="1434"/>
                    <a:pt x="25501" y="1999"/>
                  </a:cubicBezTo>
                  <a:cubicBezTo>
                    <a:pt x="25895" y="2115"/>
                    <a:pt x="26219" y="2350"/>
                    <a:pt x="26448" y="2657"/>
                  </a:cubicBezTo>
                  <a:cubicBezTo>
                    <a:pt x="26675" y="2965"/>
                    <a:pt x="26805" y="3339"/>
                    <a:pt x="26805" y="3733"/>
                  </a:cubicBezTo>
                  <a:cubicBezTo>
                    <a:pt x="26805" y="3876"/>
                    <a:pt x="26787" y="4022"/>
                    <a:pt x="26753" y="4166"/>
                  </a:cubicBezTo>
                  <a:cubicBezTo>
                    <a:pt x="26609" y="4757"/>
                    <a:pt x="26424" y="5426"/>
                    <a:pt x="26204" y="6072"/>
                  </a:cubicBezTo>
                  <a:cubicBezTo>
                    <a:pt x="26050" y="6528"/>
                    <a:pt x="25878" y="6971"/>
                    <a:pt x="25692" y="7360"/>
                  </a:cubicBezTo>
                  <a:lnTo>
                    <a:pt x="25692" y="7360"/>
                  </a:lnTo>
                  <a:cubicBezTo>
                    <a:pt x="25657" y="7305"/>
                    <a:pt x="25615" y="7253"/>
                    <a:pt x="25567" y="7203"/>
                  </a:cubicBezTo>
                  <a:cubicBezTo>
                    <a:pt x="25485" y="7118"/>
                    <a:pt x="25382" y="7038"/>
                    <a:pt x="25264" y="6963"/>
                  </a:cubicBezTo>
                  <a:cubicBezTo>
                    <a:pt x="25041" y="6818"/>
                    <a:pt x="24756" y="6682"/>
                    <a:pt x="24419" y="6548"/>
                  </a:cubicBezTo>
                  <a:cubicBezTo>
                    <a:pt x="23828" y="6317"/>
                    <a:pt x="23077" y="6104"/>
                    <a:pt x="22222" y="5911"/>
                  </a:cubicBezTo>
                  <a:cubicBezTo>
                    <a:pt x="19661" y="5328"/>
                    <a:pt x="16192" y="4937"/>
                    <a:pt x="13553" y="4937"/>
                  </a:cubicBezTo>
                  <a:cubicBezTo>
                    <a:pt x="11193" y="4937"/>
                    <a:pt x="8165" y="5253"/>
                    <a:pt x="5720" y="5735"/>
                  </a:cubicBezTo>
                  <a:cubicBezTo>
                    <a:pt x="5109" y="5855"/>
                    <a:pt x="4536" y="5985"/>
                    <a:pt x="4015" y="6125"/>
                  </a:cubicBezTo>
                  <a:cubicBezTo>
                    <a:pt x="3625" y="6229"/>
                    <a:pt x="3267" y="6340"/>
                    <a:pt x="2948" y="6452"/>
                  </a:cubicBezTo>
                  <a:cubicBezTo>
                    <a:pt x="2709" y="6539"/>
                    <a:pt x="2490" y="6626"/>
                    <a:pt x="2298" y="6715"/>
                  </a:cubicBezTo>
                  <a:cubicBezTo>
                    <a:pt x="2009" y="6852"/>
                    <a:pt x="1774" y="6990"/>
                    <a:pt x="1606" y="7142"/>
                  </a:cubicBezTo>
                  <a:cubicBezTo>
                    <a:pt x="1529" y="7212"/>
                    <a:pt x="1464" y="7284"/>
                    <a:pt x="1415" y="7363"/>
                  </a:cubicBezTo>
                  <a:lnTo>
                    <a:pt x="1415" y="7363"/>
                  </a:lnTo>
                  <a:cubicBezTo>
                    <a:pt x="1228" y="6972"/>
                    <a:pt x="1055" y="6527"/>
                    <a:pt x="901" y="6068"/>
                  </a:cubicBezTo>
                  <a:cubicBezTo>
                    <a:pt x="681" y="5425"/>
                    <a:pt x="497" y="4752"/>
                    <a:pt x="352" y="4165"/>
                  </a:cubicBezTo>
                  <a:cubicBezTo>
                    <a:pt x="317" y="4020"/>
                    <a:pt x="301" y="3874"/>
                    <a:pt x="301" y="3731"/>
                  </a:cubicBezTo>
                  <a:cubicBezTo>
                    <a:pt x="301" y="3338"/>
                    <a:pt x="429" y="2962"/>
                    <a:pt x="657" y="2656"/>
                  </a:cubicBezTo>
                  <a:cubicBezTo>
                    <a:pt x="885" y="2349"/>
                    <a:pt x="1209" y="2111"/>
                    <a:pt x="1604" y="1997"/>
                  </a:cubicBezTo>
                  <a:cubicBezTo>
                    <a:pt x="1683" y="1975"/>
                    <a:pt x="1728" y="1893"/>
                    <a:pt x="1705" y="1814"/>
                  </a:cubicBezTo>
                  <a:cubicBezTo>
                    <a:pt x="1680" y="1750"/>
                    <a:pt x="1621" y="1708"/>
                    <a:pt x="1557" y="1708"/>
                  </a:cubicBezTo>
                  <a:cubicBezTo>
                    <a:pt x="1543" y="1708"/>
                    <a:pt x="1529" y="1710"/>
                    <a:pt x="1514" y="1715"/>
                  </a:cubicBezTo>
                  <a:cubicBezTo>
                    <a:pt x="1057" y="1846"/>
                    <a:pt x="678" y="2124"/>
                    <a:pt x="413" y="2479"/>
                  </a:cubicBezTo>
                  <a:cubicBezTo>
                    <a:pt x="148" y="2837"/>
                    <a:pt x="0" y="3274"/>
                    <a:pt x="0" y="3729"/>
                  </a:cubicBezTo>
                  <a:cubicBezTo>
                    <a:pt x="0" y="3896"/>
                    <a:pt x="20" y="4065"/>
                    <a:pt x="61" y="4234"/>
                  </a:cubicBezTo>
                  <a:cubicBezTo>
                    <a:pt x="208" y="4829"/>
                    <a:pt x="395" y="5507"/>
                    <a:pt x="619" y="6163"/>
                  </a:cubicBezTo>
                  <a:cubicBezTo>
                    <a:pt x="840" y="6820"/>
                    <a:pt x="1100" y="7452"/>
                    <a:pt x="1394" y="7958"/>
                  </a:cubicBezTo>
                  <a:lnTo>
                    <a:pt x="1396" y="7956"/>
                  </a:lnTo>
                  <a:lnTo>
                    <a:pt x="1396" y="7956"/>
                  </a:lnTo>
                  <a:cubicBezTo>
                    <a:pt x="1423" y="8004"/>
                    <a:pt x="1473" y="8031"/>
                    <a:pt x="1525" y="8031"/>
                  </a:cubicBezTo>
                  <a:cubicBezTo>
                    <a:pt x="1548" y="8031"/>
                    <a:pt x="1571" y="8026"/>
                    <a:pt x="1593" y="8014"/>
                  </a:cubicBezTo>
                  <a:cubicBezTo>
                    <a:pt x="1628" y="7995"/>
                    <a:pt x="1656" y="7963"/>
                    <a:pt x="1665" y="7923"/>
                  </a:cubicBezTo>
                  <a:cubicBezTo>
                    <a:pt x="1676" y="7886"/>
                    <a:pt x="1672" y="7842"/>
                    <a:pt x="1651" y="7809"/>
                  </a:cubicBezTo>
                  <a:cubicBezTo>
                    <a:pt x="1645" y="7799"/>
                    <a:pt x="1640" y="7790"/>
                    <a:pt x="1634" y="7780"/>
                  </a:cubicBezTo>
                  <a:lnTo>
                    <a:pt x="1634" y="7780"/>
                  </a:lnTo>
                  <a:cubicBezTo>
                    <a:pt x="1627" y="7763"/>
                    <a:pt x="1620" y="7743"/>
                    <a:pt x="1615" y="7720"/>
                  </a:cubicBezTo>
                  <a:cubicBezTo>
                    <a:pt x="1611" y="7703"/>
                    <a:pt x="1609" y="7687"/>
                    <a:pt x="1609" y="7671"/>
                  </a:cubicBezTo>
                  <a:cubicBezTo>
                    <a:pt x="1609" y="7647"/>
                    <a:pt x="1614" y="7621"/>
                    <a:pt x="1623" y="7594"/>
                  </a:cubicBezTo>
                  <a:cubicBezTo>
                    <a:pt x="1641" y="7542"/>
                    <a:pt x="1681" y="7478"/>
                    <a:pt x="1747" y="7409"/>
                  </a:cubicBezTo>
                  <a:cubicBezTo>
                    <a:pt x="1810" y="7345"/>
                    <a:pt x="1895" y="7277"/>
                    <a:pt x="2001" y="7208"/>
                  </a:cubicBezTo>
                  <a:cubicBezTo>
                    <a:pt x="2197" y="7080"/>
                    <a:pt x="2466" y="6950"/>
                    <a:pt x="2791" y="6823"/>
                  </a:cubicBezTo>
                  <a:cubicBezTo>
                    <a:pt x="3360" y="6601"/>
                    <a:pt x="4102" y="6388"/>
                    <a:pt x="4947" y="6197"/>
                  </a:cubicBezTo>
                  <a:cubicBezTo>
                    <a:pt x="6213" y="5911"/>
                    <a:pt x="7711" y="5667"/>
                    <a:pt x="9220" y="5497"/>
                  </a:cubicBezTo>
                  <a:cubicBezTo>
                    <a:pt x="10727" y="5327"/>
                    <a:pt x="12246" y="5230"/>
                    <a:pt x="13551" y="5230"/>
                  </a:cubicBezTo>
                  <a:cubicBezTo>
                    <a:pt x="15887" y="5230"/>
                    <a:pt x="18903" y="5544"/>
                    <a:pt x="21327" y="6024"/>
                  </a:cubicBezTo>
                  <a:cubicBezTo>
                    <a:pt x="21933" y="6144"/>
                    <a:pt x="22502" y="6272"/>
                    <a:pt x="23015" y="6410"/>
                  </a:cubicBezTo>
                  <a:cubicBezTo>
                    <a:pt x="23398" y="6513"/>
                    <a:pt x="23748" y="6621"/>
                    <a:pt x="24060" y="6731"/>
                  </a:cubicBezTo>
                  <a:cubicBezTo>
                    <a:pt x="24292" y="6813"/>
                    <a:pt x="24501" y="6898"/>
                    <a:pt x="24684" y="6984"/>
                  </a:cubicBezTo>
                  <a:cubicBezTo>
                    <a:pt x="24957" y="7112"/>
                    <a:pt x="25169" y="7240"/>
                    <a:pt x="25304" y="7364"/>
                  </a:cubicBezTo>
                  <a:cubicBezTo>
                    <a:pt x="25373" y="7423"/>
                    <a:pt x="25421" y="7481"/>
                    <a:pt x="25448" y="7534"/>
                  </a:cubicBezTo>
                  <a:cubicBezTo>
                    <a:pt x="25479" y="7586"/>
                    <a:pt x="25488" y="7630"/>
                    <a:pt x="25488" y="7671"/>
                  </a:cubicBezTo>
                  <a:cubicBezTo>
                    <a:pt x="25488" y="7687"/>
                    <a:pt x="25487" y="7704"/>
                    <a:pt x="25482" y="7720"/>
                  </a:cubicBezTo>
                  <a:cubicBezTo>
                    <a:pt x="25474" y="7754"/>
                    <a:pt x="25463" y="7785"/>
                    <a:pt x="25448" y="7810"/>
                  </a:cubicBezTo>
                  <a:lnTo>
                    <a:pt x="25453" y="7813"/>
                  </a:lnTo>
                  <a:lnTo>
                    <a:pt x="25453" y="7813"/>
                  </a:lnTo>
                  <a:cubicBezTo>
                    <a:pt x="25434" y="7848"/>
                    <a:pt x="25429" y="7888"/>
                    <a:pt x="25440" y="7926"/>
                  </a:cubicBezTo>
                  <a:cubicBezTo>
                    <a:pt x="25453" y="7963"/>
                    <a:pt x="25479" y="7995"/>
                    <a:pt x="25514" y="8016"/>
                  </a:cubicBezTo>
                  <a:cubicBezTo>
                    <a:pt x="25535" y="8026"/>
                    <a:pt x="25558" y="8031"/>
                    <a:pt x="25581" y="8031"/>
                  </a:cubicBezTo>
                  <a:cubicBezTo>
                    <a:pt x="25633" y="8031"/>
                    <a:pt x="25685" y="8004"/>
                    <a:pt x="25712" y="7955"/>
                  </a:cubicBezTo>
                  <a:cubicBezTo>
                    <a:pt x="25723" y="7934"/>
                    <a:pt x="25733" y="7913"/>
                    <a:pt x="25742" y="7892"/>
                  </a:cubicBezTo>
                  <a:lnTo>
                    <a:pt x="25742" y="7892"/>
                  </a:lnTo>
                  <a:cubicBezTo>
                    <a:pt x="26021" y="7397"/>
                    <a:pt x="26267" y="6791"/>
                    <a:pt x="26480" y="6163"/>
                  </a:cubicBezTo>
                  <a:cubicBezTo>
                    <a:pt x="26702" y="5507"/>
                    <a:pt x="26890" y="4829"/>
                    <a:pt x="27036" y="4234"/>
                  </a:cubicBezTo>
                  <a:cubicBezTo>
                    <a:pt x="27078" y="4065"/>
                    <a:pt x="27099" y="3896"/>
                    <a:pt x="27099" y="3729"/>
                  </a:cubicBezTo>
                  <a:cubicBezTo>
                    <a:pt x="27099" y="3272"/>
                    <a:pt x="26948" y="2834"/>
                    <a:pt x="26684" y="2479"/>
                  </a:cubicBezTo>
                  <a:cubicBezTo>
                    <a:pt x="26419" y="2123"/>
                    <a:pt x="26041" y="1846"/>
                    <a:pt x="25583" y="1715"/>
                  </a:cubicBezTo>
                  <a:cubicBezTo>
                    <a:pt x="23620" y="1143"/>
                    <a:pt x="21400" y="715"/>
                    <a:pt x="19274" y="431"/>
                  </a:cubicBezTo>
                  <a:cubicBezTo>
                    <a:pt x="17149" y="145"/>
                    <a:pt x="15121" y="0"/>
                    <a:pt x="135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
            <p:cNvSpPr/>
            <p:nvPr/>
          </p:nvSpPr>
          <p:spPr>
            <a:xfrm>
              <a:off x="2527925" y="1483138"/>
              <a:ext cx="105550" cy="91750"/>
            </a:xfrm>
            <a:custGeom>
              <a:rect b="b" l="l" r="r" t="t"/>
              <a:pathLst>
                <a:path extrusionOk="0" h="3670" w="4222">
                  <a:moveTo>
                    <a:pt x="3152" y="1"/>
                  </a:moveTo>
                  <a:cubicBezTo>
                    <a:pt x="2555" y="1"/>
                    <a:pt x="2173" y="1318"/>
                    <a:pt x="2173" y="1318"/>
                  </a:cubicBezTo>
                  <a:cubicBezTo>
                    <a:pt x="2173" y="1318"/>
                    <a:pt x="1894" y="91"/>
                    <a:pt x="1225" y="91"/>
                  </a:cubicBezTo>
                  <a:cubicBezTo>
                    <a:pt x="1144" y="91"/>
                    <a:pt x="1059" y="108"/>
                    <a:pt x="967" y="148"/>
                  </a:cubicBezTo>
                  <a:cubicBezTo>
                    <a:pt x="1" y="564"/>
                    <a:pt x="1410" y="3670"/>
                    <a:pt x="1966" y="3670"/>
                  </a:cubicBezTo>
                  <a:cubicBezTo>
                    <a:pt x="2906" y="3670"/>
                    <a:pt x="4221" y="631"/>
                    <a:pt x="3426" y="93"/>
                  </a:cubicBezTo>
                  <a:cubicBezTo>
                    <a:pt x="3331" y="29"/>
                    <a:pt x="3239" y="1"/>
                    <a:pt x="315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
            <p:cNvSpPr/>
            <p:nvPr/>
          </p:nvSpPr>
          <p:spPr>
            <a:xfrm>
              <a:off x="2557500" y="1516513"/>
              <a:ext cx="60275" cy="58425"/>
            </a:xfrm>
            <a:custGeom>
              <a:rect b="b" l="l" r="r" t="t"/>
              <a:pathLst>
                <a:path extrusionOk="0" h="2337" w="2411">
                  <a:moveTo>
                    <a:pt x="2410" y="1"/>
                  </a:moveTo>
                  <a:lnTo>
                    <a:pt x="2410" y="1"/>
                  </a:lnTo>
                  <a:cubicBezTo>
                    <a:pt x="1577" y="1158"/>
                    <a:pt x="596" y="1383"/>
                    <a:pt x="1" y="1396"/>
                  </a:cubicBezTo>
                  <a:cubicBezTo>
                    <a:pt x="270" y="1932"/>
                    <a:pt x="582" y="2336"/>
                    <a:pt x="783" y="2336"/>
                  </a:cubicBezTo>
                  <a:cubicBezTo>
                    <a:pt x="1394" y="2336"/>
                    <a:pt x="2165" y="1049"/>
                    <a:pt x="2410"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
            <p:cNvSpPr/>
            <p:nvPr/>
          </p:nvSpPr>
          <p:spPr>
            <a:xfrm>
              <a:off x="2540200" y="1479263"/>
              <a:ext cx="83275" cy="99175"/>
            </a:xfrm>
            <a:custGeom>
              <a:rect b="b" l="l" r="r" t="t"/>
              <a:pathLst>
                <a:path extrusionOk="0" h="3967" w="3331">
                  <a:moveTo>
                    <a:pt x="2664" y="1"/>
                  </a:moveTo>
                  <a:cubicBezTo>
                    <a:pt x="2561" y="1"/>
                    <a:pt x="2465" y="30"/>
                    <a:pt x="2382" y="76"/>
                  </a:cubicBezTo>
                  <a:cubicBezTo>
                    <a:pt x="2308" y="117"/>
                    <a:pt x="2240" y="168"/>
                    <a:pt x="2179" y="226"/>
                  </a:cubicBezTo>
                  <a:cubicBezTo>
                    <a:pt x="2072" y="330"/>
                    <a:pt x="1982" y="455"/>
                    <a:pt x="1903" y="585"/>
                  </a:cubicBezTo>
                  <a:cubicBezTo>
                    <a:pt x="1819" y="730"/>
                    <a:pt x="1748" y="879"/>
                    <a:pt x="1692" y="1011"/>
                  </a:cubicBezTo>
                  <a:lnTo>
                    <a:pt x="1692" y="1011"/>
                  </a:lnTo>
                  <a:cubicBezTo>
                    <a:pt x="1679" y="977"/>
                    <a:pt x="1665" y="943"/>
                    <a:pt x="1650" y="908"/>
                  </a:cubicBezTo>
                  <a:cubicBezTo>
                    <a:pt x="1609" y="818"/>
                    <a:pt x="1563" y="727"/>
                    <a:pt x="1508" y="635"/>
                  </a:cubicBezTo>
                  <a:cubicBezTo>
                    <a:pt x="1426" y="499"/>
                    <a:pt x="1325" y="369"/>
                    <a:pt x="1200" y="266"/>
                  </a:cubicBezTo>
                  <a:cubicBezTo>
                    <a:pt x="1136" y="216"/>
                    <a:pt x="1065" y="173"/>
                    <a:pt x="987" y="142"/>
                  </a:cubicBezTo>
                  <a:cubicBezTo>
                    <a:pt x="908" y="112"/>
                    <a:pt x="824" y="94"/>
                    <a:pt x="734" y="94"/>
                  </a:cubicBezTo>
                  <a:cubicBezTo>
                    <a:pt x="632" y="94"/>
                    <a:pt x="526" y="117"/>
                    <a:pt x="418" y="161"/>
                  </a:cubicBezTo>
                  <a:cubicBezTo>
                    <a:pt x="344" y="194"/>
                    <a:pt x="311" y="280"/>
                    <a:pt x="343" y="354"/>
                  </a:cubicBezTo>
                  <a:cubicBezTo>
                    <a:pt x="366" y="417"/>
                    <a:pt x="419" y="451"/>
                    <a:pt x="476" y="451"/>
                  </a:cubicBezTo>
                  <a:cubicBezTo>
                    <a:pt x="495" y="451"/>
                    <a:pt x="515" y="447"/>
                    <a:pt x="534" y="439"/>
                  </a:cubicBezTo>
                  <a:cubicBezTo>
                    <a:pt x="609" y="407"/>
                    <a:pt x="673" y="396"/>
                    <a:pt x="733" y="396"/>
                  </a:cubicBezTo>
                  <a:cubicBezTo>
                    <a:pt x="792" y="396"/>
                    <a:pt x="848" y="409"/>
                    <a:pt x="903" y="433"/>
                  </a:cubicBezTo>
                  <a:cubicBezTo>
                    <a:pt x="951" y="455"/>
                    <a:pt x="998" y="487"/>
                    <a:pt x="1041" y="527"/>
                  </a:cubicBezTo>
                  <a:cubicBezTo>
                    <a:pt x="1120" y="598"/>
                    <a:pt x="1194" y="694"/>
                    <a:pt x="1256" y="800"/>
                  </a:cubicBezTo>
                  <a:cubicBezTo>
                    <a:pt x="1351" y="959"/>
                    <a:pt x="1423" y="1138"/>
                    <a:pt x="1468" y="1276"/>
                  </a:cubicBezTo>
                  <a:cubicBezTo>
                    <a:pt x="1492" y="1345"/>
                    <a:pt x="1508" y="1404"/>
                    <a:pt x="1521" y="1444"/>
                  </a:cubicBezTo>
                  <a:cubicBezTo>
                    <a:pt x="1528" y="1465"/>
                    <a:pt x="1531" y="1481"/>
                    <a:pt x="1532" y="1492"/>
                  </a:cubicBezTo>
                  <a:cubicBezTo>
                    <a:pt x="1534" y="1499"/>
                    <a:pt x="1534" y="1504"/>
                    <a:pt x="1534" y="1505"/>
                  </a:cubicBezTo>
                  <a:lnTo>
                    <a:pt x="1534" y="1507"/>
                  </a:lnTo>
                  <a:cubicBezTo>
                    <a:pt x="1548" y="1573"/>
                    <a:pt x="1606" y="1619"/>
                    <a:pt x="1674" y="1621"/>
                  </a:cubicBezTo>
                  <a:cubicBezTo>
                    <a:pt x="1675" y="1621"/>
                    <a:pt x="1676" y="1621"/>
                    <a:pt x="1677" y="1621"/>
                  </a:cubicBezTo>
                  <a:cubicBezTo>
                    <a:pt x="1742" y="1621"/>
                    <a:pt x="1801" y="1578"/>
                    <a:pt x="1820" y="1515"/>
                  </a:cubicBezTo>
                  <a:cubicBezTo>
                    <a:pt x="1820" y="1513"/>
                    <a:pt x="1844" y="1431"/>
                    <a:pt x="1890" y="1311"/>
                  </a:cubicBezTo>
                  <a:cubicBezTo>
                    <a:pt x="1924" y="1219"/>
                    <a:pt x="1969" y="1107"/>
                    <a:pt x="2022" y="993"/>
                  </a:cubicBezTo>
                  <a:cubicBezTo>
                    <a:pt x="2062" y="906"/>
                    <a:pt x="2110" y="816"/>
                    <a:pt x="2162" y="731"/>
                  </a:cubicBezTo>
                  <a:cubicBezTo>
                    <a:pt x="2237" y="606"/>
                    <a:pt x="2324" y="494"/>
                    <a:pt x="2412" y="417"/>
                  </a:cubicBezTo>
                  <a:cubicBezTo>
                    <a:pt x="2455" y="378"/>
                    <a:pt x="2499" y="351"/>
                    <a:pt x="2541" y="330"/>
                  </a:cubicBezTo>
                  <a:cubicBezTo>
                    <a:pt x="2582" y="312"/>
                    <a:pt x="2621" y="303"/>
                    <a:pt x="2661" y="303"/>
                  </a:cubicBezTo>
                  <a:cubicBezTo>
                    <a:pt x="2688" y="303"/>
                    <a:pt x="2717" y="306"/>
                    <a:pt x="2749" y="317"/>
                  </a:cubicBezTo>
                  <a:cubicBezTo>
                    <a:pt x="2781" y="327"/>
                    <a:pt x="2815" y="344"/>
                    <a:pt x="2854" y="369"/>
                  </a:cubicBezTo>
                  <a:cubicBezTo>
                    <a:pt x="2881" y="386"/>
                    <a:pt x="2905" y="410"/>
                    <a:pt x="2927" y="441"/>
                  </a:cubicBezTo>
                  <a:cubicBezTo>
                    <a:pt x="2959" y="486"/>
                    <a:pt x="2987" y="545"/>
                    <a:pt x="3006" y="622"/>
                  </a:cubicBezTo>
                  <a:cubicBezTo>
                    <a:pt x="3024" y="698"/>
                    <a:pt x="3033" y="788"/>
                    <a:pt x="3033" y="889"/>
                  </a:cubicBezTo>
                  <a:cubicBezTo>
                    <a:pt x="3033" y="1011"/>
                    <a:pt x="3020" y="1147"/>
                    <a:pt x="2993" y="1293"/>
                  </a:cubicBezTo>
                  <a:cubicBezTo>
                    <a:pt x="2947" y="1548"/>
                    <a:pt x="2862" y="1831"/>
                    <a:pt x="2751" y="2109"/>
                  </a:cubicBezTo>
                  <a:cubicBezTo>
                    <a:pt x="2667" y="2316"/>
                    <a:pt x="2568" y="2521"/>
                    <a:pt x="2462" y="2711"/>
                  </a:cubicBezTo>
                  <a:cubicBezTo>
                    <a:pt x="2301" y="2995"/>
                    <a:pt x="2118" y="3244"/>
                    <a:pt x="1942" y="3417"/>
                  </a:cubicBezTo>
                  <a:cubicBezTo>
                    <a:pt x="1853" y="3504"/>
                    <a:pt x="1768" y="3570"/>
                    <a:pt x="1688" y="3613"/>
                  </a:cubicBezTo>
                  <a:cubicBezTo>
                    <a:pt x="1648" y="3635"/>
                    <a:pt x="1609" y="3651"/>
                    <a:pt x="1576" y="3661"/>
                  </a:cubicBezTo>
                  <a:cubicBezTo>
                    <a:pt x="1539" y="3672"/>
                    <a:pt x="1507" y="3676"/>
                    <a:pt x="1476" y="3676"/>
                  </a:cubicBezTo>
                  <a:cubicBezTo>
                    <a:pt x="1476" y="3676"/>
                    <a:pt x="1468" y="3676"/>
                    <a:pt x="1452" y="3668"/>
                  </a:cubicBezTo>
                  <a:cubicBezTo>
                    <a:pt x="1439" y="3661"/>
                    <a:pt x="1418" y="3650"/>
                    <a:pt x="1394" y="3632"/>
                  </a:cubicBezTo>
                  <a:cubicBezTo>
                    <a:pt x="1351" y="3597"/>
                    <a:pt x="1296" y="3546"/>
                    <a:pt x="1239" y="3475"/>
                  </a:cubicBezTo>
                  <a:cubicBezTo>
                    <a:pt x="1136" y="3353"/>
                    <a:pt x="1025" y="3184"/>
                    <a:pt x="914" y="2987"/>
                  </a:cubicBezTo>
                  <a:cubicBezTo>
                    <a:pt x="752" y="2693"/>
                    <a:pt x="596" y="2335"/>
                    <a:pt x="481" y="1982"/>
                  </a:cubicBezTo>
                  <a:cubicBezTo>
                    <a:pt x="423" y="1805"/>
                    <a:pt x="377" y="1629"/>
                    <a:pt x="344" y="1462"/>
                  </a:cubicBezTo>
                  <a:cubicBezTo>
                    <a:pt x="312" y="1296"/>
                    <a:pt x="295" y="1139"/>
                    <a:pt x="295" y="1001"/>
                  </a:cubicBezTo>
                  <a:cubicBezTo>
                    <a:pt x="295" y="967"/>
                    <a:pt x="296" y="932"/>
                    <a:pt x="298" y="900"/>
                  </a:cubicBezTo>
                  <a:cubicBezTo>
                    <a:pt x="304" y="820"/>
                    <a:pt x="242" y="751"/>
                    <a:pt x="161" y="744"/>
                  </a:cubicBezTo>
                  <a:cubicBezTo>
                    <a:pt x="158" y="744"/>
                    <a:pt x="154" y="744"/>
                    <a:pt x="150" y="744"/>
                  </a:cubicBezTo>
                  <a:cubicBezTo>
                    <a:pt x="75" y="744"/>
                    <a:pt x="12" y="804"/>
                    <a:pt x="6" y="881"/>
                  </a:cubicBezTo>
                  <a:cubicBezTo>
                    <a:pt x="4" y="921"/>
                    <a:pt x="1" y="961"/>
                    <a:pt x="1" y="1001"/>
                  </a:cubicBezTo>
                  <a:cubicBezTo>
                    <a:pt x="1" y="1141"/>
                    <a:pt x="17" y="1292"/>
                    <a:pt x="44" y="1449"/>
                  </a:cubicBezTo>
                  <a:cubicBezTo>
                    <a:pt x="89" y="1719"/>
                    <a:pt x="173" y="2008"/>
                    <a:pt x="277" y="2287"/>
                  </a:cubicBezTo>
                  <a:cubicBezTo>
                    <a:pt x="354" y="2497"/>
                    <a:pt x="442" y="2704"/>
                    <a:pt x="537" y="2895"/>
                  </a:cubicBezTo>
                  <a:cubicBezTo>
                    <a:pt x="608" y="3040"/>
                    <a:pt x="682" y="3175"/>
                    <a:pt x="759" y="3298"/>
                  </a:cubicBezTo>
                  <a:cubicBezTo>
                    <a:pt x="871" y="3483"/>
                    <a:pt x="985" y="3642"/>
                    <a:pt x="1099" y="3757"/>
                  </a:cubicBezTo>
                  <a:cubicBezTo>
                    <a:pt x="1155" y="3817"/>
                    <a:pt x="1213" y="3867"/>
                    <a:pt x="1274" y="3902"/>
                  </a:cubicBezTo>
                  <a:cubicBezTo>
                    <a:pt x="1304" y="3921"/>
                    <a:pt x="1336" y="3937"/>
                    <a:pt x="1370" y="3948"/>
                  </a:cubicBezTo>
                  <a:cubicBezTo>
                    <a:pt x="1404" y="3961"/>
                    <a:pt x="1441" y="3966"/>
                    <a:pt x="1478" y="3966"/>
                  </a:cubicBezTo>
                  <a:cubicBezTo>
                    <a:pt x="1540" y="3966"/>
                    <a:pt x="1601" y="3956"/>
                    <a:pt x="1661" y="3939"/>
                  </a:cubicBezTo>
                  <a:cubicBezTo>
                    <a:pt x="1773" y="3907"/>
                    <a:pt x="1877" y="3846"/>
                    <a:pt x="1980" y="3770"/>
                  </a:cubicBezTo>
                  <a:cubicBezTo>
                    <a:pt x="2158" y="3635"/>
                    <a:pt x="2327" y="3448"/>
                    <a:pt x="2484" y="3224"/>
                  </a:cubicBezTo>
                  <a:cubicBezTo>
                    <a:pt x="2720" y="2891"/>
                    <a:pt x="2929" y="2481"/>
                    <a:pt x="3081" y="2067"/>
                  </a:cubicBezTo>
                  <a:cubicBezTo>
                    <a:pt x="3159" y="1860"/>
                    <a:pt x="3220" y="1651"/>
                    <a:pt x="3263" y="1452"/>
                  </a:cubicBezTo>
                  <a:cubicBezTo>
                    <a:pt x="3305" y="1251"/>
                    <a:pt x="3330" y="1059"/>
                    <a:pt x="3330" y="882"/>
                  </a:cubicBezTo>
                  <a:cubicBezTo>
                    <a:pt x="3330" y="723"/>
                    <a:pt x="3311" y="576"/>
                    <a:pt x="3265" y="446"/>
                  </a:cubicBezTo>
                  <a:cubicBezTo>
                    <a:pt x="3240" y="378"/>
                    <a:pt x="3210" y="319"/>
                    <a:pt x="3168" y="263"/>
                  </a:cubicBezTo>
                  <a:cubicBezTo>
                    <a:pt x="3128" y="206"/>
                    <a:pt x="3078" y="158"/>
                    <a:pt x="3022" y="120"/>
                  </a:cubicBezTo>
                  <a:cubicBezTo>
                    <a:pt x="2963" y="81"/>
                    <a:pt x="2905" y="52"/>
                    <a:pt x="2846" y="31"/>
                  </a:cubicBezTo>
                  <a:cubicBezTo>
                    <a:pt x="2785" y="12"/>
                    <a:pt x="2725" y="1"/>
                    <a:pt x="266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
            <p:cNvSpPr/>
            <p:nvPr/>
          </p:nvSpPr>
          <p:spPr>
            <a:xfrm>
              <a:off x="2822550" y="1192663"/>
              <a:ext cx="98900" cy="96950"/>
            </a:xfrm>
            <a:custGeom>
              <a:rect b="b" l="l" r="r" t="t"/>
              <a:pathLst>
                <a:path extrusionOk="0" h="3878" w="3956">
                  <a:moveTo>
                    <a:pt x="2727" y="1"/>
                  </a:moveTo>
                  <a:cubicBezTo>
                    <a:pt x="1929" y="1"/>
                    <a:pt x="2241" y="1666"/>
                    <a:pt x="2241" y="1666"/>
                  </a:cubicBezTo>
                  <a:cubicBezTo>
                    <a:pt x="2241" y="1666"/>
                    <a:pt x="1640" y="940"/>
                    <a:pt x="1091" y="940"/>
                  </a:cubicBezTo>
                  <a:cubicBezTo>
                    <a:pt x="930" y="940"/>
                    <a:pt x="773" y="1003"/>
                    <a:pt x="638" y="1165"/>
                  </a:cubicBezTo>
                  <a:cubicBezTo>
                    <a:pt x="0" y="1928"/>
                    <a:pt x="2340" y="3878"/>
                    <a:pt x="3018" y="3878"/>
                  </a:cubicBezTo>
                  <a:cubicBezTo>
                    <a:pt x="3057" y="3878"/>
                    <a:pt x="3091" y="3871"/>
                    <a:pt x="3118" y="3857"/>
                  </a:cubicBezTo>
                  <a:cubicBezTo>
                    <a:pt x="3956" y="3432"/>
                    <a:pt x="3760" y="126"/>
                    <a:pt x="2807" y="6"/>
                  </a:cubicBezTo>
                  <a:cubicBezTo>
                    <a:pt x="2779" y="3"/>
                    <a:pt x="2753" y="1"/>
                    <a:pt x="27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
            <p:cNvSpPr/>
            <p:nvPr/>
          </p:nvSpPr>
          <p:spPr>
            <a:xfrm>
              <a:off x="2872425" y="1218563"/>
              <a:ext cx="44375" cy="71025"/>
            </a:xfrm>
            <a:custGeom>
              <a:rect b="b" l="l" r="r" t="t"/>
              <a:pathLst>
                <a:path extrusionOk="0" h="2841" w="1775">
                  <a:moveTo>
                    <a:pt x="1519" y="1"/>
                  </a:moveTo>
                  <a:lnTo>
                    <a:pt x="1519" y="1"/>
                  </a:lnTo>
                  <a:cubicBezTo>
                    <a:pt x="1301" y="1412"/>
                    <a:pt x="527" y="2055"/>
                    <a:pt x="1" y="2335"/>
                  </a:cubicBezTo>
                  <a:cubicBezTo>
                    <a:pt x="410" y="2635"/>
                    <a:pt x="803" y="2840"/>
                    <a:pt x="1022" y="2840"/>
                  </a:cubicBezTo>
                  <a:cubicBezTo>
                    <a:pt x="1062" y="2840"/>
                    <a:pt x="1096" y="2834"/>
                    <a:pt x="1123" y="2820"/>
                  </a:cubicBezTo>
                  <a:cubicBezTo>
                    <a:pt x="1669" y="2544"/>
                    <a:pt x="1775" y="1044"/>
                    <a:pt x="1519"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
            <p:cNvSpPr/>
            <p:nvPr/>
          </p:nvSpPr>
          <p:spPr>
            <a:xfrm>
              <a:off x="2833750" y="1189063"/>
              <a:ext cx="83750" cy="104325"/>
            </a:xfrm>
            <a:custGeom>
              <a:rect b="b" l="l" r="r" t="t"/>
              <a:pathLst>
                <a:path extrusionOk="0" h="4173" w="3350">
                  <a:moveTo>
                    <a:pt x="2281" y="1"/>
                  </a:moveTo>
                  <a:cubicBezTo>
                    <a:pt x="2212" y="1"/>
                    <a:pt x="2145" y="10"/>
                    <a:pt x="2084" y="31"/>
                  </a:cubicBezTo>
                  <a:cubicBezTo>
                    <a:pt x="2029" y="49"/>
                    <a:pt x="1980" y="75"/>
                    <a:pt x="1935" y="107"/>
                  </a:cubicBezTo>
                  <a:cubicBezTo>
                    <a:pt x="1856" y="163"/>
                    <a:pt x="1798" y="235"/>
                    <a:pt x="1752" y="314"/>
                  </a:cubicBezTo>
                  <a:cubicBezTo>
                    <a:pt x="1684" y="434"/>
                    <a:pt x="1644" y="569"/>
                    <a:pt x="1620" y="709"/>
                  </a:cubicBezTo>
                  <a:cubicBezTo>
                    <a:pt x="1596" y="850"/>
                    <a:pt x="1588" y="994"/>
                    <a:pt x="1588" y="1132"/>
                  </a:cubicBezTo>
                  <a:cubicBezTo>
                    <a:pt x="1588" y="1228"/>
                    <a:pt x="1592" y="1320"/>
                    <a:pt x="1598" y="1405"/>
                  </a:cubicBezTo>
                  <a:lnTo>
                    <a:pt x="1598" y="1405"/>
                  </a:lnTo>
                  <a:cubicBezTo>
                    <a:pt x="1573" y="1383"/>
                    <a:pt x="1546" y="1361"/>
                    <a:pt x="1519" y="1338"/>
                  </a:cubicBezTo>
                  <a:cubicBezTo>
                    <a:pt x="1405" y="1242"/>
                    <a:pt x="1270" y="1145"/>
                    <a:pt x="1122" y="1070"/>
                  </a:cubicBezTo>
                  <a:cubicBezTo>
                    <a:pt x="1049" y="1033"/>
                    <a:pt x="972" y="1001"/>
                    <a:pt x="891" y="978"/>
                  </a:cubicBezTo>
                  <a:cubicBezTo>
                    <a:pt x="811" y="956"/>
                    <a:pt x="729" y="941"/>
                    <a:pt x="644" y="941"/>
                  </a:cubicBezTo>
                  <a:cubicBezTo>
                    <a:pt x="545" y="941"/>
                    <a:pt x="442" y="962"/>
                    <a:pt x="345" y="1009"/>
                  </a:cubicBezTo>
                  <a:cubicBezTo>
                    <a:pt x="249" y="1054"/>
                    <a:pt x="158" y="1124"/>
                    <a:pt x="79" y="1221"/>
                  </a:cubicBezTo>
                  <a:cubicBezTo>
                    <a:pt x="26" y="1283"/>
                    <a:pt x="34" y="1375"/>
                    <a:pt x="97" y="1428"/>
                  </a:cubicBezTo>
                  <a:cubicBezTo>
                    <a:pt x="123" y="1449"/>
                    <a:pt x="154" y="1460"/>
                    <a:pt x="185" y="1460"/>
                  </a:cubicBezTo>
                  <a:cubicBezTo>
                    <a:pt x="228" y="1460"/>
                    <a:pt x="271" y="1440"/>
                    <a:pt x="302" y="1404"/>
                  </a:cubicBezTo>
                  <a:cubicBezTo>
                    <a:pt x="358" y="1338"/>
                    <a:pt x="414" y="1296"/>
                    <a:pt x="469" y="1269"/>
                  </a:cubicBezTo>
                  <a:cubicBezTo>
                    <a:pt x="525" y="1243"/>
                    <a:pt x="581" y="1232"/>
                    <a:pt x="642" y="1232"/>
                  </a:cubicBezTo>
                  <a:cubicBezTo>
                    <a:pt x="695" y="1232"/>
                    <a:pt x="752" y="1240"/>
                    <a:pt x="809" y="1258"/>
                  </a:cubicBezTo>
                  <a:cubicBezTo>
                    <a:pt x="912" y="1285"/>
                    <a:pt x="1018" y="1340"/>
                    <a:pt x="1121" y="1405"/>
                  </a:cubicBezTo>
                  <a:cubicBezTo>
                    <a:pt x="1275" y="1505"/>
                    <a:pt x="1416" y="1630"/>
                    <a:pt x="1517" y="1731"/>
                  </a:cubicBezTo>
                  <a:cubicBezTo>
                    <a:pt x="1569" y="1781"/>
                    <a:pt x="1610" y="1826"/>
                    <a:pt x="1638" y="1855"/>
                  </a:cubicBezTo>
                  <a:cubicBezTo>
                    <a:pt x="1652" y="1871"/>
                    <a:pt x="1662" y="1884"/>
                    <a:pt x="1670" y="1892"/>
                  </a:cubicBezTo>
                  <a:cubicBezTo>
                    <a:pt x="1675" y="1895"/>
                    <a:pt x="1676" y="1900"/>
                    <a:pt x="1678" y="1901"/>
                  </a:cubicBezTo>
                  <a:lnTo>
                    <a:pt x="1681" y="1903"/>
                  </a:lnTo>
                  <a:cubicBezTo>
                    <a:pt x="1709" y="1938"/>
                    <a:pt x="1751" y="1957"/>
                    <a:pt x="1794" y="1957"/>
                  </a:cubicBezTo>
                  <a:cubicBezTo>
                    <a:pt x="1815" y="1957"/>
                    <a:pt x="1837" y="1953"/>
                    <a:pt x="1858" y="1943"/>
                  </a:cubicBezTo>
                  <a:cubicBezTo>
                    <a:pt x="1917" y="1916"/>
                    <a:pt x="1951" y="1850"/>
                    <a:pt x="1940" y="1783"/>
                  </a:cubicBezTo>
                  <a:cubicBezTo>
                    <a:pt x="1940" y="1781"/>
                    <a:pt x="1925" y="1702"/>
                    <a:pt x="1911" y="1582"/>
                  </a:cubicBezTo>
                  <a:cubicBezTo>
                    <a:pt x="1898" y="1462"/>
                    <a:pt x="1883" y="1301"/>
                    <a:pt x="1883" y="1132"/>
                  </a:cubicBezTo>
                  <a:cubicBezTo>
                    <a:pt x="1883" y="1023"/>
                    <a:pt x="1890" y="911"/>
                    <a:pt x="1903" y="807"/>
                  </a:cubicBezTo>
                  <a:cubicBezTo>
                    <a:pt x="1915" y="728"/>
                    <a:pt x="1932" y="654"/>
                    <a:pt x="1951" y="587"/>
                  </a:cubicBezTo>
                  <a:cubicBezTo>
                    <a:pt x="1967" y="539"/>
                    <a:pt x="1988" y="495"/>
                    <a:pt x="2007" y="457"/>
                  </a:cubicBezTo>
                  <a:cubicBezTo>
                    <a:pt x="2023" y="428"/>
                    <a:pt x="2042" y="405"/>
                    <a:pt x="2060" y="384"/>
                  </a:cubicBezTo>
                  <a:cubicBezTo>
                    <a:pt x="2087" y="354"/>
                    <a:pt x="2118" y="333"/>
                    <a:pt x="2151" y="319"/>
                  </a:cubicBezTo>
                  <a:cubicBezTo>
                    <a:pt x="2187" y="303"/>
                    <a:pt x="2229" y="294"/>
                    <a:pt x="2280" y="294"/>
                  </a:cubicBezTo>
                  <a:cubicBezTo>
                    <a:pt x="2299" y="294"/>
                    <a:pt x="2320" y="296"/>
                    <a:pt x="2342" y="298"/>
                  </a:cubicBezTo>
                  <a:cubicBezTo>
                    <a:pt x="2387" y="304"/>
                    <a:pt x="2429" y="320"/>
                    <a:pt x="2473" y="347"/>
                  </a:cubicBezTo>
                  <a:cubicBezTo>
                    <a:pt x="2511" y="372"/>
                    <a:pt x="2551" y="408"/>
                    <a:pt x="2590" y="452"/>
                  </a:cubicBezTo>
                  <a:cubicBezTo>
                    <a:pt x="2657" y="530"/>
                    <a:pt x="2725" y="641"/>
                    <a:pt x="2782" y="776"/>
                  </a:cubicBezTo>
                  <a:cubicBezTo>
                    <a:pt x="2869" y="974"/>
                    <a:pt x="2938" y="1226"/>
                    <a:pt x="2985" y="1495"/>
                  </a:cubicBezTo>
                  <a:cubicBezTo>
                    <a:pt x="3031" y="1767"/>
                    <a:pt x="3055" y="2057"/>
                    <a:pt x="3055" y="2341"/>
                  </a:cubicBezTo>
                  <a:cubicBezTo>
                    <a:pt x="3055" y="2528"/>
                    <a:pt x="3046" y="2707"/>
                    <a:pt x="3025" y="2881"/>
                  </a:cubicBezTo>
                  <a:cubicBezTo>
                    <a:pt x="2994" y="3138"/>
                    <a:pt x="2938" y="3366"/>
                    <a:pt x="2864" y="3540"/>
                  </a:cubicBezTo>
                  <a:cubicBezTo>
                    <a:pt x="2826" y="3627"/>
                    <a:pt x="2786" y="3701"/>
                    <a:pt x="2742" y="3756"/>
                  </a:cubicBezTo>
                  <a:cubicBezTo>
                    <a:pt x="2697" y="3812"/>
                    <a:pt x="2654" y="3847"/>
                    <a:pt x="2607" y="3871"/>
                  </a:cubicBezTo>
                  <a:cubicBezTo>
                    <a:pt x="2607" y="3871"/>
                    <a:pt x="2606" y="3874"/>
                    <a:pt x="2599" y="3874"/>
                  </a:cubicBezTo>
                  <a:cubicBezTo>
                    <a:pt x="2593" y="3876"/>
                    <a:pt x="2585" y="3876"/>
                    <a:pt x="2574" y="3876"/>
                  </a:cubicBezTo>
                  <a:cubicBezTo>
                    <a:pt x="2553" y="3876"/>
                    <a:pt x="2527" y="3874"/>
                    <a:pt x="2495" y="3866"/>
                  </a:cubicBezTo>
                  <a:cubicBezTo>
                    <a:pt x="2436" y="3854"/>
                    <a:pt x="2357" y="3826"/>
                    <a:pt x="2269" y="3786"/>
                  </a:cubicBezTo>
                  <a:cubicBezTo>
                    <a:pt x="2115" y="3715"/>
                    <a:pt x="1930" y="3605"/>
                    <a:pt x="1737" y="3470"/>
                  </a:cubicBezTo>
                  <a:cubicBezTo>
                    <a:pt x="1448" y="3268"/>
                    <a:pt x="1138" y="3008"/>
                    <a:pt x="880" y="2735"/>
                  </a:cubicBezTo>
                  <a:cubicBezTo>
                    <a:pt x="750" y="2598"/>
                    <a:pt x="631" y="2457"/>
                    <a:pt x="533" y="2320"/>
                  </a:cubicBezTo>
                  <a:cubicBezTo>
                    <a:pt x="434" y="2184"/>
                    <a:pt x="357" y="2051"/>
                    <a:pt x="304" y="1930"/>
                  </a:cubicBezTo>
                  <a:cubicBezTo>
                    <a:pt x="280" y="1874"/>
                    <a:pt x="225" y="1840"/>
                    <a:pt x="168" y="1840"/>
                  </a:cubicBezTo>
                  <a:cubicBezTo>
                    <a:pt x="149" y="1840"/>
                    <a:pt x="130" y="1844"/>
                    <a:pt x="111" y="1852"/>
                  </a:cubicBezTo>
                  <a:cubicBezTo>
                    <a:pt x="37" y="1884"/>
                    <a:pt x="0" y="1970"/>
                    <a:pt x="32" y="2044"/>
                  </a:cubicBezTo>
                  <a:cubicBezTo>
                    <a:pt x="85" y="2165"/>
                    <a:pt x="153" y="2287"/>
                    <a:pt x="236" y="2409"/>
                  </a:cubicBezTo>
                  <a:cubicBezTo>
                    <a:pt x="379" y="2622"/>
                    <a:pt x="562" y="2836"/>
                    <a:pt x="766" y="3040"/>
                  </a:cubicBezTo>
                  <a:cubicBezTo>
                    <a:pt x="1071" y="3341"/>
                    <a:pt x="1418" y="3621"/>
                    <a:pt x="1737" y="3826"/>
                  </a:cubicBezTo>
                  <a:cubicBezTo>
                    <a:pt x="1898" y="3927"/>
                    <a:pt x="2050" y="4012"/>
                    <a:pt x="2188" y="4072"/>
                  </a:cubicBezTo>
                  <a:cubicBezTo>
                    <a:pt x="2259" y="4102"/>
                    <a:pt x="2325" y="4126"/>
                    <a:pt x="2389" y="4144"/>
                  </a:cubicBezTo>
                  <a:cubicBezTo>
                    <a:pt x="2453" y="4163"/>
                    <a:pt x="2513" y="4173"/>
                    <a:pt x="2574" y="4173"/>
                  </a:cubicBezTo>
                  <a:cubicBezTo>
                    <a:pt x="2601" y="4173"/>
                    <a:pt x="2630" y="4171"/>
                    <a:pt x="2657" y="4165"/>
                  </a:cubicBezTo>
                  <a:cubicBezTo>
                    <a:pt x="2686" y="4159"/>
                    <a:pt x="2713" y="4151"/>
                    <a:pt x="2739" y="4136"/>
                  </a:cubicBezTo>
                  <a:cubicBezTo>
                    <a:pt x="2800" y="4107"/>
                    <a:pt x="2855" y="4067"/>
                    <a:pt x="2903" y="4019"/>
                  </a:cubicBezTo>
                  <a:cubicBezTo>
                    <a:pt x="2986" y="3934"/>
                    <a:pt x="3055" y="3829"/>
                    <a:pt x="3111" y="3711"/>
                  </a:cubicBezTo>
                  <a:cubicBezTo>
                    <a:pt x="3195" y="3532"/>
                    <a:pt x="3253" y="3321"/>
                    <a:pt x="3291" y="3088"/>
                  </a:cubicBezTo>
                  <a:cubicBezTo>
                    <a:pt x="3330" y="2855"/>
                    <a:pt x="3349" y="2601"/>
                    <a:pt x="3349" y="2343"/>
                  </a:cubicBezTo>
                  <a:cubicBezTo>
                    <a:pt x="3349" y="2081"/>
                    <a:pt x="3330" y="1815"/>
                    <a:pt x="3293" y="1560"/>
                  </a:cubicBezTo>
                  <a:cubicBezTo>
                    <a:pt x="3266" y="1370"/>
                    <a:pt x="3227" y="1185"/>
                    <a:pt x="3177" y="1012"/>
                  </a:cubicBezTo>
                  <a:cubicBezTo>
                    <a:pt x="3140" y="884"/>
                    <a:pt x="3097" y="762"/>
                    <a:pt x="3049" y="649"/>
                  </a:cubicBezTo>
                  <a:cubicBezTo>
                    <a:pt x="2975" y="482"/>
                    <a:pt x="2887" y="336"/>
                    <a:pt x="2778" y="222"/>
                  </a:cubicBezTo>
                  <a:cubicBezTo>
                    <a:pt x="2723" y="166"/>
                    <a:pt x="2664" y="115"/>
                    <a:pt x="2598" y="79"/>
                  </a:cubicBezTo>
                  <a:cubicBezTo>
                    <a:pt x="2530" y="41"/>
                    <a:pt x="2456" y="17"/>
                    <a:pt x="2381" y="7"/>
                  </a:cubicBezTo>
                  <a:cubicBezTo>
                    <a:pt x="2346" y="2"/>
                    <a:pt x="2314" y="1"/>
                    <a:pt x="22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
            <p:cNvSpPr/>
            <p:nvPr/>
          </p:nvSpPr>
          <p:spPr>
            <a:xfrm>
              <a:off x="2469225" y="1162863"/>
              <a:ext cx="141925" cy="131625"/>
            </a:xfrm>
            <a:custGeom>
              <a:rect b="b" l="l" r="r" t="t"/>
              <a:pathLst>
                <a:path extrusionOk="0" h="5265" w="5677">
                  <a:moveTo>
                    <a:pt x="2798" y="0"/>
                  </a:moveTo>
                  <a:cubicBezTo>
                    <a:pt x="2783" y="0"/>
                    <a:pt x="2766" y="1"/>
                    <a:pt x="2750" y="2"/>
                  </a:cubicBezTo>
                  <a:cubicBezTo>
                    <a:pt x="1822" y="73"/>
                    <a:pt x="2231" y="1904"/>
                    <a:pt x="2231" y="1904"/>
                  </a:cubicBezTo>
                  <a:cubicBezTo>
                    <a:pt x="2231" y="1904"/>
                    <a:pt x="1537" y="1664"/>
                    <a:pt x="962" y="1664"/>
                  </a:cubicBezTo>
                  <a:cubicBezTo>
                    <a:pt x="621" y="1664"/>
                    <a:pt x="322" y="1749"/>
                    <a:pt x="234" y="2018"/>
                  </a:cubicBezTo>
                  <a:cubicBezTo>
                    <a:pt x="0" y="2742"/>
                    <a:pt x="1698" y="3367"/>
                    <a:pt x="1698" y="3367"/>
                  </a:cubicBezTo>
                  <a:cubicBezTo>
                    <a:pt x="1698" y="3367"/>
                    <a:pt x="498" y="4704"/>
                    <a:pt x="1345" y="5190"/>
                  </a:cubicBezTo>
                  <a:cubicBezTo>
                    <a:pt x="1434" y="5242"/>
                    <a:pt x="1520" y="5265"/>
                    <a:pt x="1601" y="5265"/>
                  </a:cubicBezTo>
                  <a:cubicBezTo>
                    <a:pt x="2295" y="5265"/>
                    <a:pt x="2702" y="3596"/>
                    <a:pt x="2702" y="3596"/>
                  </a:cubicBezTo>
                  <a:cubicBezTo>
                    <a:pt x="2702" y="3596"/>
                    <a:pt x="3340" y="4995"/>
                    <a:pt x="4091" y="4995"/>
                  </a:cubicBezTo>
                  <a:cubicBezTo>
                    <a:pt x="4222" y="4995"/>
                    <a:pt x="4356" y="4952"/>
                    <a:pt x="4490" y="4853"/>
                  </a:cubicBezTo>
                  <a:cubicBezTo>
                    <a:pt x="5402" y="4184"/>
                    <a:pt x="3834" y="2930"/>
                    <a:pt x="3834" y="2930"/>
                  </a:cubicBezTo>
                  <a:cubicBezTo>
                    <a:pt x="3834" y="2930"/>
                    <a:pt x="5676" y="2632"/>
                    <a:pt x="5363" y="1766"/>
                  </a:cubicBezTo>
                  <a:cubicBezTo>
                    <a:pt x="5268" y="1503"/>
                    <a:pt x="5060" y="1411"/>
                    <a:pt x="4815" y="1411"/>
                  </a:cubicBezTo>
                  <a:cubicBezTo>
                    <a:pt x="4257" y="1411"/>
                    <a:pt x="3511" y="1892"/>
                    <a:pt x="3511" y="1892"/>
                  </a:cubicBezTo>
                  <a:cubicBezTo>
                    <a:pt x="3511" y="1892"/>
                    <a:pt x="3674" y="0"/>
                    <a:pt x="27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
            <p:cNvSpPr/>
            <p:nvPr/>
          </p:nvSpPr>
          <p:spPr>
            <a:xfrm>
              <a:off x="2525475" y="1218888"/>
              <a:ext cx="26275" cy="26275"/>
            </a:xfrm>
            <a:custGeom>
              <a:rect b="b" l="l" r="r" t="t"/>
              <a:pathLst>
                <a:path extrusionOk="0" h="1051" w="1051">
                  <a:moveTo>
                    <a:pt x="526" y="293"/>
                  </a:moveTo>
                  <a:cubicBezTo>
                    <a:pt x="572" y="293"/>
                    <a:pt x="617" y="307"/>
                    <a:pt x="652" y="331"/>
                  </a:cubicBezTo>
                  <a:cubicBezTo>
                    <a:pt x="691" y="355"/>
                    <a:pt x="721" y="391"/>
                    <a:pt x="739" y="437"/>
                  </a:cubicBezTo>
                  <a:cubicBezTo>
                    <a:pt x="750" y="466"/>
                    <a:pt x="755" y="493"/>
                    <a:pt x="755" y="524"/>
                  </a:cubicBezTo>
                  <a:cubicBezTo>
                    <a:pt x="755" y="570"/>
                    <a:pt x="741" y="614"/>
                    <a:pt x="717" y="651"/>
                  </a:cubicBezTo>
                  <a:cubicBezTo>
                    <a:pt x="693" y="689"/>
                    <a:pt x="657" y="718"/>
                    <a:pt x="611" y="737"/>
                  </a:cubicBezTo>
                  <a:cubicBezTo>
                    <a:pt x="582" y="749"/>
                    <a:pt x="555" y="753"/>
                    <a:pt x="524" y="753"/>
                  </a:cubicBezTo>
                  <a:cubicBezTo>
                    <a:pt x="477" y="753"/>
                    <a:pt x="434" y="739"/>
                    <a:pt x="397" y="715"/>
                  </a:cubicBezTo>
                  <a:cubicBezTo>
                    <a:pt x="360" y="691"/>
                    <a:pt x="330" y="654"/>
                    <a:pt x="312" y="609"/>
                  </a:cubicBezTo>
                  <a:cubicBezTo>
                    <a:pt x="299" y="580"/>
                    <a:pt x="296" y="553"/>
                    <a:pt x="296" y="522"/>
                  </a:cubicBezTo>
                  <a:cubicBezTo>
                    <a:pt x="296" y="476"/>
                    <a:pt x="309" y="432"/>
                    <a:pt x="333" y="395"/>
                  </a:cubicBezTo>
                  <a:cubicBezTo>
                    <a:pt x="357" y="357"/>
                    <a:pt x="394" y="328"/>
                    <a:pt x="441" y="309"/>
                  </a:cubicBezTo>
                  <a:cubicBezTo>
                    <a:pt x="468" y="297"/>
                    <a:pt x="497" y="293"/>
                    <a:pt x="526" y="293"/>
                  </a:cubicBezTo>
                  <a:close/>
                  <a:moveTo>
                    <a:pt x="524" y="0"/>
                  </a:moveTo>
                  <a:cubicBezTo>
                    <a:pt x="460" y="0"/>
                    <a:pt x="392" y="12"/>
                    <a:pt x="330" y="39"/>
                  </a:cubicBezTo>
                  <a:cubicBezTo>
                    <a:pt x="227" y="79"/>
                    <a:pt x="145" y="148"/>
                    <a:pt x="89" y="235"/>
                  </a:cubicBezTo>
                  <a:cubicBezTo>
                    <a:pt x="33" y="320"/>
                    <a:pt x="1" y="421"/>
                    <a:pt x="1" y="525"/>
                  </a:cubicBezTo>
                  <a:cubicBezTo>
                    <a:pt x="1" y="590"/>
                    <a:pt x="14" y="659"/>
                    <a:pt x="39" y="721"/>
                  </a:cubicBezTo>
                  <a:cubicBezTo>
                    <a:pt x="79" y="822"/>
                    <a:pt x="150" y="906"/>
                    <a:pt x="235" y="962"/>
                  </a:cubicBezTo>
                  <a:cubicBezTo>
                    <a:pt x="320" y="1018"/>
                    <a:pt x="423" y="1050"/>
                    <a:pt x="526" y="1050"/>
                  </a:cubicBezTo>
                  <a:cubicBezTo>
                    <a:pt x="590" y="1050"/>
                    <a:pt x="659" y="1038"/>
                    <a:pt x="721" y="1012"/>
                  </a:cubicBezTo>
                  <a:cubicBezTo>
                    <a:pt x="823" y="972"/>
                    <a:pt x="906" y="901"/>
                    <a:pt x="962" y="814"/>
                  </a:cubicBezTo>
                  <a:cubicBezTo>
                    <a:pt x="1018" y="731"/>
                    <a:pt x="1051" y="628"/>
                    <a:pt x="1051" y="524"/>
                  </a:cubicBezTo>
                  <a:cubicBezTo>
                    <a:pt x="1051" y="460"/>
                    <a:pt x="1038" y="392"/>
                    <a:pt x="1012" y="330"/>
                  </a:cubicBezTo>
                  <a:cubicBezTo>
                    <a:pt x="972" y="227"/>
                    <a:pt x="901" y="145"/>
                    <a:pt x="816" y="89"/>
                  </a:cubicBezTo>
                  <a:cubicBezTo>
                    <a:pt x="731" y="33"/>
                    <a:pt x="62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
            <p:cNvSpPr/>
            <p:nvPr/>
          </p:nvSpPr>
          <p:spPr>
            <a:xfrm>
              <a:off x="2470975" y="1159163"/>
              <a:ext cx="137000" cy="139100"/>
            </a:xfrm>
            <a:custGeom>
              <a:rect b="b" l="l" r="r" t="t"/>
              <a:pathLst>
                <a:path extrusionOk="0" h="5564" w="5480">
                  <a:moveTo>
                    <a:pt x="2727" y="290"/>
                  </a:moveTo>
                  <a:cubicBezTo>
                    <a:pt x="2788" y="290"/>
                    <a:pt x="2837" y="303"/>
                    <a:pt x="2881" y="322"/>
                  </a:cubicBezTo>
                  <a:cubicBezTo>
                    <a:pt x="2919" y="341"/>
                    <a:pt x="2956" y="365"/>
                    <a:pt x="2990" y="397"/>
                  </a:cubicBezTo>
                  <a:cubicBezTo>
                    <a:pt x="3048" y="453"/>
                    <a:pt x="3101" y="535"/>
                    <a:pt x="3144" y="635"/>
                  </a:cubicBezTo>
                  <a:cubicBezTo>
                    <a:pt x="3208" y="786"/>
                    <a:pt x="3250" y="975"/>
                    <a:pt x="3274" y="1163"/>
                  </a:cubicBezTo>
                  <a:cubicBezTo>
                    <a:pt x="3298" y="1352"/>
                    <a:pt x="3306" y="1540"/>
                    <a:pt x="3306" y="1693"/>
                  </a:cubicBezTo>
                  <a:cubicBezTo>
                    <a:pt x="3306" y="1791"/>
                    <a:pt x="3304" y="1876"/>
                    <a:pt x="3301" y="1934"/>
                  </a:cubicBezTo>
                  <a:cubicBezTo>
                    <a:pt x="3298" y="1964"/>
                    <a:pt x="3298" y="1987"/>
                    <a:pt x="3296" y="2003"/>
                  </a:cubicBezTo>
                  <a:cubicBezTo>
                    <a:pt x="3296" y="2011"/>
                    <a:pt x="3296" y="2015"/>
                    <a:pt x="3295" y="2020"/>
                  </a:cubicBezTo>
                  <a:lnTo>
                    <a:pt x="3295" y="2023"/>
                  </a:lnTo>
                  <a:cubicBezTo>
                    <a:pt x="3290" y="2080"/>
                    <a:pt x="3317" y="2134"/>
                    <a:pt x="3365" y="2163"/>
                  </a:cubicBezTo>
                  <a:cubicBezTo>
                    <a:pt x="3389" y="2176"/>
                    <a:pt x="3415" y="2183"/>
                    <a:pt x="3441" y="2183"/>
                  </a:cubicBezTo>
                  <a:cubicBezTo>
                    <a:pt x="3469" y="2183"/>
                    <a:pt x="3496" y="2176"/>
                    <a:pt x="3521" y="2160"/>
                  </a:cubicBezTo>
                  <a:cubicBezTo>
                    <a:pt x="3523" y="2158"/>
                    <a:pt x="3706" y="2043"/>
                    <a:pt x="3953" y="1927"/>
                  </a:cubicBezTo>
                  <a:cubicBezTo>
                    <a:pt x="4075" y="1869"/>
                    <a:pt x="4213" y="1813"/>
                    <a:pt x="4353" y="1771"/>
                  </a:cubicBezTo>
                  <a:cubicBezTo>
                    <a:pt x="4491" y="1730"/>
                    <a:pt x="4629" y="1702"/>
                    <a:pt x="4746" y="1702"/>
                  </a:cubicBezTo>
                  <a:cubicBezTo>
                    <a:pt x="4797" y="1702"/>
                    <a:pt x="4846" y="1707"/>
                    <a:pt x="4887" y="1717"/>
                  </a:cubicBezTo>
                  <a:cubicBezTo>
                    <a:pt x="4919" y="1725"/>
                    <a:pt x="4948" y="1735"/>
                    <a:pt x="4974" y="1747"/>
                  </a:cubicBezTo>
                  <a:cubicBezTo>
                    <a:pt x="5014" y="1767"/>
                    <a:pt x="5046" y="1791"/>
                    <a:pt x="5077" y="1823"/>
                  </a:cubicBezTo>
                  <a:cubicBezTo>
                    <a:pt x="5107" y="1858"/>
                    <a:pt x="5133" y="1900"/>
                    <a:pt x="5155" y="1959"/>
                  </a:cubicBezTo>
                  <a:cubicBezTo>
                    <a:pt x="5175" y="2014"/>
                    <a:pt x="5181" y="2060"/>
                    <a:pt x="5183" y="2102"/>
                  </a:cubicBezTo>
                  <a:cubicBezTo>
                    <a:pt x="5183" y="2134"/>
                    <a:pt x="5179" y="2163"/>
                    <a:pt x="5171" y="2192"/>
                  </a:cubicBezTo>
                  <a:cubicBezTo>
                    <a:pt x="5157" y="2247"/>
                    <a:pt x="5126" y="2300"/>
                    <a:pt x="5083" y="2351"/>
                  </a:cubicBezTo>
                  <a:cubicBezTo>
                    <a:pt x="5045" y="2398"/>
                    <a:pt x="4996" y="2441"/>
                    <a:pt x="4939" y="2486"/>
                  </a:cubicBezTo>
                  <a:cubicBezTo>
                    <a:pt x="4838" y="2560"/>
                    <a:pt x="4711" y="2629"/>
                    <a:pt x="4579" y="2685"/>
                  </a:cubicBezTo>
                  <a:cubicBezTo>
                    <a:pt x="4380" y="2768"/>
                    <a:pt x="4170" y="2831"/>
                    <a:pt x="4009" y="2871"/>
                  </a:cubicBezTo>
                  <a:cubicBezTo>
                    <a:pt x="3929" y="2890"/>
                    <a:pt x="3860" y="2905"/>
                    <a:pt x="3815" y="2914"/>
                  </a:cubicBezTo>
                  <a:cubicBezTo>
                    <a:pt x="3791" y="2919"/>
                    <a:pt x="3772" y="2922"/>
                    <a:pt x="3760" y="2926"/>
                  </a:cubicBezTo>
                  <a:cubicBezTo>
                    <a:pt x="3754" y="2927"/>
                    <a:pt x="3751" y="2927"/>
                    <a:pt x="3746" y="2927"/>
                  </a:cubicBezTo>
                  <a:lnTo>
                    <a:pt x="3743" y="2927"/>
                  </a:lnTo>
                  <a:cubicBezTo>
                    <a:pt x="3683" y="2937"/>
                    <a:pt x="3638" y="2979"/>
                    <a:pt x="3624" y="3035"/>
                  </a:cubicBezTo>
                  <a:cubicBezTo>
                    <a:pt x="3609" y="3091"/>
                    <a:pt x="3627" y="3152"/>
                    <a:pt x="3674" y="3187"/>
                  </a:cubicBezTo>
                  <a:cubicBezTo>
                    <a:pt x="3678" y="3191"/>
                    <a:pt x="3906" y="3377"/>
                    <a:pt x="4131" y="3634"/>
                  </a:cubicBezTo>
                  <a:cubicBezTo>
                    <a:pt x="4244" y="3762"/>
                    <a:pt x="4354" y="3908"/>
                    <a:pt x="4433" y="4057"/>
                  </a:cubicBezTo>
                  <a:cubicBezTo>
                    <a:pt x="4473" y="4131"/>
                    <a:pt x="4505" y="4204"/>
                    <a:pt x="4526" y="4276"/>
                  </a:cubicBezTo>
                  <a:cubicBezTo>
                    <a:pt x="4549" y="4346"/>
                    <a:pt x="4561" y="4414"/>
                    <a:pt x="4561" y="4478"/>
                  </a:cubicBezTo>
                  <a:cubicBezTo>
                    <a:pt x="4561" y="4552"/>
                    <a:pt x="4547" y="4619"/>
                    <a:pt x="4513" y="4685"/>
                  </a:cubicBezTo>
                  <a:cubicBezTo>
                    <a:pt x="4478" y="4751"/>
                    <a:pt x="4425" y="4815"/>
                    <a:pt x="4338" y="4879"/>
                  </a:cubicBezTo>
                  <a:cubicBezTo>
                    <a:pt x="4282" y="4921"/>
                    <a:pt x="4228" y="4950"/>
                    <a:pt x="4176" y="4966"/>
                  </a:cubicBezTo>
                  <a:cubicBezTo>
                    <a:pt x="4123" y="4984"/>
                    <a:pt x="4075" y="4992"/>
                    <a:pt x="4025" y="4992"/>
                  </a:cubicBezTo>
                  <a:cubicBezTo>
                    <a:pt x="3955" y="4992"/>
                    <a:pt x="3882" y="4976"/>
                    <a:pt x="3807" y="4944"/>
                  </a:cubicBezTo>
                  <a:cubicBezTo>
                    <a:pt x="3743" y="4916"/>
                    <a:pt x="3674" y="4876"/>
                    <a:pt x="3609" y="4828"/>
                  </a:cubicBezTo>
                  <a:cubicBezTo>
                    <a:pt x="3495" y="4741"/>
                    <a:pt x="3383" y="4627"/>
                    <a:pt x="3280" y="4502"/>
                  </a:cubicBezTo>
                  <a:cubicBezTo>
                    <a:pt x="3128" y="4316"/>
                    <a:pt x="2998" y="4109"/>
                    <a:pt x="2908" y="3948"/>
                  </a:cubicBezTo>
                  <a:cubicBezTo>
                    <a:pt x="2863" y="3868"/>
                    <a:pt x="2828" y="3801"/>
                    <a:pt x="2804" y="3754"/>
                  </a:cubicBezTo>
                  <a:cubicBezTo>
                    <a:pt x="2791" y="3730"/>
                    <a:pt x="2783" y="3712"/>
                    <a:pt x="2776" y="3699"/>
                  </a:cubicBezTo>
                  <a:cubicBezTo>
                    <a:pt x="2775" y="3693"/>
                    <a:pt x="2771" y="3688"/>
                    <a:pt x="2771" y="3685"/>
                  </a:cubicBezTo>
                  <a:lnTo>
                    <a:pt x="2768" y="3682"/>
                  </a:lnTo>
                  <a:cubicBezTo>
                    <a:pt x="2745" y="3630"/>
                    <a:pt x="2692" y="3594"/>
                    <a:pt x="2635" y="3594"/>
                  </a:cubicBezTo>
                  <a:cubicBezTo>
                    <a:pt x="2630" y="3594"/>
                    <a:pt x="2625" y="3595"/>
                    <a:pt x="2621" y="3595"/>
                  </a:cubicBezTo>
                  <a:cubicBezTo>
                    <a:pt x="2558" y="3602"/>
                    <a:pt x="2507" y="3645"/>
                    <a:pt x="2492" y="3707"/>
                  </a:cubicBezTo>
                  <a:lnTo>
                    <a:pt x="2632" y="3744"/>
                  </a:lnTo>
                  <a:lnTo>
                    <a:pt x="2632" y="3744"/>
                  </a:lnTo>
                  <a:lnTo>
                    <a:pt x="2491" y="3709"/>
                  </a:lnTo>
                  <a:cubicBezTo>
                    <a:pt x="2491" y="3709"/>
                    <a:pt x="2463" y="3813"/>
                    <a:pt x="2415" y="3966"/>
                  </a:cubicBezTo>
                  <a:cubicBezTo>
                    <a:pt x="2380" y="4082"/>
                    <a:pt x="2332" y="4223"/>
                    <a:pt x="2271" y="4374"/>
                  </a:cubicBezTo>
                  <a:cubicBezTo>
                    <a:pt x="2226" y="4486"/>
                    <a:pt x="2174" y="4600"/>
                    <a:pt x="2116" y="4709"/>
                  </a:cubicBezTo>
                  <a:cubicBezTo>
                    <a:pt x="2075" y="4789"/>
                    <a:pt x="2027" y="4868"/>
                    <a:pt x="1978" y="4937"/>
                  </a:cubicBezTo>
                  <a:cubicBezTo>
                    <a:pt x="1906" y="5042"/>
                    <a:pt x="1828" y="5128"/>
                    <a:pt x="1752" y="5184"/>
                  </a:cubicBezTo>
                  <a:cubicBezTo>
                    <a:pt x="1714" y="5213"/>
                    <a:pt x="1675" y="5233"/>
                    <a:pt x="1640" y="5247"/>
                  </a:cubicBezTo>
                  <a:cubicBezTo>
                    <a:pt x="1603" y="5261"/>
                    <a:pt x="1569" y="5266"/>
                    <a:pt x="1532" y="5266"/>
                  </a:cubicBezTo>
                  <a:cubicBezTo>
                    <a:pt x="1506" y="5266"/>
                    <a:pt x="1479" y="5263"/>
                    <a:pt x="1449" y="5255"/>
                  </a:cubicBezTo>
                  <a:cubicBezTo>
                    <a:pt x="1418" y="5247"/>
                    <a:pt x="1386" y="5233"/>
                    <a:pt x="1351" y="5213"/>
                  </a:cubicBezTo>
                  <a:cubicBezTo>
                    <a:pt x="1304" y="5186"/>
                    <a:pt x="1267" y="5159"/>
                    <a:pt x="1240" y="5130"/>
                  </a:cubicBezTo>
                  <a:cubicBezTo>
                    <a:pt x="1195" y="5086"/>
                    <a:pt x="1168" y="5042"/>
                    <a:pt x="1150" y="4992"/>
                  </a:cubicBezTo>
                  <a:cubicBezTo>
                    <a:pt x="1131" y="4942"/>
                    <a:pt x="1121" y="4886"/>
                    <a:pt x="1121" y="4825"/>
                  </a:cubicBezTo>
                  <a:cubicBezTo>
                    <a:pt x="1121" y="4767"/>
                    <a:pt x="1129" y="4703"/>
                    <a:pt x="1145" y="4637"/>
                  </a:cubicBezTo>
                  <a:cubicBezTo>
                    <a:pt x="1174" y="4520"/>
                    <a:pt x="1224" y="4396"/>
                    <a:pt x="1283" y="4277"/>
                  </a:cubicBezTo>
                  <a:cubicBezTo>
                    <a:pt x="1376" y="4099"/>
                    <a:pt x="1490" y="3931"/>
                    <a:pt x="1584" y="3810"/>
                  </a:cubicBezTo>
                  <a:cubicBezTo>
                    <a:pt x="1628" y="3749"/>
                    <a:pt x="1669" y="3699"/>
                    <a:pt x="1697" y="3666"/>
                  </a:cubicBezTo>
                  <a:cubicBezTo>
                    <a:pt x="1712" y="3650"/>
                    <a:pt x="1723" y="3635"/>
                    <a:pt x="1730" y="3627"/>
                  </a:cubicBezTo>
                  <a:cubicBezTo>
                    <a:pt x="1733" y="3624"/>
                    <a:pt x="1736" y="3619"/>
                    <a:pt x="1738" y="3618"/>
                  </a:cubicBezTo>
                  <a:lnTo>
                    <a:pt x="1739" y="3616"/>
                  </a:lnTo>
                  <a:cubicBezTo>
                    <a:pt x="1771" y="3579"/>
                    <a:pt x="1786" y="3529"/>
                    <a:pt x="1773" y="3481"/>
                  </a:cubicBezTo>
                  <a:cubicBezTo>
                    <a:pt x="1762" y="3433"/>
                    <a:pt x="1728" y="3394"/>
                    <a:pt x="1681" y="3378"/>
                  </a:cubicBezTo>
                  <a:cubicBezTo>
                    <a:pt x="1681" y="3378"/>
                    <a:pt x="1588" y="3345"/>
                    <a:pt x="1452" y="3284"/>
                  </a:cubicBezTo>
                  <a:cubicBezTo>
                    <a:pt x="1351" y="3239"/>
                    <a:pt x="1224" y="3178"/>
                    <a:pt x="1091" y="3107"/>
                  </a:cubicBezTo>
                  <a:cubicBezTo>
                    <a:pt x="991" y="3054"/>
                    <a:pt x="890" y="2993"/>
                    <a:pt x="792" y="2927"/>
                  </a:cubicBezTo>
                  <a:cubicBezTo>
                    <a:pt x="648" y="2829"/>
                    <a:pt x="516" y="2720"/>
                    <a:pt x="424" y="2613"/>
                  </a:cubicBezTo>
                  <a:cubicBezTo>
                    <a:pt x="381" y="2558"/>
                    <a:pt x="344" y="2503"/>
                    <a:pt x="323" y="2452"/>
                  </a:cubicBezTo>
                  <a:cubicBezTo>
                    <a:pt x="301" y="2399"/>
                    <a:pt x="288" y="2353"/>
                    <a:pt x="288" y="2304"/>
                  </a:cubicBezTo>
                  <a:cubicBezTo>
                    <a:pt x="288" y="2276"/>
                    <a:pt x="293" y="2245"/>
                    <a:pt x="302" y="2211"/>
                  </a:cubicBezTo>
                  <a:cubicBezTo>
                    <a:pt x="319" y="2165"/>
                    <a:pt x="339" y="2131"/>
                    <a:pt x="368" y="2101"/>
                  </a:cubicBezTo>
                  <a:cubicBezTo>
                    <a:pt x="391" y="2078"/>
                    <a:pt x="420" y="2059"/>
                    <a:pt x="453" y="2040"/>
                  </a:cubicBezTo>
                  <a:cubicBezTo>
                    <a:pt x="503" y="2014"/>
                    <a:pt x="567" y="1991"/>
                    <a:pt x="641" y="1979"/>
                  </a:cubicBezTo>
                  <a:cubicBezTo>
                    <a:pt x="717" y="1964"/>
                    <a:pt x="800" y="1958"/>
                    <a:pt x="890" y="1958"/>
                  </a:cubicBezTo>
                  <a:cubicBezTo>
                    <a:pt x="1025" y="1958"/>
                    <a:pt x="1169" y="1972"/>
                    <a:pt x="1311" y="1995"/>
                  </a:cubicBezTo>
                  <a:cubicBezTo>
                    <a:pt x="1521" y="2027"/>
                    <a:pt x="1723" y="2076"/>
                    <a:pt x="1872" y="2117"/>
                  </a:cubicBezTo>
                  <a:cubicBezTo>
                    <a:pt x="1946" y="2136"/>
                    <a:pt x="2006" y="2155"/>
                    <a:pt x="2049" y="2168"/>
                  </a:cubicBezTo>
                  <a:cubicBezTo>
                    <a:pt x="2068" y="2174"/>
                    <a:pt x="2086" y="2181"/>
                    <a:pt x="2097" y="2184"/>
                  </a:cubicBezTo>
                  <a:cubicBezTo>
                    <a:pt x="2102" y="2187"/>
                    <a:pt x="2107" y="2189"/>
                    <a:pt x="2108" y="2189"/>
                  </a:cubicBezTo>
                  <a:lnTo>
                    <a:pt x="2110" y="2189"/>
                  </a:lnTo>
                  <a:cubicBezTo>
                    <a:pt x="2126" y="2194"/>
                    <a:pt x="2142" y="2197"/>
                    <a:pt x="2159" y="2197"/>
                  </a:cubicBezTo>
                  <a:cubicBezTo>
                    <a:pt x="2195" y="2197"/>
                    <a:pt x="2230" y="2184"/>
                    <a:pt x="2258" y="2158"/>
                  </a:cubicBezTo>
                  <a:cubicBezTo>
                    <a:pt x="2298" y="2123"/>
                    <a:pt x="2316" y="2068"/>
                    <a:pt x="2303" y="2015"/>
                  </a:cubicBezTo>
                  <a:cubicBezTo>
                    <a:pt x="2303" y="2012"/>
                    <a:pt x="2282" y="1914"/>
                    <a:pt x="2259" y="1765"/>
                  </a:cubicBezTo>
                  <a:cubicBezTo>
                    <a:pt x="2237" y="1617"/>
                    <a:pt x="2218" y="1417"/>
                    <a:pt x="2218" y="1211"/>
                  </a:cubicBezTo>
                  <a:cubicBezTo>
                    <a:pt x="2218" y="1092"/>
                    <a:pt x="2222" y="975"/>
                    <a:pt x="2242" y="864"/>
                  </a:cubicBezTo>
                  <a:cubicBezTo>
                    <a:pt x="2253" y="783"/>
                    <a:pt x="2274" y="704"/>
                    <a:pt x="2298" y="633"/>
                  </a:cubicBezTo>
                  <a:cubicBezTo>
                    <a:pt x="2316" y="582"/>
                    <a:pt x="2338" y="535"/>
                    <a:pt x="2362" y="495"/>
                  </a:cubicBezTo>
                  <a:cubicBezTo>
                    <a:pt x="2399" y="434"/>
                    <a:pt x="2442" y="389"/>
                    <a:pt x="2494" y="354"/>
                  </a:cubicBezTo>
                  <a:cubicBezTo>
                    <a:pt x="2547" y="320"/>
                    <a:pt x="2606" y="298"/>
                    <a:pt x="2691" y="293"/>
                  </a:cubicBezTo>
                  <a:cubicBezTo>
                    <a:pt x="2702" y="293"/>
                    <a:pt x="2715" y="290"/>
                    <a:pt x="2727" y="290"/>
                  </a:cubicBezTo>
                  <a:close/>
                  <a:moveTo>
                    <a:pt x="2736" y="1"/>
                  </a:moveTo>
                  <a:cubicBezTo>
                    <a:pt x="2717" y="1"/>
                    <a:pt x="2696" y="1"/>
                    <a:pt x="2678" y="2"/>
                  </a:cubicBezTo>
                  <a:cubicBezTo>
                    <a:pt x="2605" y="9"/>
                    <a:pt x="2534" y="23"/>
                    <a:pt x="2470" y="49"/>
                  </a:cubicBezTo>
                  <a:cubicBezTo>
                    <a:pt x="2413" y="71"/>
                    <a:pt x="2360" y="99"/>
                    <a:pt x="2316" y="134"/>
                  </a:cubicBezTo>
                  <a:cubicBezTo>
                    <a:pt x="2232" y="193"/>
                    <a:pt x="2168" y="267"/>
                    <a:pt x="2118" y="352"/>
                  </a:cubicBezTo>
                  <a:cubicBezTo>
                    <a:pt x="2043" y="476"/>
                    <a:pt x="1998" y="619"/>
                    <a:pt x="1970" y="768"/>
                  </a:cubicBezTo>
                  <a:cubicBezTo>
                    <a:pt x="1942" y="916"/>
                    <a:pt x="1932" y="1068"/>
                    <a:pt x="1932" y="1218"/>
                  </a:cubicBezTo>
                  <a:cubicBezTo>
                    <a:pt x="1932" y="1444"/>
                    <a:pt x="1956" y="1661"/>
                    <a:pt x="1978" y="1820"/>
                  </a:cubicBezTo>
                  <a:cubicBezTo>
                    <a:pt x="1980" y="1828"/>
                    <a:pt x="1981" y="1835"/>
                    <a:pt x="1982" y="1843"/>
                  </a:cubicBezTo>
                  <a:lnTo>
                    <a:pt x="1982" y="1843"/>
                  </a:lnTo>
                  <a:cubicBezTo>
                    <a:pt x="1924" y="1827"/>
                    <a:pt x="1858" y="1809"/>
                    <a:pt x="1786" y="1791"/>
                  </a:cubicBezTo>
                  <a:cubicBezTo>
                    <a:pt x="1659" y="1762"/>
                    <a:pt x="1514" y="1730"/>
                    <a:pt x="1364" y="1707"/>
                  </a:cubicBezTo>
                  <a:cubicBezTo>
                    <a:pt x="1213" y="1683"/>
                    <a:pt x="1055" y="1667"/>
                    <a:pt x="900" y="1667"/>
                  </a:cubicBezTo>
                  <a:cubicBezTo>
                    <a:pt x="808" y="1667"/>
                    <a:pt x="720" y="1674"/>
                    <a:pt x="632" y="1686"/>
                  </a:cubicBezTo>
                  <a:cubicBezTo>
                    <a:pt x="567" y="1698"/>
                    <a:pt x="503" y="1710"/>
                    <a:pt x="442" y="1733"/>
                  </a:cubicBezTo>
                  <a:cubicBezTo>
                    <a:pt x="352" y="1765"/>
                    <a:pt x="266" y="1810"/>
                    <a:pt x="193" y="1874"/>
                  </a:cubicBezTo>
                  <a:cubicBezTo>
                    <a:pt x="158" y="1906"/>
                    <a:pt x="126" y="1943"/>
                    <a:pt x="97" y="1987"/>
                  </a:cubicBezTo>
                  <a:cubicBezTo>
                    <a:pt x="70" y="2028"/>
                    <a:pt x="47" y="2075"/>
                    <a:pt x="31" y="2125"/>
                  </a:cubicBezTo>
                  <a:cubicBezTo>
                    <a:pt x="12" y="2184"/>
                    <a:pt x="1" y="2247"/>
                    <a:pt x="1" y="2309"/>
                  </a:cubicBezTo>
                  <a:cubicBezTo>
                    <a:pt x="1" y="2420"/>
                    <a:pt x="33" y="2524"/>
                    <a:pt x="81" y="2621"/>
                  </a:cubicBezTo>
                  <a:cubicBezTo>
                    <a:pt x="124" y="2703"/>
                    <a:pt x="182" y="2778"/>
                    <a:pt x="246" y="2850"/>
                  </a:cubicBezTo>
                  <a:cubicBezTo>
                    <a:pt x="360" y="2975"/>
                    <a:pt x="498" y="3086"/>
                    <a:pt x="646" y="3184"/>
                  </a:cubicBezTo>
                  <a:cubicBezTo>
                    <a:pt x="864" y="3330"/>
                    <a:pt x="1097" y="3447"/>
                    <a:pt x="1277" y="3529"/>
                  </a:cubicBezTo>
                  <a:cubicBezTo>
                    <a:pt x="1318" y="3548"/>
                    <a:pt x="1357" y="3565"/>
                    <a:pt x="1392" y="3580"/>
                  </a:cubicBezTo>
                  <a:lnTo>
                    <a:pt x="1392" y="3580"/>
                  </a:lnTo>
                  <a:cubicBezTo>
                    <a:pt x="1331" y="3658"/>
                    <a:pt x="1256" y="3759"/>
                    <a:pt x="1181" y="3876"/>
                  </a:cubicBezTo>
                  <a:cubicBezTo>
                    <a:pt x="1095" y="4008"/>
                    <a:pt x="1009" y="4160"/>
                    <a:pt x="943" y="4321"/>
                  </a:cubicBezTo>
                  <a:cubicBezTo>
                    <a:pt x="908" y="4401"/>
                    <a:pt x="880" y="4484"/>
                    <a:pt x="860" y="4568"/>
                  </a:cubicBezTo>
                  <a:cubicBezTo>
                    <a:pt x="840" y="4653"/>
                    <a:pt x="827" y="4738"/>
                    <a:pt x="827" y="4825"/>
                  </a:cubicBezTo>
                  <a:cubicBezTo>
                    <a:pt x="827" y="4886"/>
                    <a:pt x="834" y="4947"/>
                    <a:pt x="848" y="5008"/>
                  </a:cubicBezTo>
                  <a:cubicBezTo>
                    <a:pt x="868" y="5098"/>
                    <a:pt x="908" y="5186"/>
                    <a:pt x="969" y="5265"/>
                  </a:cubicBezTo>
                  <a:cubicBezTo>
                    <a:pt x="1028" y="5343"/>
                    <a:pt x="1108" y="5414"/>
                    <a:pt x="1205" y="5469"/>
                  </a:cubicBezTo>
                  <a:cubicBezTo>
                    <a:pt x="1259" y="5499"/>
                    <a:pt x="1314" y="5523"/>
                    <a:pt x="1370" y="5539"/>
                  </a:cubicBezTo>
                  <a:cubicBezTo>
                    <a:pt x="1425" y="5555"/>
                    <a:pt x="1481" y="5563"/>
                    <a:pt x="1534" y="5563"/>
                  </a:cubicBezTo>
                  <a:cubicBezTo>
                    <a:pt x="1593" y="5563"/>
                    <a:pt x="1649" y="5555"/>
                    <a:pt x="1702" y="5539"/>
                  </a:cubicBezTo>
                  <a:cubicBezTo>
                    <a:pt x="1803" y="5509"/>
                    <a:pt x="1893" y="5456"/>
                    <a:pt x="1974" y="5387"/>
                  </a:cubicBezTo>
                  <a:cubicBezTo>
                    <a:pt x="2044" y="5329"/>
                    <a:pt x="2108" y="5258"/>
                    <a:pt x="2166" y="5183"/>
                  </a:cubicBezTo>
                  <a:cubicBezTo>
                    <a:pt x="2269" y="5050"/>
                    <a:pt x="2357" y="4897"/>
                    <a:pt x="2431" y="4741"/>
                  </a:cubicBezTo>
                  <a:cubicBezTo>
                    <a:pt x="2534" y="4528"/>
                    <a:pt x="2615" y="4310"/>
                    <a:pt x="2673" y="4136"/>
                  </a:cubicBezTo>
                  <a:lnTo>
                    <a:pt x="2673" y="4136"/>
                  </a:lnTo>
                  <a:cubicBezTo>
                    <a:pt x="2718" y="4215"/>
                    <a:pt x="2771" y="4303"/>
                    <a:pt x="2832" y="4395"/>
                  </a:cubicBezTo>
                  <a:cubicBezTo>
                    <a:pt x="2967" y="4595"/>
                    <a:pt x="3134" y="4812"/>
                    <a:pt x="3330" y="4984"/>
                  </a:cubicBezTo>
                  <a:cubicBezTo>
                    <a:pt x="3430" y="5070"/>
                    <a:pt x="3536" y="5144"/>
                    <a:pt x="3651" y="5200"/>
                  </a:cubicBezTo>
                  <a:cubicBezTo>
                    <a:pt x="3767" y="5255"/>
                    <a:pt x="3892" y="5290"/>
                    <a:pt x="4025" y="5290"/>
                  </a:cubicBezTo>
                  <a:cubicBezTo>
                    <a:pt x="4105" y="5290"/>
                    <a:pt x="4189" y="5277"/>
                    <a:pt x="4272" y="5249"/>
                  </a:cubicBezTo>
                  <a:cubicBezTo>
                    <a:pt x="4354" y="5221"/>
                    <a:pt x="4435" y="5178"/>
                    <a:pt x="4513" y="5120"/>
                  </a:cubicBezTo>
                  <a:cubicBezTo>
                    <a:pt x="4630" y="5033"/>
                    <a:pt x="4717" y="4934"/>
                    <a:pt x="4775" y="4823"/>
                  </a:cubicBezTo>
                  <a:cubicBezTo>
                    <a:pt x="4831" y="4712"/>
                    <a:pt x="4858" y="4597"/>
                    <a:pt x="4858" y="4483"/>
                  </a:cubicBezTo>
                  <a:cubicBezTo>
                    <a:pt x="4858" y="4383"/>
                    <a:pt x="4839" y="4285"/>
                    <a:pt x="4812" y="4191"/>
                  </a:cubicBezTo>
                  <a:cubicBezTo>
                    <a:pt x="4759" y="4027"/>
                    <a:pt x="4675" y="3870"/>
                    <a:pt x="4574" y="3725"/>
                  </a:cubicBezTo>
                  <a:cubicBezTo>
                    <a:pt x="4427" y="3508"/>
                    <a:pt x="4250" y="3322"/>
                    <a:pt x="4109" y="3184"/>
                  </a:cubicBezTo>
                  <a:cubicBezTo>
                    <a:pt x="4100" y="3176"/>
                    <a:pt x="4092" y="3168"/>
                    <a:pt x="4084" y="3160"/>
                  </a:cubicBezTo>
                  <a:lnTo>
                    <a:pt x="4084" y="3160"/>
                  </a:lnTo>
                  <a:cubicBezTo>
                    <a:pt x="4190" y="3134"/>
                    <a:pt x="4317" y="3098"/>
                    <a:pt x="4452" y="3051"/>
                  </a:cubicBezTo>
                  <a:cubicBezTo>
                    <a:pt x="4565" y="3014"/>
                    <a:pt x="4683" y="2967"/>
                    <a:pt x="4796" y="2913"/>
                  </a:cubicBezTo>
                  <a:cubicBezTo>
                    <a:pt x="4882" y="2873"/>
                    <a:pt x="4964" y="2826"/>
                    <a:pt x="5043" y="2775"/>
                  </a:cubicBezTo>
                  <a:cubicBezTo>
                    <a:pt x="5159" y="2698"/>
                    <a:pt x="5265" y="2606"/>
                    <a:pt x="5346" y="2495"/>
                  </a:cubicBezTo>
                  <a:cubicBezTo>
                    <a:pt x="5387" y="2439"/>
                    <a:pt x="5422" y="2378"/>
                    <a:pt x="5444" y="2312"/>
                  </a:cubicBezTo>
                  <a:cubicBezTo>
                    <a:pt x="5467" y="2247"/>
                    <a:pt x="5480" y="2176"/>
                    <a:pt x="5480" y="2102"/>
                  </a:cubicBezTo>
                  <a:cubicBezTo>
                    <a:pt x="5480" y="2022"/>
                    <a:pt x="5465" y="1942"/>
                    <a:pt x="5436" y="1860"/>
                  </a:cubicBezTo>
                  <a:cubicBezTo>
                    <a:pt x="5407" y="1779"/>
                    <a:pt x="5367" y="1710"/>
                    <a:pt x="5321" y="1651"/>
                  </a:cubicBezTo>
                  <a:cubicBezTo>
                    <a:pt x="5285" y="1606"/>
                    <a:pt x="5245" y="1569"/>
                    <a:pt x="5200" y="1537"/>
                  </a:cubicBezTo>
                  <a:cubicBezTo>
                    <a:pt x="5135" y="1489"/>
                    <a:pt x="5061" y="1457"/>
                    <a:pt x="4984" y="1436"/>
                  </a:cubicBezTo>
                  <a:cubicBezTo>
                    <a:pt x="4908" y="1417"/>
                    <a:pt x="4830" y="1409"/>
                    <a:pt x="4751" y="1409"/>
                  </a:cubicBezTo>
                  <a:cubicBezTo>
                    <a:pt x="4590" y="1409"/>
                    <a:pt x="4427" y="1442"/>
                    <a:pt x="4269" y="1490"/>
                  </a:cubicBezTo>
                  <a:cubicBezTo>
                    <a:pt x="4033" y="1563"/>
                    <a:pt x="3810" y="1667"/>
                    <a:pt x="3643" y="1755"/>
                  </a:cubicBezTo>
                  <a:cubicBezTo>
                    <a:pt x="3630" y="1762"/>
                    <a:pt x="3618" y="1769"/>
                    <a:pt x="3606" y="1776"/>
                  </a:cubicBezTo>
                  <a:lnTo>
                    <a:pt x="3606" y="1776"/>
                  </a:lnTo>
                  <a:cubicBezTo>
                    <a:pt x="3606" y="1750"/>
                    <a:pt x="3606" y="1723"/>
                    <a:pt x="3606" y="1694"/>
                  </a:cubicBezTo>
                  <a:cubicBezTo>
                    <a:pt x="3606" y="1555"/>
                    <a:pt x="3600" y="1386"/>
                    <a:pt x="3582" y="1206"/>
                  </a:cubicBezTo>
                  <a:cubicBezTo>
                    <a:pt x="3568" y="1075"/>
                    <a:pt x="3545" y="937"/>
                    <a:pt x="3513" y="803"/>
                  </a:cubicBezTo>
                  <a:cubicBezTo>
                    <a:pt x="3489" y="704"/>
                    <a:pt x="3457" y="604"/>
                    <a:pt x="3417" y="514"/>
                  </a:cubicBezTo>
                  <a:cubicBezTo>
                    <a:pt x="3386" y="447"/>
                    <a:pt x="3353" y="380"/>
                    <a:pt x="3311" y="320"/>
                  </a:cubicBezTo>
                  <a:cubicBezTo>
                    <a:pt x="3248" y="230"/>
                    <a:pt x="3170" y="150"/>
                    <a:pt x="3073" y="91"/>
                  </a:cubicBezTo>
                  <a:cubicBezTo>
                    <a:pt x="2977" y="33"/>
                    <a:pt x="2861" y="1"/>
                    <a:pt x="27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
            <p:cNvSpPr/>
            <p:nvPr/>
          </p:nvSpPr>
          <p:spPr>
            <a:xfrm>
              <a:off x="2751350" y="1420588"/>
              <a:ext cx="140800" cy="130150"/>
            </a:xfrm>
            <a:custGeom>
              <a:rect b="b" l="l" r="r" t="t"/>
              <a:pathLst>
                <a:path extrusionOk="0" h="5206" w="5632">
                  <a:moveTo>
                    <a:pt x="3667" y="1"/>
                  </a:moveTo>
                  <a:cubicBezTo>
                    <a:pt x="2916" y="1"/>
                    <a:pt x="2654" y="1600"/>
                    <a:pt x="2654" y="1600"/>
                  </a:cubicBezTo>
                  <a:cubicBezTo>
                    <a:pt x="2654" y="1600"/>
                    <a:pt x="1737" y="802"/>
                    <a:pt x="1127" y="802"/>
                  </a:cubicBezTo>
                  <a:cubicBezTo>
                    <a:pt x="981" y="802"/>
                    <a:pt x="852" y="848"/>
                    <a:pt x="758" y="961"/>
                  </a:cubicBezTo>
                  <a:cubicBezTo>
                    <a:pt x="273" y="1544"/>
                    <a:pt x="1616" y="2759"/>
                    <a:pt x="1616" y="2759"/>
                  </a:cubicBezTo>
                  <a:cubicBezTo>
                    <a:pt x="1616" y="2759"/>
                    <a:pt x="1" y="3549"/>
                    <a:pt x="606" y="4318"/>
                  </a:cubicBezTo>
                  <a:cubicBezTo>
                    <a:pt x="716" y="4457"/>
                    <a:pt x="846" y="4514"/>
                    <a:pt x="987" y="4514"/>
                  </a:cubicBezTo>
                  <a:cubicBezTo>
                    <a:pt x="1623" y="4514"/>
                    <a:pt x="2460" y="3345"/>
                    <a:pt x="2460" y="3345"/>
                  </a:cubicBezTo>
                  <a:cubicBezTo>
                    <a:pt x="2460" y="3345"/>
                    <a:pt x="2546" y="5205"/>
                    <a:pt x="3460" y="5205"/>
                  </a:cubicBezTo>
                  <a:cubicBezTo>
                    <a:pt x="3521" y="5205"/>
                    <a:pt x="3585" y="5197"/>
                    <a:pt x="3653" y="5180"/>
                  </a:cubicBezTo>
                  <a:cubicBezTo>
                    <a:pt x="4746" y="4897"/>
                    <a:pt x="3760" y="3149"/>
                    <a:pt x="3760" y="3149"/>
                  </a:cubicBezTo>
                  <a:lnTo>
                    <a:pt x="3760" y="3149"/>
                  </a:lnTo>
                  <a:cubicBezTo>
                    <a:pt x="3760" y="3149"/>
                    <a:pt x="4167" y="3241"/>
                    <a:pt x="4599" y="3241"/>
                  </a:cubicBezTo>
                  <a:cubicBezTo>
                    <a:pt x="5081" y="3241"/>
                    <a:pt x="5596" y="3126"/>
                    <a:pt x="5613" y="2640"/>
                  </a:cubicBezTo>
                  <a:cubicBezTo>
                    <a:pt x="5631" y="2114"/>
                    <a:pt x="5054" y="2001"/>
                    <a:pt x="4554" y="2001"/>
                  </a:cubicBezTo>
                  <a:cubicBezTo>
                    <a:pt x="4178" y="2001"/>
                    <a:pt x="3847" y="2065"/>
                    <a:pt x="3847" y="2065"/>
                  </a:cubicBezTo>
                  <a:cubicBezTo>
                    <a:pt x="3847" y="2065"/>
                    <a:pt x="4736" y="311"/>
                    <a:pt x="3847" y="30"/>
                  </a:cubicBezTo>
                  <a:cubicBezTo>
                    <a:pt x="3784" y="10"/>
                    <a:pt x="3724" y="1"/>
                    <a:pt x="366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
            <p:cNvSpPr/>
            <p:nvPr/>
          </p:nvSpPr>
          <p:spPr>
            <a:xfrm>
              <a:off x="2809150" y="1472488"/>
              <a:ext cx="26300" cy="26275"/>
            </a:xfrm>
            <a:custGeom>
              <a:rect b="b" l="l" r="r" t="t"/>
              <a:pathLst>
                <a:path extrusionOk="0" h="1051" w="1052">
                  <a:moveTo>
                    <a:pt x="530" y="293"/>
                  </a:moveTo>
                  <a:cubicBezTo>
                    <a:pt x="560" y="293"/>
                    <a:pt x="591" y="299"/>
                    <a:pt x="618" y="310"/>
                  </a:cubicBezTo>
                  <a:cubicBezTo>
                    <a:pt x="658" y="330"/>
                    <a:pt x="694" y="357"/>
                    <a:pt x="718" y="396"/>
                  </a:cubicBezTo>
                  <a:cubicBezTo>
                    <a:pt x="742" y="431"/>
                    <a:pt x="756" y="476"/>
                    <a:pt x="756" y="524"/>
                  </a:cubicBezTo>
                  <a:lnTo>
                    <a:pt x="904" y="524"/>
                  </a:lnTo>
                  <a:lnTo>
                    <a:pt x="904" y="526"/>
                  </a:lnTo>
                  <a:lnTo>
                    <a:pt x="758" y="526"/>
                  </a:lnTo>
                  <a:cubicBezTo>
                    <a:pt x="758" y="558"/>
                    <a:pt x="752" y="588"/>
                    <a:pt x="740" y="614"/>
                  </a:cubicBezTo>
                  <a:cubicBezTo>
                    <a:pt x="721" y="654"/>
                    <a:pt x="694" y="691"/>
                    <a:pt x="655" y="715"/>
                  </a:cubicBezTo>
                  <a:cubicBezTo>
                    <a:pt x="620" y="739"/>
                    <a:pt x="575" y="752"/>
                    <a:pt x="527" y="752"/>
                  </a:cubicBezTo>
                  <a:cubicBezTo>
                    <a:pt x="495" y="752"/>
                    <a:pt x="466" y="747"/>
                    <a:pt x="437" y="734"/>
                  </a:cubicBezTo>
                  <a:cubicBezTo>
                    <a:pt x="397" y="717"/>
                    <a:pt x="360" y="688"/>
                    <a:pt x="336" y="651"/>
                  </a:cubicBezTo>
                  <a:cubicBezTo>
                    <a:pt x="313" y="614"/>
                    <a:pt x="299" y="571"/>
                    <a:pt x="299" y="522"/>
                  </a:cubicBezTo>
                  <a:cubicBezTo>
                    <a:pt x="299" y="490"/>
                    <a:pt x="305" y="460"/>
                    <a:pt x="316" y="431"/>
                  </a:cubicBezTo>
                  <a:cubicBezTo>
                    <a:pt x="334" y="391"/>
                    <a:pt x="363" y="355"/>
                    <a:pt x="400" y="331"/>
                  </a:cubicBezTo>
                  <a:cubicBezTo>
                    <a:pt x="437" y="307"/>
                    <a:pt x="480" y="293"/>
                    <a:pt x="530" y="293"/>
                  </a:cubicBezTo>
                  <a:close/>
                  <a:moveTo>
                    <a:pt x="525" y="1"/>
                  </a:moveTo>
                  <a:cubicBezTo>
                    <a:pt x="453" y="1"/>
                    <a:pt x="386" y="13"/>
                    <a:pt x="321" y="42"/>
                  </a:cubicBezTo>
                  <a:cubicBezTo>
                    <a:pt x="227" y="83"/>
                    <a:pt x="146" y="148"/>
                    <a:pt x="90" y="233"/>
                  </a:cubicBezTo>
                  <a:cubicBezTo>
                    <a:pt x="34" y="317"/>
                    <a:pt x="0" y="418"/>
                    <a:pt x="0" y="526"/>
                  </a:cubicBezTo>
                  <a:cubicBezTo>
                    <a:pt x="0" y="598"/>
                    <a:pt x="13" y="667"/>
                    <a:pt x="42" y="729"/>
                  </a:cubicBezTo>
                  <a:cubicBezTo>
                    <a:pt x="82" y="824"/>
                    <a:pt x="148" y="904"/>
                    <a:pt x="233" y="961"/>
                  </a:cubicBezTo>
                  <a:cubicBezTo>
                    <a:pt x="316" y="1017"/>
                    <a:pt x="418" y="1051"/>
                    <a:pt x="525" y="1051"/>
                  </a:cubicBezTo>
                  <a:cubicBezTo>
                    <a:pt x="597" y="1051"/>
                    <a:pt x="666" y="1038"/>
                    <a:pt x="731" y="1009"/>
                  </a:cubicBezTo>
                  <a:cubicBezTo>
                    <a:pt x="824" y="969"/>
                    <a:pt x="904" y="903"/>
                    <a:pt x="960" y="819"/>
                  </a:cubicBezTo>
                  <a:cubicBezTo>
                    <a:pt x="1016" y="734"/>
                    <a:pt x="1052" y="635"/>
                    <a:pt x="1052" y="526"/>
                  </a:cubicBezTo>
                  <a:cubicBezTo>
                    <a:pt x="1052" y="453"/>
                    <a:pt x="1037" y="386"/>
                    <a:pt x="1008" y="322"/>
                  </a:cubicBezTo>
                  <a:cubicBezTo>
                    <a:pt x="968" y="227"/>
                    <a:pt x="902" y="147"/>
                    <a:pt x="819" y="91"/>
                  </a:cubicBezTo>
                  <a:cubicBezTo>
                    <a:pt x="734" y="34"/>
                    <a:pt x="634" y="1"/>
                    <a:pt x="5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
            <p:cNvSpPr/>
            <p:nvPr/>
          </p:nvSpPr>
          <p:spPr>
            <a:xfrm>
              <a:off x="2759300" y="1416838"/>
              <a:ext cx="136075" cy="137475"/>
            </a:xfrm>
            <a:custGeom>
              <a:rect b="b" l="l" r="r" t="t"/>
              <a:pathLst>
                <a:path extrusionOk="0" h="5499" w="5443">
                  <a:moveTo>
                    <a:pt x="3348" y="291"/>
                  </a:moveTo>
                  <a:cubicBezTo>
                    <a:pt x="3388" y="291"/>
                    <a:pt x="3434" y="297"/>
                    <a:pt x="3482" y="313"/>
                  </a:cubicBezTo>
                  <a:cubicBezTo>
                    <a:pt x="3540" y="331"/>
                    <a:pt x="3585" y="355"/>
                    <a:pt x="3619" y="385"/>
                  </a:cubicBezTo>
                  <a:cubicBezTo>
                    <a:pt x="3645" y="408"/>
                    <a:pt x="3667" y="432"/>
                    <a:pt x="3686" y="462"/>
                  </a:cubicBezTo>
                  <a:cubicBezTo>
                    <a:pt x="3715" y="506"/>
                    <a:pt x="3738" y="559"/>
                    <a:pt x="3750" y="618"/>
                  </a:cubicBezTo>
                  <a:cubicBezTo>
                    <a:pt x="3765" y="681"/>
                    <a:pt x="3773" y="751"/>
                    <a:pt x="3773" y="825"/>
                  </a:cubicBezTo>
                  <a:cubicBezTo>
                    <a:pt x="3773" y="960"/>
                    <a:pt x="3750" y="1113"/>
                    <a:pt x="3715" y="1262"/>
                  </a:cubicBezTo>
                  <a:cubicBezTo>
                    <a:pt x="3662" y="1487"/>
                    <a:pt x="3580" y="1710"/>
                    <a:pt x="3514" y="1875"/>
                  </a:cubicBezTo>
                  <a:cubicBezTo>
                    <a:pt x="3481" y="1957"/>
                    <a:pt x="3450" y="2024"/>
                    <a:pt x="3428" y="2071"/>
                  </a:cubicBezTo>
                  <a:cubicBezTo>
                    <a:pt x="3418" y="2095"/>
                    <a:pt x="3409" y="2113"/>
                    <a:pt x="3402" y="2125"/>
                  </a:cubicBezTo>
                  <a:cubicBezTo>
                    <a:pt x="3400" y="2132"/>
                    <a:pt x="3396" y="2135"/>
                    <a:pt x="3396" y="2140"/>
                  </a:cubicBezTo>
                  <a:lnTo>
                    <a:pt x="3394" y="2143"/>
                  </a:lnTo>
                  <a:cubicBezTo>
                    <a:pt x="3368" y="2193"/>
                    <a:pt x="3373" y="2254"/>
                    <a:pt x="3409" y="2297"/>
                  </a:cubicBezTo>
                  <a:cubicBezTo>
                    <a:pt x="3436" y="2335"/>
                    <a:pt x="3480" y="2356"/>
                    <a:pt x="3525" y="2356"/>
                  </a:cubicBezTo>
                  <a:cubicBezTo>
                    <a:pt x="3534" y="2356"/>
                    <a:pt x="3544" y="2355"/>
                    <a:pt x="3553" y="2353"/>
                  </a:cubicBezTo>
                  <a:cubicBezTo>
                    <a:pt x="3555" y="2353"/>
                    <a:pt x="3636" y="2337"/>
                    <a:pt x="3762" y="2321"/>
                  </a:cubicBezTo>
                  <a:cubicBezTo>
                    <a:pt x="3885" y="2305"/>
                    <a:pt x="4055" y="2292"/>
                    <a:pt x="4232" y="2292"/>
                  </a:cubicBezTo>
                  <a:cubicBezTo>
                    <a:pt x="4351" y="2292"/>
                    <a:pt x="4471" y="2297"/>
                    <a:pt x="4584" y="2317"/>
                  </a:cubicBezTo>
                  <a:cubicBezTo>
                    <a:pt x="4669" y="2328"/>
                    <a:pt x="4749" y="2345"/>
                    <a:pt x="4818" y="2373"/>
                  </a:cubicBezTo>
                  <a:cubicBezTo>
                    <a:pt x="4871" y="2390"/>
                    <a:pt x="4919" y="2413"/>
                    <a:pt x="4959" y="2437"/>
                  </a:cubicBezTo>
                  <a:cubicBezTo>
                    <a:pt x="4990" y="2455"/>
                    <a:pt x="5015" y="2474"/>
                    <a:pt x="5038" y="2496"/>
                  </a:cubicBezTo>
                  <a:cubicBezTo>
                    <a:pt x="5072" y="2528"/>
                    <a:pt x="5096" y="2565"/>
                    <a:pt x="5113" y="2607"/>
                  </a:cubicBezTo>
                  <a:cubicBezTo>
                    <a:pt x="5131" y="2649"/>
                    <a:pt x="5142" y="2697"/>
                    <a:pt x="5142" y="2761"/>
                  </a:cubicBezTo>
                  <a:lnTo>
                    <a:pt x="5142" y="2782"/>
                  </a:lnTo>
                  <a:cubicBezTo>
                    <a:pt x="5139" y="2830"/>
                    <a:pt x="5131" y="2870"/>
                    <a:pt x="5120" y="2906"/>
                  </a:cubicBezTo>
                  <a:cubicBezTo>
                    <a:pt x="5110" y="2936"/>
                    <a:pt x="5096" y="2963"/>
                    <a:pt x="5080" y="2988"/>
                  </a:cubicBezTo>
                  <a:cubicBezTo>
                    <a:pt x="5049" y="3033"/>
                    <a:pt x="5011" y="3068"/>
                    <a:pt x="4959" y="3100"/>
                  </a:cubicBezTo>
                  <a:cubicBezTo>
                    <a:pt x="4881" y="3148"/>
                    <a:pt x="4776" y="3185"/>
                    <a:pt x="4657" y="3209"/>
                  </a:cubicBezTo>
                  <a:cubicBezTo>
                    <a:pt x="4540" y="3232"/>
                    <a:pt x="4405" y="3241"/>
                    <a:pt x="4275" y="3241"/>
                  </a:cubicBezTo>
                  <a:cubicBezTo>
                    <a:pt x="4070" y="3241"/>
                    <a:pt x="3866" y="3219"/>
                    <a:pt x="3715" y="3196"/>
                  </a:cubicBezTo>
                  <a:cubicBezTo>
                    <a:pt x="3641" y="3185"/>
                    <a:pt x="3579" y="3175"/>
                    <a:pt x="3534" y="3167"/>
                  </a:cubicBezTo>
                  <a:cubicBezTo>
                    <a:pt x="3513" y="3163"/>
                    <a:pt x="3497" y="3159"/>
                    <a:pt x="3484" y="3156"/>
                  </a:cubicBezTo>
                  <a:cubicBezTo>
                    <a:pt x="3478" y="3155"/>
                    <a:pt x="3474" y="3155"/>
                    <a:pt x="3473" y="3155"/>
                  </a:cubicBezTo>
                  <a:lnTo>
                    <a:pt x="3470" y="3155"/>
                  </a:lnTo>
                  <a:cubicBezTo>
                    <a:pt x="3459" y="3152"/>
                    <a:pt x="3449" y="3151"/>
                    <a:pt x="3438" y="3151"/>
                  </a:cubicBezTo>
                  <a:cubicBezTo>
                    <a:pt x="3392" y="3151"/>
                    <a:pt x="3348" y="3171"/>
                    <a:pt x="3320" y="3211"/>
                  </a:cubicBezTo>
                  <a:cubicBezTo>
                    <a:pt x="3285" y="3259"/>
                    <a:pt x="3282" y="3321"/>
                    <a:pt x="3309" y="3371"/>
                  </a:cubicBezTo>
                  <a:cubicBezTo>
                    <a:pt x="3312" y="3373"/>
                    <a:pt x="3410" y="3549"/>
                    <a:pt x="3508" y="3795"/>
                  </a:cubicBezTo>
                  <a:cubicBezTo>
                    <a:pt x="3556" y="3917"/>
                    <a:pt x="3604" y="4055"/>
                    <a:pt x="3641" y="4198"/>
                  </a:cubicBezTo>
                  <a:cubicBezTo>
                    <a:pt x="3677" y="4341"/>
                    <a:pt x="3699" y="4484"/>
                    <a:pt x="3699" y="4614"/>
                  </a:cubicBezTo>
                  <a:cubicBezTo>
                    <a:pt x="3699" y="4686"/>
                    <a:pt x="3693" y="4753"/>
                    <a:pt x="3677" y="4816"/>
                  </a:cubicBezTo>
                  <a:cubicBezTo>
                    <a:pt x="3667" y="4863"/>
                    <a:pt x="3651" y="4904"/>
                    <a:pt x="3630" y="4943"/>
                  </a:cubicBezTo>
                  <a:cubicBezTo>
                    <a:pt x="3601" y="4999"/>
                    <a:pt x="3563" y="5047"/>
                    <a:pt x="3508" y="5089"/>
                  </a:cubicBezTo>
                  <a:cubicBezTo>
                    <a:pt x="3453" y="5129"/>
                    <a:pt x="3386" y="5166"/>
                    <a:pt x="3291" y="5190"/>
                  </a:cubicBezTo>
                  <a:cubicBezTo>
                    <a:pt x="3234" y="5203"/>
                    <a:pt x="3184" y="5211"/>
                    <a:pt x="3136" y="5211"/>
                  </a:cubicBezTo>
                  <a:cubicBezTo>
                    <a:pt x="3091" y="5211"/>
                    <a:pt x="3051" y="5206"/>
                    <a:pt x="3010" y="5195"/>
                  </a:cubicBezTo>
                  <a:cubicBezTo>
                    <a:pt x="2938" y="5176"/>
                    <a:pt x="2874" y="5142"/>
                    <a:pt x="2815" y="5089"/>
                  </a:cubicBezTo>
                  <a:cubicBezTo>
                    <a:pt x="2760" y="5042"/>
                    <a:pt x="2712" y="4985"/>
                    <a:pt x="2665" y="4917"/>
                  </a:cubicBezTo>
                  <a:cubicBezTo>
                    <a:pt x="2585" y="4797"/>
                    <a:pt x="2519" y="4647"/>
                    <a:pt x="2466" y="4489"/>
                  </a:cubicBezTo>
                  <a:cubicBezTo>
                    <a:pt x="2389" y="4253"/>
                    <a:pt x="2343" y="4002"/>
                    <a:pt x="2317" y="3811"/>
                  </a:cubicBezTo>
                  <a:cubicBezTo>
                    <a:pt x="2304" y="3715"/>
                    <a:pt x="2296" y="3635"/>
                    <a:pt x="2290" y="3578"/>
                  </a:cubicBezTo>
                  <a:cubicBezTo>
                    <a:pt x="2288" y="3549"/>
                    <a:pt x="2286" y="3529"/>
                    <a:pt x="2286" y="3514"/>
                  </a:cubicBezTo>
                  <a:lnTo>
                    <a:pt x="2286" y="3498"/>
                  </a:lnTo>
                  <a:lnTo>
                    <a:pt x="2286" y="3493"/>
                  </a:lnTo>
                  <a:cubicBezTo>
                    <a:pt x="2285" y="3432"/>
                    <a:pt x="2240" y="3378"/>
                    <a:pt x="2182" y="3360"/>
                  </a:cubicBezTo>
                  <a:cubicBezTo>
                    <a:pt x="2168" y="3355"/>
                    <a:pt x="2153" y="3353"/>
                    <a:pt x="2138" y="3353"/>
                  </a:cubicBezTo>
                  <a:cubicBezTo>
                    <a:pt x="2094" y="3353"/>
                    <a:pt x="2052" y="3374"/>
                    <a:pt x="2025" y="3411"/>
                  </a:cubicBezTo>
                  <a:lnTo>
                    <a:pt x="2025" y="3411"/>
                  </a:lnTo>
                  <a:lnTo>
                    <a:pt x="2022" y="3408"/>
                  </a:lnTo>
                  <a:cubicBezTo>
                    <a:pt x="2022" y="3408"/>
                    <a:pt x="1970" y="3480"/>
                    <a:pt x="1883" y="3588"/>
                  </a:cubicBezTo>
                  <a:cubicBezTo>
                    <a:pt x="1753" y="3748"/>
                    <a:pt x="1545" y="3989"/>
                    <a:pt x="1315" y="4184"/>
                  </a:cubicBezTo>
                  <a:cubicBezTo>
                    <a:pt x="1201" y="4283"/>
                    <a:pt x="1082" y="4367"/>
                    <a:pt x="970" y="4428"/>
                  </a:cubicBezTo>
                  <a:cubicBezTo>
                    <a:pt x="914" y="4456"/>
                    <a:pt x="859" y="4479"/>
                    <a:pt x="809" y="4495"/>
                  </a:cubicBezTo>
                  <a:cubicBezTo>
                    <a:pt x="760" y="4511"/>
                    <a:pt x="712" y="4517"/>
                    <a:pt x="670" y="4517"/>
                  </a:cubicBezTo>
                  <a:cubicBezTo>
                    <a:pt x="618" y="4517"/>
                    <a:pt x="575" y="4508"/>
                    <a:pt x="533" y="4487"/>
                  </a:cubicBezTo>
                  <a:cubicBezTo>
                    <a:pt x="490" y="4468"/>
                    <a:pt x="448" y="4432"/>
                    <a:pt x="403" y="4379"/>
                  </a:cubicBezTo>
                  <a:cubicBezTo>
                    <a:pt x="363" y="4328"/>
                    <a:pt x="341" y="4283"/>
                    <a:pt x="323" y="4237"/>
                  </a:cubicBezTo>
                  <a:cubicBezTo>
                    <a:pt x="307" y="4192"/>
                    <a:pt x="301" y="4148"/>
                    <a:pt x="301" y="4106"/>
                  </a:cubicBezTo>
                  <a:cubicBezTo>
                    <a:pt x="301" y="4047"/>
                    <a:pt x="312" y="3989"/>
                    <a:pt x="338" y="3927"/>
                  </a:cubicBezTo>
                  <a:cubicBezTo>
                    <a:pt x="360" y="3874"/>
                    <a:pt x="392" y="3818"/>
                    <a:pt x="432" y="3763"/>
                  </a:cubicBezTo>
                  <a:cubicBezTo>
                    <a:pt x="501" y="3667"/>
                    <a:pt x="594" y="3570"/>
                    <a:pt x="696" y="3484"/>
                  </a:cubicBezTo>
                  <a:cubicBezTo>
                    <a:pt x="845" y="3354"/>
                    <a:pt x="1015" y="3241"/>
                    <a:pt x="1145" y="3163"/>
                  </a:cubicBezTo>
                  <a:cubicBezTo>
                    <a:pt x="1209" y="3124"/>
                    <a:pt x="1265" y="3092"/>
                    <a:pt x="1304" y="3073"/>
                  </a:cubicBezTo>
                  <a:cubicBezTo>
                    <a:pt x="1323" y="3063"/>
                    <a:pt x="1338" y="3055"/>
                    <a:pt x="1347" y="3049"/>
                  </a:cubicBezTo>
                  <a:cubicBezTo>
                    <a:pt x="1354" y="3047"/>
                    <a:pt x="1355" y="3045"/>
                    <a:pt x="1359" y="3042"/>
                  </a:cubicBezTo>
                  <a:lnTo>
                    <a:pt x="1362" y="3041"/>
                  </a:lnTo>
                  <a:cubicBezTo>
                    <a:pt x="1405" y="3018"/>
                    <a:pt x="1436" y="2976"/>
                    <a:pt x="1442" y="2928"/>
                  </a:cubicBezTo>
                  <a:cubicBezTo>
                    <a:pt x="1447" y="2880"/>
                    <a:pt x="1431" y="2832"/>
                    <a:pt x="1395" y="2798"/>
                  </a:cubicBezTo>
                  <a:cubicBezTo>
                    <a:pt x="1391" y="2793"/>
                    <a:pt x="1155" y="2578"/>
                    <a:pt x="923" y="2294"/>
                  </a:cubicBezTo>
                  <a:cubicBezTo>
                    <a:pt x="809" y="2151"/>
                    <a:pt x="696" y="1992"/>
                    <a:pt x="612" y="1837"/>
                  </a:cubicBezTo>
                  <a:cubicBezTo>
                    <a:pt x="570" y="1758"/>
                    <a:pt x="538" y="1682"/>
                    <a:pt x="516" y="1612"/>
                  </a:cubicBezTo>
                  <a:cubicBezTo>
                    <a:pt x="495" y="1540"/>
                    <a:pt x="482" y="1474"/>
                    <a:pt x="482" y="1414"/>
                  </a:cubicBezTo>
                  <a:cubicBezTo>
                    <a:pt x="482" y="1373"/>
                    <a:pt x="488" y="1334"/>
                    <a:pt x="500" y="1299"/>
                  </a:cubicBezTo>
                  <a:cubicBezTo>
                    <a:pt x="512" y="1265"/>
                    <a:pt x="529" y="1233"/>
                    <a:pt x="554" y="1201"/>
                  </a:cubicBezTo>
                  <a:cubicBezTo>
                    <a:pt x="586" y="1162"/>
                    <a:pt x="620" y="1138"/>
                    <a:pt x="663" y="1121"/>
                  </a:cubicBezTo>
                  <a:cubicBezTo>
                    <a:pt x="704" y="1105"/>
                    <a:pt x="753" y="1093"/>
                    <a:pt x="811" y="1093"/>
                  </a:cubicBezTo>
                  <a:cubicBezTo>
                    <a:pt x="872" y="1093"/>
                    <a:pt x="941" y="1105"/>
                    <a:pt x="1013" y="1124"/>
                  </a:cubicBezTo>
                  <a:cubicBezTo>
                    <a:pt x="1145" y="1157"/>
                    <a:pt x="1289" y="1220"/>
                    <a:pt x="1429" y="1294"/>
                  </a:cubicBezTo>
                  <a:cubicBezTo>
                    <a:pt x="1643" y="1406"/>
                    <a:pt x="1847" y="1548"/>
                    <a:pt x="1997" y="1662"/>
                  </a:cubicBezTo>
                  <a:cubicBezTo>
                    <a:pt x="2071" y="1718"/>
                    <a:pt x="2134" y="1766"/>
                    <a:pt x="2176" y="1803"/>
                  </a:cubicBezTo>
                  <a:cubicBezTo>
                    <a:pt x="2198" y="1820"/>
                    <a:pt x="2214" y="1835"/>
                    <a:pt x="2224" y="1843"/>
                  </a:cubicBezTo>
                  <a:cubicBezTo>
                    <a:pt x="2230" y="1846"/>
                    <a:pt x="2233" y="1851"/>
                    <a:pt x="2237" y="1853"/>
                  </a:cubicBezTo>
                  <a:lnTo>
                    <a:pt x="2238" y="1854"/>
                  </a:lnTo>
                  <a:cubicBezTo>
                    <a:pt x="2265" y="1879"/>
                    <a:pt x="2300" y="1892"/>
                    <a:pt x="2335" y="1892"/>
                  </a:cubicBezTo>
                  <a:cubicBezTo>
                    <a:pt x="2351" y="1892"/>
                    <a:pt x="2368" y="1889"/>
                    <a:pt x="2384" y="1883"/>
                  </a:cubicBezTo>
                  <a:cubicBezTo>
                    <a:pt x="2434" y="1864"/>
                    <a:pt x="2471" y="1820"/>
                    <a:pt x="2479" y="1768"/>
                  </a:cubicBezTo>
                  <a:cubicBezTo>
                    <a:pt x="2479" y="1764"/>
                    <a:pt x="2497" y="1666"/>
                    <a:pt x="2530" y="1519"/>
                  </a:cubicBezTo>
                  <a:cubicBezTo>
                    <a:pt x="2558" y="1410"/>
                    <a:pt x="2595" y="1273"/>
                    <a:pt x="2646" y="1132"/>
                  </a:cubicBezTo>
                  <a:cubicBezTo>
                    <a:pt x="2681" y="1026"/>
                    <a:pt x="2726" y="917"/>
                    <a:pt x="2776" y="816"/>
                  </a:cubicBezTo>
                  <a:cubicBezTo>
                    <a:pt x="2815" y="738"/>
                    <a:pt x="2855" y="666"/>
                    <a:pt x="2898" y="600"/>
                  </a:cubicBezTo>
                  <a:cubicBezTo>
                    <a:pt x="2964" y="502"/>
                    <a:pt x="3036" y="422"/>
                    <a:pt x="3113" y="369"/>
                  </a:cubicBezTo>
                  <a:cubicBezTo>
                    <a:pt x="3152" y="344"/>
                    <a:pt x="3187" y="323"/>
                    <a:pt x="3227" y="311"/>
                  </a:cubicBezTo>
                  <a:cubicBezTo>
                    <a:pt x="3266" y="297"/>
                    <a:pt x="3306" y="291"/>
                    <a:pt x="3348" y="291"/>
                  </a:cubicBezTo>
                  <a:close/>
                  <a:moveTo>
                    <a:pt x="3348" y="0"/>
                  </a:moveTo>
                  <a:cubicBezTo>
                    <a:pt x="3288" y="0"/>
                    <a:pt x="3230" y="8"/>
                    <a:pt x="3174" y="24"/>
                  </a:cubicBezTo>
                  <a:cubicBezTo>
                    <a:pt x="3070" y="53"/>
                    <a:pt x="2977" y="104"/>
                    <a:pt x="2896" y="170"/>
                  </a:cubicBezTo>
                  <a:cubicBezTo>
                    <a:pt x="2826" y="230"/>
                    <a:pt x="2762" y="295"/>
                    <a:pt x="2705" y="369"/>
                  </a:cubicBezTo>
                  <a:cubicBezTo>
                    <a:pt x="2607" y="499"/>
                    <a:pt x="2529" y="647"/>
                    <a:pt x="2463" y="796"/>
                  </a:cubicBezTo>
                  <a:cubicBezTo>
                    <a:pt x="2365" y="1021"/>
                    <a:pt x="2296" y="1252"/>
                    <a:pt x="2254" y="1427"/>
                  </a:cubicBezTo>
                  <a:cubicBezTo>
                    <a:pt x="2249" y="1447"/>
                    <a:pt x="2245" y="1466"/>
                    <a:pt x="2240" y="1484"/>
                  </a:cubicBezTo>
                  <a:lnTo>
                    <a:pt x="2240" y="1484"/>
                  </a:lnTo>
                  <a:cubicBezTo>
                    <a:pt x="2145" y="1411"/>
                    <a:pt x="2020" y="1319"/>
                    <a:pt x="1879" y="1227"/>
                  </a:cubicBezTo>
                  <a:cubicBezTo>
                    <a:pt x="1721" y="1124"/>
                    <a:pt x="1545" y="1019"/>
                    <a:pt x="1362" y="941"/>
                  </a:cubicBezTo>
                  <a:cubicBezTo>
                    <a:pt x="1269" y="901"/>
                    <a:pt x="1177" y="867"/>
                    <a:pt x="1084" y="843"/>
                  </a:cubicBezTo>
                  <a:cubicBezTo>
                    <a:pt x="992" y="819"/>
                    <a:pt x="898" y="804"/>
                    <a:pt x="806" y="804"/>
                  </a:cubicBezTo>
                  <a:cubicBezTo>
                    <a:pt x="718" y="804"/>
                    <a:pt x="630" y="819"/>
                    <a:pt x="546" y="852"/>
                  </a:cubicBezTo>
                  <a:cubicBezTo>
                    <a:pt x="464" y="888"/>
                    <a:pt x="386" y="941"/>
                    <a:pt x="325" y="1016"/>
                  </a:cubicBezTo>
                  <a:cubicBezTo>
                    <a:pt x="277" y="1074"/>
                    <a:pt x="240" y="1140"/>
                    <a:pt x="216" y="1209"/>
                  </a:cubicBezTo>
                  <a:cubicBezTo>
                    <a:pt x="193" y="1276"/>
                    <a:pt x="183" y="1347"/>
                    <a:pt x="183" y="1418"/>
                  </a:cubicBezTo>
                  <a:cubicBezTo>
                    <a:pt x="183" y="1514"/>
                    <a:pt x="201" y="1610"/>
                    <a:pt x="232" y="1703"/>
                  </a:cubicBezTo>
                  <a:cubicBezTo>
                    <a:pt x="285" y="1869"/>
                    <a:pt x="370" y="2029"/>
                    <a:pt x="471" y="2182"/>
                  </a:cubicBezTo>
                  <a:cubicBezTo>
                    <a:pt x="622" y="2408"/>
                    <a:pt x="800" y="2615"/>
                    <a:pt x="943" y="2768"/>
                  </a:cubicBezTo>
                  <a:cubicBezTo>
                    <a:pt x="980" y="2808"/>
                    <a:pt x="1014" y="2843"/>
                    <a:pt x="1045" y="2875"/>
                  </a:cubicBezTo>
                  <a:lnTo>
                    <a:pt x="1045" y="2875"/>
                  </a:lnTo>
                  <a:cubicBezTo>
                    <a:pt x="1043" y="2876"/>
                    <a:pt x="1041" y="2877"/>
                    <a:pt x="1039" y="2878"/>
                  </a:cubicBezTo>
                  <a:cubicBezTo>
                    <a:pt x="954" y="2927"/>
                    <a:pt x="851" y="2991"/>
                    <a:pt x="742" y="3068"/>
                  </a:cubicBezTo>
                  <a:cubicBezTo>
                    <a:pt x="577" y="3185"/>
                    <a:pt x="399" y="3331"/>
                    <a:pt x="256" y="3501"/>
                  </a:cubicBezTo>
                  <a:cubicBezTo>
                    <a:pt x="183" y="3588"/>
                    <a:pt x="121" y="3681"/>
                    <a:pt x="76" y="3781"/>
                  </a:cubicBezTo>
                  <a:cubicBezTo>
                    <a:pt x="29" y="3882"/>
                    <a:pt x="0" y="3989"/>
                    <a:pt x="0" y="4103"/>
                  </a:cubicBezTo>
                  <a:cubicBezTo>
                    <a:pt x="0" y="4180"/>
                    <a:pt x="15" y="4259"/>
                    <a:pt x="41" y="4334"/>
                  </a:cubicBezTo>
                  <a:cubicBezTo>
                    <a:pt x="69" y="4412"/>
                    <a:pt x="111" y="4485"/>
                    <a:pt x="167" y="4558"/>
                  </a:cubicBezTo>
                  <a:cubicBezTo>
                    <a:pt x="233" y="4641"/>
                    <a:pt x="312" y="4705"/>
                    <a:pt x="397" y="4749"/>
                  </a:cubicBezTo>
                  <a:cubicBezTo>
                    <a:pt x="477" y="4789"/>
                    <a:pt x="566" y="4808"/>
                    <a:pt x="653" y="4808"/>
                  </a:cubicBezTo>
                  <a:cubicBezTo>
                    <a:pt x="656" y="4808"/>
                    <a:pt x="660" y="4808"/>
                    <a:pt x="663" y="4808"/>
                  </a:cubicBezTo>
                  <a:cubicBezTo>
                    <a:pt x="766" y="4808"/>
                    <a:pt x="866" y="4784"/>
                    <a:pt x="962" y="4749"/>
                  </a:cubicBezTo>
                  <a:cubicBezTo>
                    <a:pt x="1047" y="4717"/>
                    <a:pt x="1129" y="4673"/>
                    <a:pt x="1209" y="4623"/>
                  </a:cubicBezTo>
                  <a:cubicBezTo>
                    <a:pt x="1349" y="4537"/>
                    <a:pt x="1482" y="4428"/>
                    <a:pt x="1606" y="4315"/>
                  </a:cubicBezTo>
                  <a:cubicBezTo>
                    <a:pt x="1771" y="4161"/>
                    <a:pt x="1920" y="4000"/>
                    <a:pt x="2032" y="3865"/>
                  </a:cubicBezTo>
                  <a:lnTo>
                    <a:pt x="2032" y="3865"/>
                  </a:lnTo>
                  <a:cubicBezTo>
                    <a:pt x="2050" y="3988"/>
                    <a:pt x="2074" y="4133"/>
                    <a:pt x="2110" y="4285"/>
                  </a:cubicBezTo>
                  <a:cubicBezTo>
                    <a:pt x="2142" y="4420"/>
                    <a:pt x="2182" y="4558"/>
                    <a:pt x="2235" y="4692"/>
                  </a:cubicBezTo>
                  <a:cubicBezTo>
                    <a:pt x="2272" y="4795"/>
                    <a:pt x="2318" y="4893"/>
                    <a:pt x="2373" y="4985"/>
                  </a:cubicBezTo>
                  <a:cubicBezTo>
                    <a:pt x="2453" y="5124"/>
                    <a:pt x="2553" y="5253"/>
                    <a:pt x="2680" y="5346"/>
                  </a:cubicBezTo>
                  <a:cubicBezTo>
                    <a:pt x="2744" y="5394"/>
                    <a:pt x="2815" y="5433"/>
                    <a:pt x="2893" y="5458"/>
                  </a:cubicBezTo>
                  <a:cubicBezTo>
                    <a:pt x="2964" y="5483"/>
                    <a:pt x="3040" y="5499"/>
                    <a:pt x="3120" y="5499"/>
                  </a:cubicBezTo>
                  <a:cubicBezTo>
                    <a:pt x="3127" y="5499"/>
                    <a:pt x="3135" y="5499"/>
                    <a:pt x="3142" y="5498"/>
                  </a:cubicBezTo>
                  <a:cubicBezTo>
                    <a:pt x="3216" y="5498"/>
                    <a:pt x="3291" y="5489"/>
                    <a:pt x="3372" y="5469"/>
                  </a:cubicBezTo>
                  <a:cubicBezTo>
                    <a:pt x="3484" y="5441"/>
                    <a:pt x="3584" y="5397"/>
                    <a:pt x="3665" y="5338"/>
                  </a:cubicBezTo>
                  <a:cubicBezTo>
                    <a:pt x="3728" y="5296"/>
                    <a:pt x="3779" y="5246"/>
                    <a:pt x="3824" y="5190"/>
                  </a:cubicBezTo>
                  <a:cubicBezTo>
                    <a:pt x="3890" y="5105"/>
                    <a:pt x="3933" y="5012"/>
                    <a:pt x="3961" y="4912"/>
                  </a:cubicBezTo>
                  <a:cubicBezTo>
                    <a:pt x="3988" y="4814"/>
                    <a:pt x="3998" y="4712"/>
                    <a:pt x="3998" y="4611"/>
                  </a:cubicBezTo>
                  <a:cubicBezTo>
                    <a:pt x="3998" y="4445"/>
                    <a:pt x="3970" y="4278"/>
                    <a:pt x="3930" y="4118"/>
                  </a:cubicBezTo>
                  <a:cubicBezTo>
                    <a:pt x="3869" y="3879"/>
                    <a:pt x="3779" y="3659"/>
                    <a:pt x="3707" y="3495"/>
                  </a:cubicBezTo>
                  <a:cubicBezTo>
                    <a:pt x="3707" y="3494"/>
                    <a:pt x="3706" y="3493"/>
                    <a:pt x="3706" y="3492"/>
                  </a:cubicBezTo>
                  <a:lnTo>
                    <a:pt x="3706" y="3492"/>
                  </a:lnTo>
                  <a:cubicBezTo>
                    <a:pt x="3863" y="3515"/>
                    <a:pt x="4066" y="3537"/>
                    <a:pt x="4282" y="3537"/>
                  </a:cubicBezTo>
                  <a:cubicBezTo>
                    <a:pt x="4407" y="3537"/>
                    <a:pt x="4539" y="3529"/>
                    <a:pt x="4664" y="3508"/>
                  </a:cubicBezTo>
                  <a:cubicBezTo>
                    <a:pt x="4759" y="3495"/>
                    <a:pt x="4852" y="3472"/>
                    <a:pt x="4940" y="3440"/>
                  </a:cubicBezTo>
                  <a:cubicBezTo>
                    <a:pt x="5006" y="3416"/>
                    <a:pt x="5068" y="3386"/>
                    <a:pt x="5128" y="3347"/>
                  </a:cubicBezTo>
                  <a:cubicBezTo>
                    <a:pt x="5216" y="3291"/>
                    <a:pt x="5295" y="3217"/>
                    <a:pt x="5351" y="3122"/>
                  </a:cubicBezTo>
                  <a:cubicBezTo>
                    <a:pt x="5407" y="3029"/>
                    <a:pt x="5439" y="2915"/>
                    <a:pt x="5442" y="2792"/>
                  </a:cubicBezTo>
                  <a:lnTo>
                    <a:pt x="5442" y="2761"/>
                  </a:lnTo>
                  <a:cubicBezTo>
                    <a:pt x="5442" y="2686"/>
                    <a:pt x="5433" y="2614"/>
                    <a:pt x="5410" y="2544"/>
                  </a:cubicBezTo>
                  <a:cubicBezTo>
                    <a:pt x="5393" y="2487"/>
                    <a:pt x="5365" y="2432"/>
                    <a:pt x="5333" y="2384"/>
                  </a:cubicBezTo>
                  <a:cubicBezTo>
                    <a:pt x="5274" y="2300"/>
                    <a:pt x="5198" y="2233"/>
                    <a:pt x="5113" y="2183"/>
                  </a:cubicBezTo>
                  <a:cubicBezTo>
                    <a:pt x="4988" y="2108"/>
                    <a:pt x="4840" y="2063"/>
                    <a:pt x="4691" y="2037"/>
                  </a:cubicBezTo>
                  <a:cubicBezTo>
                    <a:pt x="4540" y="2012"/>
                    <a:pt x="4386" y="2000"/>
                    <a:pt x="4237" y="2000"/>
                  </a:cubicBezTo>
                  <a:cubicBezTo>
                    <a:pt x="4064" y="2000"/>
                    <a:pt x="3902" y="2013"/>
                    <a:pt x="3773" y="2027"/>
                  </a:cubicBezTo>
                  <a:lnTo>
                    <a:pt x="3773" y="2027"/>
                  </a:lnTo>
                  <a:cubicBezTo>
                    <a:pt x="3802" y="1960"/>
                    <a:pt x="3833" y="1882"/>
                    <a:pt x="3864" y="1796"/>
                  </a:cubicBezTo>
                  <a:cubicBezTo>
                    <a:pt x="3914" y="1658"/>
                    <a:pt x="3966" y="1498"/>
                    <a:pt x="4004" y="1332"/>
                  </a:cubicBezTo>
                  <a:cubicBezTo>
                    <a:pt x="4043" y="1166"/>
                    <a:pt x="4070" y="995"/>
                    <a:pt x="4070" y="828"/>
                  </a:cubicBezTo>
                  <a:cubicBezTo>
                    <a:pt x="4070" y="745"/>
                    <a:pt x="4065" y="663"/>
                    <a:pt x="4049" y="584"/>
                  </a:cubicBezTo>
                  <a:cubicBezTo>
                    <a:pt x="4036" y="523"/>
                    <a:pt x="4019" y="466"/>
                    <a:pt x="3994" y="409"/>
                  </a:cubicBezTo>
                  <a:cubicBezTo>
                    <a:pt x="3958" y="326"/>
                    <a:pt x="3905" y="247"/>
                    <a:pt x="3834" y="183"/>
                  </a:cubicBezTo>
                  <a:cubicBezTo>
                    <a:pt x="3763" y="119"/>
                    <a:pt x="3675" y="69"/>
                    <a:pt x="3572" y="37"/>
                  </a:cubicBezTo>
                  <a:cubicBezTo>
                    <a:pt x="3497" y="13"/>
                    <a:pt x="3423" y="0"/>
                    <a:pt x="33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
            <p:cNvSpPr/>
            <p:nvPr/>
          </p:nvSpPr>
          <p:spPr>
            <a:xfrm>
              <a:off x="2840925" y="1604363"/>
              <a:ext cx="41275" cy="41250"/>
            </a:xfrm>
            <a:custGeom>
              <a:rect b="b" l="l" r="r" t="t"/>
              <a:pathLst>
                <a:path extrusionOk="0" h="1650" w="1651">
                  <a:moveTo>
                    <a:pt x="827" y="293"/>
                  </a:moveTo>
                  <a:cubicBezTo>
                    <a:pt x="901" y="293"/>
                    <a:pt x="970" y="307"/>
                    <a:pt x="1034" y="336"/>
                  </a:cubicBezTo>
                  <a:cubicBezTo>
                    <a:pt x="1128" y="376"/>
                    <a:pt x="1211" y="444"/>
                    <a:pt x="1267" y="529"/>
                  </a:cubicBezTo>
                  <a:cubicBezTo>
                    <a:pt x="1325" y="612"/>
                    <a:pt x="1357" y="715"/>
                    <a:pt x="1357" y="826"/>
                  </a:cubicBezTo>
                  <a:cubicBezTo>
                    <a:pt x="1357" y="900"/>
                    <a:pt x="1343" y="967"/>
                    <a:pt x="1315" y="1031"/>
                  </a:cubicBezTo>
                  <a:cubicBezTo>
                    <a:pt x="1275" y="1126"/>
                    <a:pt x="1206" y="1208"/>
                    <a:pt x="1123" y="1264"/>
                  </a:cubicBezTo>
                  <a:cubicBezTo>
                    <a:pt x="1038" y="1324"/>
                    <a:pt x="935" y="1356"/>
                    <a:pt x="826" y="1356"/>
                  </a:cubicBezTo>
                  <a:cubicBezTo>
                    <a:pt x="752" y="1356"/>
                    <a:pt x="683" y="1341"/>
                    <a:pt x="619" y="1312"/>
                  </a:cubicBezTo>
                  <a:cubicBezTo>
                    <a:pt x="524" y="1272"/>
                    <a:pt x="442" y="1205"/>
                    <a:pt x="386" y="1120"/>
                  </a:cubicBezTo>
                  <a:cubicBezTo>
                    <a:pt x="328" y="1036"/>
                    <a:pt x="296" y="933"/>
                    <a:pt x="296" y="823"/>
                  </a:cubicBezTo>
                  <a:cubicBezTo>
                    <a:pt x="296" y="749"/>
                    <a:pt x="309" y="681"/>
                    <a:pt x="338" y="617"/>
                  </a:cubicBezTo>
                  <a:cubicBezTo>
                    <a:pt x="378" y="523"/>
                    <a:pt x="445" y="441"/>
                    <a:pt x="530" y="384"/>
                  </a:cubicBezTo>
                  <a:cubicBezTo>
                    <a:pt x="614" y="325"/>
                    <a:pt x="717" y="293"/>
                    <a:pt x="827" y="293"/>
                  </a:cubicBezTo>
                  <a:close/>
                  <a:moveTo>
                    <a:pt x="826" y="1"/>
                  </a:moveTo>
                  <a:cubicBezTo>
                    <a:pt x="712" y="1"/>
                    <a:pt x="603" y="25"/>
                    <a:pt x="505" y="65"/>
                  </a:cubicBezTo>
                  <a:cubicBezTo>
                    <a:pt x="355" y="128"/>
                    <a:pt x="232" y="232"/>
                    <a:pt x="142" y="364"/>
                  </a:cubicBezTo>
                  <a:cubicBezTo>
                    <a:pt x="54" y="497"/>
                    <a:pt x="1" y="654"/>
                    <a:pt x="1" y="826"/>
                  </a:cubicBezTo>
                  <a:cubicBezTo>
                    <a:pt x="1" y="940"/>
                    <a:pt x="25" y="1047"/>
                    <a:pt x="65" y="1147"/>
                  </a:cubicBezTo>
                  <a:cubicBezTo>
                    <a:pt x="127" y="1295"/>
                    <a:pt x="232" y="1420"/>
                    <a:pt x="363" y="1510"/>
                  </a:cubicBezTo>
                  <a:cubicBezTo>
                    <a:pt x="497" y="1598"/>
                    <a:pt x="656" y="1649"/>
                    <a:pt x="826" y="1649"/>
                  </a:cubicBezTo>
                  <a:cubicBezTo>
                    <a:pt x="940" y="1649"/>
                    <a:pt x="1049" y="1625"/>
                    <a:pt x="1147" y="1585"/>
                  </a:cubicBezTo>
                  <a:cubicBezTo>
                    <a:pt x="1295" y="1524"/>
                    <a:pt x="1420" y="1420"/>
                    <a:pt x="1510" y="1287"/>
                  </a:cubicBezTo>
                  <a:cubicBezTo>
                    <a:pt x="1598" y="1155"/>
                    <a:pt x="1651" y="996"/>
                    <a:pt x="1651" y="826"/>
                  </a:cubicBezTo>
                  <a:cubicBezTo>
                    <a:pt x="1651" y="710"/>
                    <a:pt x="1627" y="603"/>
                    <a:pt x="1587" y="505"/>
                  </a:cubicBezTo>
                  <a:cubicBezTo>
                    <a:pt x="1524" y="356"/>
                    <a:pt x="1420" y="232"/>
                    <a:pt x="1287" y="140"/>
                  </a:cubicBezTo>
                  <a:cubicBezTo>
                    <a:pt x="1155" y="52"/>
                    <a:pt x="996" y="1"/>
                    <a:pt x="8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
            <p:cNvSpPr/>
            <p:nvPr/>
          </p:nvSpPr>
          <p:spPr>
            <a:xfrm>
              <a:off x="2920466" y="1311999"/>
              <a:ext cx="41225" cy="41225"/>
            </a:xfrm>
            <a:custGeom>
              <a:rect b="b" l="l" r="r" t="t"/>
              <a:pathLst>
                <a:path extrusionOk="0" h="1649" w="1649">
                  <a:moveTo>
                    <a:pt x="825" y="292"/>
                  </a:moveTo>
                  <a:cubicBezTo>
                    <a:pt x="901" y="292"/>
                    <a:pt x="968" y="307"/>
                    <a:pt x="1032" y="334"/>
                  </a:cubicBezTo>
                  <a:cubicBezTo>
                    <a:pt x="1127" y="374"/>
                    <a:pt x="1209" y="443"/>
                    <a:pt x="1265" y="527"/>
                  </a:cubicBezTo>
                  <a:cubicBezTo>
                    <a:pt x="1324" y="612"/>
                    <a:pt x="1357" y="714"/>
                    <a:pt x="1357" y="824"/>
                  </a:cubicBezTo>
                  <a:cubicBezTo>
                    <a:pt x="1357" y="899"/>
                    <a:pt x="1342" y="967"/>
                    <a:pt x="1313" y="1031"/>
                  </a:cubicBezTo>
                  <a:cubicBezTo>
                    <a:pt x="1273" y="1125"/>
                    <a:pt x="1206" y="1207"/>
                    <a:pt x="1121" y="1264"/>
                  </a:cubicBezTo>
                  <a:cubicBezTo>
                    <a:pt x="1037" y="1321"/>
                    <a:pt x="934" y="1353"/>
                    <a:pt x="824" y="1353"/>
                  </a:cubicBezTo>
                  <a:cubicBezTo>
                    <a:pt x="750" y="1353"/>
                    <a:pt x="682" y="1341"/>
                    <a:pt x="616" y="1312"/>
                  </a:cubicBezTo>
                  <a:cubicBezTo>
                    <a:pt x="523" y="1272"/>
                    <a:pt x="440" y="1204"/>
                    <a:pt x="384" y="1119"/>
                  </a:cubicBezTo>
                  <a:cubicBezTo>
                    <a:pt x="326" y="1036"/>
                    <a:pt x="294" y="933"/>
                    <a:pt x="294" y="822"/>
                  </a:cubicBezTo>
                  <a:cubicBezTo>
                    <a:pt x="294" y="748"/>
                    <a:pt x="308" y="679"/>
                    <a:pt x="336" y="615"/>
                  </a:cubicBezTo>
                  <a:cubicBezTo>
                    <a:pt x="376" y="522"/>
                    <a:pt x="445" y="438"/>
                    <a:pt x="528" y="382"/>
                  </a:cubicBezTo>
                  <a:cubicBezTo>
                    <a:pt x="613" y="324"/>
                    <a:pt x="716" y="292"/>
                    <a:pt x="825" y="292"/>
                  </a:cubicBezTo>
                  <a:close/>
                  <a:moveTo>
                    <a:pt x="824" y="0"/>
                  </a:moveTo>
                  <a:cubicBezTo>
                    <a:pt x="710" y="0"/>
                    <a:pt x="602" y="24"/>
                    <a:pt x="503" y="64"/>
                  </a:cubicBezTo>
                  <a:cubicBezTo>
                    <a:pt x="355" y="125"/>
                    <a:pt x="230" y="230"/>
                    <a:pt x="140" y="363"/>
                  </a:cubicBezTo>
                  <a:cubicBezTo>
                    <a:pt x="51" y="495"/>
                    <a:pt x="0" y="653"/>
                    <a:pt x="0" y="824"/>
                  </a:cubicBezTo>
                  <a:cubicBezTo>
                    <a:pt x="0" y="939"/>
                    <a:pt x="24" y="1047"/>
                    <a:pt x="64" y="1145"/>
                  </a:cubicBezTo>
                  <a:cubicBezTo>
                    <a:pt x="125" y="1294"/>
                    <a:pt x="230" y="1418"/>
                    <a:pt x="363" y="1509"/>
                  </a:cubicBezTo>
                  <a:cubicBezTo>
                    <a:pt x="494" y="1597"/>
                    <a:pt x="653" y="1649"/>
                    <a:pt x="824" y="1649"/>
                  </a:cubicBezTo>
                  <a:cubicBezTo>
                    <a:pt x="939" y="1649"/>
                    <a:pt x="1047" y="1625"/>
                    <a:pt x="1145" y="1585"/>
                  </a:cubicBezTo>
                  <a:cubicBezTo>
                    <a:pt x="1294" y="1522"/>
                    <a:pt x="1418" y="1418"/>
                    <a:pt x="1509" y="1286"/>
                  </a:cubicBezTo>
                  <a:cubicBezTo>
                    <a:pt x="1597" y="1153"/>
                    <a:pt x="1649" y="995"/>
                    <a:pt x="1649" y="824"/>
                  </a:cubicBezTo>
                  <a:cubicBezTo>
                    <a:pt x="1649" y="710"/>
                    <a:pt x="1625" y="602"/>
                    <a:pt x="1584" y="503"/>
                  </a:cubicBezTo>
                  <a:cubicBezTo>
                    <a:pt x="1522" y="355"/>
                    <a:pt x="1418" y="230"/>
                    <a:pt x="1286" y="140"/>
                  </a:cubicBezTo>
                  <a:cubicBezTo>
                    <a:pt x="1153" y="51"/>
                    <a:pt x="995" y="0"/>
                    <a:pt x="8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id="953" name="Google Shape;953;p1"/>
          <p:cNvPicPr preferRelativeResize="0"/>
          <p:nvPr/>
        </p:nvPicPr>
        <p:blipFill rotWithShape="1">
          <a:blip r:embed="rId3">
            <a:alphaModFix/>
          </a:blip>
          <a:srcRect b="0" l="0" r="0" t="0"/>
          <a:stretch/>
        </p:blipFill>
        <p:spPr>
          <a:xfrm>
            <a:off x="4217907" y="77408"/>
            <a:ext cx="860860" cy="683624"/>
          </a:xfrm>
          <a:prstGeom prst="rect">
            <a:avLst/>
          </a:prstGeom>
          <a:noFill/>
          <a:ln>
            <a:noFill/>
          </a:ln>
        </p:spPr>
      </p:pic>
      <p:sp>
        <p:nvSpPr>
          <p:cNvPr id="954" name="Google Shape;954;p1"/>
          <p:cNvSpPr txBox="1"/>
          <p:nvPr/>
        </p:nvSpPr>
        <p:spPr>
          <a:xfrm>
            <a:off x="3356273" y="733341"/>
            <a:ext cx="395541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892011"/>
                </a:solidFill>
                <a:latin typeface="Inter"/>
                <a:ea typeface="Inter"/>
                <a:cs typeface="Inter"/>
                <a:sym typeface="Inter"/>
              </a:rPr>
              <a:t>GIÁO DỤC CÔNG DÂN 9</a:t>
            </a:r>
            <a:endParaRPr/>
          </a:p>
        </p:txBody>
      </p:sp>
      <p:sp>
        <p:nvSpPr>
          <p:cNvPr id="955" name="Google Shape;955;p1"/>
          <p:cNvSpPr txBox="1"/>
          <p:nvPr/>
        </p:nvSpPr>
        <p:spPr>
          <a:xfrm>
            <a:off x="4031081" y="996771"/>
            <a:ext cx="129073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800" u="none" cap="none" strike="noStrike">
                <a:solidFill>
                  <a:srgbClr val="45BDFF"/>
                </a:solidFill>
                <a:latin typeface="Inter"/>
                <a:ea typeface="Inter"/>
                <a:cs typeface="Inter"/>
                <a:sym typeface="Inter"/>
              </a:rPr>
              <a:t>Bài 5:</a:t>
            </a:r>
            <a:endParaRPr/>
          </a:p>
        </p:txBody>
      </p:sp>
      <p:sp>
        <p:nvSpPr>
          <p:cNvPr id="956" name="Google Shape;956;p1"/>
          <p:cNvSpPr txBox="1"/>
          <p:nvPr/>
        </p:nvSpPr>
        <p:spPr>
          <a:xfrm>
            <a:off x="952884" y="2018583"/>
            <a:ext cx="787185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200" u="none" cap="none" strike="noStrike">
                <a:solidFill>
                  <a:srgbClr val="F4B92C"/>
                </a:solidFill>
                <a:latin typeface="Arial"/>
                <a:ea typeface="Arial"/>
                <a:cs typeface="Arial"/>
                <a:sym typeface="Arial"/>
              </a:rPr>
              <a:t>BẢO VỆ HÒA BÌNH</a:t>
            </a:r>
            <a:endParaRPr/>
          </a:p>
        </p:txBody>
      </p:sp>
      <p:sp>
        <p:nvSpPr>
          <p:cNvPr id="957" name="Google Shape;957;p1"/>
          <p:cNvSpPr txBox="1"/>
          <p:nvPr/>
        </p:nvSpPr>
        <p:spPr>
          <a:xfrm rot="-551">
            <a:off x="2681928" y="3354807"/>
            <a:ext cx="3427645" cy="426300"/>
          </a:xfrm>
          <a:prstGeom prst="rect">
            <a:avLst/>
          </a:prstGeom>
          <a:solidFill>
            <a:srgbClr val="C8E0E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1400"/>
              <a:buFont typeface="Inria Sans"/>
              <a:buNone/>
            </a:pPr>
            <a:r>
              <a:rPr b="0" i="0" lang="en-US" sz="2000" u="none" cap="none" strike="noStrike">
                <a:solidFill>
                  <a:srgbClr val="004164"/>
                </a:solidFill>
                <a:latin typeface="Arial"/>
                <a:ea typeface="Arial"/>
                <a:cs typeface="Arial"/>
                <a:sym typeface="Arial"/>
              </a:rPr>
              <a:t>Giáo viên:</a:t>
            </a:r>
            <a:endParaRPr b="0" i="0" sz="2000" u="none" cap="none" strike="noStrike">
              <a:solidFill>
                <a:srgbClr val="004164"/>
              </a:solidFill>
              <a:latin typeface="Arial"/>
              <a:ea typeface="Arial"/>
              <a:cs typeface="Arial"/>
              <a:sym typeface="Arial"/>
            </a:endParaRPr>
          </a:p>
        </p:txBody>
      </p:sp>
      <p:grpSp>
        <p:nvGrpSpPr>
          <p:cNvPr id="958" name="Google Shape;958;p1"/>
          <p:cNvGrpSpPr/>
          <p:nvPr/>
        </p:nvGrpSpPr>
        <p:grpSpPr>
          <a:xfrm rot="-357329">
            <a:off x="7188565" y="3040645"/>
            <a:ext cx="2000936" cy="2003686"/>
            <a:chOff x="5087091" y="2825000"/>
            <a:chExt cx="993459" cy="1200400"/>
          </a:xfrm>
        </p:grpSpPr>
        <p:grpSp>
          <p:nvGrpSpPr>
            <p:cNvPr id="959" name="Google Shape;959;p1"/>
            <p:cNvGrpSpPr/>
            <p:nvPr/>
          </p:nvGrpSpPr>
          <p:grpSpPr>
            <a:xfrm>
              <a:off x="5087091" y="2825000"/>
              <a:ext cx="993459" cy="1200400"/>
              <a:chOff x="5087091" y="2825000"/>
              <a:chExt cx="993459" cy="1200400"/>
            </a:xfrm>
          </p:grpSpPr>
          <p:sp>
            <p:nvSpPr>
              <p:cNvPr id="960" name="Google Shape;960;p1"/>
              <p:cNvSpPr/>
              <p:nvPr/>
            </p:nvSpPr>
            <p:spPr>
              <a:xfrm>
                <a:off x="5087091" y="2825000"/>
                <a:ext cx="935800" cy="1200400"/>
              </a:xfrm>
              <a:custGeom>
                <a:rect b="b" l="l" r="r" t="t"/>
                <a:pathLst>
                  <a:path extrusionOk="0" h="48016" w="37432">
                    <a:moveTo>
                      <a:pt x="35237" y="22586"/>
                    </a:moveTo>
                    <a:lnTo>
                      <a:pt x="35237" y="22587"/>
                    </a:lnTo>
                    <a:lnTo>
                      <a:pt x="35207" y="22592"/>
                    </a:lnTo>
                    <a:lnTo>
                      <a:pt x="35237" y="22586"/>
                    </a:lnTo>
                    <a:close/>
                    <a:moveTo>
                      <a:pt x="2182" y="32311"/>
                    </a:moveTo>
                    <a:lnTo>
                      <a:pt x="2182" y="32313"/>
                    </a:lnTo>
                    <a:lnTo>
                      <a:pt x="2153" y="32316"/>
                    </a:lnTo>
                    <a:lnTo>
                      <a:pt x="2182" y="32311"/>
                    </a:lnTo>
                    <a:close/>
                    <a:moveTo>
                      <a:pt x="36762" y="40342"/>
                    </a:moveTo>
                    <a:lnTo>
                      <a:pt x="36762" y="40342"/>
                    </a:lnTo>
                    <a:cubicBezTo>
                      <a:pt x="36777" y="40346"/>
                      <a:pt x="36788" y="40347"/>
                      <a:pt x="36801" y="40349"/>
                    </a:cubicBezTo>
                    <a:cubicBezTo>
                      <a:pt x="36788" y="40347"/>
                      <a:pt x="36774" y="40346"/>
                      <a:pt x="36762" y="40342"/>
                    </a:cubicBezTo>
                    <a:close/>
                    <a:moveTo>
                      <a:pt x="16400" y="0"/>
                    </a:moveTo>
                    <a:cubicBezTo>
                      <a:pt x="16230" y="0"/>
                      <a:pt x="16065" y="21"/>
                      <a:pt x="15912" y="63"/>
                    </a:cubicBezTo>
                    <a:cubicBezTo>
                      <a:pt x="15749" y="108"/>
                      <a:pt x="15596" y="174"/>
                      <a:pt x="15460" y="262"/>
                    </a:cubicBezTo>
                    <a:cubicBezTo>
                      <a:pt x="15334" y="342"/>
                      <a:pt x="15224" y="440"/>
                      <a:pt x="15132" y="552"/>
                    </a:cubicBezTo>
                    <a:cubicBezTo>
                      <a:pt x="15002" y="710"/>
                      <a:pt x="14907" y="894"/>
                      <a:pt x="14846" y="1098"/>
                    </a:cubicBezTo>
                    <a:cubicBezTo>
                      <a:pt x="14798" y="1267"/>
                      <a:pt x="14774" y="1451"/>
                      <a:pt x="14774" y="1651"/>
                    </a:cubicBezTo>
                    <a:cubicBezTo>
                      <a:pt x="14774" y="1859"/>
                      <a:pt x="14801" y="2078"/>
                      <a:pt x="14854" y="2320"/>
                    </a:cubicBezTo>
                    <a:cubicBezTo>
                      <a:pt x="14930" y="2657"/>
                      <a:pt x="15052" y="3025"/>
                      <a:pt x="15230" y="3439"/>
                    </a:cubicBezTo>
                    <a:cubicBezTo>
                      <a:pt x="15264" y="3516"/>
                      <a:pt x="15301" y="3599"/>
                      <a:pt x="15339" y="3680"/>
                    </a:cubicBezTo>
                    <a:cubicBezTo>
                      <a:pt x="15214" y="3664"/>
                      <a:pt x="15095" y="3656"/>
                      <a:pt x="14980" y="3656"/>
                    </a:cubicBezTo>
                    <a:cubicBezTo>
                      <a:pt x="14822" y="3656"/>
                      <a:pt x="14673" y="3672"/>
                      <a:pt x="14533" y="3701"/>
                    </a:cubicBezTo>
                    <a:cubicBezTo>
                      <a:pt x="14411" y="3729"/>
                      <a:pt x="14292" y="3770"/>
                      <a:pt x="14187" y="3819"/>
                    </a:cubicBezTo>
                    <a:cubicBezTo>
                      <a:pt x="13999" y="3909"/>
                      <a:pt x="13838" y="4034"/>
                      <a:pt x="13705" y="4189"/>
                    </a:cubicBezTo>
                    <a:cubicBezTo>
                      <a:pt x="13570" y="4347"/>
                      <a:pt x="13472" y="4535"/>
                      <a:pt x="13408" y="4749"/>
                    </a:cubicBezTo>
                    <a:cubicBezTo>
                      <a:pt x="13373" y="4866"/>
                      <a:pt x="13357" y="4991"/>
                      <a:pt x="13357" y="5115"/>
                    </a:cubicBezTo>
                    <a:cubicBezTo>
                      <a:pt x="13357" y="5242"/>
                      <a:pt x="13374" y="5373"/>
                      <a:pt x="13410" y="5503"/>
                    </a:cubicBezTo>
                    <a:cubicBezTo>
                      <a:pt x="13464" y="5696"/>
                      <a:pt x="13557" y="5884"/>
                      <a:pt x="13690" y="6081"/>
                    </a:cubicBezTo>
                    <a:cubicBezTo>
                      <a:pt x="13838" y="6292"/>
                      <a:pt x="14031" y="6505"/>
                      <a:pt x="14276" y="6725"/>
                    </a:cubicBezTo>
                    <a:cubicBezTo>
                      <a:pt x="14068" y="6805"/>
                      <a:pt x="13882" y="6908"/>
                      <a:pt x="13721" y="7032"/>
                    </a:cubicBezTo>
                    <a:cubicBezTo>
                      <a:pt x="13687" y="7059"/>
                      <a:pt x="13655" y="7085"/>
                      <a:pt x="13625" y="7112"/>
                    </a:cubicBezTo>
                    <a:cubicBezTo>
                      <a:pt x="13344" y="6930"/>
                      <a:pt x="13079" y="6765"/>
                      <a:pt x="12835" y="6621"/>
                    </a:cubicBezTo>
                    <a:cubicBezTo>
                      <a:pt x="11860" y="6044"/>
                      <a:pt x="10703" y="5576"/>
                      <a:pt x="9484" y="5264"/>
                    </a:cubicBezTo>
                    <a:cubicBezTo>
                      <a:pt x="9423" y="5248"/>
                      <a:pt x="9361" y="5241"/>
                      <a:pt x="9299" y="5241"/>
                    </a:cubicBezTo>
                    <a:cubicBezTo>
                      <a:pt x="9198" y="5241"/>
                      <a:pt x="9099" y="5261"/>
                      <a:pt x="9006" y="5301"/>
                    </a:cubicBezTo>
                    <a:cubicBezTo>
                      <a:pt x="8894" y="5277"/>
                      <a:pt x="8781" y="5253"/>
                      <a:pt x="8669" y="5230"/>
                    </a:cubicBezTo>
                    <a:cubicBezTo>
                      <a:pt x="8558" y="5113"/>
                      <a:pt x="8412" y="5031"/>
                      <a:pt x="8240" y="5006"/>
                    </a:cubicBezTo>
                    <a:cubicBezTo>
                      <a:pt x="7911" y="4953"/>
                      <a:pt x="7589" y="4917"/>
                      <a:pt x="7280" y="4895"/>
                    </a:cubicBezTo>
                    <a:cubicBezTo>
                      <a:pt x="7264" y="4894"/>
                      <a:pt x="7247" y="4893"/>
                      <a:pt x="7231" y="4893"/>
                    </a:cubicBezTo>
                    <a:cubicBezTo>
                      <a:pt x="7076" y="4893"/>
                      <a:pt x="6930" y="4940"/>
                      <a:pt x="6810" y="5022"/>
                    </a:cubicBezTo>
                    <a:cubicBezTo>
                      <a:pt x="6750" y="5021"/>
                      <a:pt x="6691" y="5021"/>
                      <a:pt x="6633" y="5021"/>
                    </a:cubicBezTo>
                    <a:cubicBezTo>
                      <a:pt x="6550" y="5021"/>
                      <a:pt x="6469" y="5021"/>
                      <a:pt x="6389" y="5023"/>
                    </a:cubicBezTo>
                    <a:cubicBezTo>
                      <a:pt x="6272" y="4949"/>
                      <a:pt x="6132" y="4906"/>
                      <a:pt x="5986" y="4906"/>
                    </a:cubicBezTo>
                    <a:cubicBezTo>
                      <a:pt x="5958" y="4906"/>
                      <a:pt x="5931" y="4908"/>
                      <a:pt x="5903" y="4911"/>
                    </a:cubicBezTo>
                    <a:cubicBezTo>
                      <a:pt x="5683" y="4935"/>
                      <a:pt x="5478" y="4974"/>
                      <a:pt x="5291" y="5022"/>
                    </a:cubicBezTo>
                    <a:cubicBezTo>
                      <a:pt x="4965" y="5105"/>
                      <a:pt x="4701" y="5224"/>
                      <a:pt x="4481" y="5381"/>
                    </a:cubicBezTo>
                    <a:cubicBezTo>
                      <a:pt x="4346" y="5478"/>
                      <a:pt x="4232" y="5587"/>
                      <a:pt x="4142" y="5707"/>
                    </a:cubicBezTo>
                    <a:cubicBezTo>
                      <a:pt x="4038" y="5847"/>
                      <a:pt x="3961" y="6001"/>
                      <a:pt x="3916" y="6163"/>
                    </a:cubicBezTo>
                    <a:cubicBezTo>
                      <a:pt x="3882" y="6282"/>
                      <a:pt x="3867" y="6402"/>
                      <a:pt x="3867" y="6523"/>
                    </a:cubicBezTo>
                    <a:cubicBezTo>
                      <a:pt x="3867" y="6678"/>
                      <a:pt x="3895" y="6837"/>
                      <a:pt x="3949" y="6990"/>
                    </a:cubicBezTo>
                    <a:cubicBezTo>
                      <a:pt x="4031" y="7221"/>
                      <a:pt x="4168" y="7433"/>
                      <a:pt x="4368" y="7645"/>
                    </a:cubicBezTo>
                    <a:cubicBezTo>
                      <a:pt x="4503" y="7785"/>
                      <a:pt x="4662" y="7919"/>
                      <a:pt x="4855" y="8054"/>
                    </a:cubicBezTo>
                    <a:cubicBezTo>
                      <a:pt x="5123" y="8242"/>
                      <a:pt x="5441" y="8420"/>
                      <a:pt x="5826" y="8602"/>
                    </a:cubicBezTo>
                    <a:cubicBezTo>
                      <a:pt x="5861" y="8619"/>
                      <a:pt x="5900" y="8635"/>
                      <a:pt x="5935" y="8651"/>
                    </a:cubicBezTo>
                    <a:cubicBezTo>
                      <a:pt x="5813" y="8709"/>
                      <a:pt x="5698" y="8769"/>
                      <a:pt x="5587" y="8826"/>
                    </a:cubicBezTo>
                    <a:cubicBezTo>
                      <a:pt x="5378" y="8937"/>
                      <a:pt x="5187" y="9050"/>
                      <a:pt x="5017" y="9159"/>
                    </a:cubicBezTo>
                    <a:cubicBezTo>
                      <a:pt x="4699" y="9367"/>
                      <a:pt x="4457" y="9574"/>
                      <a:pt x="4270" y="9793"/>
                    </a:cubicBezTo>
                    <a:cubicBezTo>
                      <a:pt x="4148" y="9936"/>
                      <a:pt x="4055" y="10080"/>
                      <a:pt x="3988" y="10231"/>
                    </a:cubicBezTo>
                    <a:cubicBezTo>
                      <a:pt x="3903" y="10419"/>
                      <a:pt x="3859" y="10612"/>
                      <a:pt x="3859" y="10807"/>
                    </a:cubicBezTo>
                    <a:cubicBezTo>
                      <a:pt x="3859" y="10873"/>
                      <a:pt x="3863" y="10939"/>
                      <a:pt x="3872" y="11003"/>
                    </a:cubicBezTo>
                    <a:cubicBezTo>
                      <a:pt x="3896" y="11162"/>
                      <a:pt x="3951" y="11313"/>
                      <a:pt x="4033" y="11450"/>
                    </a:cubicBezTo>
                    <a:cubicBezTo>
                      <a:pt x="4097" y="11559"/>
                      <a:pt x="4182" y="11660"/>
                      <a:pt x="4280" y="11748"/>
                    </a:cubicBezTo>
                    <a:cubicBezTo>
                      <a:pt x="4418" y="11872"/>
                      <a:pt x="4583" y="11974"/>
                      <a:pt x="4784" y="12055"/>
                    </a:cubicBezTo>
                    <a:cubicBezTo>
                      <a:pt x="5007" y="12145"/>
                      <a:pt x="5266" y="12209"/>
                      <a:pt x="5574" y="12247"/>
                    </a:cubicBezTo>
                    <a:cubicBezTo>
                      <a:pt x="5817" y="12280"/>
                      <a:pt x="6094" y="12294"/>
                      <a:pt x="6398" y="12294"/>
                    </a:cubicBezTo>
                    <a:cubicBezTo>
                      <a:pt x="6519" y="12294"/>
                      <a:pt x="6645" y="12292"/>
                      <a:pt x="6775" y="12287"/>
                    </a:cubicBezTo>
                    <a:lnTo>
                      <a:pt x="6775" y="12287"/>
                    </a:lnTo>
                    <a:cubicBezTo>
                      <a:pt x="6710" y="12373"/>
                      <a:pt x="6649" y="12453"/>
                      <a:pt x="6596" y="12533"/>
                    </a:cubicBezTo>
                    <a:cubicBezTo>
                      <a:pt x="6473" y="12713"/>
                      <a:pt x="6381" y="12878"/>
                      <a:pt x="6311" y="13040"/>
                    </a:cubicBezTo>
                    <a:cubicBezTo>
                      <a:pt x="6269" y="13140"/>
                      <a:pt x="6235" y="13236"/>
                      <a:pt x="6213" y="13333"/>
                    </a:cubicBezTo>
                    <a:cubicBezTo>
                      <a:pt x="6184" y="13450"/>
                      <a:pt x="6169" y="13564"/>
                      <a:pt x="6169" y="13675"/>
                    </a:cubicBezTo>
                    <a:cubicBezTo>
                      <a:pt x="6169" y="13825"/>
                      <a:pt x="6197" y="13972"/>
                      <a:pt x="6248" y="14106"/>
                    </a:cubicBezTo>
                    <a:cubicBezTo>
                      <a:pt x="6306" y="14256"/>
                      <a:pt x="6393" y="14389"/>
                      <a:pt x="6507" y="14503"/>
                    </a:cubicBezTo>
                    <a:cubicBezTo>
                      <a:pt x="6598" y="14593"/>
                      <a:pt x="6699" y="14670"/>
                      <a:pt x="6815" y="14734"/>
                    </a:cubicBezTo>
                    <a:cubicBezTo>
                      <a:pt x="6956" y="14814"/>
                      <a:pt x="7120" y="14870"/>
                      <a:pt x="7298" y="14906"/>
                    </a:cubicBezTo>
                    <a:cubicBezTo>
                      <a:pt x="7438" y="14935"/>
                      <a:pt x="7589" y="14946"/>
                      <a:pt x="7756" y="14946"/>
                    </a:cubicBezTo>
                    <a:cubicBezTo>
                      <a:pt x="7958" y="14946"/>
                      <a:pt x="8175" y="14927"/>
                      <a:pt x="8438" y="14887"/>
                    </a:cubicBezTo>
                    <a:cubicBezTo>
                      <a:pt x="8679" y="14848"/>
                      <a:pt x="8913" y="14800"/>
                      <a:pt x="9139" y="14752"/>
                    </a:cubicBezTo>
                    <a:cubicBezTo>
                      <a:pt x="9192" y="14742"/>
                      <a:pt x="9242" y="14729"/>
                      <a:pt x="9292" y="14720"/>
                    </a:cubicBezTo>
                    <a:lnTo>
                      <a:pt x="9292" y="14720"/>
                    </a:lnTo>
                    <a:cubicBezTo>
                      <a:pt x="9255" y="14790"/>
                      <a:pt x="9216" y="14864"/>
                      <a:pt x="9183" y="14944"/>
                    </a:cubicBezTo>
                    <a:cubicBezTo>
                      <a:pt x="9043" y="15256"/>
                      <a:pt x="8976" y="15572"/>
                      <a:pt x="8976" y="15883"/>
                    </a:cubicBezTo>
                    <a:cubicBezTo>
                      <a:pt x="8976" y="16060"/>
                      <a:pt x="8998" y="16237"/>
                      <a:pt x="9041" y="16413"/>
                    </a:cubicBezTo>
                    <a:cubicBezTo>
                      <a:pt x="9086" y="16593"/>
                      <a:pt x="9154" y="16776"/>
                      <a:pt x="9247" y="16953"/>
                    </a:cubicBezTo>
                    <a:cubicBezTo>
                      <a:pt x="9377" y="17211"/>
                      <a:pt x="9555" y="17439"/>
                      <a:pt x="9773" y="17627"/>
                    </a:cubicBezTo>
                    <a:cubicBezTo>
                      <a:pt x="9945" y="17776"/>
                      <a:pt x="10146" y="17903"/>
                      <a:pt x="10366" y="18006"/>
                    </a:cubicBezTo>
                    <a:cubicBezTo>
                      <a:pt x="10584" y="18108"/>
                      <a:pt x="10830" y="18189"/>
                      <a:pt x="11103" y="18250"/>
                    </a:cubicBezTo>
                    <a:cubicBezTo>
                      <a:pt x="9818" y="19093"/>
                      <a:pt x="8422" y="19662"/>
                      <a:pt x="7059" y="20216"/>
                    </a:cubicBezTo>
                    <a:cubicBezTo>
                      <a:pt x="6770" y="20333"/>
                      <a:pt x="6483" y="20451"/>
                      <a:pt x="6202" y="20569"/>
                    </a:cubicBezTo>
                    <a:cubicBezTo>
                      <a:pt x="6298" y="20427"/>
                      <a:pt x="6391" y="20282"/>
                      <a:pt x="6474" y="20136"/>
                    </a:cubicBezTo>
                    <a:cubicBezTo>
                      <a:pt x="6649" y="19829"/>
                      <a:pt x="6791" y="19523"/>
                      <a:pt x="6889" y="19229"/>
                    </a:cubicBezTo>
                    <a:cubicBezTo>
                      <a:pt x="7001" y="18895"/>
                      <a:pt x="7057" y="18582"/>
                      <a:pt x="7057" y="18298"/>
                    </a:cubicBezTo>
                    <a:cubicBezTo>
                      <a:pt x="7057" y="18068"/>
                      <a:pt x="7020" y="17856"/>
                      <a:pt x="6946" y="17665"/>
                    </a:cubicBezTo>
                    <a:cubicBezTo>
                      <a:pt x="6858" y="17436"/>
                      <a:pt x="6715" y="17234"/>
                      <a:pt x="6531" y="17083"/>
                    </a:cubicBezTo>
                    <a:cubicBezTo>
                      <a:pt x="6383" y="16961"/>
                      <a:pt x="6222" y="16868"/>
                      <a:pt x="6054" y="16805"/>
                    </a:cubicBezTo>
                    <a:cubicBezTo>
                      <a:pt x="5885" y="16741"/>
                      <a:pt x="5707" y="16709"/>
                      <a:pt x="5527" y="16709"/>
                    </a:cubicBezTo>
                    <a:cubicBezTo>
                      <a:pt x="5327" y="16709"/>
                      <a:pt x="5124" y="16749"/>
                      <a:pt x="4922" y="16827"/>
                    </a:cubicBezTo>
                    <a:cubicBezTo>
                      <a:pt x="4755" y="16893"/>
                      <a:pt x="4591" y="16983"/>
                      <a:pt x="4428" y="17102"/>
                    </a:cubicBezTo>
                    <a:lnTo>
                      <a:pt x="4416" y="17054"/>
                    </a:lnTo>
                    <a:cubicBezTo>
                      <a:pt x="4368" y="16863"/>
                      <a:pt x="4310" y="16686"/>
                      <a:pt x="4241" y="16527"/>
                    </a:cubicBezTo>
                    <a:cubicBezTo>
                      <a:pt x="4179" y="16388"/>
                      <a:pt x="4110" y="16258"/>
                      <a:pt x="4030" y="16142"/>
                    </a:cubicBezTo>
                    <a:cubicBezTo>
                      <a:pt x="3882" y="15927"/>
                      <a:pt x="3704" y="15758"/>
                      <a:pt x="3501" y="15638"/>
                    </a:cubicBezTo>
                    <a:cubicBezTo>
                      <a:pt x="3269" y="15500"/>
                      <a:pt x="2997" y="15428"/>
                      <a:pt x="2718" y="15428"/>
                    </a:cubicBezTo>
                    <a:lnTo>
                      <a:pt x="2716" y="15428"/>
                    </a:lnTo>
                    <a:cubicBezTo>
                      <a:pt x="2651" y="15428"/>
                      <a:pt x="2585" y="15432"/>
                      <a:pt x="2517" y="15440"/>
                    </a:cubicBezTo>
                    <a:cubicBezTo>
                      <a:pt x="2320" y="15463"/>
                      <a:pt x="2140" y="15562"/>
                      <a:pt x="2016" y="15718"/>
                    </a:cubicBezTo>
                    <a:cubicBezTo>
                      <a:pt x="1991" y="15750"/>
                      <a:pt x="1967" y="15787"/>
                      <a:pt x="1946" y="15824"/>
                    </a:cubicBezTo>
                    <a:cubicBezTo>
                      <a:pt x="1838" y="15906"/>
                      <a:pt x="1739" y="16009"/>
                      <a:pt x="1650" y="16131"/>
                    </a:cubicBezTo>
                    <a:cubicBezTo>
                      <a:pt x="1474" y="16214"/>
                      <a:pt x="1341" y="16360"/>
                      <a:pt x="1272" y="16543"/>
                    </a:cubicBezTo>
                    <a:cubicBezTo>
                      <a:pt x="1185" y="16774"/>
                      <a:pt x="1119" y="17047"/>
                      <a:pt x="1079" y="17351"/>
                    </a:cubicBezTo>
                    <a:cubicBezTo>
                      <a:pt x="1044" y="17617"/>
                      <a:pt x="1024" y="17913"/>
                      <a:pt x="1024" y="18227"/>
                    </a:cubicBezTo>
                    <a:cubicBezTo>
                      <a:pt x="1024" y="19059"/>
                      <a:pt x="1153" y="19977"/>
                      <a:pt x="1376" y="20748"/>
                    </a:cubicBezTo>
                    <a:cubicBezTo>
                      <a:pt x="1496" y="21162"/>
                      <a:pt x="1638" y="21510"/>
                      <a:pt x="1795" y="21783"/>
                    </a:cubicBezTo>
                    <a:cubicBezTo>
                      <a:pt x="1896" y="21956"/>
                      <a:pt x="2000" y="22096"/>
                      <a:pt x="2116" y="22213"/>
                    </a:cubicBezTo>
                    <a:cubicBezTo>
                      <a:pt x="2188" y="22286"/>
                      <a:pt x="2267" y="22350"/>
                      <a:pt x="2347" y="22401"/>
                    </a:cubicBezTo>
                    <a:cubicBezTo>
                      <a:pt x="2445" y="22465"/>
                      <a:pt x="2549" y="22514"/>
                      <a:pt x="2657" y="22546"/>
                    </a:cubicBezTo>
                    <a:cubicBezTo>
                      <a:pt x="2673" y="22550"/>
                      <a:pt x="2691" y="22555"/>
                      <a:pt x="2707" y="22560"/>
                    </a:cubicBezTo>
                    <a:cubicBezTo>
                      <a:pt x="2697" y="22570"/>
                      <a:pt x="2684" y="22579"/>
                      <a:pt x="2675" y="22591"/>
                    </a:cubicBezTo>
                    <a:cubicBezTo>
                      <a:pt x="2023" y="23180"/>
                      <a:pt x="1549" y="23848"/>
                      <a:pt x="1223" y="24629"/>
                    </a:cubicBezTo>
                    <a:cubicBezTo>
                      <a:pt x="870" y="25480"/>
                      <a:pt x="707" y="26440"/>
                      <a:pt x="718" y="27572"/>
                    </a:cubicBezTo>
                    <a:cubicBezTo>
                      <a:pt x="732" y="28837"/>
                      <a:pt x="992" y="30018"/>
                      <a:pt x="1495" y="31094"/>
                    </a:cubicBezTo>
                    <a:cubicBezTo>
                      <a:pt x="1386" y="31184"/>
                      <a:pt x="1288" y="31292"/>
                      <a:pt x="1207" y="31412"/>
                    </a:cubicBezTo>
                    <a:cubicBezTo>
                      <a:pt x="1039" y="31661"/>
                      <a:pt x="951" y="31951"/>
                      <a:pt x="951" y="32252"/>
                    </a:cubicBezTo>
                    <a:cubicBezTo>
                      <a:pt x="951" y="32455"/>
                      <a:pt x="991" y="32651"/>
                      <a:pt x="1069" y="32837"/>
                    </a:cubicBezTo>
                    <a:cubicBezTo>
                      <a:pt x="1183" y="33107"/>
                      <a:pt x="1370" y="33334"/>
                      <a:pt x="1614" y="33499"/>
                    </a:cubicBezTo>
                    <a:cubicBezTo>
                      <a:pt x="1862" y="33667"/>
                      <a:pt x="2153" y="33756"/>
                      <a:pt x="2452" y="33756"/>
                    </a:cubicBezTo>
                    <a:lnTo>
                      <a:pt x="2453" y="33756"/>
                    </a:lnTo>
                    <a:cubicBezTo>
                      <a:pt x="2657" y="33756"/>
                      <a:pt x="2853" y="33716"/>
                      <a:pt x="3037" y="33637"/>
                    </a:cubicBezTo>
                    <a:cubicBezTo>
                      <a:pt x="3103" y="33608"/>
                      <a:pt x="3167" y="33576"/>
                      <a:pt x="3229" y="33541"/>
                    </a:cubicBezTo>
                    <a:cubicBezTo>
                      <a:pt x="3726" y="34038"/>
                      <a:pt x="4296" y="34497"/>
                      <a:pt x="4932" y="34916"/>
                    </a:cubicBezTo>
                    <a:cubicBezTo>
                      <a:pt x="4741" y="34989"/>
                      <a:pt x="4551" y="35064"/>
                      <a:pt x="4363" y="35138"/>
                    </a:cubicBezTo>
                    <a:cubicBezTo>
                      <a:pt x="3981" y="35290"/>
                      <a:pt x="3792" y="35725"/>
                      <a:pt x="3943" y="36111"/>
                    </a:cubicBezTo>
                    <a:lnTo>
                      <a:pt x="5036" y="38877"/>
                    </a:lnTo>
                    <a:cubicBezTo>
                      <a:pt x="4591" y="39045"/>
                      <a:pt x="4137" y="39211"/>
                      <a:pt x="3680" y="39371"/>
                    </a:cubicBezTo>
                    <a:cubicBezTo>
                      <a:pt x="2747" y="39699"/>
                      <a:pt x="1955" y="39948"/>
                      <a:pt x="1455" y="40100"/>
                    </a:cubicBezTo>
                    <a:cubicBezTo>
                      <a:pt x="1172" y="40187"/>
                      <a:pt x="951" y="40251"/>
                      <a:pt x="816" y="40289"/>
                    </a:cubicBezTo>
                    <a:cubicBezTo>
                      <a:pt x="742" y="40309"/>
                      <a:pt x="686" y="40325"/>
                      <a:pt x="647" y="40338"/>
                    </a:cubicBezTo>
                    <a:lnTo>
                      <a:pt x="597" y="40350"/>
                    </a:lnTo>
                    <a:cubicBezTo>
                      <a:pt x="596" y="40350"/>
                      <a:pt x="597" y="40350"/>
                      <a:pt x="591" y="40354"/>
                    </a:cubicBezTo>
                    <a:cubicBezTo>
                      <a:pt x="316" y="40428"/>
                      <a:pt x="105" y="40659"/>
                      <a:pt x="52" y="40940"/>
                    </a:cubicBezTo>
                    <a:cubicBezTo>
                      <a:pt x="0" y="41221"/>
                      <a:pt x="114" y="41511"/>
                      <a:pt x="345" y="41680"/>
                    </a:cubicBezTo>
                    <a:lnTo>
                      <a:pt x="3267" y="43829"/>
                    </a:lnTo>
                    <a:lnTo>
                      <a:pt x="2564" y="47109"/>
                    </a:lnTo>
                    <a:cubicBezTo>
                      <a:pt x="2513" y="47356"/>
                      <a:pt x="2586" y="47613"/>
                      <a:pt x="2763" y="47791"/>
                    </a:cubicBezTo>
                    <a:cubicBezTo>
                      <a:pt x="2905" y="47936"/>
                      <a:pt x="3095" y="48015"/>
                      <a:pt x="3293" y="48015"/>
                    </a:cubicBezTo>
                    <a:cubicBezTo>
                      <a:pt x="3343" y="48015"/>
                      <a:pt x="3393" y="48010"/>
                      <a:pt x="3444" y="48000"/>
                    </a:cubicBezTo>
                    <a:cubicBezTo>
                      <a:pt x="6141" y="47462"/>
                      <a:pt x="8117" y="46462"/>
                      <a:pt x="9300" y="45716"/>
                    </a:cubicBezTo>
                    <a:cubicBezTo>
                      <a:pt x="10566" y="44918"/>
                      <a:pt x="11217" y="44243"/>
                      <a:pt x="11297" y="44162"/>
                    </a:cubicBezTo>
                    <a:cubicBezTo>
                      <a:pt x="11299" y="44160"/>
                      <a:pt x="11302" y="44155"/>
                      <a:pt x="11305" y="44154"/>
                    </a:cubicBezTo>
                    <a:cubicBezTo>
                      <a:pt x="11321" y="44136"/>
                      <a:pt x="11337" y="44115"/>
                      <a:pt x="11353" y="44097"/>
                    </a:cubicBezTo>
                    <a:cubicBezTo>
                      <a:pt x="11363" y="44083"/>
                      <a:pt x="11371" y="44073"/>
                      <a:pt x="11376" y="44065"/>
                    </a:cubicBezTo>
                    <a:cubicBezTo>
                      <a:pt x="11384" y="44056"/>
                      <a:pt x="11392" y="44041"/>
                      <a:pt x="11401" y="44025"/>
                    </a:cubicBezTo>
                    <a:cubicBezTo>
                      <a:pt x="11408" y="44015"/>
                      <a:pt x="11414" y="44006"/>
                      <a:pt x="11419" y="43993"/>
                    </a:cubicBezTo>
                    <a:cubicBezTo>
                      <a:pt x="11425" y="43983"/>
                      <a:pt x="11432" y="43969"/>
                      <a:pt x="11440" y="43951"/>
                    </a:cubicBezTo>
                    <a:lnTo>
                      <a:pt x="11451" y="43921"/>
                    </a:lnTo>
                    <a:lnTo>
                      <a:pt x="11470" y="43873"/>
                    </a:lnTo>
                    <a:cubicBezTo>
                      <a:pt x="11474" y="43863"/>
                      <a:pt x="11475" y="43853"/>
                      <a:pt x="11478" y="43842"/>
                    </a:cubicBezTo>
                    <a:lnTo>
                      <a:pt x="11478" y="43839"/>
                    </a:lnTo>
                    <a:cubicBezTo>
                      <a:pt x="11482" y="43823"/>
                      <a:pt x="11486" y="43807"/>
                      <a:pt x="11488" y="43791"/>
                    </a:cubicBezTo>
                    <a:cubicBezTo>
                      <a:pt x="11488" y="43789"/>
                      <a:pt x="11488" y="43786"/>
                      <a:pt x="11490" y="43784"/>
                    </a:cubicBezTo>
                    <a:lnTo>
                      <a:pt x="11496" y="43754"/>
                    </a:lnTo>
                    <a:cubicBezTo>
                      <a:pt x="11498" y="43743"/>
                      <a:pt x="11499" y="43730"/>
                      <a:pt x="11499" y="43718"/>
                    </a:cubicBezTo>
                    <a:cubicBezTo>
                      <a:pt x="11502" y="43706"/>
                      <a:pt x="11502" y="43694"/>
                      <a:pt x="11502" y="43685"/>
                    </a:cubicBezTo>
                    <a:lnTo>
                      <a:pt x="11600" y="41673"/>
                    </a:lnTo>
                    <a:cubicBezTo>
                      <a:pt x="13930" y="41111"/>
                      <a:pt x="16318" y="40829"/>
                      <a:pt x="18702" y="40829"/>
                    </a:cubicBezTo>
                    <a:cubicBezTo>
                      <a:pt x="21102" y="40829"/>
                      <a:pt x="23499" y="41113"/>
                      <a:pt x="25835" y="41675"/>
                    </a:cubicBezTo>
                    <a:lnTo>
                      <a:pt x="25934" y="43685"/>
                    </a:lnTo>
                    <a:cubicBezTo>
                      <a:pt x="25934" y="43696"/>
                      <a:pt x="25936" y="43709"/>
                      <a:pt x="25936" y="43718"/>
                    </a:cubicBezTo>
                    <a:cubicBezTo>
                      <a:pt x="25938" y="43733"/>
                      <a:pt x="25938" y="43744"/>
                      <a:pt x="25939" y="43757"/>
                    </a:cubicBezTo>
                    <a:cubicBezTo>
                      <a:pt x="25942" y="43767"/>
                      <a:pt x="25944" y="43776"/>
                      <a:pt x="25944" y="43786"/>
                    </a:cubicBezTo>
                    <a:lnTo>
                      <a:pt x="25944" y="43791"/>
                    </a:lnTo>
                    <a:cubicBezTo>
                      <a:pt x="25947" y="43808"/>
                      <a:pt x="25952" y="43824"/>
                      <a:pt x="25955" y="43840"/>
                    </a:cubicBezTo>
                    <a:cubicBezTo>
                      <a:pt x="25958" y="43849"/>
                      <a:pt x="25960" y="43857"/>
                      <a:pt x="25963" y="43866"/>
                    </a:cubicBezTo>
                    <a:cubicBezTo>
                      <a:pt x="25963" y="43869"/>
                      <a:pt x="25966" y="43871"/>
                      <a:pt x="25966" y="43873"/>
                    </a:cubicBezTo>
                    <a:cubicBezTo>
                      <a:pt x="25971" y="43889"/>
                      <a:pt x="25976" y="43905"/>
                      <a:pt x="25983" y="43921"/>
                    </a:cubicBezTo>
                    <a:lnTo>
                      <a:pt x="25994" y="43951"/>
                    </a:lnTo>
                    <a:cubicBezTo>
                      <a:pt x="25994" y="43951"/>
                      <a:pt x="25994" y="43953"/>
                      <a:pt x="25995" y="43953"/>
                    </a:cubicBezTo>
                    <a:cubicBezTo>
                      <a:pt x="26003" y="43971"/>
                      <a:pt x="26011" y="43985"/>
                      <a:pt x="26016" y="43995"/>
                    </a:cubicBezTo>
                    <a:cubicBezTo>
                      <a:pt x="26023" y="44006"/>
                      <a:pt x="26027" y="44017"/>
                      <a:pt x="26034" y="44027"/>
                    </a:cubicBezTo>
                    <a:cubicBezTo>
                      <a:pt x="26034" y="44027"/>
                      <a:pt x="26034" y="44030"/>
                      <a:pt x="26036" y="44030"/>
                    </a:cubicBezTo>
                    <a:cubicBezTo>
                      <a:pt x="26047" y="44046"/>
                      <a:pt x="26055" y="44059"/>
                      <a:pt x="26060" y="44067"/>
                    </a:cubicBezTo>
                    <a:cubicBezTo>
                      <a:pt x="26066" y="44075"/>
                      <a:pt x="26072" y="44086"/>
                      <a:pt x="26082" y="44097"/>
                    </a:cubicBezTo>
                    <a:cubicBezTo>
                      <a:pt x="26098" y="44120"/>
                      <a:pt x="26116" y="44142"/>
                      <a:pt x="26135" y="44160"/>
                    </a:cubicBezTo>
                    <a:lnTo>
                      <a:pt x="26137" y="44162"/>
                    </a:lnTo>
                    <a:cubicBezTo>
                      <a:pt x="26190" y="44218"/>
                      <a:pt x="26859" y="44913"/>
                      <a:pt x="28134" y="45716"/>
                    </a:cubicBezTo>
                    <a:cubicBezTo>
                      <a:pt x="29317" y="46459"/>
                      <a:pt x="31293" y="47462"/>
                      <a:pt x="33990" y="48000"/>
                    </a:cubicBezTo>
                    <a:cubicBezTo>
                      <a:pt x="34038" y="48011"/>
                      <a:pt x="34090" y="48014"/>
                      <a:pt x="34138" y="48014"/>
                    </a:cubicBezTo>
                    <a:cubicBezTo>
                      <a:pt x="34335" y="48014"/>
                      <a:pt x="34526" y="47936"/>
                      <a:pt x="34669" y="47791"/>
                    </a:cubicBezTo>
                    <a:cubicBezTo>
                      <a:pt x="34847" y="47611"/>
                      <a:pt x="34921" y="47356"/>
                      <a:pt x="34868" y="47109"/>
                    </a:cubicBezTo>
                    <a:lnTo>
                      <a:pt x="34165" y="43829"/>
                    </a:lnTo>
                    <a:lnTo>
                      <a:pt x="37087" y="41680"/>
                    </a:lnTo>
                    <a:cubicBezTo>
                      <a:pt x="37318" y="41511"/>
                      <a:pt x="37432" y="41221"/>
                      <a:pt x="37380" y="40940"/>
                    </a:cubicBezTo>
                    <a:cubicBezTo>
                      <a:pt x="37327" y="40664"/>
                      <a:pt x="37117" y="40436"/>
                      <a:pt x="36843" y="40358"/>
                    </a:cubicBezTo>
                    <a:lnTo>
                      <a:pt x="36841" y="40358"/>
                    </a:lnTo>
                    <a:cubicBezTo>
                      <a:pt x="36786" y="40342"/>
                      <a:pt x="35473" y="39984"/>
                      <a:pt x="33672" y="39350"/>
                    </a:cubicBezTo>
                    <a:cubicBezTo>
                      <a:pt x="33242" y="39199"/>
                      <a:pt x="32816" y="39042"/>
                      <a:pt x="32399" y="38885"/>
                    </a:cubicBezTo>
                    <a:lnTo>
                      <a:pt x="33494" y="36119"/>
                    </a:lnTo>
                    <a:cubicBezTo>
                      <a:pt x="33566" y="35936"/>
                      <a:pt x="33563" y="35725"/>
                      <a:pt x="33486" y="35546"/>
                    </a:cubicBezTo>
                    <a:cubicBezTo>
                      <a:pt x="33407" y="35364"/>
                      <a:pt x="33256" y="35218"/>
                      <a:pt x="33073" y="35146"/>
                    </a:cubicBezTo>
                    <a:cubicBezTo>
                      <a:pt x="31669" y="34591"/>
                      <a:pt x="30227" y="34112"/>
                      <a:pt x="28768" y="33720"/>
                    </a:cubicBezTo>
                    <a:cubicBezTo>
                      <a:pt x="29410" y="33151"/>
                      <a:pt x="30012" y="32552"/>
                      <a:pt x="30567" y="31926"/>
                    </a:cubicBezTo>
                    <a:cubicBezTo>
                      <a:pt x="30638" y="31958"/>
                      <a:pt x="30709" y="31983"/>
                      <a:pt x="30781" y="32003"/>
                    </a:cubicBezTo>
                    <a:cubicBezTo>
                      <a:pt x="30921" y="32046"/>
                      <a:pt x="31063" y="32067"/>
                      <a:pt x="31203" y="32070"/>
                    </a:cubicBezTo>
                    <a:lnTo>
                      <a:pt x="31219" y="32070"/>
                    </a:lnTo>
                    <a:cubicBezTo>
                      <a:pt x="31362" y="32070"/>
                      <a:pt x="31505" y="32048"/>
                      <a:pt x="31648" y="32004"/>
                    </a:cubicBezTo>
                    <a:cubicBezTo>
                      <a:pt x="31866" y="31938"/>
                      <a:pt x="32081" y="31820"/>
                      <a:pt x="32287" y="31651"/>
                    </a:cubicBezTo>
                    <a:cubicBezTo>
                      <a:pt x="32433" y="31531"/>
                      <a:pt x="32580" y="31385"/>
                      <a:pt x="32723" y="31213"/>
                    </a:cubicBezTo>
                    <a:cubicBezTo>
                      <a:pt x="32937" y="30951"/>
                      <a:pt x="33144" y="30635"/>
                      <a:pt x="33337" y="30266"/>
                    </a:cubicBezTo>
                    <a:cubicBezTo>
                      <a:pt x="33600" y="29763"/>
                      <a:pt x="33826" y="29192"/>
                      <a:pt x="33992" y="28614"/>
                    </a:cubicBezTo>
                    <a:cubicBezTo>
                      <a:pt x="34073" y="28326"/>
                      <a:pt x="34136" y="28047"/>
                      <a:pt x="34179" y="27784"/>
                    </a:cubicBezTo>
                    <a:cubicBezTo>
                      <a:pt x="34226" y="27500"/>
                      <a:pt x="34250" y="27235"/>
                      <a:pt x="34250" y="26999"/>
                    </a:cubicBezTo>
                    <a:cubicBezTo>
                      <a:pt x="34250" y="26840"/>
                      <a:pt x="34240" y="26689"/>
                      <a:pt x="34218" y="26553"/>
                    </a:cubicBezTo>
                    <a:cubicBezTo>
                      <a:pt x="34200" y="26434"/>
                      <a:pt x="34171" y="26321"/>
                      <a:pt x="34136" y="26220"/>
                    </a:cubicBezTo>
                    <a:lnTo>
                      <a:pt x="34136" y="26217"/>
                    </a:lnTo>
                    <a:cubicBezTo>
                      <a:pt x="34412" y="25538"/>
                      <a:pt x="34650" y="24841"/>
                      <a:pt x="34846" y="24135"/>
                    </a:cubicBezTo>
                    <a:cubicBezTo>
                      <a:pt x="34878" y="24137"/>
                      <a:pt x="34911" y="24138"/>
                      <a:pt x="34945" y="24138"/>
                    </a:cubicBezTo>
                    <a:cubicBezTo>
                      <a:pt x="35149" y="24138"/>
                      <a:pt x="35345" y="24098"/>
                      <a:pt x="35529" y="24021"/>
                    </a:cubicBezTo>
                    <a:cubicBezTo>
                      <a:pt x="35799" y="23905"/>
                      <a:pt x="36026" y="23719"/>
                      <a:pt x="36191" y="23477"/>
                    </a:cubicBezTo>
                    <a:cubicBezTo>
                      <a:pt x="36359" y="23228"/>
                      <a:pt x="36446" y="22937"/>
                      <a:pt x="36446" y="22636"/>
                    </a:cubicBezTo>
                    <a:cubicBezTo>
                      <a:pt x="36446" y="22433"/>
                      <a:pt x="36406" y="22237"/>
                      <a:pt x="36329" y="22051"/>
                    </a:cubicBezTo>
                    <a:cubicBezTo>
                      <a:pt x="36213" y="21783"/>
                      <a:pt x="36027" y="21557"/>
                      <a:pt x="35785" y="21391"/>
                    </a:cubicBezTo>
                    <a:cubicBezTo>
                      <a:pt x="35671" y="21314"/>
                      <a:pt x="35549" y="21253"/>
                      <a:pt x="35419" y="21212"/>
                    </a:cubicBezTo>
                    <a:cubicBezTo>
                      <a:pt x="35655" y="19192"/>
                      <a:pt x="35562" y="17140"/>
                      <a:pt x="35149" y="15240"/>
                    </a:cubicBezTo>
                    <a:cubicBezTo>
                      <a:pt x="34709" y="13220"/>
                      <a:pt x="33923" y="11413"/>
                      <a:pt x="32873" y="10014"/>
                    </a:cubicBezTo>
                    <a:cubicBezTo>
                      <a:pt x="31625" y="8348"/>
                      <a:pt x="30084" y="7349"/>
                      <a:pt x="28418" y="7126"/>
                    </a:cubicBezTo>
                    <a:cubicBezTo>
                      <a:pt x="28069" y="7078"/>
                      <a:pt x="27720" y="7048"/>
                      <a:pt x="27374" y="7035"/>
                    </a:cubicBezTo>
                    <a:cubicBezTo>
                      <a:pt x="27561" y="6707"/>
                      <a:pt x="27732" y="6357"/>
                      <a:pt x="27877" y="6009"/>
                    </a:cubicBezTo>
                    <a:cubicBezTo>
                      <a:pt x="28013" y="5680"/>
                      <a:pt x="28119" y="5360"/>
                      <a:pt x="28195" y="5063"/>
                    </a:cubicBezTo>
                    <a:cubicBezTo>
                      <a:pt x="28281" y="4725"/>
                      <a:pt x="28322" y="4431"/>
                      <a:pt x="28323" y="4163"/>
                    </a:cubicBezTo>
                    <a:cubicBezTo>
                      <a:pt x="28323" y="4034"/>
                      <a:pt x="28313" y="3917"/>
                      <a:pt x="28294" y="3803"/>
                    </a:cubicBezTo>
                    <a:cubicBezTo>
                      <a:pt x="28256" y="3588"/>
                      <a:pt x="28182" y="3400"/>
                      <a:pt x="28069" y="3241"/>
                    </a:cubicBezTo>
                    <a:cubicBezTo>
                      <a:pt x="28000" y="3143"/>
                      <a:pt x="27917" y="3057"/>
                      <a:pt x="27824" y="2986"/>
                    </a:cubicBezTo>
                    <a:cubicBezTo>
                      <a:pt x="27726" y="2912"/>
                      <a:pt x="27615" y="2855"/>
                      <a:pt x="27500" y="2816"/>
                    </a:cubicBezTo>
                    <a:cubicBezTo>
                      <a:pt x="27341" y="2765"/>
                      <a:pt x="27179" y="2736"/>
                      <a:pt x="27013" y="2736"/>
                    </a:cubicBezTo>
                    <a:lnTo>
                      <a:pt x="27012" y="2736"/>
                    </a:lnTo>
                    <a:cubicBezTo>
                      <a:pt x="26788" y="2736"/>
                      <a:pt x="26565" y="2785"/>
                      <a:pt x="26352" y="2882"/>
                    </a:cubicBezTo>
                    <a:cubicBezTo>
                      <a:pt x="26211" y="2946"/>
                      <a:pt x="26095" y="3050"/>
                      <a:pt x="26016" y="3182"/>
                    </a:cubicBezTo>
                    <a:cubicBezTo>
                      <a:pt x="25881" y="3216"/>
                      <a:pt x="25759" y="3286"/>
                      <a:pt x="25661" y="3387"/>
                    </a:cubicBezTo>
                    <a:cubicBezTo>
                      <a:pt x="25605" y="3447"/>
                      <a:pt x="25549" y="3508"/>
                      <a:pt x="25495" y="3577"/>
                    </a:cubicBezTo>
                    <a:cubicBezTo>
                      <a:pt x="25397" y="3410"/>
                      <a:pt x="25241" y="3291"/>
                      <a:pt x="25056" y="3238"/>
                    </a:cubicBezTo>
                    <a:cubicBezTo>
                      <a:pt x="25037" y="3217"/>
                      <a:pt x="25016" y="3198"/>
                      <a:pt x="24995" y="3177"/>
                    </a:cubicBezTo>
                    <a:cubicBezTo>
                      <a:pt x="24987" y="3155"/>
                      <a:pt x="24976" y="3135"/>
                      <a:pt x="24966" y="3113"/>
                    </a:cubicBezTo>
                    <a:cubicBezTo>
                      <a:pt x="24880" y="2933"/>
                      <a:pt x="24727" y="2797"/>
                      <a:pt x="24539" y="2729"/>
                    </a:cubicBezTo>
                    <a:cubicBezTo>
                      <a:pt x="24380" y="2673"/>
                      <a:pt x="24212" y="2646"/>
                      <a:pt x="24042" y="2646"/>
                    </a:cubicBezTo>
                    <a:cubicBezTo>
                      <a:pt x="23873" y="2646"/>
                      <a:pt x="23698" y="2673"/>
                      <a:pt x="23526" y="2728"/>
                    </a:cubicBezTo>
                    <a:cubicBezTo>
                      <a:pt x="23335" y="2789"/>
                      <a:pt x="23178" y="2919"/>
                      <a:pt x="23087" y="3097"/>
                    </a:cubicBezTo>
                    <a:cubicBezTo>
                      <a:pt x="23070" y="3129"/>
                      <a:pt x="23054" y="3163"/>
                      <a:pt x="23045" y="3198"/>
                    </a:cubicBezTo>
                    <a:cubicBezTo>
                      <a:pt x="22992" y="3249"/>
                      <a:pt x="22944" y="3307"/>
                      <a:pt x="22900" y="3371"/>
                    </a:cubicBezTo>
                    <a:cubicBezTo>
                      <a:pt x="22721" y="3460"/>
                      <a:pt x="22587" y="3615"/>
                      <a:pt x="22523" y="3803"/>
                    </a:cubicBezTo>
                    <a:cubicBezTo>
                      <a:pt x="22414" y="4124"/>
                      <a:pt x="22359" y="4506"/>
                      <a:pt x="22359" y="4940"/>
                    </a:cubicBezTo>
                    <a:cubicBezTo>
                      <a:pt x="22359" y="5341"/>
                      <a:pt x="22407" y="5786"/>
                      <a:pt x="22501" y="6226"/>
                    </a:cubicBezTo>
                    <a:cubicBezTo>
                      <a:pt x="22568" y="6555"/>
                      <a:pt x="22661" y="6874"/>
                      <a:pt x="22772" y="7174"/>
                    </a:cubicBezTo>
                    <a:cubicBezTo>
                      <a:pt x="22855" y="7404"/>
                      <a:pt x="22948" y="7614"/>
                      <a:pt x="23048" y="7807"/>
                    </a:cubicBezTo>
                    <a:cubicBezTo>
                      <a:pt x="22679" y="7961"/>
                      <a:pt x="22316" y="8136"/>
                      <a:pt x="21950" y="8338"/>
                    </a:cubicBezTo>
                    <a:cubicBezTo>
                      <a:pt x="21521" y="6064"/>
                      <a:pt x="20866" y="4185"/>
                      <a:pt x="20003" y="2749"/>
                    </a:cubicBezTo>
                    <a:cubicBezTo>
                      <a:pt x="19466" y="1859"/>
                      <a:pt x="18866" y="1164"/>
                      <a:pt x="18216" y="687"/>
                    </a:cubicBezTo>
                    <a:cubicBezTo>
                      <a:pt x="17916" y="464"/>
                      <a:pt x="17606" y="294"/>
                      <a:pt x="17301" y="177"/>
                    </a:cubicBezTo>
                    <a:cubicBezTo>
                      <a:pt x="16993" y="61"/>
                      <a:pt x="16689" y="0"/>
                      <a:pt x="16400" y="0"/>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
              <p:cNvSpPr/>
              <p:nvPr/>
            </p:nvSpPr>
            <p:spPr>
              <a:xfrm>
                <a:off x="5116600" y="3015688"/>
                <a:ext cx="963950" cy="722525"/>
              </a:xfrm>
              <a:custGeom>
                <a:rect b="b" l="l" r="r" t="t"/>
                <a:pathLst>
                  <a:path extrusionOk="0" h="28901" w="38558">
                    <a:moveTo>
                      <a:pt x="25696" y="0"/>
                    </a:moveTo>
                    <a:cubicBezTo>
                      <a:pt x="19218" y="0"/>
                      <a:pt x="15776" y="6386"/>
                      <a:pt x="11467" y="10165"/>
                    </a:cubicBezTo>
                    <a:cubicBezTo>
                      <a:pt x="6858" y="14206"/>
                      <a:pt x="0" y="13167"/>
                      <a:pt x="71" y="19950"/>
                    </a:cubicBezTo>
                    <a:cubicBezTo>
                      <a:pt x="150" y="27406"/>
                      <a:pt x="9294" y="28901"/>
                      <a:pt x="9294" y="28901"/>
                    </a:cubicBezTo>
                    <a:lnTo>
                      <a:pt x="23361" y="28355"/>
                    </a:lnTo>
                    <a:cubicBezTo>
                      <a:pt x="38557" y="19481"/>
                      <a:pt x="34494" y="1095"/>
                      <a:pt x="27094" y="96"/>
                    </a:cubicBezTo>
                    <a:cubicBezTo>
                      <a:pt x="26612" y="31"/>
                      <a:pt x="26147" y="0"/>
                      <a:pt x="25696" y="0"/>
                    </a:cubicBezTo>
                    <a:close/>
                  </a:path>
                </a:pathLst>
              </a:custGeom>
              <a:solidFill>
                <a:srgbClr val="7AB3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
              <p:cNvSpPr/>
              <p:nvPr/>
            </p:nvSpPr>
            <p:spPr>
              <a:xfrm>
                <a:off x="5247675" y="3404488"/>
                <a:ext cx="214950" cy="172600"/>
              </a:xfrm>
              <a:custGeom>
                <a:rect b="b" l="l" r="r" t="t"/>
                <a:pathLst>
                  <a:path extrusionOk="0" h="6904" w="8598">
                    <a:moveTo>
                      <a:pt x="887" y="0"/>
                    </a:moveTo>
                    <a:cubicBezTo>
                      <a:pt x="826" y="0"/>
                      <a:pt x="767" y="11"/>
                      <a:pt x="712" y="33"/>
                    </a:cubicBezTo>
                    <a:cubicBezTo>
                      <a:pt x="0" y="314"/>
                      <a:pt x="114" y="1864"/>
                      <a:pt x="643" y="3141"/>
                    </a:cubicBezTo>
                    <a:cubicBezTo>
                      <a:pt x="1169" y="4418"/>
                      <a:pt x="3446" y="6903"/>
                      <a:pt x="3446" y="6903"/>
                    </a:cubicBezTo>
                    <a:lnTo>
                      <a:pt x="8597" y="6273"/>
                    </a:lnTo>
                    <a:cubicBezTo>
                      <a:pt x="7313" y="4762"/>
                      <a:pt x="4881" y="4418"/>
                      <a:pt x="4881" y="4418"/>
                    </a:cubicBezTo>
                    <a:cubicBezTo>
                      <a:pt x="3765" y="3033"/>
                      <a:pt x="3011" y="2689"/>
                      <a:pt x="3011" y="2689"/>
                    </a:cubicBezTo>
                    <a:cubicBezTo>
                      <a:pt x="2621" y="1454"/>
                      <a:pt x="1602" y="0"/>
                      <a:pt x="887" y="0"/>
                    </a:cubicBezTo>
                    <a:close/>
                  </a:path>
                </a:pathLst>
              </a:custGeom>
              <a:solidFill>
                <a:srgbClr val="F2B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
              <p:cNvSpPr/>
              <p:nvPr/>
            </p:nvSpPr>
            <p:spPr>
              <a:xfrm>
                <a:off x="5304575" y="3407638"/>
                <a:ext cx="179950" cy="165325"/>
              </a:xfrm>
              <a:custGeom>
                <a:rect b="b" l="l" r="r" t="t"/>
                <a:pathLst>
                  <a:path extrusionOk="0" h="6613" w="7198">
                    <a:moveTo>
                      <a:pt x="991" y="1"/>
                    </a:moveTo>
                    <a:cubicBezTo>
                      <a:pt x="967" y="1"/>
                      <a:pt x="944" y="4"/>
                      <a:pt x="921" y="9"/>
                    </a:cubicBezTo>
                    <a:cubicBezTo>
                      <a:pt x="221" y="179"/>
                      <a:pt x="1" y="1302"/>
                      <a:pt x="328" y="2485"/>
                    </a:cubicBezTo>
                    <a:cubicBezTo>
                      <a:pt x="656" y="3670"/>
                      <a:pt x="1918" y="5366"/>
                      <a:pt x="1918" y="5366"/>
                    </a:cubicBezTo>
                    <a:lnTo>
                      <a:pt x="7198" y="6612"/>
                    </a:lnTo>
                    <a:cubicBezTo>
                      <a:pt x="6745" y="4244"/>
                      <a:pt x="4427" y="4137"/>
                      <a:pt x="3289" y="3217"/>
                    </a:cubicBezTo>
                    <a:cubicBezTo>
                      <a:pt x="2189" y="2329"/>
                      <a:pt x="1657" y="1"/>
                      <a:pt x="991" y="1"/>
                    </a:cubicBezTo>
                    <a:close/>
                  </a:path>
                </a:pathLst>
              </a:custGeom>
              <a:solidFill>
                <a:srgbClr val="F2B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
              <p:cNvSpPr/>
              <p:nvPr/>
            </p:nvSpPr>
            <p:spPr>
              <a:xfrm>
                <a:off x="5377375" y="3443488"/>
                <a:ext cx="163225" cy="148200"/>
              </a:xfrm>
              <a:custGeom>
                <a:rect b="b" l="l" r="r" t="t"/>
                <a:pathLst>
                  <a:path extrusionOk="0" h="5928" w="6529">
                    <a:moveTo>
                      <a:pt x="1584" y="0"/>
                    </a:moveTo>
                    <a:cubicBezTo>
                      <a:pt x="1542" y="0"/>
                      <a:pt x="1499" y="5"/>
                      <a:pt x="1457" y="15"/>
                    </a:cubicBezTo>
                    <a:cubicBezTo>
                      <a:pt x="1" y="360"/>
                      <a:pt x="1457" y="3754"/>
                      <a:pt x="1457" y="3754"/>
                    </a:cubicBezTo>
                    <a:lnTo>
                      <a:pt x="3001" y="5928"/>
                    </a:lnTo>
                    <a:lnTo>
                      <a:pt x="6528" y="5530"/>
                    </a:lnTo>
                    <a:cubicBezTo>
                      <a:pt x="4650" y="4896"/>
                      <a:pt x="2943" y="0"/>
                      <a:pt x="1584" y="0"/>
                    </a:cubicBezTo>
                    <a:close/>
                  </a:path>
                </a:pathLst>
              </a:custGeom>
              <a:solidFill>
                <a:srgbClr val="F2B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
              <p:cNvSpPr/>
              <p:nvPr/>
            </p:nvSpPr>
            <p:spPr>
              <a:xfrm>
                <a:off x="5170175" y="3414988"/>
                <a:ext cx="597100" cy="414750"/>
              </a:xfrm>
              <a:custGeom>
                <a:rect b="b" l="l" r="r" t="t"/>
                <a:pathLst>
                  <a:path extrusionOk="0" h="16590" w="23884">
                    <a:moveTo>
                      <a:pt x="1238" y="1"/>
                    </a:moveTo>
                    <a:cubicBezTo>
                      <a:pt x="1091" y="1"/>
                      <a:pt x="957" y="47"/>
                      <a:pt x="843" y="149"/>
                    </a:cubicBezTo>
                    <a:cubicBezTo>
                      <a:pt x="1" y="897"/>
                      <a:pt x="2083" y="5079"/>
                      <a:pt x="3577" y="6878"/>
                    </a:cubicBezTo>
                    <a:cubicBezTo>
                      <a:pt x="5075" y="8678"/>
                      <a:pt x="9771" y="10033"/>
                      <a:pt x="10962" y="10969"/>
                    </a:cubicBezTo>
                    <a:cubicBezTo>
                      <a:pt x="12153" y="11903"/>
                      <a:pt x="11686" y="16589"/>
                      <a:pt x="11686" y="16589"/>
                    </a:cubicBezTo>
                    <a:lnTo>
                      <a:pt x="20753" y="16247"/>
                    </a:lnTo>
                    <a:cubicBezTo>
                      <a:pt x="20753" y="16247"/>
                      <a:pt x="19817" y="10757"/>
                      <a:pt x="19982" y="8887"/>
                    </a:cubicBezTo>
                    <a:cubicBezTo>
                      <a:pt x="20144" y="7020"/>
                      <a:pt x="23883" y="3584"/>
                      <a:pt x="22387" y="2743"/>
                    </a:cubicBezTo>
                    <a:cubicBezTo>
                      <a:pt x="22232" y="2656"/>
                      <a:pt x="22064" y="2617"/>
                      <a:pt x="21886" y="2617"/>
                    </a:cubicBezTo>
                    <a:cubicBezTo>
                      <a:pt x="20346" y="2617"/>
                      <a:pt x="18112" y="5546"/>
                      <a:pt x="18112" y="5546"/>
                    </a:cubicBezTo>
                    <a:cubicBezTo>
                      <a:pt x="17887" y="5486"/>
                      <a:pt x="17666" y="5460"/>
                      <a:pt x="17451" y="5460"/>
                    </a:cubicBezTo>
                    <a:cubicBezTo>
                      <a:pt x="15989" y="5460"/>
                      <a:pt x="14816" y="6668"/>
                      <a:pt x="14816" y="6668"/>
                    </a:cubicBezTo>
                    <a:cubicBezTo>
                      <a:pt x="13521" y="5605"/>
                      <a:pt x="11819" y="5315"/>
                      <a:pt x="10349" y="5315"/>
                    </a:cubicBezTo>
                    <a:cubicBezTo>
                      <a:pt x="8584" y="5315"/>
                      <a:pt x="7152" y="5732"/>
                      <a:pt x="7152" y="5732"/>
                    </a:cubicBezTo>
                    <a:cubicBezTo>
                      <a:pt x="6663" y="4586"/>
                      <a:pt x="4478" y="3233"/>
                      <a:pt x="4478" y="3233"/>
                    </a:cubicBezTo>
                    <a:cubicBezTo>
                      <a:pt x="3699" y="1880"/>
                      <a:pt x="2179" y="1"/>
                      <a:pt x="1238" y="1"/>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
              <p:cNvSpPr/>
              <p:nvPr/>
            </p:nvSpPr>
            <p:spPr>
              <a:xfrm>
                <a:off x="5182750" y="3411263"/>
                <a:ext cx="559550" cy="422125"/>
              </a:xfrm>
              <a:custGeom>
                <a:rect b="b" l="l" r="r" t="t"/>
                <a:pathLst>
                  <a:path extrusionOk="0" h="16885" w="22382">
                    <a:moveTo>
                      <a:pt x="737" y="295"/>
                    </a:moveTo>
                    <a:cubicBezTo>
                      <a:pt x="828" y="295"/>
                      <a:pt x="939" y="319"/>
                      <a:pt x="1060" y="367"/>
                    </a:cubicBezTo>
                    <a:cubicBezTo>
                      <a:pt x="1164" y="410"/>
                      <a:pt x="1278" y="471"/>
                      <a:pt x="1397" y="550"/>
                    </a:cubicBezTo>
                    <a:cubicBezTo>
                      <a:pt x="1604" y="686"/>
                      <a:pt x="1825" y="871"/>
                      <a:pt x="2048" y="1089"/>
                    </a:cubicBezTo>
                    <a:cubicBezTo>
                      <a:pt x="2384" y="1417"/>
                      <a:pt x="2726" y="1816"/>
                      <a:pt x="3036" y="2229"/>
                    </a:cubicBezTo>
                    <a:cubicBezTo>
                      <a:pt x="3347" y="2643"/>
                      <a:pt x="3628" y="3070"/>
                      <a:pt x="3850" y="3454"/>
                    </a:cubicBezTo>
                    <a:cubicBezTo>
                      <a:pt x="3861" y="3473"/>
                      <a:pt x="3879" y="3492"/>
                      <a:pt x="3899" y="3505"/>
                    </a:cubicBezTo>
                    <a:lnTo>
                      <a:pt x="3901" y="3505"/>
                    </a:lnTo>
                    <a:cubicBezTo>
                      <a:pt x="3932" y="3525"/>
                      <a:pt x="4476" y="3865"/>
                      <a:pt x="5067" y="4338"/>
                    </a:cubicBezTo>
                    <a:cubicBezTo>
                      <a:pt x="5363" y="4576"/>
                      <a:pt x="5672" y="4844"/>
                      <a:pt x="5932" y="5122"/>
                    </a:cubicBezTo>
                    <a:cubicBezTo>
                      <a:pt x="6062" y="5260"/>
                      <a:pt x="6181" y="5400"/>
                      <a:pt x="6282" y="5536"/>
                    </a:cubicBezTo>
                    <a:cubicBezTo>
                      <a:pt x="6381" y="5676"/>
                      <a:pt x="6462" y="5809"/>
                      <a:pt x="6516" y="5937"/>
                    </a:cubicBezTo>
                    <a:cubicBezTo>
                      <a:pt x="6541" y="5994"/>
                      <a:pt x="6595" y="6028"/>
                      <a:pt x="6653" y="6028"/>
                    </a:cubicBezTo>
                    <a:cubicBezTo>
                      <a:pt x="6666" y="6028"/>
                      <a:pt x="6680" y="6026"/>
                      <a:pt x="6693" y="6022"/>
                    </a:cubicBezTo>
                    <a:cubicBezTo>
                      <a:pt x="6694" y="6022"/>
                      <a:pt x="7049" y="5918"/>
                      <a:pt x="7622" y="5815"/>
                    </a:cubicBezTo>
                    <a:cubicBezTo>
                      <a:pt x="8194" y="5713"/>
                      <a:pt x="8982" y="5611"/>
                      <a:pt x="9849" y="5611"/>
                    </a:cubicBezTo>
                    <a:cubicBezTo>
                      <a:pt x="10576" y="5611"/>
                      <a:pt x="11356" y="5684"/>
                      <a:pt x="12111" y="5884"/>
                    </a:cubicBezTo>
                    <a:cubicBezTo>
                      <a:pt x="12865" y="6085"/>
                      <a:pt x="13596" y="6413"/>
                      <a:pt x="14223" y="6929"/>
                    </a:cubicBezTo>
                    <a:cubicBezTo>
                      <a:pt x="14250" y="6951"/>
                      <a:pt x="14283" y="6962"/>
                      <a:pt x="14316" y="6962"/>
                    </a:cubicBezTo>
                    <a:cubicBezTo>
                      <a:pt x="14355" y="6962"/>
                      <a:pt x="14394" y="6947"/>
                      <a:pt x="14422" y="6917"/>
                    </a:cubicBezTo>
                    <a:lnTo>
                      <a:pt x="14426" y="6913"/>
                    </a:lnTo>
                    <a:cubicBezTo>
                      <a:pt x="14461" y="6880"/>
                      <a:pt x="14758" y="6586"/>
                      <a:pt x="15214" y="6303"/>
                    </a:cubicBezTo>
                    <a:cubicBezTo>
                      <a:pt x="15443" y="6162"/>
                      <a:pt x="15710" y="6024"/>
                      <a:pt x="16005" y="5921"/>
                    </a:cubicBezTo>
                    <a:cubicBezTo>
                      <a:pt x="16301" y="5820"/>
                      <a:pt x="16619" y="5753"/>
                      <a:pt x="16952" y="5753"/>
                    </a:cubicBezTo>
                    <a:cubicBezTo>
                      <a:pt x="17155" y="5753"/>
                      <a:pt x="17363" y="5777"/>
                      <a:pt x="17575" y="5833"/>
                    </a:cubicBezTo>
                    <a:cubicBezTo>
                      <a:pt x="17588" y="5837"/>
                      <a:pt x="17601" y="5838"/>
                      <a:pt x="17614" y="5838"/>
                    </a:cubicBezTo>
                    <a:cubicBezTo>
                      <a:pt x="17659" y="5838"/>
                      <a:pt x="17701" y="5818"/>
                      <a:pt x="17729" y="5782"/>
                    </a:cubicBezTo>
                    <a:cubicBezTo>
                      <a:pt x="17744" y="5761"/>
                      <a:pt x="18303" y="5035"/>
                      <a:pt x="19041" y="4316"/>
                    </a:cubicBezTo>
                    <a:cubicBezTo>
                      <a:pt x="19410" y="3958"/>
                      <a:pt x="19826" y="3602"/>
                      <a:pt x="20235" y="3340"/>
                    </a:cubicBezTo>
                    <a:cubicBezTo>
                      <a:pt x="20441" y="3207"/>
                      <a:pt x="20645" y="3101"/>
                      <a:pt x="20839" y="3027"/>
                    </a:cubicBezTo>
                    <a:cubicBezTo>
                      <a:pt x="21035" y="2951"/>
                      <a:pt x="21219" y="2911"/>
                      <a:pt x="21388" y="2911"/>
                    </a:cubicBezTo>
                    <a:cubicBezTo>
                      <a:pt x="21465" y="2911"/>
                      <a:pt x="21540" y="2919"/>
                      <a:pt x="21613" y="2939"/>
                    </a:cubicBezTo>
                    <a:cubicBezTo>
                      <a:pt x="21682" y="2956"/>
                      <a:pt x="21751" y="2982"/>
                      <a:pt x="21817" y="3019"/>
                    </a:cubicBezTo>
                    <a:cubicBezTo>
                      <a:pt x="21870" y="3048"/>
                      <a:pt x="21911" y="3078"/>
                      <a:pt x="21945" y="3112"/>
                    </a:cubicBezTo>
                    <a:cubicBezTo>
                      <a:pt x="21998" y="3163"/>
                      <a:pt x="22033" y="3219"/>
                      <a:pt x="22057" y="3284"/>
                    </a:cubicBezTo>
                    <a:cubicBezTo>
                      <a:pt x="22081" y="3348"/>
                      <a:pt x="22094" y="3420"/>
                      <a:pt x="22094" y="3504"/>
                    </a:cubicBezTo>
                    <a:cubicBezTo>
                      <a:pt x="22094" y="3645"/>
                      <a:pt x="22057" y="3817"/>
                      <a:pt x="21990" y="4008"/>
                    </a:cubicBezTo>
                    <a:cubicBezTo>
                      <a:pt x="21929" y="4176"/>
                      <a:pt x="21844" y="4359"/>
                      <a:pt x="21744" y="4554"/>
                    </a:cubicBezTo>
                    <a:cubicBezTo>
                      <a:pt x="21566" y="4892"/>
                      <a:pt x="21335" y="5263"/>
                      <a:pt x="21086" y="5648"/>
                    </a:cubicBezTo>
                    <a:cubicBezTo>
                      <a:pt x="20712" y="6225"/>
                      <a:pt x="20300" y="6828"/>
                      <a:pt x="19967" y="7406"/>
                    </a:cubicBezTo>
                    <a:cubicBezTo>
                      <a:pt x="19800" y="7695"/>
                      <a:pt x="19654" y="7976"/>
                      <a:pt x="19543" y="8247"/>
                    </a:cubicBezTo>
                    <a:cubicBezTo>
                      <a:pt x="19433" y="8519"/>
                      <a:pt x="19357" y="8777"/>
                      <a:pt x="19335" y="9023"/>
                    </a:cubicBezTo>
                    <a:cubicBezTo>
                      <a:pt x="19320" y="9179"/>
                      <a:pt x="19314" y="9355"/>
                      <a:pt x="19314" y="9553"/>
                    </a:cubicBezTo>
                    <a:cubicBezTo>
                      <a:pt x="19314" y="10110"/>
                      <a:pt x="19365" y="10816"/>
                      <a:pt x="19439" y="11564"/>
                    </a:cubicBezTo>
                    <a:cubicBezTo>
                      <a:pt x="19551" y="12686"/>
                      <a:pt x="19718" y="13898"/>
                      <a:pt x="19856" y="14834"/>
                    </a:cubicBezTo>
                    <a:cubicBezTo>
                      <a:pt x="19953" y="15489"/>
                      <a:pt x="20038" y="16006"/>
                      <a:pt x="20079" y="16256"/>
                    </a:cubicBezTo>
                    <a:lnTo>
                      <a:pt x="20079" y="16256"/>
                    </a:lnTo>
                    <a:lnTo>
                      <a:pt x="11344" y="16583"/>
                    </a:lnTo>
                    <a:lnTo>
                      <a:pt x="11344" y="16583"/>
                    </a:lnTo>
                    <a:cubicBezTo>
                      <a:pt x="11370" y="16269"/>
                      <a:pt x="11420" y="15558"/>
                      <a:pt x="11420" y="14738"/>
                    </a:cubicBezTo>
                    <a:cubicBezTo>
                      <a:pt x="11420" y="14035"/>
                      <a:pt x="11384" y="13254"/>
                      <a:pt x="11262" y="12574"/>
                    </a:cubicBezTo>
                    <a:cubicBezTo>
                      <a:pt x="11199" y="12235"/>
                      <a:pt x="11117" y="11920"/>
                      <a:pt x="11003" y="11649"/>
                    </a:cubicBezTo>
                    <a:cubicBezTo>
                      <a:pt x="10947" y="11514"/>
                      <a:pt x="10879" y="11391"/>
                      <a:pt x="10806" y="11282"/>
                    </a:cubicBezTo>
                    <a:cubicBezTo>
                      <a:pt x="10732" y="11174"/>
                      <a:pt x="10645" y="11078"/>
                      <a:pt x="10549" y="11001"/>
                    </a:cubicBezTo>
                    <a:cubicBezTo>
                      <a:pt x="10388" y="10874"/>
                      <a:pt x="10178" y="10747"/>
                      <a:pt x="9929" y="10615"/>
                    </a:cubicBezTo>
                    <a:cubicBezTo>
                      <a:pt x="9492" y="10384"/>
                      <a:pt x="8934" y="10135"/>
                      <a:pt x="8317" y="9867"/>
                    </a:cubicBezTo>
                    <a:cubicBezTo>
                      <a:pt x="7394" y="9463"/>
                      <a:pt x="6348" y="9016"/>
                      <a:pt x="5412" y="8525"/>
                    </a:cubicBezTo>
                    <a:cubicBezTo>
                      <a:pt x="4945" y="8280"/>
                      <a:pt x="4505" y="8023"/>
                      <a:pt x="4124" y="7756"/>
                    </a:cubicBezTo>
                    <a:cubicBezTo>
                      <a:pt x="3742" y="7490"/>
                      <a:pt x="3421" y="7214"/>
                      <a:pt x="3188" y="6933"/>
                    </a:cubicBezTo>
                    <a:cubicBezTo>
                      <a:pt x="2880" y="6562"/>
                      <a:pt x="2543" y="6082"/>
                      <a:pt x="2214" y="5552"/>
                    </a:cubicBezTo>
                    <a:cubicBezTo>
                      <a:pt x="1718" y="4757"/>
                      <a:pt x="1236" y="3846"/>
                      <a:pt x="880" y="3003"/>
                    </a:cubicBezTo>
                    <a:cubicBezTo>
                      <a:pt x="700" y="2581"/>
                      <a:pt x="554" y="2178"/>
                      <a:pt x="454" y="1816"/>
                    </a:cubicBezTo>
                    <a:cubicBezTo>
                      <a:pt x="403" y="1635"/>
                      <a:pt x="363" y="1465"/>
                      <a:pt x="337" y="1311"/>
                    </a:cubicBezTo>
                    <a:cubicBezTo>
                      <a:pt x="311" y="1153"/>
                      <a:pt x="297" y="1014"/>
                      <a:pt x="297" y="892"/>
                    </a:cubicBezTo>
                    <a:cubicBezTo>
                      <a:pt x="297" y="767"/>
                      <a:pt x="311" y="662"/>
                      <a:pt x="337" y="582"/>
                    </a:cubicBezTo>
                    <a:cubicBezTo>
                      <a:pt x="350" y="542"/>
                      <a:pt x="366" y="508"/>
                      <a:pt x="384" y="478"/>
                    </a:cubicBezTo>
                    <a:cubicBezTo>
                      <a:pt x="401" y="450"/>
                      <a:pt x="419" y="426"/>
                      <a:pt x="442" y="405"/>
                    </a:cubicBezTo>
                    <a:cubicBezTo>
                      <a:pt x="486" y="367"/>
                      <a:pt x="530" y="340"/>
                      <a:pt x="578" y="322"/>
                    </a:cubicBezTo>
                    <a:cubicBezTo>
                      <a:pt x="626" y="303"/>
                      <a:pt x="679" y="295"/>
                      <a:pt x="737" y="295"/>
                    </a:cubicBezTo>
                    <a:close/>
                    <a:moveTo>
                      <a:pt x="734" y="1"/>
                    </a:moveTo>
                    <a:cubicBezTo>
                      <a:pt x="645" y="1"/>
                      <a:pt x="557" y="14"/>
                      <a:pt x="474" y="44"/>
                    </a:cubicBezTo>
                    <a:cubicBezTo>
                      <a:pt x="389" y="75"/>
                      <a:pt x="311" y="123"/>
                      <a:pt x="242" y="185"/>
                    </a:cubicBezTo>
                    <a:cubicBezTo>
                      <a:pt x="196" y="226"/>
                      <a:pt x="159" y="270"/>
                      <a:pt x="128" y="323"/>
                    </a:cubicBezTo>
                    <a:cubicBezTo>
                      <a:pt x="82" y="402"/>
                      <a:pt x="50" y="487"/>
                      <a:pt x="31" y="582"/>
                    </a:cubicBezTo>
                    <a:cubicBezTo>
                      <a:pt x="10" y="677"/>
                      <a:pt x="0" y="779"/>
                      <a:pt x="0" y="889"/>
                    </a:cubicBezTo>
                    <a:cubicBezTo>
                      <a:pt x="0" y="1081"/>
                      <a:pt x="27" y="1296"/>
                      <a:pt x="79" y="1529"/>
                    </a:cubicBezTo>
                    <a:cubicBezTo>
                      <a:pt x="164" y="1938"/>
                      <a:pt x="320" y="2406"/>
                      <a:pt x="520" y="2900"/>
                    </a:cubicBezTo>
                    <a:cubicBezTo>
                      <a:pt x="819" y="3640"/>
                      <a:pt x="1220" y="4443"/>
                      <a:pt x="1652" y="5186"/>
                    </a:cubicBezTo>
                    <a:cubicBezTo>
                      <a:pt x="2082" y="5928"/>
                      <a:pt x="2543" y="6610"/>
                      <a:pt x="2964" y="7116"/>
                    </a:cubicBezTo>
                    <a:cubicBezTo>
                      <a:pt x="3161" y="7353"/>
                      <a:pt x="3405" y="7575"/>
                      <a:pt x="3684" y="7791"/>
                    </a:cubicBezTo>
                    <a:cubicBezTo>
                      <a:pt x="4174" y="8169"/>
                      <a:pt x="4774" y="8520"/>
                      <a:pt x="5413" y="8851"/>
                    </a:cubicBezTo>
                    <a:cubicBezTo>
                      <a:pt x="6373" y="9345"/>
                      <a:pt x="7425" y="9790"/>
                      <a:pt x="8333" y="10188"/>
                    </a:cubicBezTo>
                    <a:cubicBezTo>
                      <a:pt x="8788" y="10387"/>
                      <a:pt x="9205" y="10574"/>
                      <a:pt x="9555" y="10749"/>
                    </a:cubicBezTo>
                    <a:cubicBezTo>
                      <a:pt x="9730" y="10834"/>
                      <a:pt x="9889" y="10919"/>
                      <a:pt x="10027" y="10999"/>
                    </a:cubicBezTo>
                    <a:cubicBezTo>
                      <a:pt x="10163" y="11079"/>
                      <a:pt x="10281" y="11155"/>
                      <a:pt x="10371" y="11225"/>
                    </a:cubicBezTo>
                    <a:cubicBezTo>
                      <a:pt x="10441" y="11280"/>
                      <a:pt x="10505" y="11352"/>
                      <a:pt x="10566" y="11442"/>
                    </a:cubicBezTo>
                    <a:cubicBezTo>
                      <a:pt x="10674" y="11599"/>
                      <a:pt x="10765" y="11808"/>
                      <a:pt x="10839" y="12050"/>
                    </a:cubicBezTo>
                    <a:cubicBezTo>
                      <a:pt x="10952" y="12415"/>
                      <a:pt x="11024" y="12860"/>
                      <a:pt x="11069" y="13325"/>
                    </a:cubicBezTo>
                    <a:cubicBezTo>
                      <a:pt x="11112" y="13791"/>
                      <a:pt x="11128" y="14275"/>
                      <a:pt x="11128" y="14731"/>
                    </a:cubicBezTo>
                    <a:cubicBezTo>
                      <a:pt x="11128" y="15276"/>
                      <a:pt x="11107" y="15770"/>
                      <a:pt x="11085" y="16131"/>
                    </a:cubicBezTo>
                    <a:cubicBezTo>
                      <a:pt x="11072" y="16313"/>
                      <a:pt x="11062" y="16459"/>
                      <a:pt x="11054" y="16560"/>
                    </a:cubicBezTo>
                    <a:cubicBezTo>
                      <a:pt x="11051" y="16610"/>
                      <a:pt x="11046" y="16650"/>
                      <a:pt x="11045" y="16675"/>
                    </a:cubicBezTo>
                    <a:cubicBezTo>
                      <a:pt x="11043" y="16690"/>
                      <a:pt x="11043" y="16700"/>
                      <a:pt x="11043" y="16706"/>
                    </a:cubicBezTo>
                    <a:lnTo>
                      <a:pt x="11043" y="16714"/>
                    </a:lnTo>
                    <a:lnTo>
                      <a:pt x="11043" y="16716"/>
                    </a:lnTo>
                    <a:cubicBezTo>
                      <a:pt x="11038" y="16757"/>
                      <a:pt x="11053" y="16801"/>
                      <a:pt x="11083" y="16833"/>
                    </a:cubicBezTo>
                    <a:cubicBezTo>
                      <a:pt x="11110" y="16860"/>
                      <a:pt x="11147" y="16878"/>
                      <a:pt x="11186" y="16878"/>
                    </a:cubicBezTo>
                    <a:cubicBezTo>
                      <a:pt x="11187" y="16878"/>
                      <a:pt x="11188" y="16878"/>
                      <a:pt x="11189" y="16878"/>
                    </a:cubicBezTo>
                    <a:lnTo>
                      <a:pt x="11189" y="16878"/>
                    </a:lnTo>
                    <a:lnTo>
                      <a:pt x="11189" y="16884"/>
                    </a:lnTo>
                    <a:lnTo>
                      <a:pt x="20255" y="16545"/>
                    </a:lnTo>
                    <a:cubicBezTo>
                      <a:pt x="20298" y="16544"/>
                      <a:pt x="20338" y="16523"/>
                      <a:pt x="20364" y="16491"/>
                    </a:cubicBezTo>
                    <a:cubicBezTo>
                      <a:pt x="20389" y="16459"/>
                      <a:pt x="20402" y="16415"/>
                      <a:pt x="20394" y="16372"/>
                    </a:cubicBezTo>
                    <a:cubicBezTo>
                      <a:pt x="20394" y="16372"/>
                      <a:pt x="20394" y="16369"/>
                      <a:pt x="20391" y="16359"/>
                    </a:cubicBezTo>
                    <a:cubicBezTo>
                      <a:pt x="20370" y="16223"/>
                      <a:pt x="20171" y="15048"/>
                      <a:pt x="19980" y="13646"/>
                    </a:cubicBezTo>
                    <a:cubicBezTo>
                      <a:pt x="19884" y="12943"/>
                      <a:pt x="19792" y="12182"/>
                      <a:pt x="19722" y="11468"/>
                    </a:cubicBezTo>
                    <a:cubicBezTo>
                      <a:pt x="19651" y="10752"/>
                      <a:pt x="19604" y="10079"/>
                      <a:pt x="19604" y="9554"/>
                    </a:cubicBezTo>
                    <a:cubicBezTo>
                      <a:pt x="19604" y="9365"/>
                      <a:pt x="19611" y="9195"/>
                      <a:pt x="19624" y="9050"/>
                    </a:cubicBezTo>
                    <a:cubicBezTo>
                      <a:pt x="19640" y="8873"/>
                      <a:pt x="19690" y="8674"/>
                      <a:pt x="19771" y="8458"/>
                    </a:cubicBezTo>
                    <a:cubicBezTo>
                      <a:pt x="19914" y="8080"/>
                      <a:pt x="20147" y="7658"/>
                      <a:pt x="20415" y="7218"/>
                    </a:cubicBezTo>
                    <a:cubicBezTo>
                      <a:pt x="20619" y="6889"/>
                      <a:pt x="20841" y="6552"/>
                      <a:pt x="21062" y="6217"/>
                    </a:cubicBezTo>
                    <a:cubicBezTo>
                      <a:pt x="21393" y="5713"/>
                      <a:pt x="21719" y="5218"/>
                      <a:pt x="21964" y="4757"/>
                    </a:cubicBezTo>
                    <a:cubicBezTo>
                      <a:pt x="22088" y="4529"/>
                      <a:pt x="22192" y="4308"/>
                      <a:pt x="22264" y="4099"/>
                    </a:cubicBezTo>
                    <a:cubicBezTo>
                      <a:pt x="22338" y="3891"/>
                      <a:pt x="22382" y="3693"/>
                      <a:pt x="22382" y="3505"/>
                    </a:cubicBezTo>
                    <a:cubicBezTo>
                      <a:pt x="22382" y="3430"/>
                      <a:pt x="22374" y="3358"/>
                      <a:pt x="22358" y="3285"/>
                    </a:cubicBezTo>
                    <a:cubicBezTo>
                      <a:pt x="22334" y="3179"/>
                      <a:pt x="22289" y="3077"/>
                      <a:pt x="22220" y="2988"/>
                    </a:cubicBezTo>
                    <a:cubicBezTo>
                      <a:pt x="22152" y="2900"/>
                      <a:pt x="22064" y="2823"/>
                      <a:pt x="21955" y="2764"/>
                    </a:cubicBezTo>
                    <a:cubicBezTo>
                      <a:pt x="21866" y="2714"/>
                      <a:pt x="21772" y="2677"/>
                      <a:pt x="21675" y="2653"/>
                    </a:cubicBezTo>
                    <a:cubicBezTo>
                      <a:pt x="21579" y="2629"/>
                      <a:pt x="21481" y="2619"/>
                      <a:pt x="21382" y="2619"/>
                    </a:cubicBezTo>
                    <a:cubicBezTo>
                      <a:pt x="21165" y="2619"/>
                      <a:pt x="20945" y="2669"/>
                      <a:pt x="20723" y="2756"/>
                    </a:cubicBezTo>
                    <a:cubicBezTo>
                      <a:pt x="20531" y="2829"/>
                      <a:pt x="20335" y="2931"/>
                      <a:pt x="20142" y="3048"/>
                    </a:cubicBezTo>
                    <a:cubicBezTo>
                      <a:pt x="19805" y="3256"/>
                      <a:pt x="19473" y="3520"/>
                      <a:pt x="19163" y="3797"/>
                    </a:cubicBezTo>
                    <a:cubicBezTo>
                      <a:pt x="18697" y="4215"/>
                      <a:pt x="18280" y="4666"/>
                      <a:pt x="17978" y="5013"/>
                    </a:cubicBezTo>
                    <a:cubicBezTo>
                      <a:pt x="17777" y="5244"/>
                      <a:pt x="17627" y="5430"/>
                      <a:pt x="17549" y="5529"/>
                    </a:cubicBezTo>
                    <a:lnTo>
                      <a:pt x="17549" y="5529"/>
                    </a:lnTo>
                    <a:cubicBezTo>
                      <a:pt x="17344" y="5482"/>
                      <a:pt x="17141" y="5462"/>
                      <a:pt x="16944" y="5462"/>
                    </a:cubicBezTo>
                    <a:cubicBezTo>
                      <a:pt x="16559" y="5462"/>
                      <a:pt x="16193" y="5542"/>
                      <a:pt x="15867" y="5660"/>
                    </a:cubicBezTo>
                    <a:cubicBezTo>
                      <a:pt x="15374" y="5836"/>
                      <a:pt x="14962" y="6098"/>
                      <a:pt x="14671" y="6318"/>
                    </a:cubicBezTo>
                    <a:cubicBezTo>
                      <a:pt x="14508" y="6440"/>
                      <a:pt x="14383" y="6548"/>
                      <a:pt x="14303" y="6621"/>
                    </a:cubicBezTo>
                    <a:lnTo>
                      <a:pt x="14303" y="6621"/>
                    </a:lnTo>
                    <a:cubicBezTo>
                      <a:pt x="13659" y="6119"/>
                      <a:pt x="12930" y="5798"/>
                      <a:pt x="12183" y="5600"/>
                    </a:cubicBezTo>
                    <a:cubicBezTo>
                      <a:pt x="11396" y="5392"/>
                      <a:pt x="10590" y="5318"/>
                      <a:pt x="9844" y="5318"/>
                    </a:cubicBezTo>
                    <a:cubicBezTo>
                      <a:pt x="8951" y="5318"/>
                      <a:pt x="8142" y="5424"/>
                      <a:pt x="7560" y="5528"/>
                    </a:cubicBezTo>
                    <a:cubicBezTo>
                      <a:pt x="7172" y="5599"/>
                      <a:pt x="6883" y="5669"/>
                      <a:pt x="6730" y="5708"/>
                    </a:cubicBezTo>
                    <a:lnTo>
                      <a:pt x="6730" y="5708"/>
                    </a:lnTo>
                    <a:cubicBezTo>
                      <a:pt x="6671" y="5591"/>
                      <a:pt x="6596" y="5474"/>
                      <a:pt x="6511" y="5358"/>
                    </a:cubicBezTo>
                    <a:cubicBezTo>
                      <a:pt x="6317" y="5090"/>
                      <a:pt x="6067" y="4826"/>
                      <a:pt x="5799" y="4581"/>
                    </a:cubicBezTo>
                    <a:cubicBezTo>
                      <a:pt x="5400" y="4212"/>
                      <a:pt x="4964" y="3882"/>
                      <a:pt x="4627" y="3645"/>
                    </a:cubicBezTo>
                    <a:cubicBezTo>
                      <a:pt x="4363" y="3457"/>
                      <a:pt x="4160" y="3327"/>
                      <a:pt x="4084" y="3278"/>
                    </a:cubicBezTo>
                    <a:lnTo>
                      <a:pt x="4084" y="3278"/>
                    </a:lnTo>
                    <a:cubicBezTo>
                      <a:pt x="3690" y="2597"/>
                      <a:pt x="3120" y="1797"/>
                      <a:pt x="2522" y="1157"/>
                    </a:cubicBezTo>
                    <a:cubicBezTo>
                      <a:pt x="2219" y="831"/>
                      <a:pt x="1910" y="548"/>
                      <a:pt x="1612" y="341"/>
                    </a:cubicBezTo>
                    <a:cubicBezTo>
                      <a:pt x="1461" y="238"/>
                      <a:pt x="1312" y="155"/>
                      <a:pt x="1167" y="94"/>
                    </a:cubicBezTo>
                    <a:cubicBezTo>
                      <a:pt x="1021" y="36"/>
                      <a:pt x="877" y="1"/>
                      <a:pt x="7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
              <p:cNvSpPr/>
              <p:nvPr/>
            </p:nvSpPr>
            <p:spPr>
              <a:xfrm>
                <a:off x="5863575" y="3199438"/>
                <a:ext cx="67225" cy="72600"/>
              </a:xfrm>
              <a:custGeom>
                <a:rect b="b" l="l" r="r" t="t"/>
                <a:pathLst>
                  <a:path extrusionOk="0" h="2904" w="2689">
                    <a:moveTo>
                      <a:pt x="0" y="1"/>
                    </a:moveTo>
                    <a:lnTo>
                      <a:pt x="0" y="1"/>
                    </a:lnTo>
                    <a:cubicBezTo>
                      <a:pt x="0" y="1"/>
                      <a:pt x="87" y="2330"/>
                      <a:pt x="2652" y="2903"/>
                    </a:cubicBezTo>
                    <a:cubicBezTo>
                      <a:pt x="2652" y="2903"/>
                      <a:pt x="2652" y="2903"/>
                      <a:pt x="2652" y="2903"/>
                    </a:cubicBezTo>
                    <a:cubicBezTo>
                      <a:pt x="2652" y="2903"/>
                      <a:pt x="2688" y="490"/>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
              <p:cNvSpPr/>
              <p:nvPr/>
            </p:nvSpPr>
            <p:spPr>
              <a:xfrm>
                <a:off x="5792725" y="3189463"/>
                <a:ext cx="70650" cy="63000"/>
              </a:xfrm>
              <a:custGeom>
                <a:rect b="b" l="l" r="r" t="t"/>
                <a:pathLst>
                  <a:path extrusionOk="0" h="2520" w="2826">
                    <a:moveTo>
                      <a:pt x="2826" y="0"/>
                    </a:moveTo>
                    <a:lnTo>
                      <a:pt x="2826" y="0"/>
                    </a:lnTo>
                    <a:cubicBezTo>
                      <a:pt x="326" y="247"/>
                      <a:pt x="1" y="2517"/>
                      <a:pt x="1" y="2519"/>
                    </a:cubicBezTo>
                    <a:cubicBezTo>
                      <a:pt x="25" y="2520"/>
                      <a:pt x="50" y="2520"/>
                      <a:pt x="75" y="2520"/>
                    </a:cubicBezTo>
                    <a:cubicBezTo>
                      <a:pt x="2145" y="2520"/>
                      <a:pt x="2826" y="0"/>
                      <a:pt x="28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
              <p:cNvSpPr/>
              <p:nvPr/>
            </p:nvSpPr>
            <p:spPr>
              <a:xfrm>
                <a:off x="5831125" y="3280263"/>
                <a:ext cx="74800" cy="95000"/>
              </a:xfrm>
              <a:custGeom>
                <a:rect b="b" l="l" r="r" t="t"/>
                <a:pathLst>
                  <a:path extrusionOk="0" h="3800" w="2992">
                    <a:moveTo>
                      <a:pt x="860" y="1"/>
                    </a:moveTo>
                    <a:lnTo>
                      <a:pt x="860" y="1"/>
                    </a:lnTo>
                    <a:cubicBezTo>
                      <a:pt x="1" y="2370"/>
                      <a:pt x="2110" y="3799"/>
                      <a:pt x="2110" y="3799"/>
                    </a:cubicBezTo>
                    <a:cubicBezTo>
                      <a:pt x="2992" y="984"/>
                      <a:pt x="860" y="1"/>
                      <a:pt x="86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
              <p:cNvSpPr/>
              <p:nvPr/>
            </p:nvSpPr>
            <p:spPr>
              <a:xfrm>
                <a:off x="5780300" y="3271613"/>
                <a:ext cx="74450" cy="48325"/>
              </a:xfrm>
              <a:custGeom>
                <a:rect b="b" l="l" r="r" t="t"/>
                <a:pathLst>
                  <a:path extrusionOk="0" h="1933" w="2978">
                    <a:moveTo>
                      <a:pt x="2525" y="0"/>
                    </a:moveTo>
                    <a:cubicBezTo>
                      <a:pt x="561" y="0"/>
                      <a:pt x="0" y="1914"/>
                      <a:pt x="2" y="1914"/>
                    </a:cubicBezTo>
                    <a:cubicBezTo>
                      <a:pt x="127" y="1927"/>
                      <a:pt x="247" y="1933"/>
                      <a:pt x="362" y="1933"/>
                    </a:cubicBezTo>
                    <a:cubicBezTo>
                      <a:pt x="2411" y="1933"/>
                      <a:pt x="2978" y="32"/>
                      <a:pt x="2978" y="32"/>
                    </a:cubicBezTo>
                    <a:cubicBezTo>
                      <a:pt x="2819" y="10"/>
                      <a:pt x="2669"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
              <p:cNvSpPr/>
              <p:nvPr/>
            </p:nvSpPr>
            <p:spPr>
              <a:xfrm>
                <a:off x="5755800" y="3359813"/>
                <a:ext cx="70950" cy="75200"/>
              </a:xfrm>
              <a:custGeom>
                <a:rect b="b" l="l" r="r" t="t"/>
                <a:pathLst>
                  <a:path extrusionOk="0" h="3008" w="2838">
                    <a:moveTo>
                      <a:pt x="2465" y="1"/>
                    </a:moveTo>
                    <a:lnTo>
                      <a:pt x="2465" y="1"/>
                    </a:lnTo>
                    <a:cubicBezTo>
                      <a:pt x="1" y="505"/>
                      <a:pt x="201" y="3008"/>
                      <a:pt x="201" y="3008"/>
                    </a:cubicBezTo>
                    <a:cubicBezTo>
                      <a:pt x="2837" y="2479"/>
                      <a:pt x="2465" y="1"/>
                      <a:pt x="246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
              <p:cNvSpPr/>
              <p:nvPr/>
            </p:nvSpPr>
            <p:spPr>
              <a:xfrm>
                <a:off x="5813200" y="3062563"/>
                <a:ext cx="54050" cy="301000"/>
              </a:xfrm>
              <a:custGeom>
                <a:rect b="b" l="l" r="r" t="t"/>
                <a:pathLst>
                  <a:path extrusionOk="0" h="12040" w="2162">
                    <a:moveTo>
                      <a:pt x="811" y="0"/>
                    </a:moveTo>
                    <a:cubicBezTo>
                      <a:pt x="787" y="0"/>
                      <a:pt x="764" y="6"/>
                      <a:pt x="742" y="18"/>
                    </a:cubicBezTo>
                    <a:cubicBezTo>
                      <a:pt x="670" y="56"/>
                      <a:pt x="644" y="146"/>
                      <a:pt x="683" y="217"/>
                    </a:cubicBezTo>
                    <a:cubicBezTo>
                      <a:pt x="699" y="247"/>
                      <a:pt x="996" y="806"/>
                      <a:pt x="1288" y="1742"/>
                    </a:cubicBezTo>
                    <a:cubicBezTo>
                      <a:pt x="1582" y="2674"/>
                      <a:pt x="1869" y="3981"/>
                      <a:pt x="1869" y="5505"/>
                    </a:cubicBezTo>
                    <a:cubicBezTo>
                      <a:pt x="1869" y="6439"/>
                      <a:pt x="1760" y="7457"/>
                      <a:pt x="1477" y="8520"/>
                    </a:cubicBezTo>
                    <a:cubicBezTo>
                      <a:pt x="1193" y="9584"/>
                      <a:pt x="739" y="10693"/>
                      <a:pt x="42" y="11815"/>
                    </a:cubicBezTo>
                    <a:cubicBezTo>
                      <a:pt x="0" y="11883"/>
                      <a:pt x="20" y="11976"/>
                      <a:pt x="90" y="12018"/>
                    </a:cubicBezTo>
                    <a:cubicBezTo>
                      <a:pt x="114" y="12032"/>
                      <a:pt x="141" y="12039"/>
                      <a:pt x="168" y="12039"/>
                    </a:cubicBezTo>
                    <a:cubicBezTo>
                      <a:pt x="217" y="12039"/>
                      <a:pt x="265" y="12015"/>
                      <a:pt x="292" y="11969"/>
                    </a:cubicBezTo>
                    <a:cubicBezTo>
                      <a:pt x="1005" y="10822"/>
                      <a:pt x="1472" y="9683"/>
                      <a:pt x="1761" y="8595"/>
                    </a:cubicBezTo>
                    <a:cubicBezTo>
                      <a:pt x="2050" y="7505"/>
                      <a:pt x="2161" y="6461"/>
                      <a:pt x="2161" y="5505"/>
                    </a:cubicBezTo>
                    <a:cubicBezTo>
                      <a:pt x="2161" y="3919"/>
                      <a:pt x="1858" y="2564"/>
                      <a:pt x="1553" y="1607"/>
                    </a:cubicBezTo>
                    <a:cubicBezTo>
                      <a:pt x="1248" y="649"/>
                      <a:pt x="946" y="87"/>
                      <a:pt x="941" y="79"/>
                    </a:cubicBezTo>
                    <a:cubicBezTo>
                      <a:pt x="914" y="29"/>
                      <a:pt x="863" y="0"/>
                      <a:pt x="81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
              <p:cNvSpPr/>
              <p:nvPr/>
            </p:nvSpPr>
            <p:spPr>
              <a:xfrm>
                <a:off x="5859900" y="3195738"/>
                <a:ext cx="73725" cy="80000"/>
              </a:xfrm>
              <a:custGeom>
                <a:rect b="b" l="l" r="r" t="t"/>
                <a:pathLst>
                  <a:path extrusionOk="0" h="3200" w="2949">
                    <a:moveTo>
                      <a:pt x="313" y="333"/>
                    </a:moveTo>
                    <a:cubicBezTo>
                      <a:pt x="851" y="457"/>
                      <a:pt x="1261" y="660"/>
                      <a:pt x="1576" y="902"/>
                    </a:cubicBezTo>
                    <a:cubicBezTo>
                      <a:pt x="1841" y="1104"/>
                      <a:pt x="2040" y="1334"/>
                      <a:pt x="2187" y="1563"/>
                    </a:cubicBezTo>
                    <a:cubicBezTo>
                      <a:pt x="2412" y="1911"/>
                      <a:pt x="2529" y="2268"/>
                      <a:pt x="2589" y="2542"/>
                    </a:cubicBezTo>
                    <a:cubicBezTo>
                      <a:pt x="2616" y="2667"/>
                      <a:pt x="2632" y="2776"/>
                      <a:pt x="2640" y="2860"/>
                    </a:cubicBezTo>
                    <a:lnTo>
                      <a:pt x="2640" y="2860"/>
                    </a:lnTo>
                    <a:cubicBezTo>
                      <a:pt x="2114" y="2716"/>
                      <a:pt x="1708" y="2495"/>
                      <a:pt x="1393" y="2241"/>
                    </a:cubicBezTo>
                    <a:cubicBezTo>
                      <a:pt x="1129" y="2027"/>
                      <a:pt x="929" y="1788"/>
                      <a:pt x="776" y="1552"/>
                    </a:cubicBezTo>
                    <a:cubicBezTo>
                      <a:pt x="548" y="1197"/>
                      <a:pt x="426" y="839"/>
                      <a:pt x="362" y="574"/>
                    </a:cubicBezTo>
                    <a:cubicBezTo>
                      <a:pt x="339" y="482"/>
                      <a:pt x="323" y="400"/>
                      <a:pt x="313" y="333"/>
                    </a:cubicBezTo>
                    <a:close/>
                    <a:moveTo>
                      <a:pt x="147" y="0"/>
                    </a:moveTo>
                    <a:cubicBezTo>
                      <a:pt x="113" y="0"/>
                      <a:pt x="79" y="12"/>
                      <a:pt x="52" y="36"/>
                    </a:cubicBezTo>
                    <a:cubicBezTo>
                      <a:pt x="19" y="67"/>
                      <a:pt x="1" y="109"/>
                      <a:pt x="3" y="154"/>
                    </a:cubicBezTo>
                    <a:lnTo>
                      <a:pt x="147" y="149"/>
                    </a:lnTo>
                    <a:lnTo>
                      <a:pt x="1" y="155"/>
                    </a:lnTo>
                    <a:cubicBezTo>
                      <a:pt x="1" y="162"/>
                      <a:pt x="6" y="316"/>
                      <a:pt x="57" y="552"/>
                    </a:cubicBezTo>
                    <a:cubicBezTo>
                      <a:pt x="94" y="732"/>
                      <a:pt x="157" y="956"/>
                      <a:pt x="261" y="1202"/>
                    </a:cubicBezTo>
                    <a:cubicBezTo>
                      <a:pt x="418" y="1571"/>
                      <a:pt x="669" y="1987"/>
                      <a:pt x="1070" y="2353"/>
                    </a:cubicBezTo>
                    <a:cubicBezTo>
                      <a:pt x="1471" y="2717"/>
                      <a:pt x="2020" y="3030"/>
                      <a:pt x="2767" y="3196"/>
                    </a:cubicBezTo>
                    <a:cubicBezTo>
                      <a:pt x="2778" y="3198"/>
                      <a:pt x="2789" y="3199"/>
                      <a:pt x="2800" y="3199"/>
                    </a:cubicBezTo>
                    <a:cubicBezTo>
                      <a:pt x="2832" y="3199"/>
                      <a:pt x="2864" y="3189"/>
                      <a:pt x="2892" y="3167"/>
                    </a:cubicBezTo>
                    <a:cubicBezTo>
                      <a:pt x="2926" y="3140"/>
                      <a:pt x="2948" y="3096"/>
                      <a:pt x="2948" y="3053"/>
                    </a:cubicBezTo>
                    <a:lnTo>
                      <a:pt x="2948" y="3046"/>
                    </a:lnTo>
                    <a:cubicBezTo>
                      <a:pt x="2948" y="3008"/>
                      <a:pt x="2947" y="2835"/>
                      <a:pt x="2900" y="2581"/>
                    </a:cubicBezTo>
                    <a:cubicBezTo>
                      <a:pt x="2866" y="2393"/>
                      <a:pt x="2805" y="2162"/>
                      <a:pt x="2703" y="1913"/>
                    </a:cubicBezTo>
                    <a:cubicBezTo>
                      <a:pt x="2627" y="1727"/>
                      <a:pt x="2526" y="1531"/>
                      <a:pt x="2394" y="1338"/>
                    </a:cubicBezTo>
                    <a:cubicBezTo>
                      <a:pt x="2195" y="1049"/>
                      <a:pt x="1927" y="767"/>
                      <a:pt x="1563" y="531"/>
                    </a:cubicBezTo>
                    <a:cubicBezTo>
                      <a:pt x="1200" y="293"/>
                      <a:pt x="743" y="105"/>
                      <a:pt x="174" y="3"/>
                    </a:cubicBezTo>
                    <a:cubicBezTo>
                      <a:pt x="165" y="1"/>
                      <a:pt x="156" y="0"/>
                      <a:pt x="1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
              <p:cNvSpPr/>
              <p:nvPr/>
            </p:nvSpPr>
            <p:spPr>
              <a:xfrm>
                <a:off x="5788925" y="3185738"/>
                <a:ext cx="78325" cy="70450"/>
              </a:xfrm>
              <a:custGeom>
                <a:rect b="b" l="l" r="r" t="t"/>
                <a:pathLst>
                  <a:path extrusionOk="0" h="2818" w="3133">
                    <a:moveTo>
                      <a:pt x="2766" y="325"/>
                    </a:moveTo>
                    <a:cubicBezTo>
                      <a:pt x="2747" y="377"/>
                      <a:pt x="2724" y="438"/>
                      <a:pt x="2697" y="505"/>
                    </a:cubicBezTo>
                    <a:cubicBezTo>
                      <a:pt x="2626" y="677"/>
                      <a:pt x="2525" y="892"/>
                      <a:pt x="2392" y="1117"/>
                    </a:cubicBezTo>
                    <a:cubicBezTo>
                      <a:pt x="2193" y="1453"/>
                      <a:pt x="1918" y="1807"/>
                      <a:pt x="1562" y="2074"/>
                    </a:cubicBezTo>
                    <a:cubicBezTo>
                      <a:pt x="1384" y="2209"/>
                      <a:pt x="1186" y="2318"/>
                      <a:pt x="965" y="2398"/>
                    </a:cubicBezTo>
                    <a:cubicBezTo>
                      <a:pt x="775" y="2466"/>
                      <a:pt x="565" y="2510"/>
                      <a:pt x="335" y="2521"/>
                    </a:cubicBezTo>
                    <a:lnTo>
                      <a:pt x="335" y="2521"/>
                    </a:lnTo>
                    <a:cubicBezTo>
                      <a:pt x="348" y="2469"/>
                      <a:pt x="366" y="2407"/>
                      <a:pt x="389" y="2337"/>
                    </a:cubicBezTo>
                    <a:cubicBezTo>
                      <a:pt x="442" y="2180"/>
                      <a:pt x="517" y="1984"/>
                      <a:pt x="634" y="1777"/>
                    </a:cubicBezTo>
                    <a:cubicBezTo>
                      <a:pt x="806" y="1465"/>
                      <a:pt x="1063" y="1128"/>
                      <a:pt x="1442" y="854"/>
                    </a:cubicBezTo>
                    <a:cubicBezTo>
                      <a:pt x="1778" y="611"/>
                      <a:pt x="2207" y="414"/>
                      <a:pt x="2766" y="325"/>
                    </a:cubicBezTo>
                    <a:close/>
                    <a:moveTo>
                      <a:pt x="2977" y="1"/>
                    </a:moveTo>
                    <a:cubicBezTo>
                      <a:pt x="2973" y="1"/>
                      <a:pt x="2968" y="1"/>
                      <a:pt x="2964" y="1"/>
                    </a:cubicBezTo>
                    <a:lnTo>
                      <a:pt x="2978" y="149"/>
                    </a:lnTo>
                    <a:lnTo>
                      <a:pt x="2964" y="3"/>
                    </a:lnTo>
                    <a:cubicBezTo>
                      <a:pt x="2317" y="67"/>
                      <a:pt x="1803" y="265"/>
                      <a:pt x="1402" y="523"/>
                    </a:cubicBezTo>
                    <a:cubicBezTo>
                      <a:pt x="1101" y="717"/>
                      <a:pt x="862" y="949"/>
                      <a:pt x="676" y="1183"/>
                    </a:cubicBezTo>
                    <a:cubicBezTo>
                      <a:pt x="395" y="1536"/>
                      <a:pt x="228" y="1897"/>
                      <a:pt x="132" y="2175"/>
                    </a:cubicBezTo>
                    <a:cubicBezTo>
                      <a:pt x="35" y="2450"/>
                      <a:pt x="8" y="2637"/>
                      <a:pt x="5" y="2645"/>
                    </a:cubicBezTo>
                    <a:cubicBezTo>
                      <a:pt x="0" y="2689"/>
                      <a:pt x="11" y="2730"/>
                      <a:pt x="37" y="2763"/>
                    </a:cubicBezTo>
                    <a:cubicBezTo>
                      <a:pt x="64" y="2795"/>
                      <a:pt x="104" y="2812"/>
                      <a:pt x="146" y="2814"/>
                    </a:cubicBezTo>
                    <a:cubicBezTo>
                      <a:pt x="172" y="2814"/>
                      <a:pt x="198" y="2817"/>
                      <a:pt x="225" y="2817"/>
                    </a:cubicBezTo>
                    <a:cubicBezTo>
                      <a:pt x="499" y="2817"/>
                      <a:pt x="751" y="2774"/>
                      <a:pt x="983" y="2702"/>
                    </a:cubicBezTo>
                    <a:cubicBezTo>
                      <a:pt x="1389" y="2573"/>
                      <a:pt x="1723" y="2348"/>
                      <a:pt x="1999" y="2088"/>
                    </a:cubicBezTo>
                    <a:cubicBezTo>
                      <a:pt x="2204" y="1894"/>
                      <a:pt x="2378" y="1677"/>
                      <a:pt x="2520" y="1462"/>
                    </a:cubicBezTo>
                    <a:cubicBezTo>
                      <a:pt x="2734" y="1141"/>
                      <a:pt x="2883" y="827"/>
                      <a:pt x="2980" y="587"/>
                    </a:cubicBezTo>
                    <a:cubicBezTo>
                      <a:pt x="3076" y="350"/>
                      <a:pt x="3118" y="192"/>
                      <a:pt x="3119" y="188"/>
                    </a:cubicBezTo>
                    <a:cubicBezTo>
                      <a:pt x="3132" y="141"/>
                      <a:pt x="3122" y="91"/>
                      <a:pt x="3090" y="53"/>
                    </a:cubicBezTo>
                    <a:cubicBezTo>
                      <a:pt x="3061" y="21"/>
                      <a:pt x="3020" y="1"/>
                      <a:pt x="29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
              <p:cNvSpPr/>
              <p:nvPr/>
            </p:nvSpPr>
            <p:spPr>
              <a:xfrm>
                <a:off x="5843775" y="3276613"/>
                <a:ext cx="49150" cy="102350"/>
              </a:xfrm>
              <a:custGeom>
                <a:rect b="b" l="l" r="r" t="t"/>
                <a:pathLst>
                  <a:path extrusionOk="0" h="4094" w="1966">
                    <a:moveTo>
                      <a:pt x="437" y="362"/>
                    </a:moveTo>
                    <a:lnTo>
                      <a:pt x="437" y="362"/>
                    </a:lnTo>
                    <a:cubicBezTo>
                      <a:pt x="462" y="378"/>
                      <a:pt x="490" y="395"/>
                      <a:pt x="519" y="415"/>
                    </a:cubicBezTo>
                    <a:cubicBezTo>
                      <a:pt x="715" y="550"/>
                      <a:pt x="1004" y="791"/>
                      <a:pt x="1243" y="1153"/>
                    </a:cubicBezTo>
                    <a:cubicBezTo>
                      <a:pt x="1362" y="1337"/>
                      <a:pt x="1468" y="1550"/>
                      <a:pt x="1547" y="1799"/>
                    </a:cubicBezTo>
                    <a:cubicBezTo>
                      <a:pt x="1622" y="2048"/>
                      <a:pt x="1670" y="2330"/>
                      <a:pt x="1670" y="2654"/>
                    </a:cubicBezTo>
                    <a:cubicBezTo>
                      <a:pt x="1670" y="2964"/>
                      <a:pt x="1627" y="3310"/>
                      <a:pt x="1524" y="3696"/>
                    </a:cubicBezTo>
                    <a:lnTo>
                      <a:pt x="1524" y="3696"/>
                    </a:lnTo>
                    <a:cubicBezTo>
                      <a:pt x="1385" y="3579"/>
                      <a:pt x="1177" y="3385"/>
                      <a:pt x="972" y="3122"/>
                    </a:cubicBezTo>
                    <a:cubicBezTo>
                      <a:pt x="800" y="2902"/>
                      <a:pt x="631" y="2635"/>
                      <a:pt x="505" y="2324"/>
                    </a:cubicBezTo>
                    <a:cubicBezTo>
                      <a:pt x="378" y="2012"/>
                      <a:pt x="296" y="1659"/>
                      <a:pt x="296" y="1266"/>
                    </a:cubicBezTo>
                    <a:cubicBezTo>
                      <a:pt x="296" y="986"/>
                      <a:pt x="337" y="685"/>
                      <a:pt x="437" y="362"/>
                    </a:cubicBezTo>
                    <a:close/>
                    <a:moveTo>
                      <a:pt x="356" y="0"/>
                    </a:moveTo>
                    <a:cubicBezTo>
                      <a:pt x="336" y="0"/>
                      <a:pt x="316" y="4"/>
                      <a:pt x="298" y="12"/>
                    </a:cubicBezTo>
                    <a:cubicBezTo>
                      <a:pt x="259" y="28"/>
                      <a:pt x="231" y="58"/>
                      <a:pt x="216" y="97"/>
                    </a:cubicBezTo>
                    <a:lnTo>
                      <a:pt x="216" y="97"/>
                    </a:lnTo>
                    <a:lnTo>
                      <a:pt x="216" y="97"/>
                    </a:lnTo>
                    <a:cubicBezTo>
                      <a:pt x="65" y="511"/>
                      <a:pt x="1" y="903"/>
                      <a:pt x="1" y="1266"/>
                    </a:cubicBezTo>
                    <a:cubicBezTo>
                      <a:pt x="1" y="1711"/>
                      <a:pt x="97" y="2109"/>
                      <a:pt x="240" y="2454"/>
                    </a:cubicBezTo>
                    <a:cubicBezTo>
                      <a:pt x="455" y="2974"/>
                      <a:pt x="773" y="3374"/>
                      <a:pt x="1038" y="3647"/>
                    </a:cubicBezTo>
                    <a:cubicBezTo>
                      <a:pt x="1302" y="3919"/>
                      <a:pt x="1516" y="4064"/>
                      <a:pt x="1522" y="4067"/>
                    </a:cubicBezTo>
                    <a:cubicBezTo>
                      <a:pt x="1547" y="4085"/>
                      <a:pt x="1575" y="4093"/>
                      <a:pt x="1605" y="4093"/>
                    </a:cubicBezTo>
                    <a:cubicBezTo>
                      <a:pt x="1621" y="4093"/>
                      <a:pt x="1637" y="4091"/>
                      <a:pt x="1652" y="4086"/>
                    </a:cubicBezTo>
                    <a:cubicBezTo>
                      <a:pt x="1696" y="4072"/>
                      <a:pt x="1731" y="4035"/>
                      <a:pt x="1744" y="3992"/>
                    </a:cubicBezTo>
                    <a:cubicBezTo>
                      <a:pt x="1900" y="3496"/>
                      <a:pt x="1966" y="3053"/>
                      <a:pt x="1966" y="2658"/>
                    </a:cubicBezTo>
                    <a:cubicBezTo>
                      <a:pt x="1966" y="2179"/>
                      <a:pt x="1869" y="1772"/>
                      <a:pt x="1725" y="1433"/>
                    </a:cubicBezTo>
                    <a:cubicBezTo>
                      <a:pt x="1616" y="1178"/>
                      <a:pt x="1479" y="964"/>
                      <a:pt x="1338" y="783"/>
                    </a:cubicBezTo>
                    <a:cubicBezTo>
                      <a:pt x="1124" y="511"/>
                      <a:pt x="896" y="322"/>
                      <a:pt x="721" y="198"/>
                    </a:cubicBezTo>
                    <a:cubicBezTo>
                      <a:pt x="546" y="75"/>
                      <a:pt x="423" y="19"/>
                      <a:pt x="416" y="14"/>
                    </a:cubicBezTo>
                    <a:cubicBezTo>
                      <a:pt x="397" y="5"/>
                      <a:pt x="376" y="0"/>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
              <p:cNvSpPr/>
              <p:nvPr/>
            </p:nvSpPr>
            <p:spPr>
              <a:xfrm>
                <a:off x="5776475" y="3267863"/>
                <a:ext cx="82100" cy="55775"/>
              </a:xfrm>
              <a:custGeom>
                <a:rect b="b" l="l" r="r" t="t"/>
                <a:pathLst>
                  <a:path extrusionOk="0" h="2231" w="3284">
                    <a:moveTo>
                      <a:pt x="2675" y="296"/>
                    </a:moveTo>
                    <a:cubicBezTo>
                      <a:pt x="2756" y="296"/>
                      <a:pt x="2840" y="300"/>
                      <a:pt x="2927" y="307"/>
                    </a:cubicBezTo>
                    <a:lnTo>
                      <a:pt x="2927" y="307"/>
                    </a:lnTo>
                    <a:cubicBezTo>
                      <a:pt x="2911" y="344"/>
                      <a:pt x="2892" y="386"/>
                      <a:pt x="2869" y="433"/>
                    </a:cubicBezTo>
                    <a:cubicBezTo>
                      <a:pt x="2746" y="690"/>
                      <a:pt x="2513" y="1068"/>
                      <a:pt x="2137" y="1378"/>
                    </a:cubicBezTo>
                    <a:cubicBezTo>
                      <a:pt x="1949" y="1532"/>
                      <a:pt x="1725" y="1670"/>
                      <a:pt x="1456" y="1770"/>
                    </a:cubicBezTo>
                    <a:cubicBezTo>
                      <a:pt x="1190" y="1871"/>
                      <a:pt x="879" y="1934"/>
                      <a:pt x="516" y="1934"/>
                    </a:cubicBezTo>
                    <a:cubicBezTo>
                      <a:pt x="465" y="1934"/>
                      <a:pt x="413" y="1932"/>
                      <a:pt x="359" y="1930"/>
                    </a:cubicBezTo>
                    <a:lnTo>
                      <a:pt x="359" y="1930"/>
                    </a:lnTo>
                    <a:cubicBezTo>
                      <a:pt x="374" y="1893"/>
                      <a:pt x="392" y="1852"/>
                      <a:pt x="413" y="1807"/>
                    </a:cubicBezTo>
                    <a:cubicBezTo>
                      <a:pt x="476" y="1677"/>
                      <a:pt x="562" y="1516"/>
                      <a:pt x="678" y="1349"/>
                    </a:cubicBezTo>
                    <a:cubicBezTo>
                      <a:pt x="854" y="1099"/>
                      <a:pt x="1098" y="836"/>
                      <a:pt x="1423" y="635"/>
                    </a:cubicBezTo>
                    <a:cubicBezTo>
                      <a:pt x="1585" y="534"/>
                      <a:pt x="1770" y="450"/>
                      <a:pt x="1977" y="389"/>
                    </a:cubicBezTo>
                    <a:cubicBezTo>
                      <a:pt x="2184" y="330"/>
                      <a:pt x="2416" y="296"/>
                      <a:pt x="2675" y="296"/>
                    </a:cubicBezTo>
                    <a:close/>
                    <a:moveTo>
                      <a:pt x="2677" y="1"/>
                    </a:moveTo>
                    <a:cubicBezTo>
                      <a:pt x="2163" y="1"/>
                      <a:pt x="1733" y="128"/>
                      <a:pt x="1384" y="319"/>
                    </a:cubicBezTo>
                    <a:cubicBezTo>
                      <a:pt x="1124" y="460"/>
                      <a:pt x="907" y="640"/>
                      <a:pt x="729" y="826"/>
                    </a:cubicBezTo>
                    <a:cubicBezTo>
                      <a:pt x="463" y="1105"/>
                      <a:pt x="285" y="1402"/>
                      <a:pt x="172" y="1629"/>
                    </a:cubicBezTo>
                    <a:cubicBezTo>
                      <a:pt x="60" y="1855"/>
                      <a:pt x="13" y="2016"/>
                      <a:pt x="12" y="2022"/>
                    </a:cubicBezTo>
                    <a:cubicBezTo>
                      <a:pt x="0" y="2064"/>
                      <a:pt x="7" y="2110"/>
                      <a:pt x="33" y="2146"/>
                    </a:cubicBezTo>
                    <a:cubicBezTo>
                      <a:pt x="57" y="2183"/>
                      <a:pt x="97" y="2207"/>
                      <a:pt x="138" y="2210"/>
                    </a:cubicBezTo>
                    <a:cubicBezTo>
                      <a:pt x="269" y="2224"/>
                      <a:pt x="394" y="2231"/>
                      <a:pt x="516" y="2231"/>
                    </a:cubicBezTo>
                    <a:cubicBezTo>
                      <a:pt x="1052" y="2231"/>
                      <a:pt x="1495" y="2105"/>
                      <a:pt x="1856" y="1918"/>
                    </a:cubicBezTo>
                    <a:cubicBezTo>
                      <a:pt x="2127" y="1775"/>
                      <a:pt x="2352" y="1598"/>
                      <a:pt x="2534" y="1414"/>
                    </a:cubicBezTo>
                    <a:cubicBezTo>
                      <a:pt x="2810" y="1137"/>
                      <a:pt x="2991" y="842"/>
                      <a:pt x="3107" y="616"/>
                    </a:cubicBezTo>
                    <a:cubicBezTo>
                      <a:pt x="3221" y="388"/>
                      <a:pt x="3269" y="230"/>
                      <a:pt x="3270" y="224"/>
                    </a:cubicBezTo>
                    <a:cubicBezTo>
                      <a:pt x="3283" y="182"/>
                      <a:pt x="3277" y="137"/>
                      <a:pt x="3253" y="102"/>
                    </a:cubicBezTo>
                    <a:cubicBezTo>
                      <a:pt x="3229" y="66"/>
                      <a:pt x="3193" y="42"/>
                      <a:pt x="3150" y="35"/>
                    </a:cubicBezTo>
                    <a:lnTo>
                      <a:pt x="3150" y="35"/>
                    </a:lnTo>
                    <a:lnTo>
                      <a:pt x="3150" y="35"/>
                    </a:lnTo>
                    <a:cubicBezTo>
                      <a:pt x="2986" y="14"/>
                      <a:pt x="2827" y="1"/>
                      <a:pt x="26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
              <p:cNvSpPr/>
              <p:nvPr/>
            </p:nvSpPr>
            <p:spPr>
              <a:xfrm>
                <a:off x="5757050" y="3356088"/>
                <a:ext cx="64550" cy="82575"/>
              </a:xfrm>
              <a:custGeom>
                <a:rect b="b" l="l" r="r" t="t"/>
                <a:pathLst>
                  <a:path extrusionOk="0" h="3303" w="2582">
                    <a:moveTo>
                      <a:pt x="2282" y="328"/>
                    </a:moveTo>
                    <a:cubicBezTo>
                      <a:pt x="2283" y="368"/>
                      <a:pt x="2285" y="414"/>
                      <a:pt x="2285" y="466"/>
                    </a:cubicBezTo>
                    <a:cubicBezTo>
                      <a:pt x="2285" y="628"/>
                      <a:pt x="2270" y="846"/>
                      <a:pt x="2221" y="1086"/>
                    </a:cubicBezTo>
                    <a:cubicBezTo>
                      <a:pt x="2182" y="1265"/>
                      <a:pt x="2124" y="1456"/>
                      <a:pt x="2033" y="1648"/>
                    </a:cubicBezTo>
                    <a:cubicBezTo>
                      <a:pt x="1900" y="1935"/>
                      <a:pt x="1699" y="2217"/>
                      <a:pt x="1394" y="2458"/>
                    </a:cubicBezTo>
                    <a:cubicBezTo>
                      <a:pt x="1121" y="2673"/>
                      <a:pt x="766" y="2856"/>
                      <a:pt x="295" y="2972"/>
                    </a:cubicBezTo>
                    <a:lnTo>
                      <a:pt x="295" y="2972"/>
                    </a:lnTo>
                    <a:cubicBezTo>
                      <a:pt x="296" y="2846"/>
                      <a:pt x="307" y="2655"/>
                      <a:pt x="347" y="2434"/>
                    </a:cubicBezTo>
                    <a:cubicBezTo>
                      <a:pt x="383" y="2246"/>
                      <a:pt x="435" y="2039"/>
                      <a:pt x="521" y="1826"/>
                    </a:cubicBezTo>
                    <a:cubicBezTo>
                      <a:pt x="585" y="1667"/>
                      <a:pt x="665" y="1506"/>
                      <a:pt x="769" y="1351"/>
                    </a:cubicBezTo>
                    <a:cubicBezTo>
                      <a:pt x="924" y="1118"/>
                      <a:pt x="1129" y="896"/>
                      <a:pt x="1402" y="712"/>
                    </a:cubicBezTo>
                    <a:cubicBezTo>
                      <a:pt x="1640" y="551"/>
                      <a:pt x="1928" y="418"/>
                      <a:pt x="2282" y="328"/>
                    </a:cubicBezTo>
                    <a:close/>
                    <a:moveTo>
                      <a:pt x="2414" y="1"/>
                    </a:moveTo>
                    <a:cubicBezTo>
                      <a:pt x="2404" y="1"/>
                      <a:pt x="2394" y="2"/>
                      <a:pt x="2384" y="4"/>
                    </a:cubicBezTo>
                    <a:lnTo>
                      <a:pt x="2415" y="150"/>
                    </a:lnTo>
                    <a:lnTo>
                      <a:pt x="2384" y="5"/>
                    </a:lnTo>
                    <a:cubicBezTo>
                      <a:pt x="1835" y="118"/>
                      <a:pt x="1405" y="330"/>
                      <a:pt x="1074" y="591"/>
                    </a:cubicBezTo>
                    <a:cubicBezTo>
                      <a:pt x="826" y="789"/>
                      <a:pt x="635" y="1015"/>
                      <a:pt x="488" y="1248"/>
                    </a:cubicBezTo>
                    <a:cubicBezTo>
                      <a:pt x="267" y="1598"/>
                      <a:pt x="145" y="1964"/>
                      <a:pt x="79" y="2280"/>
                    </a:cubicBezTo>
                    <a:cubicBezTo>
                      <a:pt x="13" y="2596"/>
                      <a:pt x="0" y="2863"/>
                      <a:pt x="0" y="3020"/>
                    </a:cubicBezTo>
                    <a:cubicBezTo>
                      <a:pt x="0" y="3110"/>
                      <a:pt x="5" y="3165"/>
                      <a:pt x="5" y="3166"/>
                    </a:cubicBezTo>
                    <a:cubicBezTo>
                      <a:pt x="8" y="3208"/>
                      <a:pt x="29" y="3246"/>
                      <a:pt x="63" y="3272"/>
                    </a:cubicBezTo>
                    <a:cubicBezTo>
                      <a:pt x="89" y="3293"/>
                      <a:pt x="119" y="3302"/>
                      <a:pt x="150" y="3302"/>
                    </a:cubicBezTo>
                    <a:cubicBezTo>
                      <a:pt x="161" y="3302"/>
                      <a:pt x="171" y="3301"/>
                      <a:pt x="182" y="3299"/>
                    </a:cubicBezTo>
                    <a:cubicBezTo>
                      <a:pt x="713" y="3192"/>
                      <a:pt x="1132" y="3007"/>
                      <a:pt x="1460" y="2778"/>
                    </a:cubicBezTo>
                    <a:cubicBezTo>
                      <a:pt x="1707" y="2604"/>
                      <a:pt x="1901" y="2405"/>
                      <a:pt x="2052" y="2197"/>
                    </a:cubicBezTo>
                    <a:cubicBezTo>
                      <a:pt x="2278" y="1883"/>
                      <a:pt x="2410" y="1551"/>
                      <a:pt x="2487" y="1246"/>
                    </a:cubicBezTo>
                    <a:cubicBezTo>
                      <a:pt x="2561" y="941"/>
                      <a:pt x="2582" y="667"/>
                      <a:pt x="2582" y="463"/>
                    </a:cubicBezTo>
                    <a:cubicBezTo>
                      <a:pt x="2582" y="260"/>
                      <a:pt x="2563" y="132"/>
                      <a:pt x="2561" y="126"/>
                    </a:cubicBezTo>
                    <a:cubicBezTo>
                      <a:pt x="2555" y="86"/>
                      <a:pt x="2534" y="50"/>
                      <a:pt x="2498" y="28"/>
                    </a:cubicBezTo>
                    <a:cubicBezTo>
                      <a:pt x="2473" y="10"/>
                      <a:pt x="2444" y="1"/>
                      <a:pt x="24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
              <p:cNvSpPr/>
              <p:nvPr/>
            </p:nvSpPr>
            <p:spPr>
              <a:xfrm>
                <a:off x="5192900" y="2965713"/>
                <a:ext cx="638750" cy="552200"/>
              </a:xfrm>
              <a:custGeom>
                <a:rect b="b" l="l" r="r" t="t"/>
                <a:pathLst>
                  <a:path extrusionOk="0" h="22088" w="25550">
                    <a:moveTo>
                      <a:pt x="2351" y="1"/>
                    </a:moveTo>
                    <a:cubicBezTo>
                      <a:pt x="1263" y="1"/>
                      <a:pt x="479" y="245"/>
                      <a:pt x="342" y="742"/>
                    </a:cubicBezTo>
                    <a:cubicBezTo>
                      <a:pt x="0" y="1988"/>
                      <a:pt x="3770" y="3007"/>
                      <a:pt x="3770" y="3007"/>
                    </a:cubicBezTo>
                    <a:cubicBezTo>
                      <a:pt x="3770" y="3007"/>
                      <a:pt x="141" y="4105"/>
                      <a:pt x="321" y="5272"/>
                    </a:cubicBezTo>
                    <a:cubicBezTo>
                      <a:pt x="399" y="5786"/>
                      <a:pt x="1216" y="5930"/>
                      <a:pt x="2109" y="5930"/>
                    </a:cubicBezTo>
                    <a:cubicBezTo>
                      <a:pt x="3251" y="5930"/>
                      <a:pt x="4516" y="5694"/>
                      <a:pt x="4516" y="5694"/>
                    </a:cubicBezTo>
                    <a:lnTo>
                      <a:pt x="4516" y="5694"/>
                    </a:lnTo>
                    <a:cubicBezTo>
                      <a:pt x="4516" y="5695"/>
                      <a:pt x="2063" y="7679"/>
                      <a:pt x="2741" y="8356"/>
                    </a:cubicBezTo>
                    <a:cubicBezTo>
                      <a:pt x="2906" y="8522"/>
                      <a:pt x="3160" y="8580"/>
                      <a:pt x="3457" y="8580"/>
                    </a:cubicBezTo>
                    <a:cubicBezTo>
                      <a:pt x="4165" y="8580"/>
                      <a:pt x="5114" y="8249"/>
                      <a:pt x="5675" y="8249"/>
                    </a:cubicBezTo>
                    <a:cubicBezTo>
                      <a:pt x="5843" y="8249"/>
                      <a:pt x="5976" y="8279"/>
                      <a:pt x="6057" y="8356"/>
                    </a:cubicBezTo>
                    <a:cubicBezTo>
                      <a:pt x="6526" y="8801"/>
                      <a:pt x="4890" y="9573"/>
                      <a:pt x="5614" y="10997"/>
                    </a:cubicBezTo>
                    <a:cubicBezTo>
                      <a:pt x="6338" y="12422"/>
                      <a:pt x="8863" y="11886"/>
                      <a:pt x="10287" y="12119"/>
                    </a:cubicBezTo>
                    <a:cubicBezTo>
                      <a:pt x="11713" y="12352"/>
                      <a:pt x="12952" y="13545"/>
                      <a:pt x="12461" y="14853"/>
                    </a:cubicBezTo>
                    <a:cubicBezTo>
                      <a:pt x="11970" y="16161"/>
                      <a:pt x="6924" y="19618"/>
                      <a:pt x="7577" y="20412"/>
                    </a:cubicBezTo>
                    <a:cubicBezTo>
                      <a:pt x="7672" y="20527"/>
                      <a:pt x="7813" y="20576"/>
                      <a:pt x="7983" y="20576"/>
                    </a:cubicBezTo>
                    <a:cubicBezTo>
                      <a:pt x="8990" y="20576"/>
                      <a:pt x="11049" y="18870"/>
                      <a:pt x="11050" y="18869"/>
                    </a:cubicBezTo>
                    <a:lnTo>
                      <a:pt x="11050" y="18869"/>
                    </a:lnTo>
                    <a:cubicBezTo>
                      <a:pt x="11049" y="18870"/>
                      <a:pt x="9448" y="21006"/>
                      <a:pt x="9891" y="21486"/>
                    </a:cubicBezTo>
                    <a:cubicBezTo>
                      <a:pt x="9933" y="21531"/>
                      <a:pt x="9989" y="21552"/>
                      <a:pt x="10058" y="21552"/>
                    </a:cubicBezTo>
                    <a:cubicBezTo>
                      <a:pt x="10714" y="21552"/>
                      <a:pt x="12449" y="19664"/>
                      <a:pt x="12450" y="19664"/>
                    </a:cubicBezTo>
                    <a:lnTo>
                      <a:pt x="12450" y="19664"/>
                    </a:lnTo>
                    <a:cubicBezTo>
                      <a:pt x="12449" y="19664"/>
                      <a:pt x="11714" y="21867"/>
                      <a:pt x="12414" y="22074"/>
                    </a:cubicBezTo>
                    <a:cubicBezTo>
                      <a:pt x="12445" y="22083"/>
                      <a:pt x="12475" y="22087"/>
                      <a:pt x="12506" y="22087"/>
                    </a:cubicBezTo>
                    <a:cubicBezTo>
                      <a:pt x="13177" y="22087"/>
                      <a:pt x="13848" y="19988"/>
                      <a:pt x="14517" y="18916"/>
                    </a:cubicBezTo>
                    <a:cubicBezTo>
                      <a:pt x="15219" y="17794"/>
                      <a:pt x="17132" y="17426"/>
                      <a:pt x="19237" y="16486"/>
                    </a:cubicBezTo>
                    <a:cubicBezTo>
                      <a:pt x="21690" y="15387"/>
                      <a:pt x="23403" y="12141"/>
                      <a:pt x="22493" y="8496"/>
                    </a:cubicBezTo>
                    <a:lnTo>
                      <a:pt x="22493" y="8496"/>
                    </a:lnTo>
                    <a:cubicBezTo>
                      <a:pt x="22493" y="8496"/>
                      <a:pt x="22679" y="8518"/>
                      <a:pt x="22959" y="8518"/>
                    </a:cubicBezTo>
                    <a:cubicBezTo>
                      <a:pt x="23815" y="8518"/>
                      <a:pt x="25546" y="8307"/>
                      <a:pt x="25549" y="6598"/>
                    </a:cubicBezTo>
                    <a:cubicBezTo>
                      <a:pt x="25549" y="5123"/>
                      <a:pt x="23805" y="4098"/>
                      <a:pt x="21982" y="4098"/>
                    </a:cubicBezTo>
                    <a:cubicBezTo>
                      <a:pt x="21612" y="4098"/>
                      <a:pt x="21238" y="4141"/>
                      <a:pt x="20874" y="4230"/>
                    </a:cubicBezTo>
                    <a:cubicBezTo>
                      <a:pt x="18189" y="4893"/>
                      <a:pt x="16326" y="7783"/>
                      <a:pt x="16326" y="7783"/>
                    </a:cubicBezTo>
                    <a:cubicBezTo>
                      <a:pt x="16326" y="7783"/>
                      <a:pt x="11207" y="3450"/>
                      <a:pt x="8159" y="1644"/>
                    </a:cubicBezTo>
                    <a:cubicBezTo>
                      <a:pt x="6324" y="558"/>
                      <a:pt x="3992" y="1"/>
                      <a:pt x="235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
              <p:cNvSpPr/>
              <p:nvPr/>
            </p:nvSpPr>
            <p:spPr>
              <a:xfrm>
                <a:off x="5197075" y="2963088"/>
                <a:ext cx="638100" cy="559100"/>
              </a:xfrm>
              <a:custGeom>
                <a:rect b="b" l="l" r="r" t="t"/>
                <a:pathLst>
                  <a:path extrusionOk="0" h="22364" w="25524">
                    <a:moveTo>
                      <a:pt x="1527" y="0"/>
                    </a:moveTo>
                    <a:cubicBezTo>
                      <a:pt x="1522" y="0"/>
                      <a:pt x="1517" y="0"/>
                      <a:pt x="1512" y="1"/>
                    </a:cubicBezTo>
                    <a:cubicBezTo>
                      <a:pt x="1321" y="23"/>
                      <a:pt x="1145" y="54"/>
                      <a:pt x="984" y="96"/>
                    </a:cubicBezTo>
                    <a:cubicBezTo>
                      <a:pt x="743" y="158"/>
                      <a:pt x="536" y="243"/>
                      <a:pt x="373" y="361"/>
                    </a:cubicBezTo>
                    <a:cubicBezTo>
                      <a:pt x="291" y="418"/>
                      <a:pt x="220" y="484"/>
                      <a:pt x="162" y="561"/>
                    </a:cubicBezTo>
                    <a:cubicBezTo>
                      <a:pt x="103" y="637"/>
                      <a:pt x="61" y="722"/>
                      <a:pt x="35" y="813"/>
                    </a:cubicBezTo>
                    <a:cubicBezTo>
                      <a:pt x="18" y="881"/>
                      <a:pt x="7" y="948"/>
                      <a:pt x="7" y="1014"/>
                    </a:cubicBezTo>
                    <a:cubicBezTo>
                      <a:pt x="7" y="1107"/>
                      <a:pt x="23" y="1195"/>
                      <a:pt x="55" y="1282"/>
                    </a:cubicBezTo>
                    <a:cubicBezTo>
                      <a:pt x="111" y="1443"/>
                      <a:pt x="214" y="1587"/>
                      <a:pt x="342" y="1720"/>
                    </a:cubicBezTo>
                    <a:cubicBezTo>
                      <a:pt x="454" y="1839"/>
                      <a:pt x="589" y="1950"/>
                      <a:pt x="740" y="2054"/>
                    </a:cubicBezTo>
                    <a:cubicBezTo>
                      <a:pt x="1000" y="2237"/>
                      <a:pt x="1305" y="2403"/>
                      <a:pt x="1618" y="2550"/>
                    </a:cubicBezTo>
                    <a:cubicBezTo>
                      <a:pt x="2087" y="2770"/>
                      <a:pt x="2574" y="2947"/>
                      <a:pt x="2941" y="3069"/>
                    </a:cubicBezTo>
                    <a:cubicBezTo>
                      <a:pt x="3003" y="3089"/>
                      <a:pt x="3061" y="3108"/>
                      <a:pt x="3116" y="3126"/>
                    </a:cubicBezTo>
                    <a:lnTo>
                      <a:pt x="3116" y="3126"/>
                    </a:lnTo>
                    <a:cubicBezTo>
                      <a:pt x="3083" y="3137"/>
                      <a:pt x="3050" y="3149"/>
                      <a:pt x="3015" y="3162"/>
                    </a:cubicBezTo>
                    <a:cubicBezTo>
                      <a:pt x="2769" y="3250"/>
                      <a:pt x="2463" y="3366"/>
                      <a:pt x="2140" y="3505"/>
                    </a:cubicBezTo>
                    <a:cubicBezTo>
                      <a:pt x="1898" y="3610"/>
                      <a:pt x="1646" y="3725"/>
                      <a:pt x="1405" y="3854"/>
                    </a:cubicBezTo>
                    <a:cubicBezTo>
                      <a:pt x="1225" y="3950"/>
                      <a:pt x="1048" y="4051"/>
                      <a:pt x="886" y="4159"/>
                    </a:cubicBezTo>
                    <a:cubicBezTo>
                      <a:pt x="641" y="4319"/>
                      <a:pt x="426" y="4493"/>
                      <a:pt x="268" y="4679"/>
                    </a:cubicBezTo>
                    <a:cubicBezTo>
                      <a:pt x="188" y="4774"/>
                      <a:pt x="121" y="4872"/>
                      <a:pt x="76" y="4976"/>
                    </a:cubicBezTo>
                    <a:cubicBezTo>
                      <a:pt x="29" y="5080"/>
                      <a:pt x="0" y="5191"/>
                      <a:pt x="0" y="5303"/>
                    </a:cubicBezTo>
                    <a:cubicBezTo>
                      <a:pt x="0" y="5339"/>
                      <a:pt x="3" y="5372"/>
                      <a:pt x="8" y="5409"/>
                    </a:cubicBezTo>
                    <a:cubicBezTo>
                      <a:pt x="21" y="5491"/>
                      <a:pt x="48" y="5570"/>
                      <a:pt x="92" y="5637"/>
                    </a:cubicBezTo>
                    <a:cubicBezTo>
                      <a:pt x="127" y="5698"/>
                      <a:pt x="172" y="5753"/>
                      <a:pt x="223" y="5798"/>
                    </a:cubicBezTo>
                    <a:cubicBezTo>
                      <a:pt x="313" y="5881"/>
                      <a:pt x="426" y="5946"/>
                      <a:pt x="549" y="5995"/>
                    </a:cubicBezTo>
                    <a:cubicBezTo>
                      <a:pt x="735" y="6071"/>
                      <a:pt x="952" y="6119"/>
                      <a:pt x="1188" y="6149"/>
                    </a:cubicBezTo>
                    <a:cubicBezTo>
                      <a:pt x="1426" y="6180"/>
                      <a:pt x="1681" y="6191"/>
                      <a:pt x="1941" y="6191"/>
                    </a:cubicBezTo>
                    <a:cubicBezTo>
                      <a:pt x="2524" y="6191"/>
                      <a:pt x="3129" y="6132"/>
                      <a:pt x="3593" y="6074"/>
                    </a:cubicBezTo>
                    <a:cubicBezTo>
                      <a:pt x="3690" y="6061"/>
                      <a:pt x="3782" y="6048"/>
                      <a:pt x="3865" y="6036"/>
                    </a:cubicBezTo>
                    <a:lnTo>
                      <a:pt x="3865" y="6036"/>
                    </a:lnTo>
                    <a:cubicBezTo>
                      <a:pt x="3699" y="6185"/>
                      <a:pt x="3499" y="6373"/>
                      <a:pt x="3299" y="6580"/>
                    </a:cubicBezTo>
                    <a:cubicBezTo>
                      <a:pt x="3058" y="6825"/>
                      <a:pt x="2818" y="7101"/>
                      <a:pt x="2633" y="7374"/>
                    </a:cubicBezTo>
                    <a:cubicBezTo>
                      <a:pt x="2541" y="7511"/>
                      <a:pt x="2463" y="7644"/>
                      <a:pt x="2405" y="7779"/>
                    </a:cubicBezTo>
                    <a:cubicBezTo>
                      <a:pt x="2376" y="7845"/>
                      <a:pt x="2352" y="7912"/>
                      <a:pt x="2336" y="7979"/>
                    </a:cubicBezTo>
                    <a:cubicBezTo>
                      <a:pt x="2320" y="8045"/>
                      <a:pt x="2310" y="8113"/>
                      <a:pt x="2310" y="8179"/>
                    </a:cubicBezTo>
                    <a:cubicBezTo>
                      <a:pt x="2310" y="8251"/>
                      <a:pt x="2323" y="8325"/>
                      <a:pt x="2349" y="8394"/>
                    </a:cubicBezTo>
                    <a:cubicBezTo>
                      <a:pt x="2374" y="8461"/>
                      <a:pt x="2416" y="8525"/>
                      <a:pt x="2471" y="8581"/>
                    </a:cubicBezTo>
                    <a:cubicBezTo>
                      <a:pt x="2524" y="8634"/>
                      <a:pt x="2582" y="8676"/>
                      <a:pt x="2644" y="8710"/>
                    </a:cubicBezTo>
                    <a:cubicBezTo>
                      <a:pt x="2739" y="8763"/>
                      <a:pt x="2840" y="8797"/>
                      <a:pt x="2951" y="8819"/>
                    </a:cubicBezTo>
                    <a:cubicBezTo>
                      <a:pt x="3058" y="8840"/>
                      <a:pt x="3174" y="8848"/>
                      <a:pt x="3291" y="8848"/>
                    </a:cubicBezTo>
                    <a:cubicBezTo>
                      <a:pt x="3481" y="8848"/>
                      <a:pt x="3680" y="8827"/>
                      <a:pt x="3882" y="8795"/>
                    </a:cubicBezTo>
                    <a:cubicBezTo>
                      <a:pt x="4185" y="8747"/>
                      <a:pt x="4494" y="8676"/>
                      <a:pt x="4779" y="8618"/>
                    </a:cubicBezTo>
                    <a:cubicBezTo>
                      <a:pt x="4922" y="8590"/>
                      <a:pt x="5055" y="8564"/>
                      <a:pt x="5181" y="8546"/>
                    </a:cubicBezTo>
                    <a:cubicBezTo>
                      <a:pt x="5304" y="8527"/>
                      <a:pt x="5417" y="8517"/>
                      <a:pt x="5511" y="8517"/>
                    </a:cubicBezTo>
                    <a:cubicBezTo>
                      <a:pt x="5587" y="8517"/>
                      <a:pt x="5649" y="8524"/>
                      <a:pt x="5698" y="8538"/>
                    </a:cubicBezTo>
                    <a:cubicBezTo>
                      <a:pt x="5722" y="8543"/>
                      <a:pt x="5742" y="8551"/>
                      <a:pt x="5755" y="8559"/>
                    </a:cubicBezTo>
                    <a:cubicBezTo>
                      <a:pt x="5771" y="8567"/>
                      <a:pt x="5784" y="8575"/>
                      <a:pt x="5792" y="8586"/>
                    </a:cubicBezTo>
                    <a:cubicBezTo>
                      <a:pt x="5810" y="8604"/>
                      <a:pt x="5818" y="8615"/>
                      <a:pt x="5824" y="8628"/>
                    </a:cubicBezTo>
                    <a:cubicBezTo>
                      <a:pt x="5831" y="8639"/>
                      <a:pt x="5832" y="8651"/>
                      <a:pt x="5832" y="8667"/>
                    </a:cubicBezTo>
                    <a:cubicBezTo>
                      <a:pt x="5832" y="8687"/>
                      <a:pt x="5826" y="8718"/>
                      <a:pt x="5810" y="8758"/>
                    </a:cubicBezTo>
                    <a:cubicBezTo>
                      <a:pt x="5795" y="8792"/>
                      <a:pt x="5776" y="8835"/>
                      <a:pt x="5750" y="8878"/>
                    </a:cubicBezTo>
                    <a:cubicBezTo>
                      <a:pt x="5706" y="8959"/>
                      <a:pt x="5643" y="9052"/>
                      <a:pt x="5576" y="9153"/>
                    </a:cubicBezTo>
                    <a:cubicBezTo>
                      <a:pt x="5473" y="9309"/>
                      <a:pt x="5359" y="9485"/>
                      <a:pt x="5269" y="9689"/>
                    </a:cubicBezTo>
                    <a:cubicBezTo>
                      <a:pt x="5177" y="9895"/>
                      <a:pt x="5112" y="10127"/>
                      <a:pt x="5112" y="10386"/>
                    </a:cubicBezTo>
                    <a:cubicBezTo>
                      <a:pt x="5112" y="10508"/>
                      <a:pt x="5126" y="10636"/>
                      <a:pt x="5160" y="10771"/>
                    </a:cubicBezTo>
                    <a:cubicBezTo>
                      <a:pt x="5192" y="10903"/>
                      <a:pt x="5245" y="11042"/>
                      <a:pt x="5317" y="11184"/>
                    </a:cubicBezTo>
                    <a:cubicBezTo>
                      <a:pt x="5415" y="11380"/>
                      <a:pt x="5547" y="11543"/>
                      <a:pt x="5702" y="11677"/>
                    </a:cubicBezTo>
                    <a:cubicBezTo>
                      <a:pt x="5836" y="11792"/>
                      <a:pt x="5988" y="11888"/>
                      <a:pt x="6153" y="11966"/>
                    </a:cubicBezTo>
                    <a:cubicBezTo>
                      <a:pt x="6442" y="12099"/>
                      <a:pt x="6765" y="12177"/>
                      <a:pt x="7107" y="12227"/>
                    </a:cubicBezTo>
                    <a:cubicBezTo>
                      <a:pt x="7617" y="12303"/>
                      <a:pt x="8167" y="12306"/>
                      <a:pt x="8688" y="12312"/>
                    </a:cubicBezTo>
                    <a:cubicBezTo>
                      <a:pt x="8948" y="12314"/>
                      <a:pt x="9204" y="12316"/>
                      <a:pt x="9440" y="12327"/>
                    </a:cubicBezTo>
                    <a:cubicBezTo>
                      <a:pt x="9679" y="12336"/>
                      <a:pt x="9900" y="12354"/>
                      <a:pt x="10096" y="12386"/>
                    </a:cubicBezTo>
                    <a:cubicBezTo>
                      <a:pt x="10385" y="12434"/>
                      <a:pt x="10666" y="12523"/>
                      <a:pt x="10923" y="12643"/>
                    </a:cubicBezTo>
                    <a:cubicBezTo>
                      <a:pt x="11310" y="12826"/>
                      <a:pt x="11647" y="13083"/>
                      <a:pt x="11883" y="13383"/>
                    </a:cubicBezTo>
                    <a:cubicBezTo>
                      <a:pt x="12000" y="13534"/>
                      <a:pt x="12093" y="13694"/>
                      <a:pt x="12157" y="13863"/>
                    </a:cubicBezTo>
                    <a:cubicBezTo>
                      <a:pt x="12222" y="14032"/>
                      <a:pt x="12255" y="14207"/>
                      <a:pt x="12255" y="14386"/>
                    </a:cubicBezTo>
                    <a:cubicBezTo>
                      <a:pt x="12255" y="14560"/>
                      <a:pt x="12223" y="14738"/>
                      <a:pt x="12156" y="14923"/>
                    </a:cubicBezTo>
                    <a:cubicBezTo>
                      <a:pt x="12132" y="14987"/>
                      <a:pt x="12092" y="15064"/>
                      <a:pt x="12037" y="15147"/>
                    </a:cubicBezTo>
                    <a:cubicBezTo>
                      <a:pt x="11934" y="15306"/>
                      <a:pt x="11782" y="15494"/>
                      <a:pt x="11596" y="15700"/>
                    </a:cubicBezTo>
                    <a:cubicBezTo>
                      <a:pt x="11266" y="16059"/>
                      <a:pt x="10828" y="16472"/>
                      <a:pt x="10359" y="16902"/>
                    </a:cubicBezTo>
                    <a:cubicBezTo>
                      <a:pt x="10006" y="17223"/>
                      <a:pt x="9637" y="17555"/>
                      <a:pt x="9277" y="17881"/>
                    </a:cubicBezTo>
                    <a:cubicBezTo>
                      <a:pt x="8740" y="18371"/>
                      <a:pt x="8231" y="18846"/>
                      <a:pt x="7850" y="19265"/>
                    </a:cubicBezTo>
                    <a:cubicBezTo>
                      <a:pt x="7661" y="19475"/>
                      <a:pt x="7504" y="19671"/>
                      <a:pt x="7390" y="19851"/>
                    </a:cubicBezTo>
                    <a:cubicBezTo>
                      <a:pt x="7333" y="19941"/>
                      <a:pt x="7287" y="20028"/>
                      <a:pt x="7255" y="20113"/>
                    </a:cubicBezTo>
                    <a:cubicBezTo>
                      <a:pt x="7223" y="20196"/>
                      <a:pt x="7203" y="20281"/>
                      <a:pt x="7203" y="20365"/>
                    </a:cubicBezTo>
                    <a:cubicBezTo>
                      <a:pt x="7203" y="20411"/>
                      <a:pt x="7208" y="20459"/>
                      <a:pt x="7224" y="20506"/>
                    </a:cubicBezTo>
                    <a:cubicBezTo>
                      <a:pt x="7240" y="20551"/>
                      <a:pt x="7263" y="20594"/>
                      <a:pt x="7295" y="20631"/>
                    </a:cubicBezTo>
                    <a:cubicBezTo>
                      <a:pt x="7359" y="20710"/>
                      <a:pt x="7439" y="20766"/>
                      <a:pt x="7529" y="20800"/>
                    </a:cubicBezTo>
                    <a:cubicBezTo>
                      <a:pt x="7621" y="20835"/>
                      <a:pt x="7717" y="20851"/>
                      <a:pt x="7815" y="20851"/>
                    </a:cubicBezTo>
                    <a:cubicBezTo>
                      <a:pt x="7961" y="20851"/>
                      <a:pt x="8115" y="20821"/>
                      <a:pt x="8279" y="20771"/>
                    </a:cubicBezTo>
                    <a:cubicBezTo>
                      <a:pt x="8561" y="20684"/>
                      <a:pt x="8868" y="20535"/>
                      <a:pt x="9171" y="20365"/>
                    </a:cubicBezTo>
                    <a:cubicBezTo>
                      <a:pt x="9552" y="20150"/>
                      <a:pt x="9928" y="19897"/>
                      <a:pt x="10238" y="19674"/>
                    </a:cubicBezTo>
                    <a:lnTo>
                      <a:pt x="10238" y="19674"/>
                    </a:lnTo>
                    <a:cubicBezTo>
                      <a:pt x="10204" y="19727"/>
                      <a:pt x="10170" y="19781"/>
                      <a:pt x="10136" y="19837"/>
                    </a:cubicBezTo>
                    <a:cubicBezTo>
                      <a:pt x="9981" y="20092"/>
                      <a:pt x="9822" y="20371"/>
                      <a:pt x="9703" y="20636"/>
                    </a:cubicBezTo>
                    <a:cubicBezTo>
                      <a:pt x="9643" y="20768"/>
                      <a:pt x="9592" y="20899"/>
                      <a:pt x="9557" y="21021"/>
                    </a:cubicBezTo>
                    <a:cubicBezTo>
                      <a:pt x="9520" y="21145"/>
                      <a:pt x="9499" y="21262"/>
                      <a:pt x="9496" y="21373"/>
                    </a:cubicBezTo>
                    <a:cubicBezTo>
                      <a:pt x="9496" y="21434"/>
                      <a:pt x="9504" y="21495"/>
                      <a:pt x="9523" y="21553"/>
                    </a:cubicBezTo>
                    <a:cubicBezTo>
                      <a:pt x="9541" y="21610"/>
                      <a:pt x="9571" y="21667"/>
                      <a:pt x="9615" y="21713"/>
                    </a:cubicBezTo>
                    <a:cubicBezTo>
                      <a:pt x="9651" y="21752"/>
                      <a:pt x="9695" y="21782"/>
                      <a:pt x="9743" y="21800"/>
                    </a:cubicBezTo>
                    <a:cubicBezTo>
                      <a:pt x="9791" y="21818"/>
                      <a:pt x="9841" y="21826"/>
                      <a:pt x="9889" y="21826"/>
                    </a:cubicBezTo>
                    <a:cubicBezTo>
                      <a:pt x="9948" y="21826"/>
                      <a:pt x="10006" y="21816"/>
                      <a:pt x="10064" y="21800"/>
                    </a:cubicBezTo>
                    <a:cubicBezTo>
                      <a:pt x="10175" y="21768"/>
                      <a:pt x="10287" y="21715"/>
                      <a:pt x="10406" y="21646"/>
                    </a:cubicBezTo>
                    <a:cubicBezTo>
                      <a:pt x="10611" y="21525"/>
                      <a:pt x="10836" y="21354"/>
                      <a:pt x="11059" y="21167"/>
                    </a:cubicBezTo>
                    <a:cubicBezTo>
                      <a:pt x="11395" y="20888"/>
                      <a:pt x="11726" y="20570"/>
                      <a:pt x="11974" y="20321"/>
                    </a:cubicBezTo>
                    <a:cubicBezTo>
                      <a:pt x="11975" y="20321"/>
                      <a:pt x="11975" y="20321"/>
                      <a:pt x="11976" y="20320"/>
                    </a:cubicBezTo>
                    <a:lnTo>
                      <a:pt x="11976" y="20320"/>
                    </a:lnTo>
                    <a:cubicBezTo>
                      <a:pt x="11973" y="20330"/>
                      <a:pt x="11970" y="20340"/>
                      <a:pt x="11968" y="20350"/>
                    </a:cubicBezTo>
                    <a:cubicBezTo>
                      <a:pt x="11926" y="20525"/>
                      <a:pt x="11883" y="20723"/>
                      <a:pt x="11851" y="20923"/>
                    </a:cubicBezTo>
                    <a:cubicBezTo>
                      <a:pt x="11819" y="21124"/>
                      <a:pt x="11796" y="21328"/>
                      <a:pt x="11796" y="21519"/>
                    </a:cubicBezTo>
                    <a:cubicBezTo>
                      <a:pt x="11796" y="21609"/>
                      <a:pt x="11803" y="21697"/>
                      <a:pt x="11812" y="21782"/>
                    </a:cubicBezTo>
                    <a:cubicBezTo>
                      <a:pt x="11820" y="21843"/>
                      <a:pt x="11835" y="21904"/>
                      <a:pt x="11852" y="21962"/>
                    </a:cubicBezTo>
                    <a:cubicBezTo>
                      <a:pt x="11880" y="22049"/>
                      <a:pt x="11918" y="22129"/>
                      <a:pt x="11976" y="22195"/>
                    </a:cubicBezTo>
                    <a:cubicBezTo>
                      <a:pt x="12005" y="22228"/>
                      <a:pt x="12039" y="22259"/>
                      <a:pt x="12077" y="22285"/>
                    </a:cubicBezTo>
                    <a:cubicBezTo>
                      <a:pt x="12116" y="22312"/>
                      <a:pt x="12157" y="22330"/>
                      <a:pt x="12204" y="22344"/>
                    </a:cubicBezTo>
                    <a:cubicBezTo>
                      <a:pt x="12247" y="22355"/>
                      <a:pt x="12292" y="22363"/>
                      <a:pt x="12336" y="22363"/>
                    </a:cubicBezTo>
                    <a:cubicBezTo>
                      <a:pt x="12397" y="22363"/>
                      <a:pt x="12456" y="22352"/>
                      <a:pt x="12512" y="22330"/>
                    </a:cubicBezTo>
                    <a:cubicBezTo>
                      <a:pt x="12565" y="22309"/>
                      <a:pt x="12615" y="22283"/>
                      <a:pt x="12663" y="22249"/>
                    </a:cubicBezTo>
                    <a:cubicBezTo>
                      <a:pt x="12751" y="22187"/>
                      <a:pt x="12833" y="22106"/>
                      <a:pt x="12914" y="22012"/>
                    </a:cubicBezTo>
                    <a:cubicBezTo>
                      <a:pt x="13052" y="21846"/>
                      <a:pt x="13185" y="21633"/>
                      <a:pt x="13316" y="21397"/>
                    </a:cubicBezTo>
                    <a:cubicBezTo>
                      <a:pt x="13514" y="21039"/>
                      <a:pt x="13708" y="20622"/>
                      <a:pt x="13901" y="20217"/>
                    </a:cubicBezTo>
                    <a:cubicBezTo>
                      <a:pt x="13997" y="20013"/>
                      <a:pt x="14093" y="19816"/>
                      <a:pt x="14190" y="19631"/>
                    </a:cubicBezTo>
                    <a:cubicBezTo>
                      <a:pt x="14286" y="19443"/>
                      <a:pt x="14381" y="19271"/>
                      <a:pt x="14475" y="19122"/>
                    </a:cubicBezTo>
                    <a:cubicBezTo>
                      <a:pt x="14556" y="18994"/>
                      <a:pt x="14654" y="18873"/>
                      <a:pt x="14769" y="18764"/>
                    </a:cubicBezTo>
                    <a:cubicBezTo>
                      <a:pt x="14973" y="18567"/>
                      <a:pt x="15230" y="18395"/>
                      <a:pt x="15530" y="18231"/>
                    </a:cubicBezTo>
                    <a:cubicBezTo>
                      <a:pt x="15981" y="17989"/>
                      <a:pt x="16534" y="17772"/>
                      <a:pt x="17148" y="17541"/>
                    </a:cubicBezTo>
                    <a:cubicBezTo>
                      <a:pt x="17760" y="17308"/>
                      <a:pt x="18434" y="17062"/>
                      <a:pt x="19131" y="16749"/>
                    </a:cubicBezTo>
                    <a:cubicBezTo>
                      <a:pt x="20160" y="16287"/>
                      <a:pt x="21057" y="15462"/>
                      <a:pt x="21696" y="14399"/>
                    </a:cubicBezTo>
                    <a:cubicBezTo>
                      <a:pt x="22337" y="13335"/>
                      <a:pt x="22721" y="12030"/>
                      <a:pt x="22721" y="10604"/>
                    </a:cubicBezTo>
                    <a:cubicBezTo>
                      <a:pt x="22721" y="10016"/>
                      <a:pt x="22655" y="9407"/>
                      <a:pt x="22515" y="8787"/>
                    </a:cubicBezTo>
                    <a:lnTo>
                      <a:pt x="22515" y="8787"/>
                    </a:lnTo>
                    <a:cubicBezTo>
                      <a:pt x="22591" y="8792"/>
                      <a:pt x="22685" y="8795"/>
                      <a:pt x="22793" y="8795"/>
                    </a:cubicBezTo>
                    <a:cubicBezTo>
                      <a:pt x="23013" y="8795"/>
                      <a:pt x="23289" y="8781"/>
                      <a:pt x="23581" y="8732"/>
                    </a:cubicBezTo>
                    <a:cubicBezTo>
                      <a:pt x="23799" y="8695"/>
                      <a:pt x="24030" y="8639"/>
                      <a:pt x="24252" y="8556"/>
                    </a:cubicBezTo>
                    <a:cubicBezTo>
                      <a:pt x="24417" y="8492"/>
                      <a:pt x="24581" y="8411"/>
                      <a:pt x="24730" y="8309"/>
                    </a:cubicBezTo>
                    <a:cubicBezTo>
                      <a:pt x="24958" y="8156"/>
                      <a:pt x="25159" y="7952"/>
                      <a:pt x="25299" y="7691"/>
                    </a:cubicBezTo>
                    <a:cubicBezTo>
                      <a:pt x="25442" y="7427"/>
                      <a:pt x="25523" y="7106"/>
                      <a:pt x="25523" y="6726"/>
                    </a:cubicBezTo>
                    <a:cubicBezTo>
                      <a:pt x="25523" y="6527"/>
                      <a:pt x="25493" y="6334"/>
                      <a:pt x="25440" y="6151"/>
                    </a:cubicBezTo>
                    <a:cubicBezTo>
                      <a:pt x="25344" y="5833"/>
                      <a:pt x="25167" y="5541"/>
                      <a:pt x="24936" y="5287"/>
                    </a:cubicBezTo>
                    <a:cubicBezTo>
                      <a:pt x="24589" y="4905"/>
                      <a:pt x="24112" y="4605"/>
                      <a:pt x="23575" y="4398"/>
                    </a:cubicBezTo>
                    <a:cubicBezTo>
                      <a:pt x="23035" y="4191"/>
                      <a:pt x="22430" y="4077"/>
                      <a:pt x="21813" y="4077"/>
                    </a:cubicBezTo>
                    <a:cubicBezTo>
                      <a:pt x="21431" y="4077"/>
                      <a:pt x="21046" y="4120"/>
                      <a:pt x="20669" y="4213"/>
                    </a:cubicBezTo>
                    <a:cubicBezTo>
                      <a:pt x="19977" y="4384"/>
                      <a:pt x="19343" y="4697"/>
                      <a:pt x="18779" y="5067"/>
                    </a:cubicBezTo>
                    <a:cubicBezTo>
                      <a:pt x="17935" y="5624"/>
                      <a:pt x="17250" y="6312"/>
                      <a:pt x="16774" y="6862"/>
                    </a:cubicBezTo>
                    <a:cubicBezTo>
                      <a:pt x="16463" y="7222"/>
                      <a:pt x="16241" y="7524"/>
                      <a:pt x="16126" y="7690"/>
                    </a:cubicBezTo>
                    <a:lnTo>
                      <a:pt x="16126" y="7690"/>
                    </a:lnTo>
                    <a:cubicBezTo>
                      <a:pt x="15765" y="7387"/>
                      <a:pt x="14662" y="6469"/>
                      <a:pt x="13307" y="5401"/>
                    </a:cubicBezTo>
                    <a:cubicBezTo>
                      <a:pt x="12477" y="4746"/>
                      <a:pt x="11549" y="4035"/>
                      <a:pt x="10639" y="3372"/>
                    </a:cubicBezTo>
                    <a:cubicBezTo>
                      <a:pt x="9727" y="2711"/>
                      <a:pt x="8833" y="2101"/>
                      <a:pt x="8064" y="1643"/>
                    </a:cubicBezTo>
                    <a:cubicBezTo>
                      <a:pt x="7078" y="1059"/>
                      <a:pt x="5959" y="627"/>
                      <a:pt x="4872" y="351"/>
                    </a:cubicBezTo>
                    <a:cubicBezTo>
                      <a:pt x="4860" y="348"/>
                      <a:pt x="4848" y="346"/>
                      <a:pt x="4836" y="346"/>
                    </a:cubicBezTo>
                    <a:cubicBezTo>
                      <a:pt x="4771" y="346"/>
                      <a:pt x="4712" y="391"/>
                      <a:pt x="4694" y="457"/>
                    </a:cubicBezTo>
                    <a:cubicBezTo>
                      <a:pt x="4675" y="511"/>
                      <a:pt x="4721" y="592"/>
                      <a:pt x="4802" y="611"/>
                    </a:cubicBezTo>
                    <a:cubicBezTo>
                      <a:pt x="5863" y="882"/>
                      <a:pt x="6961" y="1306"/>
                      <a:pt x="7913" y="1871"/>
                    </a:cubicBezTo>
                    <a:cubicBezTo>
                      <a:pt x="8671" y="2319"/>
                      <a:pt x="9558" y="2927"/>
                      <a:pt x="10464" y="3586"/>
                    </a:cubicBezTo>
                    <a:cubicBezTo>
                      <a:pt x="11825" y="4573"/>
                      <a:pt x="13223" y="5676"/>
                      <a:pt x="14283" y="6531"/>
                    </a:cubicBezTo>
                    <a:cubicBezTo>
                      <a:pt x="14813" y="6958"/>
                      <a:pt x="15256" y="7326"/>
                      <a:pt x="15569" y="7585"/>
                    </a:cubicBezTo>
                    <a:cubicBezTo>
                      <a:pt x="15724" y="7715"/>
                      <a:pt x="15848" y="7817"/>
                      <a:pt x="15932" y="7888"/>
                    </a:cubicBezTo>
                    <a:cubicBezTo>
                      <a:pt x="15975" y="7923"/>
                      <a:pt x="16007" y="7951"/>
                      <a:pt x="16028" y="7968"/>
                    </a:cubicBezTo>
                    <a:cubicBezTo>
                      <a:pt x="16039" y="7978"/>
                      <a:pt x="16046" y="7984"/>
                      <a:pt x="16052" y="7988"/>
                    </a:cubicBezTo>
                    <a:cubicBezTo>
                      <a:pt x="16058" y="7992"/>
                      <a:pt x="16060" y="7994"/>
                      <a:pt x="16060" y="7994"/>
                    </a:cubicBezTo>
                    <a:cubicBezTo>
                      <a:pt x="16086" y="8018"/>
                      <a:pt x="16120" y="8029"/>
                      <a:pt x="16154" y="8029"/>
                    </a:cubicBezTo>
                    <a:cubicBezTo>
                      <a:pt x="16162" y="8029"/>
                      <a:pt x="16170" y="8029"/>
                      <a:pt x="16177" y="8028"/>
                    </a:cubicBezTo>
                    <a:cubicBezTo>
                      <a:pt x="16219" y="8023"/>
                      <a:pt x="16254" y="7999"/>
                      <a:pt x="16280" y="7962"/>
                    </a:cubicBezTo>
                    <a:cubicBezTo>
                      <a:pt x="16283" y="7955"/>
                      <a:pt x="16747" y="7241"/>
                      <a:pt x="17535" y="6450"/>
                    </a:cubicBezTo>
                    <a:cubicBezTo>
                      <a:pt x="17930" y="6053"/>
                      <a:pt x="18407" y="5639"/>
                      <a:pt x="18946" y="5283"/>
                    </a:cubicBezTo>
                    <a:cubicBezTo>
                      <a:pt x="19486" y="4928"/>
                      <a:pt x="20089" y="4632"/>
                      <a:pt x="20738" y="4472"/>
                    </a:cubicBezTo>
                    <a:cubicBezTo>
                      <a:pt x="21089" y="4387"/>
                      <a:pt x="21451" y="4343"/>
                      <a:pt x="21812" y="4343"/>
                    </a:cubicBezTo>
                    <a:cubicBezTo>
                      <a:pt x="22253" y="4343"/>
                      <a:pt x="22690" y="4406"/>
                      <a:pt x="23098" y="4520"/>
                    </a:cubicBezTo>
                    <a:cubicBezTo>
                      <a:pt x="23403" y="4607"/>
                      <a:pt x="23690" y="4724"/>
                      <a:pt x="23949" y="4865"/>
                    </a:cubicBezTo>
                    <a:cubicBezTo>
                      <a:pt x="24335" y="5079"/>
                      <a:pt x="24658" y="5347"/>
                      <a:pt x="24881" y="5657"/>
                    </a:cubicBezTo>
                    <a:cubicBezTo>
                      <a:pt x="24994" y="5811"/>
                      <a:pt x="25080" y="5976"/>
                      <a:pt x="25140" y="6148"/>
                    </a:cubicBezTo>
                    <a:cubicBezTo>
                      <a:pt x="25201" y="6321"/>
                      <a:pt x="25231" y="6503"/>
                      <a:pt x="25231" y="6694"/>
                    </a:cubicBezTo>
                    <a:cubicBezTo>
                      <a:pt x="25231" y="6894"/>
                      <a:pt x="25204" y="7071"/>
                      <a:pt x="25161" y="7228"/>
                    </a:cubicBezTo>
                    <a:cubicBezTo>
                      <a:pt x="25120" y="7365"/>
                      <a:pt x="25068" y="7482"/>
                      <a:pt x="25002" y="7591"/>
                    </a:cubicBezTo>
                    <a:cubicBezTo>
                      <a:pt x="24886" y="7777"/>
                      <a:pt x="24735" y="7923"/>
                      <a:pt x="24557" y="8042"/>
                    </a:cubicBezTo>
                    <a:cubicBezTo>
                      <a:pt x="24292" y="8219"/>
                      <a:pt x="23971" y="8326"/>
                      <a:pt x="23655" y="8392"/>
                    </a:cubicBezTo>
                    <a:cubicBezTo>
                      <a:pt x="23340" y="8453"/>
                      <a:pt x="23032" y="8472"/>
                      <a:pt x="22793" y="8472"/>
                    </a:cubicBezTo>
                    <a:cubicBezTo>
                      <a:pt x="22656" y="8472"/>
                      <a:pt x="22542" y="8466"/>
                      <a:pt x="22464" y="8459"/>
                    </a:cubicBezTo>
                    <a:cubicBezTo>
                      <a:pt x="22424" y="8458"/>
                      <a:pt x="22393" y="8453"/>
                      <a:pt x="22374" y="8451"/>
                    </a:cubicBezTo>
                    <a:cubicBezTo>
                      <a:pt x="22363" y="8450"/>
                      <a:pt x="22354" y="8450"/>
                      <a:pt x="22350" y="8450"/>
                    </a:cubicBezTo>
                    <a:lnTo>
                      <a:pt x="22342" y="8450"/>
                    </a:lnTo>
                    <a:cubicBezTo>
                      <a:pt x="22335" y="8449"/>
                      <a:pt x="22329" y="8449"/>
                      <a:pt x="22322" y="8449"/>
                    </a:cubicBezTo>
                    <a:cubicBezTo>
                      <a:pt x="22281" y="8449"/>
                      <a:pt x="22241" y="8466"/>
                      <a:pt x="22213" y="8498"/>
                    </a:cubicBezTo>
                    <a:cubicBezTo>
                      <a:pt x="22181" y="8533"/>
                      <a:pt x="22168" y="8585"/>
                      <a:pt x="22181" y="8630"/>
                    </a:cubicBezTo>
                    <a:cubicBezTo>
                      <a:pt x="22346" y="9296"/>
                      <a:pt x="22424" y="9948"/>
                      <a:pt x="22424" y="10577"/>
                    </a:cubicBezTo>
                    <a:cubicBezTo>
                      <a:pt x="22424" y="11949"/>
                      <a:pt x="22054" y="13202"/>
                      <a:pt x="21443" y="14219"/>
                    </a:cubicBezTo>
                    <a:cubicBezTo>
                      <a:pt x="20829" y="15236"/>
                      <a:pt x="19975" y="16019"/>
                      <a:pt x="19009" y="16452"/>
                    </a:cubicBezTo>
                    <a:cubicBezTo>
                      <a:pt x="18487" y="16685"/>
                      <a:pt x="17975" y="16884"/>
                      <a:pt x="17489" y="17069"/>
                    </a:cubicBezTo>
                    <a:cubicBezTo>
                      <a:pt x="16761" y="17345"/>
                      <a:pt x="16090" y="17587"/>
                      <a:pt x="15529" y="17872"/>
                    </a:cubicBezTo>
                    <a:cubicBezTo>
                      <a:pt x="15248" y="18013"/>
                      <a:pt x="14992" y="18165"/>
                      <a:pt x="14772" y="18340"/>
                    </a:cubicBezTo>
                    <a:cubicBezTo>
                      <a:pt x="14551" y="18515"/>
                      <a:pt x="14365" y="18710"/>
                      <a:pt x="14222" y="18939"/>
                    </a:cubicBezTo>
                    <a:cubicBezTo>
                      <a:pt x="14050" y="19215"/>
                      <a:pt x="13878" y="19552"/>
                      <a:pt x="13713" y="19902"/>
                    </a:cubicBezTo>
                    <a:cubicBezTo>
                      <a:pt x="13586" y="20164"/>
                      <a:pt x="13459" y="20434"/>
                      <a:pt x="13336" y="20689"/>
                    </a:cubicBezTo>
                    <a:cubicBezTo>
                      <a:pt x="13241" y="20882"/>
                      <a:pt x="13149" y="21063"/>
                      <a:pt x="13056" y="21232"/>
                    </a:cubicBezTo>
                    <a:cubicBezTo>
                      <a:pt x="12986" y="21358"/>
                      <a:pt x="12918" y="21476"/>
                      <a:pt x="12849" y="21577"/>
                    </a:cubicBezTo>
                    <a:cubicBezTo>
                      <a:pt x="12748" y="21731"/>
                      <a:pt x="12647" y="21854"/>
                      <a:pt x="12557" y="21935"/>
                    </a:cubicBezTo>
                    <a:cubicBezTo>
                      <a:pt x="12512" y="21975"/>
                      <a:pt x="12469" y="22002"/>
                      <a:pt x="12432" y="22018"/>
                    </a:cubicBezTo>
                    <a:cubicBezTo>
                      <a:pt x="12393" y="22037"/>
                      <a:pt x="12364" y="22042"/>
                      <a:pt x="12336" y="22042"/>
                    </a:cubicBezTo>
                    <a:cubicBezTo>
                      <a:pt x="12320" y="22042"/>
                      <a:pt x="12303" y="22041"/>
                      <a:pt x="12286" y="22034"/>
                    </a:cubicBezTo>
                    <a:cubicBezTo>
                      <a:pt x="12270" y="22031"/>
                      <a:pt x="12255" y="22025"/>
                      <a:pt x="12244" y="22017"/>
                    </a:cubicBezTo>
                    <a:cubicBezTo>
                      <a:pt x="12222" y="22002"/>
                      <a:pt x="12201" y="21984"/>
                      <a:pt x="12183" y="21956"/>
                    </a:cubicBezTo>
                    <a:cubicBezTo>
                      <a:pt x="12156" y="21915"/>
                      <a:pt x="12128" y="21854"/>
                      <a:pt x="12112" y="21774"/>
                    </a:cubicBezTo>
                    <a:cubicBezTo>
                      <a:pt x="12098" y="21694"/>
                      <a:pt x="12088" y="21599"/>
                      <a:pt x="12088" y="21495"/>
                    </a:cubicBezTo>
                    <a:cubicBezTo>
                      <a:pt x="12088" y="21326"/>
                      <a:pt x="12109" y="21135"/>
                      <a:pt x="12140" y="20944"/>
                    </a:cubicBezTo>
                    <a:cubicBezTo>
                      <a:pt x="12185" y="20660"/>
                      <a:pt x="12255" y="20374"/>
                      <a:pt x="12313" y="20162"/>
                    </a:cubicBezTo>
                    <a:cubicBezTo>
                      <a:pt x="12344" y="20056"/>
                      <a:pt x="12369" y="19968"/>
                      <a:pt x="12389" y="19907"/>
                    </a:cubicBezTo>
                    <a:cubicBezTo>
                      <a:pt x="12398" y="19877"/>
                      <a:pt x="12406" y="19853"/>
                      <a:pt x="12411" y="19837"/>
                    </a:cubicBezTo>
                    <a:cubicBezTo>
                      <a:pt x="12413" y="19829"/>
                      <a:pt x="12414" y="19824"/>
                      <a:pt x="12416" y="19819"/>
                    </a:cubicBezTo>
                    <a:cubicBezTo>
                      <a:pt x="12416" y="19817"/>
                      <a:pt x="12419" y="19816"/>
                      <a:pt x="12419" y="19816"/>
                    </a:cubicBezTo>
                    <a:lnTo>
                      <a:pt x="12419" y="19812"/>
                    </a:lnTo>
                    <a:cubicBezTo>
                      <a:pt x="12440" y="19747"/>
                      <a:pt x="12413" y="19674"/>
                      <a:pt x="12353" y="19641"/>
                    </a:cubicBezTo>
                    <a:cubicBezTo>
                      <a:pt x="12330" y="19626"/>
                      <a:pt x="12305" y="19620"/>
                      <a:pt x="12280" y="19620"/>
                    </a:cubicBezTo>
                    <a:cubicBezTo>
                      <a:pt x="12240" y="19620"/>
                      <a:pt x="12200" y="19637"/>
                      <a:pt x="12172" y="19670"/>
                    </a:cubicBezTo>
                    <a:lnTo>
                      <a:pt x="12169" y="19671"/>
                    </a:lnTo>
                    <a:cubicBezTo>
                      <a:pt x="12145" y="19697"/>
                      <a:pt x="11709" y="20166"/>
                      <a:pt x="11205" y="20626"/>
                    </a:cubicBezTo>
                    <a:cubicBezTo>
                      <a:pt x="10953" y="20854"/>
                      <a:pt x="10684" y="21084"/>
                      <a:pt x="10443" y="21248"/>
                    </a:cubicBezTo>
                    <a:cubicBezTo>
                      <a:pt x="10322" y="21329"/>
                      <a:pt x="10209" y="21399"/>
                      <a:pt x="10112" y="21445"/>
                    </a:cubicBezTo>
                    <a:cubicBezTo>
                      <a:pt x="10064" y="21466"/>
                      <a:pt x="10021" y="21485"/>
                      <a:pt x="9982" y="21495"/>
                    </a:cubicBezTo>
                    <a:cubicBezTo>
                      <a:pt x="9944" y="21504"/>
                      <a:pt x="9912" y="21511"/>
                      <a:pt x="9889" y="21511"/>
                    </a:cubicBezTo>
                    <a:cubicBezTo>
                      <a:pt x="9870" y="21511"/>
                      <a:pt x="9857" y="21509"/>
                      <a:pt x="9849" y="21504"/>
                    </a:cubicBezTo>
                    <a:cubicBezTo>
                      <a:pt x="9841" y="21501"/>
                      <a:pt x="9838" y="21498"/>
                      <a:pt x="9831" y="21493"/>
                    </a:cubicBezTo>
                    <a:cubicBezTo>
                      <a:pt x="9822" y="21480"/>
                      <a:pt x="9812" y="21466"/>
                      <a:pt x="9806" y="21445"/>
                    </a:cubicBezTo>
                    <a:cubicBezTo>
                      <a:pt x="9798" y="21423"/>
                      <a:pt x="9793" y="21390"/>
                      <a:pt x="9793" y="21352"/>
                    </a:cubicBezTo>
                    <a:cubicBezTo>
                      <a:pt x="9793" y="21283"/>
                      <a:pt x="9809" y="21190"/>
                      <a:pt x="9839" y="21084"/>
                    </a:cubicBezTo>
                    <a:cubicBezTo>
                      <a:pt x="9894" y="20899"/>
                      <a:pt x="9993" y="20676"/>
                      <a:pt x="10114" y="20450"/>
                    </a:cubicBezTo>
                    <a:cubicBezTo>
                      <a:pt x="10294" y="20111"/>
                      <a:pt x="10515" y="19763"/>
                      <a:pt x="10692" y="19499"/>
                    </a:cubicBezTo>
                    <a:cubicBezTo>
                      <a:pt x="10780" y="19369"/>
                      <a:pt x="10859" y="19259"/>
                      <a:pt x="10913" y="19183"/>
                    </a:cubicBezTo>
                    <a:cubicBezTo>
                      <a:pt x="10928" y="19163"/>
                      <a:pt x="10940" y="19145"/>
                      <a:pt x="10952" y="19130"/>
                    </a:cubicBezTo>
                    <a:lnTo>
                      <a:pt x="10952" y="19130"/>
                    </a:lnTo>
                    <a:cubicBezTo>
                      <a:pt x="10967" y="19117"/>
                      <a:pt x="10975" y="19111"/>
                      <a:pt x="10976" y="19111"/>
                    </a:cubicBezTo>
                    <a:lnTo>
                      <a:pt x="10970" y="19104"/>
                    </a:lnTo>
                    <a:lnTo>
                      <a:pt x="10970" y="19104"/>
                    </a:lnTo>
                    <a:cubicBezTo>
                      <a:pt x="10973" y="19101"/>
                      <a:pt x="10975" y="19098"/>
                      <a:pt x="10977" y="19095"/>
                    </a:cubicBezTo>
                    <a:cubicBezTo>
                      <a:pt x="10985" y="19085"/>
                      <a:pt x="10992" y="19077"/>
                      <a:pt x="10995" y="19071"/>
                    </a:cubicBezTo>
                    <a:cubicBezTo>
                      <a:pt x="10997" y="19069"/>
                      <a:pt x="11000" y="19068"/>
                      <a:pt x="11000" y="19064"/>
                    </a:cubicBezTo>
                    <a:lnTo>
                      <a:pt x="11002" y="19063"/>
                    </a:lnTo>
                    <a:cubicBezTo>
                      <a:pt x="11046" y="19002"/>
                      <a:pt x="11040" y="18920"/>
                      <a:pt x="10985" y="18869"/>
                    </a:cubicBezTo>
                    <a:cubicBezTo>
                      <a:pt x="10957" y="18841"/>
                      <a:pt x="10921" y="18827"/>
                      <a:pt x="10885" y="18827"/>
                    </a:cubicBezTo>
                    <a:cubicBezTo>
                      <a:pt x="10851" y="18827"/>
                      <a:pt x="10818" y="18839"/>
                      <a:pt x="10791" y="18862"/>
                    </a:cubicBezTo>
                    <a:lnTo>
                      <a:pt x="10788" y="18864"/>
                    </a:lnTo>
                    <a:cubicBezTo>
                      <a:pt x="10761" y="18888"/>
                      <a:pt x="10245" y="19312"/>
                      <a:pt x="9618" y="19727"/>
                    </a:cubicBezTo>
                    <a:cubicBezTo>
                      <a:pt x="9303" y="19933"/>
                      <a:pt x="8963" y="20140"/>
                      <a:pt x="8642" y="20291"/>
                    </a:cubicBezTo>
                    <a:cubicBezTo>
                      <a:pt x="8481" y="20366"/>
                      <a:pt x="8329" y="20429"/>
                      <a:pt x="8187" y="20471"/>
                    </a:cubicBezTo>
                    <a:cubicBezTo>
                      <a:pt x="8048" y="20514"/>
                      <a:pt x="7921" y="20535"/>
                      <a:pt x="7817" y="20535"/>
                    </a:cubicBezTo>
                    <a:cubicBezTo>
                      <a:pt x="7744" y="20535"/>
                      <a:pt x="7687" y="20525"/>
                      <a:pt x="7638" y="20508"/>
                    </a:cubicBezTo>
                    <a:cubicBezTo>
                      <a:pt x="7590" y="20490"/>
                      <a:pt x="7556" y="20463"/>
                      <a:pt x="7524" y="20426"/>
                    </a:cubicBezTo>
                    <a:cubicBezTo>
                      <a:pt x="7516" y="20414"/>
                      <a:pt x="7510" y="20405"/>
                      <a:pt x="7505" y="20394"/>
                    </a:cubicBezTo>
                    <a:cubicBezTo>
                      <a:pt x="7502" y="20381"/>
                      <a:pt x="7500" y="20365"/>
                      <a:pt x="7500" y="20347"/>
                    </a:cubicBezTo>
                    <a:cubicBezTo>
                      <a:pt x="7500" y="20308"/>
                      <a:pt x="7512" y="20254"/>
                      <a:pt x="7540" y="20186"/>
                    </a:cubicBezTo>
                    <a:cubicBezTo>
                      <a:pt x="7566" y="20122"/>
                      <a:pt x="7606" y="20048"/>
                      <a:pt x="7658" y="19968"/>
                    </a:cubicBezTo>
                    <a:cubicBezTo>
                      <a:pt x="7757" y="19816"/>
                      <a:pt x="7898" y="19639"/>
                      <a:pt x="8073" y="19446"/>
                    </a:cubicBezTo>
                    <a:cubicBezTo>
                      <a:pt x="8378" y="19109"/>
                      <a:pt x="8780" y="18724"/>
                      <a:pt x="9216" y="18323"/>
                    </a:cubicBezTo>
                    <a:cubicBezTo>
                      <a:pt x="9868" y="17721"/>
                      <a:pt x="10595" y="17083"/>
                      <a:pt x="11197" y="16505"/>
                    </a:cubicBezTo>
                    <a:cubicBezTo>
                      <a:pt x="11499" y="16216"/>
                      <a:pt x="11767" y="15942"/>
                      <a:pt x="11981" y="15693"/>
                    </a:cubicBezTo>
                    <a:cubicBezTo>
                      <a:pt x="12087" y="15570"/>
                      <a:pt x="12180" y="15449"/>
                      <a:pt x="12255" y="15337"/>
                    </a:cubicBezTo>
                    <a:cubicBezTo>
                      <a:pt x="12332" y="15224"/>
                      <a:pt x="12392" y="15115"/>
                      <a:pt x="12430" y="15011"/>
                    </a:cubicBezTo>
                    <a:cubicBezTo>
                      <a:pt x="12511" y="14796"/>
                      <a:pt x="12549" y="14582"/>
                      <a:pt x="12549" y="14374"/>
                    </a:cubicBezTo>
                    <a:cubicBezTo>
                      <a:pt x="12549" y="14081"/>
                      <a:pt x="12474" y="13805"/>
                      <a:pt x="12347" y="13550"/>
                    </a:cubicBezTo>
                    <a:cubicBezTo>
                      <a:pt x="12153" y="13170"/>
                      <a:pt x="11836" y="12842"/>
                      <a:pt x="11453" y="12588"/>
                    </a:cubicBezTo>
                    <a:cubicBezTo>
                      <a:pt x="11069" y="12336"/>
                      <a:pt x="10616" y="12158"/>
                      <a:pt x="10143" y="12081"/>
                    </a:cubicBezTo>
                    <a:cubicBezTo>
                      <a:pt x="9956" y="12051"/>
                      <a:pt x="9756" y="12033"/>
                      <a:pt x="9547" y="12023"/>
                    </a:cubicBezTo>
                    <a:cubicBezTo>
                      <a:pt x="9179" y="12006"/>
                      <a:pt x="8780" y="12007"/>
                      <a:pt x="8380" y="12001"/>
                    </a:cubicBezTo>
                    <a:cubicBezTo>
                      <a:pt x="8080" y="11998"/>
                      <a:pt x="7778" y="11986"/>
                      <a:pt x="7492" y="11962"/>
                    </a:cubicBezTo>
                    <a:cubicBezTo>
                      <a:pt x="7276" y="11945"/>
                      <a:pt x="7067" y="11917"/>
                      <a:pt x="6869" y="11874"/>
                    </a:cubicBezTo>
                    <a:cubicBezTo>
                      <a:pt x="6574" y="11813"/>
                      <a:pt x="6311" y="11720"/>
                      <a:pt x="6091" y="11585"/>
                    </a:cubicBezTo>
                    <a:cubicBezTo>
                      <a:pt x="5983" y="11518"/>
                      <a:pt x="5885" y="11441"/>
                      <a:pt x="5799" y="11351"/>
                    </a:cubicBezTo>
                    <a:cubicBezTo>
                      <a:pt x="5712" y="11261"/>
                      <a:pt x="5640" y="11158"/>
                      <a:pt x="5577" y="11039"/>
                    </a:cubicBezTo>
                    <a:cubicBezTo>
                      <a:pt x="5516" y="10916"/>
                      <a:pt x="5471" y="10798"/>
                      <a:pt x="5445" y="10689"/>
                    </a:cubicBezTo>
                    <a:cubicBezTo>
                      <a:pt x="5417" y="10579"/>
                      <a:pt x="5407" y="10474"/>
                      <a:pt x="5407" y="10376"/>
                    </a:cubicBezTo>
                    <a:cubicBezTo>
                      <a:pt x="5407" y="10193"/>
                      <a:pt x="5447" y="10025"/>
                      <a:pt x="5510" y="9867"/>
                    </a:cubicBezTo>
                    <a:cubicBezTo>
                      <a:pt x="5556" y="9750"/>
                      <a:pt x="5616" y="9638"/>
                      <a:pt x="5678" y="9530"/>
                    </a:cubicBezTo>
                    <a:cubicBezTo>
                      <a:pt x="5775" y="9370"/>
                      <a:pt x="5879" y="9224"/>
                      <a:pt x="5966" y="9086"/>
                    </a:cubicBezTo>
                    <a:cubicBezTo>
                      <a:pt x="6007" y="9015"/>
                      <a:pt x="6046" y="8947"/>
                      <a:pt x="6075" y="8878"/>
                    </a:cubicBezTo>
                    <a:cubicBezTo>
                      <a:pt x="6089" y="8845"/>
                      <a:pt x="6100" y="8808"/>
                      <a:pt x="6112" y="8773"/>
                    </a:cubicBezTo>
                    <a:cubicBezTo>
                      <a:pt x="6120" y="8736"/>
                      <a:pt x="6126" y="8699"/>
                      <a:pt x="6126" y="8659"/>
                    </a:cubicBezTo>
                    <a:cubicBezTo>
                      <a:pt x="6126" y="8606"/>
                      <a:pt x="6115" y="8551"/>
                      <a:pt x="6092" y="8500"/>
                    </a:cubicBezTo>
                    <a:cubicBezTo>
                      <a:pt x="6072" y="8450"/>
                      <a:pt x="6038" y="8403"/>
                      <a:pt x="5994" y="8363"/>
                    </a:cubicBezTo>
                    <a:cubicBezTo>
                      <a:pt x="5962" y="8333"/>
                      <a:pt x="5929" y="8309"/>
                      <a:pt x="5890" y="8289"/>
                    </a:cubicBezTo>
                    <a:cubicBezTo>
                      <a:pt x="5834" y="8260"/>
                      <a:pt x="5775" y="8243"/>
                      <a:pt x="5710" y="8230"/>
                    </a:cubicBezTo>
                    <a:cubicBezTo>
                      <a:pt x="5646" y="8219"/>
                      <a:pt x="5579" y="8214"/>
                      <a:pt x="5511" y="8214"/>
                    </a:cubicBezTo>
                    <a:cubicBezTo>
                      <a:pt x="5357" y="8214"/>
                      <a:pt x="5185" y="8236"/>
                      <a:pt x="5002" y="8268"/>
                    </a:cubicBezTo>
                    <a:cubicBezTo>
                      <a:pt x="4726" y="8317"/>
                      <a:pt x="4426" y="8387"/>
                      <a:pt x="4129" y="8443"/>
                    </a:cubicBezTo>
                    <a:cubicBezTo>
                      <a:pt x="3832" y="8501"/>
                      <a:pt x="3542" y="8546"/>
                      <a:pt x="3291" y="8546"/>
                    </a:cubicBezTo>
                    <a:cubicBezTo>
                      <a:pt x="3153" y="8546"/>
                      <a:pt x="3029" y="8532"/>
                      <a:pt x="2925" y="8501"/>
                    </a:cubicBezTo>
                    <a:cubicBezTo>
                      <a:pt x="2872" y="8487"/>
                      <a:pt x="2827" y="8468"/>
                      <a:pt x="2787" y="8445"/>
                    </a:cubicBezTo>
                    <a:cubicBezTo>
                      <a:pt x="2747" y="8423"/>
                      <a:pt x="2710" y="8397"/>
                      <a:pt x="2679" y="8365"/>
                    </a:cubicBezTo>
                    <a:cubicBezTo>
                      <a:pt x="2652" y="8337"/>
                      <a:pt x="2636" y="8310"/>
                      <a:pt x="2623" y="8278"/>
                    </a:cubicBezTo>
                    <a:cubicBezTo>
                      <a:pt x="2612" y="8249"/>
                      <a:pt x="2606" y="8212"/>
                      <a:pt x="2606" y="8171"/>
                    </a:cubicBezTo>
                    <a:cubicBezTo>
                      <a:pt x="2606" y="8132"/>
                      <a:pt x="2612" y="8090"/>
                      <a:pt x="2623" y="8042"/>
                    </a:cubicBezTo>
                    <a:cubicBezTo>
                      <a:pt x="2646" y="7954"/>
                      <a:pt x="2688" y="7849"/>
                      <a:pt x="2750" y="7739"/>
                    </a:cubicBezTo>
                    <a:cubicBezTo>
                      <a:pt x="2856" y="7544"/>
                      <a:pt x="3017" y="7331"/>
                      <a:pt x="3198" y="7122"/>
                    </a:cubicBezTo>
                    <a:cubicBezTo>
                      <a:pt x="3466" y="6809"/>
                      <a:pt x="3782" y="6507"/>
                      <a:pt x="4026" y="6286"/>
                    </a:cubicBezTo>
                    <a:cubicBezTo>
                      <a:pt x="4148" y="6175"/>
                      <a:pt x="4254" y="6084"/>
                      <a:pt x="4330" y="6019"/>
                    </a:cubicBezTo>
                    <a:cubicBezTo>
                      <a:pt x="4367" y="5987"/>
                      <a:pt x="4396" y="5963"/>
                      <a:pt x="4418" y="5946"/>
                    </a:cubicBezTo>
                    <a:cubicBezTo>
                      <a:pt x="4428" y="5937"/>
                      <a:pt x="4436" y="5931"/>
                      <a:pt x="4441" y="5926"/>
                    </a:cubicBezTo>
                    <a:cubicBezTo>
                      <a:pt x="4442" y="5925"/>
                      <a:pt x="4444" y="5923"/>
                      <a:pt x="4445" y="5923"/>
                    </a:cubicBezTo>
                    <a:lnTo>
                      <a:pt x="4447" y="5921"/>
                    </a:lnTo>
                    <a:cubicBezTo>
                      <a:pt x="4500" y="5878"/>
                      <a:pt x="4518" y="5806"/>
                      <a:pt x="4487" y="5745"/>
                    </a:cubicBezTo>
                    <a:cubicBezTo>
                      <a:pt x="4464" y="5691"/>
                      <a:pt x="4412" y="5659"/>
                      <a:pt x="4355" y="5659"/>
                    </a:cubicBezTo>
                    <a:cubicBezTo>
                      <a:pt x="4346" y="5659"/>
                      <a:pt x="4336" y="5660"/>
                      <a:pt x="4327" y="5661"/>
                    </a:cubicBezTo>
                    <a:cubicBezTo>
                      <a:pt x="4309" y="5666"/>
                      <a:pt x="3993" y="5724"/>
                      <a:pt x="3538" y="5780"/>
                    </a:cubicBezTo>
                    <a:cubicBezTo>
                      <a:pt x="3086" y="5838"/>
                      <a:pt x="2500" y="5894"/>
                      <a:pt x="1946" y="5894"/>
                    </a:cubicBezTo>
                    <a:cubicBezTo>
                      <a:pt x="1728" y="5894"/>
                      <a:pt x="1512" y="5886"/>
                      <a:pt x="1315" y="5865"/>
                    </a:cubicBezTo>
                    <a:cubicBezTo>
                      <a:pt x="1169" y="5849"/>
                      <a:pt x="1031" y="5827"/>
                      <a:pt x="906" y="5796"/>
                    </a:cubicBezTo>
                    <a:cubicBezTo>
                      <a:pt x="814" y="5774"/>
                      <a:pt x="729" y="5748"/>
                      <a:pt x="657" y="5718"/>
                    </a:cubicBezTo>
                    <a:cubicBezTo>
                      <a:pt x="548" y="5673"/>
                      <a:pt x="463" y="5618"/>
                      <a:pt x="405" y="5560"/>
                    </a:cubicBezTo>
                    <a:cubicBezTo>
                      <a:pt x="376" y="5530"/>
                      <a:pt x="355" y="5499"/>
                      <a:pt x="336" y="5467"/>
                    </a:cubicBezTo>
                    <a:cubicBezTo>
                      <a:pt x="320" y="5435"/>
                      <a:pt x="308" y="5401"/>
                      <a:pt x="302" y="5363"/>
                    </a:cubicBezTo>
                    <a:cubicBezTo>
                      <a:pt x="299" y="5344"/>
                      <a:pt x="299" y="5323"/>
                      <a:pt x="299" y="5300"/>
                    </a:cubicBezTo>
                    <a:cubicBezTo>
                      <a:pt x="299" y="5249"/>
                      <a:pt x="308" y="5194"/>
                      <a:pt x="328" y="5138"/>
                    </a:cubicBezTo>
                    <a:cubicBezTo>
                      <a:pt x="366" y="5034"/>
                      <a:pt x="443" y="4920"/>
                      <a:pt x="552" y="4803"/>
                    </a:cubicBezTo>
                    <a:cubicBezTo>
                      <a:pt x="649" y="4703"/>
                      <a:pt x="769" y="4600"/>
                      <a:pt x="909" y="4501"/>
                    </a:cubicBezTo>
                    <a:cubicBezTo>
                      <a:pt x="1150" y="4326"/>
                      <a:pt x="1443" y="4159"/>
                      <a:pt x="1747" y="4011"/>
                    </a:cubicBezTo>
                    <a:cubicBezTo>
                      <a:pt x="2203" y="3786"/>
                      <a:pt x="2679" y="3597"/>
                      <a:pt x="3041" y="3465"/>
                    </a:cubicBezTo>
                    <a:cubicBezTo>
                      <a:pt x="3222" y="3398"/>
                      <a:pt x="3375" y="3346"/>
                      <a:pt x="3482" y="3313"/>
                    </a:cubicBezTo>
                    <a:cubicBezTo>
                      <a:pt x="3537" y="3293"/>
                      <a:pt x="3578" y="3282"/>
                      <a:pt x="3607" y="3273"/>
                    </a:cubicBezTo>
                    <a:cubicBezTo>
                      <a:pt x="3622" y="3268"/>
                      <a:pt x="3633" y="3265"/>
                      <a:pt x="3639" y="3261"/>
                    </a:cubicBezTo>
                    <a:cubicBezTo>
                      <a:pt x="3643" y="3260"/>
                      <a:pt x="3646" y="3260"/>
                      <a:pt x="3647" y="3260"/>
                    </a:cubicBezTo>
                    <a:lnTo>
                      <a:pt x="3649" y="3260"/>
                    </a:lnTo>
                    <a:cubicBezTo>
                      <a:pt x="3712" y="3241"/>
                      <a:pt x="3755" y="3181"/>
                      <a:pt x="3753" y="3117"/>
                    </a:cubicBezTo>
                    <a:cubicBezTo>
                      <a:pt x="3752" y="3053"/>
                      <a:pt x="3707" y="2995"/>
                      <a:pt x="3646" y="2977"/>
                    </a:cubicBezTo>
                    <a:lnTo>
                      <a:pt x="3643" y="2977"/>
                    </a:lnTo>
                    <a:cubicBezTo>
                      <a:pt x="3619" y="2971"/>
                      <a:pt x="3392" y="2908"/>
                      <a:pt x="3068" y="2801"/>
                    </a:cubicBezTo>
                    <a:cubicBezTo>
                      <a:pt x="2824" y="2720"/>
                      <a:pt x="2525" y="2614"/>
                      <a:pt x="2214" y="2488"/>
                    </a:cubicBezTo>
                    <a:cubicBezTo>
                      <a:pt x="1981" y="2393"/>
                      <a:pt x="1744" y="2287"/>
                      <a:pt x="1514" y="2170"/>
                    </a:cubicBezTo>
                    <a:cubicBezTo>
                      <a:pt x="1174" y="1998"/>
                      <a:pt x="861" y="1801"/>
                      <a:pt x="641" y="1598"/>
                    </a:cubicBezTo>
                    <a:cubicBezTo>
                      <a:pt x="532" y="1499"/>
                      <a:pt x="445" y="1396"/>
                      <a:pt x="389" y="1298"/>
                    </a:cubicBezTo>
                    <a:cubicBezTo>
                      <a:pt x="360" y="1247"/>
                      <a:pt x="339" y="1199"/>
                      <a:pt x="324" y="1154"/>
                    </a:cubicBezTo>
                    <a:cubicBezTo>
                      <a:pt x="310" y="1107"/>
                      <a:pt x="304" y="1060"/>
                      <a:pt x="304" y="1014"/>
                    </a:cubicBezTo>
                    <a:cubicBezTo>
                      <a:pt x="304" y="974"/>
                      <a:pt x="310" y="934"/>
                      <a:pt x="320" y="892"/>
                    </a:cubicBezTo>
                    <a:cubicBezTo>
                      <a:pt x="341" y="820"/>
                      <a:pt x="379" y="754"/>
                      <a:pt x="437" y="691"/>
                    </a:cubicBezTo>
                    <a:cubicBezTo>
                      <a:pt x="480" y="643"/>
                      <a:pt x="540" y="600"/>
                      <a:pt x="609" y="556"/>
                    </a:cubicBezTo>
                    <a:cubicBezTo>
                      <a:pt x="713" y="495"/>
                      <a:pt x="848" y="439"/>
                      <a:pt x="1005" y="394"/>
                    </a:cubicBezTo>
                    <a:cubicBezTo>
                      <a:pt x="1161" y="351"/>
                      <a:pt x="1344" y="316"/>
                      <a:pt x="1545" y="295"/>
                    </a:cubicBezTo>
                    <a:cubicBezTo>
                      <a:pt x="1625" y="283"/>
                      <a:pt x="1683" y="211"/>
                      <a:pt x="1675" y="131"/>
                    </a:cubicBezTo>
                    <a:cubicBezTo>
                      <a:pt x="1666" y="56"/>
                      <a:pt x="1601" y="0"/>
                      <a:pt x="15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
              <p:cNvSpPr/>
              <p:nvPr/>
            </p:nvSpPr>
            <p:spPr>
              <a:xfrm>
                <a:off x="5262375" y="2962438"/>
                <a:ext cx="30200" cy="9975"/>
              </a:xfrm>
              <a:custGeom>
                <a:rect b="b" l="l" r="r" t="t"/>
                <a:pathLst>
                  <a:path extrusionOk="0" h="399" w="1208">
                    <a:moveTo>
                      <a:pt x="152" y="1"/>
                    </a:moveTo>
                    <a:cubicBezTo>
                      <a:pt x="77" y="1"/>
                      <a:pt x="14" y="61"/>
                      <a:pt x="8" y="138"/>
                    </a:cubicBezTo>
                    <a:cubicBezTo>
                      <a:pt x="0" y="218"/>
                      <a:pt x="59" y="289"/>
                      <a:pt x="143" y="295"/>
                    </a:cubicBezTo>
                    <a:cubicBezTo>
                      <a:pt x="424" y="314"/>
                      <a:pt x="719" y="348"/>
                      <a:pt x="1027" y="396"/>
                    </a:cubicBezTo>
                    <a:cubicBezTo>
                      <a:pt x="1035" y="397"/>
                      <a:pt x="1043" y="398"/>
                      <a:pt x="1051" y="398"/>
                    </a:cubicBezTo>
                    <a:cubicBezTo>
                      <a:pt x="1122" y="398"/>
                      <a:pt x="1184" y="347"/>
                      <a:pt x="1196" y="274"/>
                    </a:cubicBezTo>
                    <a:cubicBezTo>
                      <a:pt x="1207" y="194"/>
                      <a:pt x="1153" y="118"/>
                      <a:pt x="1072" y="106"/>
                    </a:cubicBezTo>
                    <a:cubicBezTo>
                      <a:pt x="758" y="56"/>
                      <a:pt x="456" y="22"/>
                      <a:pt x="164" y="1"/>
                    </a:cubicBezTo>
                    <a:cubicBezTo>
                      <a:pt x="160" y="1"/>
                      <a:pt x="156" y="1"/>
                      <a:pt x="15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
              <p:cNvSpPr/>
              <p:nvPr/>
            </p:nvSpPr>
            <p:spPr>
              <a:xfrm>
                <a:off x="5732800" y="3106063"/>
                <a:ext cx="40400" cy="19100"/>
              </a:xfrm>
              <a:custGeom>
                <a:rect b="b" l="l" r="r" t="t"/>
                <a:pathLst>
                  <a:path extrusionOk="0" h="764" w="1616">
                    <a:moveTo>
                      <a:pt x="744" y="0"/>
                    </a:moveTo>
                    <a:cubicBezTo>
                      <a:pt x="641" y="0"/>
                      <a:pt x="547" y="19"/>
                      <a:pt x="465" y="48"/>
                    </a:cubicBezTo>
                    <a:cubicBezTo>
                      <a:pt x="341" y="90"/>
                      <a:pt x="242" y="153"/>
                      <a:pt x="173" y="204"/>
                    </a:cubicBezTo>
                    <a:cubicBezTo>
                      <a:pt x="102" y="257"/>
                      <a:pt x="62" y="297"/>
                      <a:pt x="57" y="302"/>
                    </a:cubicBezTo>
                    <a:cubicBezTo>
                      <a:pt x="1" y="361"/>
                      <a:pt x="2" y="454"/>
                      <a:pt x="62" y="511"/>
                    </a:cubicBezTo>
                    <a:cubicBezTo>
                      <a:pt x="90" y="538"/>
                      <a:pt x="126" y="551"/>
                      <a:pt x="162" y="551"/>
                    </a:cubicBezTo>
                    <a:cubicBezTo>
                      <a:pt x="201" y="551"/>
                      <a:pt x="241" y="536"/>
                      <a:pt x="271" y="506"/>
                    </a:cubicBezTo>
                    <a:cubicBezTo>
                      <a:pt x="272" y="503"/>
                      <a:pt x="328" y="446"/>
                      <a:pt x="417" y="395"/>
                    </a:cubicBezTo>
                    <a:cubicBezTo>
                      <a:pt x="462" y="369"/>
                      <a:pt x="513" y="342"/>
                      <a:pt x="567" y="324"/>
                    </a:cubicBezTo>
                    <a:cubicBezTo>
                      <a:pt x="624" y="307"/>
                      <a:pt x="681" y="294"/>
                      <a:pt x="744" y="294"/>
                    </a:cubicBezTo>
                    <a:cubicBezTo>
                      <a:pt x="786" y="294"/>
                      <a:pt x="828" y="300"/>
                      <a:pt x="873" y="313"/>
                    </a:cubicBezTo>
                    <a:cubicBezTo>
                      <a:pt x="938" y="331"/>
                      <a:pt x="1009" y="365"/>
                      <a:pt x="1084" y="426"/>
                    </a:cubicBezTo>
                    <a:cubicBezTo>
                      <a:pt x="1161" y="485"/>
                      <a:pt x="1243" y="573"/>
                      <a:pt x="1325" y="698"/>
                    </a:cubicBezTo>
                    <a:cubicBezTo>
                      <a:pt x="1353" y="741"/>
                      <a:pt x="1400" y="763"/>
                      <a:pt x="1448" y="763"/>
                    </a:cubicBezTo>
                    <a:cubicBezTo>
                      <a:pt x="1476" y="763"/>
                      <a:pt x="1505" y="755"/>
                      <a:pt x="1531" y="739"/>
                    </a:cubicBezTo>
                    <a:cubicBezTo>
                      <a:pt x="1598" y="692"/>
                      <a:pt x="1616" y="602"/>
                      <a:pt x="1571" y="533"/>
                    </a:cubicBezTo>
                    <a:cubicBezTo>
                      <a:pt x="1442" y="340"/>
                      <a:pt x="1304" y="206"/>
                      <a:pt x="1163" y="121"/>
                    </a:cubicBezTo>
                    <a:cubicBezTo>
                      <a:pt x="1092" y="77"/>
                      <a:pt x="1020" y="48"/>
                      <a:pt x="951" y="27"/>
                    </a:cubicBezTo>
                    <a:cubicBezTo>
                      <a:pt x="881" y="8"/>
                      <a:pt x="810" y="0"/>
                      <a:pt x="7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
              <p:cNvSpPr/>
              <p:nvPr/>
            </p:nvSpPr>
            <p:spPr>
              <a:xfrm>
                <a:off x="5826675" y="3117663"/>
                <a:ext cx="31025" cy="26875"/>
              </a:xfrm>
              <a:custGeom>
                <a:rect b="b" l="l" r="r" t="t"/>
                <a:pathLst>
                  <a:path extrusionOk="0" h="1075" w="1241">
                    <a:moveTo>
                      <a:pt x="153" y="0"/>
                    </a:moveTo>
                    <a:cubicBezTo>
                      <a:pt x="81" y="0"/>
                      <a:pt x="18" y="56"/>
                      <a:pt x="10" y="130"/>
                    </a:cubicBezTo>
                    <a:cubicBezTo>
                      <a:pt x="1" y="214"/>
                      <a:pt x="58" y="286"/>
                      <a:pt x="139" y="295"/>
                    </a:cubicBezTo>
                    <a:cubicBezTo>
                      <a:pt x="142" y="295"/>
                      <a:pt x="198" y="302"/>
                      <a:pt x="283" y="318"/>
                    </a:cubicBezTo>
                    <a:cubicBezTo>
                      <a:pt x="347" y="331"/>
                      <a:pt x="426" y="347"/>
                      <a:pt x="506" y="366"/>
                    </a:cubicBezTo>
                    <a:cubicBezTo>
                      <a:pt x="567" y="382"/>
                      <a:pt x="628" y="400"/>
                      <a:pt x="688" y="421"/>
                    </a:cubicBezTo>
                    <a:cubicBezTo>
                      <a:pt x="731" y="437"/>
                      <a:pt x="771" y="453"/>
                      <a:pt x="808" y="470"/>
                    </a:cubicBezTo>
                    <a:cubicBezTo>
                      <a:pt x="834" y="485"/>
                      <a:pt x="858" y="499"/>
                      <a:pt x="877" y="511"/>
                    </a:cubicBezTo>
                    <a:cubicBezTo>
                      <a:pt x="908" y="531"/>
                      <a:pt x="925" y="551"/>
                      <a:pt x="937" y="565"/>
                    </a:cubicBezTo>
                    <a:cubicBezTo>
                      <a:pt x="940" y="572"/>
                      <a:pt x="941" y="576"/>
                      <a:pt x="945" y="581"/>
                    </a:cubicBezTo>
                    <a:cubicBezTo>
                      <a:pt x="946" y="584"/>
                      <a:pt x="946" y="588"/>
                      <a:pt x="946" y="589"/>
                    </a:cubicBezTo>
                    <a:lnTo>
                      <a:pt x="946" y="597"/>
                    </a:lnTo>
                    <a:cubicBezTo>
                      <a:pt x="945" y="609"/>
                      <a:pt x="940" y="620"/>
                      <a:pt x="932" y="629"/>
                    </a:cubicBezTo>
                    <a:cubicBezTo>
                      <a:pt x="925" y="639"/>
                      <a:pt x="914" y="649"/>
                      <a:pt x="900" y="662"/>
                    </a:cubicBezTo>
                    <a:cubicBezTo>
                      <a:pt x="874" y="681"/>
                      <a:pt x="834" y="702"/>
                      <a:pt x="784" y="718"/>
                    </a:cubicBezTo>
                    <a:cubicBezTo>
                      <a:pt x="709" y="743"/>
                      <a:pt x="617" y="759"/>
                      <a:pt x="529" y="769"/>
                    </a:cubicBezTo>
                    <a:cubicBezTo>
                      <a:pt x="439" y="780"/>
                      <a:pt x="352" y="782"/>
                      <a:pt x="286" y="782"/>
                    </a:cubicBezTo>
                    <a:cubicBezTo>
                      <a:pt x="250" y="782"/>
                      <a:pt x="219" y="782"/>
                      <a:pt x="198" y="780"/>
                    </a:cubicBezTo>
                    <a:cubicBezTo>
                      <a:pt x="187" y="780"/>
                      <a:pt x="179" y="780"/>
                      <a:pt x="172" y="777"/>
                    </a:cubicBezTo>
                    <a:lnTo>
                      <a:pt x="166" y="777"/>
                    </a:lnTo>
                    <a:cubicBezTo>
                      <a:pt x="163" y="777"/>
                      <a:pt x="160" y="777"/>
                      <a:pt x="157" y="777"/>
                    </a:cubicBezTo>
                    <a:cubicBezTo>
                      <a:pt x="81" y="777"/>
                      <a:pt x="15" y="836"/>
                      <a:pt x="9" y="914"/>
                    </a:cubicBezTo>
                    <a:cubicBezTo>
                      <a:pt x="2" y="994"/>
                      <a:pt x="65" y="1064"/>
                      <a:pt x="145" y="1071"/>
                    </a:cubicBezTo>
                    <a:cubicBezTo>
                      <a:pt x="147" y="1071"/>
                      <a:pt x="201" y="1074"/>
                      <a:pt x="283" y="1074"/>
                    </a:cubicBezTo>
                    <a:cubicBezTo>
                      <a:pt x="347" y="1074"/>
                      <a:pt x="429" y="1072"/>
                      <a:pt x="519" y="1064"/>
                    </a:cubicBezTo>
                    <a:cubicBezTo>
                      <a:pt x="585" y="1058"/>
                      <a:pt x="654" y="1050"/>
                      <a:pt x="725" y="1037"/>
                    </a:cubicBezTo>
                    <a:cubicBezTo>
                      <a:pt x="778" y="1026"/>
                      <a:pt x="829" y="1013"/>
                      <a:pt x="882" y="994"/>
                    </a:cubicBezTo>
                    <a:cubicBezTo>
                      <a:pt x="957" y="968"/>
                      <a:pt x="1031" y="933"/>
                      <a:pt x="1096" y="878"/>
                    </a:cubicBezTo>
                    <a:cubicBezTo>
                      <a:pt x="1129" y="849"/>
                      <a:pt x="1158" y="817"/>
                      <a:pt x="1182" y="780"/>
                    </a:cubicBezTo>
                    <a:cubicBezTo>
                      <a:pt x="1206" y="742"/>
                      <a:pt x="1224" y="697"/>
                      <a:pt x="1235" y="652"/>
                    </a:cubicBezTo>
                    <a:cubicBezTo>
                      <a:pt x="1238" y="631"/>
                      <a:pt x="1240" y="609"/>
                      <a:pt x="1240" y="588"/>
                    </a:cubicBezTo>
                    <a:cubicBezTo>
                      <a:pt x="1240" y="549"/>
                      <a:pt x="1235" y="511"/>
                      <a:pt x="1221" y="477"/>
                    </a:cubicBezTo>
                    <a:cubicBezTo>
                      <a:pt x="1208" y="445"/>
                      <a:pt x="1192" y="416"/>
                      <a:pt x="1174" y="390"/>
                    </a:cubicBezTo>
                    <a:cubicBezTo>
                      <a:pt x="1140" y="342"/>
                      <a:pt x="1096" y="304"/>
                      <a:pt x="1051" y="271"/>
                    </a:cubicBezTo>
                    <a:cubicBezTo>
                      <a:pt x="970" y="215"/>
                      <a:pt x="876" y="173"/>
                      <a:pt x="781" y="140"/>
                    </a:cubicBezTo>
                    <a:cubicBezTo>
                      <a:pt x="638" y="90"/>
                      <a:pt x="489" y="55"/>
                      <a:pt x="372" y="32"/>
                    </a:cubicBezTo>
                    <a:cubicBezTo>
                      <a:pt x="256" y="11"/>
                      <a:pt x="176" y="2"/>
                      <a:pt x="172" y="2"/>
                    </a:cubicBezTo>
                    <a:cubicBezTo>
                      <a:pt x="166" y="1"/>
                      <a:pt x="159" y="0"/>
                      <a:pt x="1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
              <p:cNvSpPr/>
              <p:nvPr/>
            </p:nvSpPr>
            <p:spPr>
              <a:xfrm>
                <a:off x="5427725" y="2840213"/>
                <a:ext cx="203725" cy="290850"/>
              </a:xfrm>
              <a:custGeom>
                <a:rect b="b" l="l" r="r" t="t"/>
                <a:pathLst>
                  <a:path extrusionOk="0" h="11634" w="8149">
                    <a:moveTo>
                      <a:pt x="2719" y="0"/>
                    </a:moveTo>
                    <a:cubicBezTo>
                      <a:pt x="2601" y="0"/>
                      <a:pt x="2488" y="15"/>
                      <a:pt x="2386" y="42"/>
                    </a:cubicBezTo>
                    <a:cubicBezTo>
                      <a:pt x="2281" y="71"/>
                      <a:pt x="2187" y="111"/>
                      <a:pt x="2103" y="167"/>
                    </a:cubicBezTo>
                    <a:cubicBezTo>
                      <a:pt x="2029" y="215"/>
                      <a:pt x="1965" y="272"/>
                      <a:pt x="1912" y="336"/>
                    </a:cubicBezTo>
                    <a:cubicBezTo>
                      <a:pt x="1832" y="432"/>
                      <a:pt x="1776" y="545"/>
                      <a:pt x="1742" y="665"/>
                    </a:cubicBezTo>
                    <a:cubicBezTo>
                      <a:pt x="1708" y="785"/>
                      <a:pt x="1692" y="914"/>
                      <a:pt x="1692" y="1047"/>
                    </a:cubicBezTo>
                    <a:cubicBezTo>
                      <a:pt x="1692" y="1220"/>
                      <a:pt x="1716" y="1400"/>
                      <a:pt x="1758" y="1590"/>
                    </a:cubicBezTo>
                    <a:cubicBezTo>
                      <a:pt x="1830" y="1917"/>
                      <a:pt x="1954" y="2264"/>
                      <a:pt x="2098" y="2599"/>
                    </a:cubicBezTo>
                    <a:cubicBezTo>
                      <a:pt x="2315" y="3102"/>
                      <a:pt x="2580" y="3584"/>
                      <a:pt x="2792" y="3941"/>
                    </a:cubicBezTo>
                    <a:cubicBezTo>
                      <a:pt x="2821" y="3992"/>
                      <a:pt x="2850" y="4039"/>
                      <a:pt x="2877" y="4084"/>
                    </a:cubicBezTo>
                    <a:lnTo>
                      <a:pt x="2877" y="4084"/>
                    </a:lnTo>
                    <a:cubicBezTo>
                      <a:pt x="2810" y="4054"/>
                      <a:pt x="2739" y="4023"/>
                      <a:pt x="2663" y="3991"/>
                    </a:cubicBezTo>
                    <a:cubicBezTo>
                      <a:pt x="2463" y="3909"/>
                      <a:pt x="2235" y="3824"/>
                      <a:pt x="2000" y="3763"/>
                    </a:cubicBezTo>
                    <a:cubicBezTo>
                      <a:pt x="1766" y="3701"/>
                      <a:pt x="1525" y="3656"/>
                      <a:pt x="1294" y="3656"/>
                    </a:cubicBezTo>
                    <a:cubicBezTo>
                      <a:pt x="1186" y="3656"/>
                      <a:pt x="1082" y="3667"/>
                      <a:pt x="979" y="3688"/>
                    </a:cubicBezTo>
                    <a:cubicBezTo>
                      <a:pt x="902" y="3704"/>
                      <a:pt x="828" y="3731"/>
                      <a:pt x="758" y="3763"/>
                    </a:cubicBezTo>
                    <a:cubicBezTo>
                      <a:pt x="653" y="3813"/>
                      <a:pt x="557" y="3884"/>
                      <a:pt x="480" y="3977"/>
                    </a:cubicBezTo>
                    <a:cubicBezTo>
                      <a:pt x="401" y="4070"/>
                      <a:pt x="339" y="4186"/>
                      <a:pt x="300" y="4319"/>
                    </a:cubicBezTo>
                    <a:cubicBezTo>
                      <a:pt x="281" y="4383"/>
                      <a:pt x="273" y="4449"/>
                      <a:pt x="273" y="4515"/>
                    </a:cubicBezTo>
                    <a:cubicBezTo>
                      <a:pt x="273" y="4592"/>
                      <a:pt x="284" y="4665"/>
                      <a:pt x="305" y="4738"/>
                    </a:cubicBezTo>
                    <a:cubicBezTo>
                      <a:pt x="344" y="4874"/>
                      <a:pt x="413" y="5007"/>
                      <a:pt x="501" y="5136"/>
                    </a:cubicBezTo>
                    <a:cubicBezTo>
                      <a:pt x="658" y="5361"/>
                      <a:pt x="873" y="5574"/>
                      <a:pt x="1111" y="5778"/>
                    </a:cubicBezTo>
                    <a:cubicBezTo>
                      <a:pt x="1453" y="6066"/>
                      <a:pt x="1838" y="6326"/>
                      <a:pt x="2148" y="6518"/>
                    </a:cubicBezTo>
                    <a:lnTo>
                      <a:pt x="2148" y="6518"/>
                    </a:lnTo>
                    <a:cubicBezTo>
                      <a:pt x="2070" y="6515"/>
                      <a:pt x="1994" y="6513"/>
                      <a:pt x="1922" y="6513"/>
                    </a:cubicBezTo>
                    <a:cubicBezTo>
                      <a:pt x="1483" y="6513"/>
                      <a:pt x="1141" y="6571"/>
                      <a:pt x="877" y="6659"/>
                    </a:cubicBezTo>
                    <a:cubicBezTo>
                      <a:pt x="677" y="6728"/>
                      <a:pt x="523" y="6812"/>
                      <a:pt x="403" y="6907"/>
                    </a:cubicBezTo>
                    <a:cubicBezTo>
                      <a:pt x="223" y="7046"/>
                      <a:pt x="122" y="7200"/>
                      <a:pt x="67" y="7322"/>
                    </a:cubicBezTo>
                    <a:cubicBezTo>
                      <a:pt x="14" y="7443"/>
                      <a:pt x="8" y="7531"/>
                      <a:pt x="6" y="7542"/>
                    </a:cubicBezTo>
                    <a:cubicBezTo>
                      <a:pt x="0" y="7623"/>
                      <a:pt x="63" y="7693"/>
                      <a:pt x="143" y="7700"/>
                    </a:cubicBezTo>
                    <a:cubicBezTo>
                      <a:pt x="146" y="7700"/>
                      <a:pt x="148" y="7700"/>
                      <a:pt x="151" y="7700"/>
                    </a:cubicBezTo>
                    <a:cubicBezTo>
                      <a:pt x="225" y="7700"/>
                      <a:pt x="291" y="7639"/>
                      <a:pt x="297" y="7562"/>
                    </a:cubicBezTo>
                    <a:cubicBezTo>
                      <a:pt x="299" y="7552"/>
                      <a:pt x="307" y="7499"/>
                      <a:pt x="339" y="7428"/>
                    </a:cubicBezTo>
                    <a:cubicBezTo>
                      <a:pt x="363" y="7377"/>
                      <a:pt x="401" y="7313"/>
                      <a:pt x="464" y="7247"/>
                    </a:cubicBezTo>
                    <a:cubicBezTo>
                      <a:pt x="555" y="7146"/>
                      <a:pt x="698" y="7040"/>
                      <a:pt x="930" y="6953"/>
                    </a:cubicBezTo>
                    <a:cubicBezTo>
                      <a:pt x="1159" y="6870"/>
                      <a:pt x="1480" y="6807"/>
                      <a:pt x="1920" y="6807"/>
                    </a:cubicBezTo>
                    <a:cubicBezTo>
                      <a:pt x="2167" y="6807"/>
                      <a:pt x="2451" y="6826"/>
                      <a:pt x="2779" y="6871"/>
                    </a:cubicBezTo>
                    <a:cubicBezTo>
                      <a:pt x="2786" y="6872"/>
                      <a:pt x="2792" y="6873"/>
                      <a:pt x="2799" y="6873"/>
                    </a:cubicBezTo>
                    <a:cubicBezTo>
                      <a:pt x="2862" y="6873"/>
                      <a:pt x="2919" y="6833"/>
                      <a:pt x="2939" y="6770"/>
                    </a:cubicBezTo>
                    <a:cubicBezTo>
                      <a:pt x="2962" y="6703"/>
                      <a:pt x="2931" y="6629"/>
                      <a:pt x="2867" y="6597"/>
                    </a:cubicBezTo>
                    <a:cubicBezTo>
                      <a:pt x="2859" y="6592"/>
                      <a:pt x="2708" y="6512"/>
                      <a:pt x="2487" y="6382"/>
                    </a:cubicBezTo>
                    <a:cubicBezTo>
                      <a:pt x="2320" y="6284"/>
                      <a:pt x="2113" y="6155"/>
                      <a:pt x="1898" y="6006"/>
                    </a:cubicBezTo>
                    <a:cubicBezTo>
                      <a:pt x="1575" y="5786"/>
                      <a:pt x="1231" y="5521"/>
                      <a:pt x="978" y="5253"/>
                    </a:cubicBezTo>
                    <a:cubicBezTo>
                      <a:pt x="849" y="5120"/>
                      <a:pt x="745" y="4985"/>
                      <a:pt x="673" y="4858"/>
                    </a:cubicBezTo>
                    <a:cubicBezTo>
                      <a:pt x="636" y="4796"/>
                      <a:pt x="610" y="4735"/>
                      <a:pt x="592" y="4675"/>
                    </a:cubicBezTo>
                    <a:cubicBezTo>
                      <a:pt x="573" y="4617"/>
                      <a:pt x="565" y="4566"/>
                      <a:pt x="565" y="4515"/>
                    </a:cubicBezTo>
                    <a:cubicBezTo>
                      <a:pt x="565" y="4474"/>
                      <a:pt x="572" y="4439"/>
                      <a:pt x="581" y="4402"/>
                    </a:cubicBezTo>
                    <a:cubicBezTo>
                      <a:pt x="608" y="4314"/>
                      <a:pt x="644" y="4245"/>
                      <a:pt x="686" y="4189"/>
                    </a:cubicBezTo>
                    <a:cubicBezTo>
                      <a:pt x="718" y="4145"/>
                      <a:pt x="755" y="4112"/>
                      <a:pt x="796" y="4081"/>
                    </a:cubicBezTo>
                    <a:cubicBezTo>
                      <a:pt x="859" y="4038"/>
                      <a:pt x="931" y="4006"/>
                      <a:pt x="1013" y="3983"/>
                    </a:cubicBezTo>
                    <a:cubicBezTo>
                      <a:pt x="1098" y="3961"/>
                      <a:pt x="1191" y="3951"/>
                      <a:pt x="1292" y="3951"/>
                    </a:cubicBezTo>
                    <a:cubicBezTo>
                      <a:pt x="1485" y="3951"/>
                      <a:pt x="1703" y="3990"/>
                      <a:pt x="1922" y="4047"/>
                    </a:cubicBezTo>
                    <a:cubicBezTo>
                      <a:pt x="2249" y="4136"/>
                      <a:pt x="2572" y="4269"/>
                      <a:pt x="2811" y="4381"/>
                    </a:cubicBezTo>
                    <a:cubicBezTo>
                      <a:pt x="2931" y="4438"/>
                      <a:pt x="3029" y="4487"/>
                      <a:pt x="3100" y="4523"/>
                    </a:cubicBezTo>
                    <a:cubicBezTo>
                      <a:pt x="3134" y="4542"/>
                      <a:pt x="3163" y="4555"/>
                      <a:pt x="3180" y="4566"/>
                    </a:cubicBezTo>
                    <a:cubicBezTo>
                      <a:pt x="3190" y="4569"/>
                      <a:pt x="3196" y="4574"/>
                      <a:pt x="3201" y="4577"/>
                    </a:cubicBezTo>
                    <a:cubicBezTo>
                      <a:pt x="3203" y="4579"/>
                      <a:pt x="3204" y="4579"/>
                      <a:pt x="3204" y="4579"/>
                    </a:cubicBezTo>
                    <a:lnTo>
                      <a:pt x="3206" y="4579"/>
                    </a:lnTo>
                    <a:cubicBezTo>
                      <a:pt x="3229" y="4592"/>
                      <a:pt x="3255" y="4599"/>
                      <a:pt x="3280" y="4599"/>
                    </a:cubicBezTo>
                    <a:cubicBezTo>
                      <a:pt x="3320" y="4599"/>
                      <a:pt x="3359" y="4582"/>
                      <a:pt x="3387" y="4552"/>
                    </a:cubicBezTo>
                    <a:cubicBezTo>
                      <a:pt x="3434" y="4502"/>
                      <a:pt x="3439" y="4425"/>
                      <a:pt x="3402" y="4369"/>
                    </a:cubicBezTo>
                    <a:lnTo>
                      <a:pt x="3402" y="4367"/>
                    </a:lnTo>
                    <a:cubicBezTo>
                      <a:pt x="3381" y="4336"/>
                      <a:pt x="3024" y="3803"/>
                      <a:pt x="2673" y="3124"/>
                    </a:cubicBezTo>
                    <a:cubicBezTo>
                      <a:pt x="2498" y="2786"/>
                      <a:pt x="2323" y="2410"/>
                      <a:pt x="2195" y="2047"/>
                    </a:cubicBezTo>
                    <a:cubicBezTo>
                      <a:pt x="2130" y="1866"/>
                      <a:pt x="2079" y="1688"/>
                      <a:pt x="2040" y="1517"/>
                    </a:cubicBezTo>
                    <a:cubicBezTo>
                      <a:pt x="2005" y="1349"/>
                      <a:pt x="1984" y="1188"/>
                      <a:pt x="1984" y="1047"/>
                    </a:cubicBezTo>
                    <a:cubicBezTo>
                      <a:pt x="1984" y="898"/>
                      <a:pt x="2007" y="766"/>
                      <a:pt x="2053" y="662"/>
                    </a:cubicBezTo>
                    <a:cubicBezTo>
                      <a:pt x="2074" y="610"/>
                      <a:pt x="2103" y="564"/>
                      <a:pt x="2137" y="522"/>
                    </a:cubicBezTo>
                    <a:cubicBezTo>
                      <a:pt x="2170" y="480"/>
                      <a:pt x="2211" y="443"/>
                      <a:pt x="2262" y="411"/>
                    </a:cubicBezTo>
                    <a:cubicBezTo>
                      <a:pt x="2318" y="376"/>
                      <a:pt x="2384" y="346"/>
                      <a:pt x="2459" y="325"/>
                    </a:cubicBezTo>
                    <a:cubicBezTo>
                      <a:pt x="2536" y="305"/>
                      <a:pt x="2623" y="293"/>
                      <a:pt x="2716" y="293"/>
                    </a:cubicBezTo>
                    <a:cubicBezTo>
                      <a:pt x="2885" y="293"/>
                      <a:pt x="3084" y="329"/>
                      <a:pt x="3301" y="411"/>
                    </a:cubicBezTo>
                    <a:cubicBezTo>
                      <a:pt x="3683" y="556"/>
                      <a:pt x="4121" y="842"/>
                      <a:pt x="4575" y="1309"/>
                    </a:cubicBezTo>
                    <a:cubicBezTo>
                      <a:pt x="5256" y="2010"/>
                      <a:pt x="5965" y="3124"/>
                      <a:pt x="6559" y="4779"/>
                    </a:cubicBezTo>
                    <a:cubicBezTo>
                      <a:pt x="7153" y="6436"/>
                      <a:pt x="7632" y="8631"/>
                      <a:pt x="7849" y="11496"/>
                    </a:cubicBezTo>
                    <a:cubicBezTo>
                      <a:pt x="7853" y="11573"/>
                      <a:pt x="7917" y="11633"/>
                      <a:pt x="7994" y="11633"/>
                    </a:cubicBezTo>
                    <a:cubicBezTo>
                      <a:pt x="7998" y="11633"/>
                      <a:pt x="8002" y="11633"/>
                      <a:pt x="8006" y="11633"/>
                    </a:cubicBezTo>
                    <a:cubicBezTo>
                      <a:pt x="8089" y="11626"/>
                      <a:pt x="8149" y="11557"/>
                      <a:pt x="8142" y="11474"/>
                    </a:cubicBezTo>
                    <a:cubicBezTo>
                      <a:pt x="7810" y="7078"/>
                      <a:pt x="6869" y="4222"/>
                      <a:pt x="5805" y="2455"/>
                    </a:cubicBezTo>
                    <a:cubicBezTo>
                      <a:pt x="5274" y="1572"/>
                      <a:pt x="4712" y="959"/>
                      <a:pt x="4180" y="569"/>
                    </a:cubicBezTo>
                    <a:cubicBezTo>
                      <a:pt x="3912" y="371"/>
                      <a:pt x="3654" y="232"/>
                      <a:pt x="3407" y="137"/>
                    </a:cubicBezTo>
                    <a:cubicBezTo>
                      <a:pt x="3163" y="44"/>
                      <a:pt x="2930" y="0"/>
                      <a:pt x="27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
              <p:cNvSpPr/>
              <p:nvPr/>
            </p:nvSpPr>
            <p:spPr>
              <a:xfrm>
                <a:off x="5752550" y="3759513"/>
                <a:ext cx="249175" cy="247250"/>
              </a:xfrm>
              <a:custGeom>
                <a:rect b="b" l="l" r="r" t="t"/>
                <a:pathLst>
                  <a:path extrusionOk="0" h="9890" w="9967">
                    <a:moveTo>
                      <a:pt x="566" y="0"/>
                    </a:moveTo>
                    <a:lnTo>
                      <a:pt x="1" y="6269"/>
                    </a:lnTo>
                    <a:cubicBezTo>
                      <a:pt x="1" y="6269"/>
                      <a:pt x="2452" y="8891"/>
                      <a:pt x="7457" y="9889"/>
                    </a:cubicBezTo>
                    <a:lnTo>
                      <a:pt x="6655" y="6134"/>
                    </a:lnTo>
                    <a:lnTo>
                      <a:pt x="9967" y="3699"/>
                    </a:lnTo>
                    <a:cubicBezTo>
                      <a:pt x="9967" y="3699"/>
                      <a:pt x="4736" y="2272"/>
                      <a:pt x="56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
              <p:cNvSpPr/>
              <p:nvPr/>
            </p:nvSpPr>
            <p:spPr>
              <a:xfrm>
                <a:off x="5748825" y="3755888"/>
                <a:ext cx="256800" cy="254550"/>
              </a:xfrm>
              <a:custGeom>
                <a:rect b="b" l="l" r="r" t="t"/>
                <a:pathLst>
                  <a:path extrusionOk="0" h="10182" w="10272">
                    <a:moveTo>
                      <a:pt x="839" y="380"/>
                    </a:moveTo>
                    <a:cubicBezTo>
                      <a:pt x="2886" y="1473"/>
                      <a:pt x="5153" y="2363"/>
                      <a:pt x="6929" y="2985"/>
                    </a:cubicBezTo>
                    <a:cubicBezTo>
                      <a:pt x="8251" y="3448"/>
                      <a:pt x="9301" y="3762"/>
                      <a:pt x="9785" y="3902"/>
                    </a:cubicBezTo>
                    <a:lnTo>
                      <a:pt x="9785" y="3902"/>
                    </a:lnTo>
                    <a:lnTo>
                      <a:pt x="6714" y="6159"/>
                    </a:lnTo>
                    <a:cubicBezTo>
                      <a:pt x="6669" y="6194"/>
                      <a:pt x="6646" y="6252"/>
                      <a:pt x="6658" y="6308"/>
                    </a:cubicBezTo>
                    <a:lnTo>
                      <a:pt x="7413" y="9843"/>
                    </a:lnTo>
                    <a:lnTo>
                      <a:pt x="7413" y="9843"/>
                    </a:lnTo>
                    <a:cubicBezTo>
                      <a:pt x="5042" y="9339"/>
                      <a:pt x="3269" y="8472"/>
                      <a:pt x="2079" y="7723"/>
                    </a:cubicBezTo>
                    <a:cubicBezTo>
                      <a:pt x="1468" y="7337"/>
                      <a:pt x="1010" y="6982"/>
                      <a:pt x="705" y="6726"/>
                    </a:cubicBezTo>
                    <a:cubicBezTo>
                      <a:pt x="553" y="6597"/>
                      <a:pt x="440" y="6493"/>
                      <a:pt x="366" y="6421"/>
                    </a:cubicBezTo>
                    <a:cubicBezTo>
                      <a:pt x="340" y="6395"/>
                      <a:pt x="319" y="6374"/>
                      <a:pt x="302" y="6358"/>
                    </a:cubicBezTo>
                    <a:lnTo>
                      <a:pt x="302" y="6358"/>
                    </a:lnTo>
                    <a:lnTo>
                      <a:pt x="839" y="380"/>
                    </a:lnTo>
                    <a:close/>
                    <a:moveTo>
                      <a:pt x="715" y="0"/>
                    </a:moveTo>
                    <a:cubicBezTo>
                      <a:pt x="691" y="0"/>
                      <a:pt x="667" y="6"/>
                      <a:pt x="644" y="19"/>
                    </a:cubicBezTo>
                    <a:cubicBezTo>
                      <a:pt x="601" y="43"/>
                      <a:pt x="572" y="86"/>
                      <a:pt x="569" y="136"/>
                    </a:cubicBezTo>
                    <a:lnTo>
                      <a:pt x="5" y="6405"/>
                    </a:lnTo>
                    <a:cubicBezTo>
                      <a:pt x="1" y="6445"/>
                      <a:pt x="14" y="6483"/>
                      <a:pt x="41" y="6514"/>
                    </a:cubicBezTo>
                    <a:lnTo>
                      <a:pt x="41" y="6514"/>
                    </a:lnTo>
                    <a:lnTo>
                      <a:pt x="40" y="6515"/>
                    </a:lnTo>
                    <a:cubicBezTo>
                      <a:pt x="47" y="6523"/>
                      <a:pt x="671" y="7185"/>
                      <a:pt x="1920" y="7973"/>
                    </a:cubicBezTo>
                    <a:cubicBezTo>
                      <a:pt x="3172" y="8763"/>
                      <a:pt x="5054" y="9675"/>
                      <a:pt x="7576" y="10179"/>
                    </a:cubicBezTo>
                    <a:cubicBezTo>
                      <a:pt x="7585" y="10181"/>
                      <a:pt x="7595" y="10181"/>
                      <a:pt x="7604" y="10181"/>
                    </a:cubicBezTo>
                    <a:cubicBezTo>
                      <a:pt x="7643" y="10181"/>
                      <a:pt x="7681" y="10166"/>
                      <a:pt x="7711" y="10139"/>
                    </a:cubicBezTo>
                    <a:cubicBezTo>
                      <a:pt x="7744" y="10102"/>
                      <a:pt x="7761" y="10052"/>
                      <a:pt x="7751" y="10004"/>
                    </a:cubicBezTo>
                    <a:lnTo>
                      <a:pt x="6968" y="6344"/>
                    </a:lnTo>
                    <a:lnTo>
                      <a:pt x="10202" y="3964"/>
                    </a:lnTo>
                    <a:cubicBezTo>
                      <a:pt x="10249" y="3931"/>
                      <a:pt x="10271" y="3875"/>
                      <a:pt x="10260" y="3818"/>
                    </a:cubicBezTo>
                    <a:cubicBezTo>
                      <a:pt x="10250" y="3761"/>
                      <a:pt x="10209" y="3717"/>
                      <a:pt x="10154" y="3703"/>
                    </a:cubicBezTo>
                    <a:lnTo>
                      <a:pt x="10151" y="3703"/>
                    </a:lnTo>
                    <a:cubicBezTo>
                      <a:pt x="10072" y="3680"/>
                      <a:pt x="8754" y="3317"/>
                      <a:pt x="6942" y="2680"/>
                    </a:cubicBezTo>
                    <a:cubicBezTo>
                      <a:pt x="5129" y="2041"/>
                      <a:pt x="2826" y="1131"/>
                      <a:pt x="785" y="19"/>
                    </a:cubicBezTo>
                    <a:cubicBezTo>
                      <a:pt x="763" y="6"/>
                      <a:pt x="739" y="0"/>
                      <a:pt x="7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
              <p:cNvSpPr/>
              <p:nvPr/>
            </p:nvSpPr>
            <p:spPr>
              <a:xfrm>
                <a:off x="5105125" y="3759513"/>
                <a:ext cx="249200" cy="247250"/>
              </a:xfrm>
              <a:custGeom>
                <a:rect b="b" l="l" r="r" t="t"/>
                <a:pathLst>
                  <a:path extrusionOk="0" h="9890" w="9968">
                    <a:moveTo>
                      <a:pt x="9403" y="0"/>
                    </a:moveTo>
                    <a:cubicBezTo>
                      <a:pt x="5232" y="2272"/>
                      <a:pt x="0" y="3699"/>
                      <a:pt x="0" y="3699"/>
                    </a:cubicBezTo>
                    <a:lnTo>
                      <a:pt x="3314" y="6134"/>
                    </a:lnTo>
                    <a:lnTo>
                      <a:pt x="2511" y="9889"/>
                    </a:lnTo>
                    <a:cubicBezTo>
                      <a:pt x="7517" y="8891"/>
                      <a:pt x="9968" y="6269"/>
                      <a:pt x="9968" y="6269"/>
                    </a:cubicBezTo>
                    <a:lnTo>
                      <a:pt x="940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
              <p:cNvSpPr/>
              <p:nvPr/>
            </p:nvSpPr>
            <p:spPr>
              <a:xfrm>
                <a:off x="5101225" y="3755813"/>
                <a:ext cx="256850" cy="254550"/>
              </a:xfrm>
              <a:custGeom>
                <a:rect b="b" l="l" r="r" t="t"/>
                <a:pathLst>
                  <a:path extrusionOk="0" h="10182" w="10274">
                    <a:moveTo>
                      <a:pt x="9431" y="385"/>
                    </a:moveTo>
                    <a:lnTo>
                      <a:pt x="9970" y="6364"/>
                    </a:lnTo>
                    <a:lnTo>
                      <a:pt x="9970" y="6364"/>
                    </a:lnTo>
                    <a:cubicBezTo>
                      <a:pt x="9806" y="6528"/>
                      <a:pt x="9195" y="7106"/>
                      <a:pt x="8127" y="7770"/>
                    </a:cubicBezTo>
                    <a:cubicBezTo>
                      <a:pt x="6939" y="8510"/>
                      <a:pt x="5185" y="9355"/>
                      <a:pt x="2857" y="9848"/>
                    </a:cubicBezTo>
                    <a:lnTo>
                      <a:pt x="2857" y="9848"/>
                    </a:lnTo>
                    <a:lnTo>
                      <a:pt x="3613" y="6313"/>
                    </a:lnTo>
                    <a:cubicBezTo>
                      <a:pt x="3624" y="6257"/>
                      <a:pt x="3603" y="6199"/>
                      <a:pt x="3556" y="6165"/>
                    </a:cubicBezTo>
                    <a:lnTo>
                      <a:pt x="487" y="3907"/>
                    </a:lnTo>
                    <a:lnTo>
                      <a:pt x="487" y="3907"/>
                    </a:lnTo>
                    <a:cubicBezTo>
                      <a:pt x="971" y="3767"/>
                      <a:pt x="2021" y="3452"/>
                      <a:pt x="3341" y="2990"/>
                    </a:cubicBezTo>
                    <a:cubicBezTo>
                      <a:pt x="5119" y="2368"/>
                      <a:pt x="7385" y="1479"/>
                      <a:pt x="9431" y="385"/>
                    </a:cubicBezTo>
                    <a:close/>
                    <a:moveTo>
                      <a:pt x="9560" y="0"/>
                    </a:moveTo>
                    <a:cubicBezTo>
                      <a:pt x="9536" y="0"/>
                      <a:pt x="9512" y="6"/>
                      <a:pt x="9490" y="18"/>
                    </a:cubicBezTo>
                    <a:cubicBezTo>
                      <a:pt x="7416" y="1148"/>
                      <a:pt x="5070" y="2072"/>
                      <a:pt x="3247" y="2709"/>
                    </a:cubicBezTo>
                    <a:cubicBezTo>
                      <a:pt x="2335" y="3028"/>
                      <a:pt x="1551" y="3277"/>
                      <a:pt x="998" y="3446"/>
                    </a:cubicBezTo>
                    <a:cubicBezTo>
                      <a:pt x="721" y="3529"/>
                      <a:pt x="500" y="3593"/>
                      <a:pt x="349" y="3638"/>
                    </a:cubicBezTo>
                    <a:cubicBezTo>
                      <a:pt x="274" y="3661"/>
                      <a:pt x="217" y="3677"/>
                      <a:pt x="177" y="3686"/>
                    </a:cubicBezTo>
                    <a:cubicBezTo>
                      <a:pt x="156" y="3693"/>
                      <a:pt x="142" y="3696"/>
                      <a:pt x="132" y="3698"/>
                    </a:cubicBezTo>
                    <a:cubicBezTo>
                      <a:pt x="129" y="3701"/>
                      <a:pt x="124" y="3701"/>
                      <a:pt x="121" y="3703"/>
                    </a:cubicBezTo>
                    <a:lnTo>
                      <a:pt x="116" y="3703"/>
                    </a:lnTo>
                    <a:cubicBezTo>
                      <a:pt x="62" y="3717"/>
                      <a:pt x="20" y="3762"/>
                      <a:pt x="10" y="3817"/>
                    </a:cubicBezTo>
                    <a:cubicBezTo>
                      <a:pt x="1" y="3871"/>
                      <a:pt x="21" y="3929"/>
                      <a:pt x="68" y="3963"/>
                    </a:cubicBezTo>
                    <a:lnTo>
                      <a:pt x="3303" y="6343"/>
                    </a:lnTo>
                    <a:lnTo>
                      <a:pt x="2521" y="10004"/>
                    </a:lnTo>
                    <a:cubicBezTo>
                      <a:pt x="2510" y="10052"/>
                      <a:pt x="2524" y="10101"/>
                      <a:pt x="2561" y="10138"/>
                    </a:cubicBezTo>
                    <a:cubicBezTo>
                      <a:pt x="2588" y="10167"/>
                      <a:pt x="2625" y="10181"/>
                      <a:pt x="2665" y="10181"/>
                    </a:cubicBezTo>
                    <a:cubicBezTo>
                      <a:pt x="2675" y="10181"/>
                      <a:pt x="2686" y="10180"/>
                      <a:pt x="2696" y="10178"/>
                    </a:cubicBezTo>
                    <a:cubicBezTo>
                      <a:pt x="5218" y="9674"/>
                      <a:pt x="7098" y="8761"/>
                      <a:pt x="8350" y="7973"/>
                    </a:cubicBezTo>
                    <a:cubicBezTo>
                      <a:pt x="9602" y="7185"/>
                      <a:pt x="10223" y="6520"/>
                      <a:pt x="10230" y="6514"/>
                    </a:cubicBezTo>
                    <a:cubicBezTo>
                      <a:pt x="10259" y="6483"/>
                      <a:pt x="10273" y="6441"/>
                      <a:pt x="10270" y="6400"/>
                    </a:cubicBezTo>
                    <a:lnTo>
                      <a:pt x="10270" y="6400"/>
                    </a:lnTo>
                    <a:lnTo>
                      <a:pt x="10270" y="6400"/>
                    </a:lnTo>
                    <a:lnTo>
                      <a:pt x="10270" y="6400"/>
                    </a:lnTo>
                    <a:lnTo>
                      <a:pt x="9706" y="134"/>
                    </a:lnTo>
                    <a:cubicBezTo>
                      <a:pt x="9702" y="84"/>
                      <a:pt x="9673" y="42"/>
                      <a:pt x="9631" y="18"/>
                    </a:cubicBezTo>
                    <a:cubicBezTo>
                      <a:pt x="9609" y="6"/>
                      <a:pt x="9584" y="0"/>
                      <a:pt x="956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
              <p:cNvSpPr/>
              <p:nvPr/>
            </p:nvSpPr>
            <p:spPr>
              <a:xfrm>
                <a:off x="5265225" y="3789538"/>
                <a:ext cx="576450" cy="126725"/>
              </a:xfrm>
              <a:custGeom>
                <a:rect b="b" l="l" r="r" t="t"/>
                <a:pathLst>
                  <a:path extrusionOk="0" h="5069" w="23058">
                    <a:moveTo>
                      <a:pt x="3813" y="0"/>
                    </a:moveTo>
                    <a:lnTo>
                      <a:pt x="0" y="3708"/>
                    </a:lnTo>
                    <a:lnTo>
                      <a:pt x="3564" y="5068"/>
                    </a:lnTo>
                    <a:lnTo>
                      <a:pt x="3813" y="0"/>
                    </a:lnTo>
                    <a:close/>
                    <a:moveTo>
                      <a:pt x="19245" y="0"/>
                    </a:moveTo>
                    <a:lnTo>
                      <a:pt x="19494" y="5068"/>
                    </a:lnTo>
                    <a:lnTo>
                      <a:pt x="23057" y="3708"/>
                    </a:lnTo>
                    <a:lnTo>
                      <a:pt x="1924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
              <p:cNvSpPr/>
              <p:nvPr/>
            </p:nvSpPr>
            <p:spPr>
              <a:xfrm>
                <a:off x="5261400" y="3785763"/>
                <a:ext cx="584175" cy="134200"/>
              </a:xfrm>
              <a:custGeom>
                <a:rect b="b" l="l" r="r" t="t"/>
                <a:pathLst>
                  <a:path extrusionOk="0" h="5368" w="23367">
                    <a:moveTo>
                      <a:pt x="3802" y="516"/>
                    </a:moveTo>
                    <a:lnTo>
                      <a:pt x="3579" y="5009"/>
                    </a:lnTo>
                    <a:lnTo>
                      <a:pt x="423" y="3803"/>
                    </a:lnTo>
                    <a:lnTo>
                      <a:pt x="423" y="3803"/>
                    </a:lnTo>
                    <a:lnTo>
                      <a:pt x="3802" y="516"/>
                    </a:lnTo>
                    <a:close/>
                    <a:moveTo>
                      <a:pt x="19562" y="516"/>
                    </a:moveTo>
                    <a:lnTo>
                      <a:pt x="22941" y="3803"/>
                    </a:lnTo>
                    <a:lnTo>
                      <a:pt x="22941" y="3803"/>
                    </a:lnTo>
                    <a:lnTo>
                      <a:pt x="19785" y="5009"/>
                    </a:lnTo>
                    <a:lnTo>
                      <a:pt x="19562" y="516"/>
                    </a:lnTo>
                    <a:close/>
                    <a:moveTo>
                      <a:pt x="19398" y="0"/>
                    </a:moveTo>
                    <a:cubicBezTo>
                      <a:pt x="19377" y="0"/>
                      <a:pt x="19356" y="5"/>
                      <a:pt x="19337" y="15"/>
                    </a:cubicBezTo>
                    <a:cubicBezTo>
                      <a:pt x="19282" y="39"/>
                      <a:pt x="19247" y="95"/>
                      <a:pt x="19250" y="154"/>
                    </a:cubicBezTo>
                    <a:lnTo>
                      <a:pt x="19502" y="5224"/>
                    </a:lnTo>
                    <a:cubicBezTo>
                      <a:pt x="19504" y="5272"/>
                      <a:pt x="19528" y="5314"/>
                      <a:pt x="19568" y="5340"/>
                    </a:cubicBezTo>
                    <a:cubicBezTo>
                      <a:pt x="19593" y="5355"/>
                      <a:pt x="19621" y="5364"/>
                      <a:pt x="19649" y="5364"/>
                    </a:cubicBezTo>
                    <a:cubicBezTo>
                      <a:pt x="19666" y="5364"/>
                      <a:pt x="19683" y="5361"/>
                      <a:pt x="19700" y="5354"/>
                    </a:cubicBezTo>
                    <a:lnTo>
                      <a:pt x="23263" y="3993"/>
                    </a:lnTo>
                    <a:cubicBezTo>
                      <a:pt x="23310" y="3975"/>
                      <a:pt x="23347" y="3935"/>
                      <a:pt x="23357" y="3885"/>
                    </a:cubicBezTo>
                    <a:cubicBezTo>
                      <a:pt x="23366" y="3837"/>
                      <a:pt x="23350" y="3784"/>
                      <a:pt x="23315" y="3750"/>
                    </a:cubicBezTo>
                    <a:lnTo>
                      <a:pt x="23210" y="3859"/>
                    </a:lnTo>
                    <a:lnTo>
                      <a:pt x="23312" y="3752"/>
                    </a:lnTo>
                    <a:lnTo>
                      <a:pt x="19499" y="42"/>
                    </a:lnTo>
                    <a:cubicBezTo>
                      <a:pt x="19471" y="15"/>
                      <a:pt x="19435" y="0"/>
                      <a:pt x="19398" y="0"/>
                    </a:cubicBezTo>
                    <a:close/>
                    <a:moveTo>
                      <a:pt x="3967" y="5"/>
                    </a:moveTo>
                    <a:cubicBezTo>
                      <a:pt x="3929" y="5"/>
                      <a:pt x="3893" y="18"/>
                      <a:pt x="3866" y="45"/>
                    </a:cubicBezTo>
                    <a:lnTo>
                      <a:pt x="54" y="3757"/>
                    </a:lnTo>
                    <a:cubicBezTo>
                      <a:pt x="17" y="3790"/>
                      <a:pt x="1" y="3842"/>
                      <a:pt x="10" y="3890"/>
                    </a:cubicBezTo>
                    <a:cubicBezTo>
                      <a:pt x="21" y="3938"/>
                      <a:pt x="55" y="3981"/>
                      <a:pt x="103" y="3999"/>
                    </a:cubicBezTo>
                    <a:lnTo>
                      <a:pt x="104" y="3998"/>
                    </a:lnTo>
                    <a:lnTo>
                      <a:pt x="3666" y="5357"/>
                    </a:lnTo>
                    <a:cubicBezTo>
                      <a:pt x="3683" y="5364"/>
                      <a:pt x="3701" y="5367"/>
                      <a:pt x="3720" y="5367"/>
                    </a:cubicBezTo>
                    <a:cubicBezTo>
                      <a:pt x="3747" y="5367"/>
                      <a:pt x="3774" y="5360"/>
                      <a:pt x="3797" y="5344"/>
                    </a:cubicBezTo>
                    <a:cubicBezTo>
                      <a:pt x="3837" y="5317"/>
                      <a:pt x="3861" y="5275"/>
                      <a:pt x="3863" y="5227"/>
                    </a:cubicBezTo>
                    <a:lnTo>
                      <a:pt x="4115" y="158"/>
                    </a:lnTo>
                    <a:cubicBezTo>
                      <a:pt x="4117" y="98"/>
                      <a:pt x="4081" y="42"/>
                      <a:pt x="4028" y="18"/>
                    </a:cubicBezTo>
                    <a:cubicBezTo>
                      <a:pt x="4009" y="9"/>
                      <a:pt x="3988" y="5"/>
                      <a:pt x="3967" y="5"/>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
              <p:cNvSpPr/>
              <p:nvPr/>
            </p:nvSpPr>
            <p:spPr>
              <a:xfrm>
                <a:off x="5201450" y="3653588"/>
                <a:ext cx="704075" cy="228725"/>
              </a:xfrm>
              <a:custGeom>
                <a:rect b="b" l="l" r="r" t="t"/>
                <a:pathLst>
                  <a:path extrusionOk="0" h="9149" w="28163">
                    <a:moveTo>
                      <a:pt x="14079" y="1"/>
                    </a:moveTo>
                    <a:cubicBezTo>
                      <a:pt x="9310" y="1"/>
                      <a:pt x="4538" y="900"/>
                      <a:pt x="0" y="2698"/>
                    </a:cubicBezTo>
                    <a:lnTo>
                      <a:pt x="2553" y="9148"/>
                    </a:lnTo>
                    <a:cubicBezTo>
                      <a:pt x="6269" y="7676"/>
                      <a:pt x="10174" y="6940"/>
                      <a:pt x="14080" y="6940"/>
                    </a:cubicBezTo>
                    <a:cubicBezTo>
                      <a:pt x="17986" y="6940"/>
                      <a:pt x="21892" y="7676"/>
                      <a:pt x="25610" y="9148"/>
                    </a:cubicBezTo>
                    <a:lnTo>
                      <a:pt x="28163" y="2698"/>
                    </a:lnTo>
                    <a:cubicBezTo>
                      <a:pt x="23621" y="900"/>
                      <a:pt x="18850" y="1"/>
                      <a:pt x="1407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
              <p:cNvSpPr/>
              <p:nvPr/>
            </p:nvSpPr>
            <p:spPr>
              <a:xfrm>
                <a:off x="5197300" y="3649913"/>
                <a:ext cx="712000" cy="235975"/>
              </a:xfrm>
              <a:custGeom>
                <a:rect b="b" l="l" r="r" t="t"/>
                <a:pathLst>
                  <a:path extrusionOk="0" h="9439" w="28480">
                    <a:moveTo>
                      <a:pt x="14245" y="0"/>
                    </a:moveTo>
                    <a:cubicBezTo>
                      <a:pt x="11484" y="0"/>
                      <a:pt x="8721" y="300"/>
                      <a:pt x="6005" y="901"/>
                    </a:cubicBezTo>
                    <a:cubicBezTo>
                      <a:pt x="5924" y="918"/>
                      <a:pt x="5873" y="997"/>
                      <a:pt x="5892" y="1076"/>
                    </a:cubicBezTo>
                    <a:cubicBezTo>
                      <a:pt x="5908" y="1145"/>
                      <a:pt x="5968" y="1192"/>
                      <a:pt x="6036" y="1192"/>
                    </a:cubicBezTo>
                    <a:cubicBezTo>
                      <a:pt x="6047" y="1192"/>
                      <a:pt x="6058" y="1190"/>
                      <a:pt x="6069" y="1188"/>
                    </a:cubicBezTo>
                    <a:cubicBezTo>
                      <a:pt x="8766" y="593"/>
                      <a:pt x="11505" y="294"/>
                      <a:pt x="14245" y="294"/>
                    </a:cubicBezTo>
                    <a:cubicBezTo>
                      <a:pt x="18949" y="294"/>
                      <a:pt x="23656" y="1172"/>
                      <a:pt x="28138" y="2928"/>
                    </a:cubicBezTo>
                    <a:lnTo>
                      <a:pt x="28138" y="2928"/>
                    </a:lnTo>
                    <a:lnTo>
                      <a:pt x="25693" y="9105"/>
                    </a:lnTo>
                    <a:lnTo>
                      <a:pt x="25693" y="9105"/>
                    </a:lnTo>
                    <a:cubicBezTo>
                      <a:pt x="21994" y="7659"/>
                      <a:pt x="18112" y="6940"/>
                      <a:pt x="14232" y="6940"/>
                    </a:cubicBezTo>
                    <a:cubicBezTo>
                      <a:pt x="10359" y="6940"/>
                      <a:pt x="6488" y="7665"/>
                      <a:pt x="2802" y="9105"/>
                    </a:cubicBezTo>
                    <a:lnTo>
                      <a:pt x="2802" y="9105"/>
                    </a:lnTo>
                    <a:lnTo>
                      <a:pt x="357" y="2928"/>
                    </a:lnTo>
                    <a:lnTo>
                      <a:pt x="357" y="2928"/>
                    </a:lnTo>
                    <a:cubicBezTo>
                      <a:pt x="1019" y="2669"/>
                      <a:pt x="1686" y="2428"/>
                      <a:pt x="2356" y="2207"/>
                    </a:cubicBezTo>
                    <a:cubicBezTo>
                      <a:pt x="2433" y="2180"/>
                      <a:pt x="2475" y="2098"/>
                      <a:pt x="2451" y="2020"/>
                    </a:cubicBezTo>
                    <a:cubicBezTo>
                      <a:pt x="2430" y="1959"/>
                      <a:pt x="2371" y="1920"/>
                      <a:pt x="2309" y="1920"/>
                    </a:cubicBezTo>
                    <a:cubicBezTo>
                      <a:pt x="2294" y="1920"/>
                      <a:pt x="2279" y="1922"/>
                      <a:pt x="2264" y="1927"/>
                    </a:cubicBezTo>
                    <a:cubicBezTo>
                      <a:pt x="1542" y="2164"/>
                      <a:pt x="823" y="2424"/>
                      <a:pt x="113" y="2707"/>
                    </a:cubicBezTo>
                    <a:cubicBezTo>
                      <a:pt x="36" y="2737"/>
                      <a:pt x="1" y="2822"/>
                      <a:pt x="30" y="2898"/>
                    </a:cubicBezTo>
                    <a:lnTo>
                      <a:pt x="2582" y="9346"/>
                    </a:lnTo>
                    <a:cubicBezTo>
                      <a:pt x="2597" y="9383"/>
                      <a:pt x="2626" y="9412"/>
                      <a:pt x="2661" y="9427"/>
                    </a:cubicBezTo>
                    <a:cubicBezTo>
                      <a:pt x="2680" y="9435"/>
                      <a:pt x="2700" y="9439"/>
                      <a:pt x="2719" y="9439"/>
                    </a:cubicBezTo>
                    <a:cubicBezTo>
                      <a:pt x="2738" y="9439"/>
                      <a:pt x="2756" y="9435"/>
                      <a:pt x="2773" y="9428"/>
                    </a:cubicBezTo>
                    <a:cubicBezTo>
                      <a:pt x="6467" y="7966"/>
                      <a:pt x="10350" y="7232"/>
                      <a:pt x="14232" y="7232"/>
                    </a:cubicBezTo>
                    <a:cubicBezTo>
                      <a:pt x="18125" y="7232"/>
                      <a:pt x="22018" y="7963"/>
                      <a:pt x="25722" y="9428"/>
                    </a:cubicBezTo>
                    <a:cubicBezTo>
                      <a:pt x="25739" y="9435"/>
                      <a:pt x="25758" y="9439"/>
                      <a:pt x="25777" y="9439"/>
                    </a:cubicBezTo>
                    <a:cubicBezTo>
                      <a:pt x="25796" y="9439"/>
                      <a:pt x="25816" y="9435"/>
                      <a:pt x="25834" y="9427"/>
                    </a:cubicBezTo>
                    <a:cubicBezTo>
                      <a:pt x="25871" y="9411"/>
                      <a:pt x="25898" y="9383"/>
                      <a:pt x="25913" y="9346"/>
                    </a:cubicBezTo>
                    <a:lnTo>
                      <a:pt x="28465" y="2898"/>
                    </a:lnTo>
                    <a:cubicBezTo>
                      <a:pt x="28479" y="2861"/>
                      <a:pt x="28479" y="2821"/>
                      <a:pt x="28463" y="2785"/>
                    </a:cubicBezTo>
                    <a:cubicBezTo>
                      <a:pt x="28447" y="2748"/>
                      <a:pt x="28418" y="2721"/>
                      <a:pt x="28383" y="2707"/>
                    </a:cubicBezTo>
                    <a:cubicBezTo>
                      <a:pt x="23826" y="902"/>
                      <a:pt x="19035" y="0"/>
                      <a:pt x="142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
              <p:cNvSpPr/>
              <p:nvPr/>
            </p:nvSpPr>
            <p:spPr>
              <a:xfrm>
                <a:off x="5280550" y="3679188"/>
                <a:ext cx="42750" cy="16850"/>
              </a:xfrm>
              <a:custGeom>
                <a:rect b="b" l="l" r="r" t="t"/>
                <a:pathLst>
                  <a:path extrusionOk="0" h="674" w="1710">
                    <a:moveTo>
                      <a:pt x="1547" y="0"/>
                    </a:moveTo>
                    <a:cubicBezTo>
                      <a:pt x="1536" y="0"/>
                      <a:pt x="1524" y="1"/>
                      <a:pt x="1512" y="4"/>
                    </a:cubicBezTo>
                    <a:cubicBezTo>
                      <a:pt x="1049" y="123"/>
                      <a:pt x="585" y="250"/>
                      <a:pt x="124" y="385"/>
                    </a:cubicBezTo>
                    <a:cubicBezTo>
                      <a:pt x="45" y="406"/>
                      <a:pt x="0" y="487"/>
                      <a:pt x="23" y="566"/>
                    </a:cubicBezTo>
                    <a:cubicBezTo>
                      <a:pt x="43" y="631"/>
                      <a:pt x="102" y="674"/>
                      <a:pt x="166" y="674"/>
                    </a:cubicBezTo>
                    <a:cubicBezTo>
                      <a:pt x="180" y="674"/>
                      <a:pt x="194" y="672"/>
                      <a:pt x="207" y="667"/>
                    </a:cubicBezTo>
                    <a:cubicBezTo>
                      <a:pt x="665" y="532"/>
                      <a:pt x="1126" y="406"/>
                      <a:pt x="1585" y="290"/>
                    </a:cubicBezTo>
                    <a:cubicBezTo>
                      <a:pt x="1663" y="269"/>
                      <a:pt x="1710" y="189"/>
                      <a:pt x="1691" y="112"/>
                    </a:cubicBezTo>
                    <a:cubicBezTo>
                      <a:pt x="1673" y="45"/>
                      <a:pt x="1612" y="0"/>
                      <a:pt x="15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
              <p:cNvSpPr/>
              <p:nvPr/>
            </p:nvSpPr>
            <p:spPr>
              <a:xfrm>
                <a:off x="5646400" y="2909888"/>
                <a:ext cx="148400" cy="126175"/>
              </a:xfrm>
              <a:custGeom>
                <a:rect b="b" l="l" r="r" t="t"/>
                <a:pathLst>
                  <a:path extrusionOk="0" h="5047" w="5936">
                    <a:moveTo>
                      <a:pt x="1608" y="1"/>
                    </a:moveTo>
                    <a:cubicBezTo>
                      <a:pt x="1518" y="1"/>
                      <a:pt x="1422" y="16"/>
                      <a:pt x="1319" y="48"/>
                    </a:cubicBezTo>
                    <a:cubicBezTo>
                      <a:pt x="1" y="464"/>
                      <a:pt x="900" y="4855"/>
                      <a:pt x="2314" y="5041"/>
                    </a:cubicBezTo>
                    <a:cubicBezTo>
                      <a:pt x="2343" y="5045"/>
                      <a:pt x="2372" y="5047"/>
                      <a:pt x="2401" y="5047"/>
                    </a:cubicBezTo>
                    <a:cubicBezTo>
                      <a:pt x="3848" y="5047"/>
                      <a:pt x="5935" y="498"/>
                      <a:pt x="4826" y="130"/>
                    </a:cubicBezTo>
                    <a:cubicBezTo>
                      <a:pt x="4742" y="102"/>
                      <a:pt x="4659" y="89"/>
                      <a:pt x="4578" y="89"/>
                    </a:cubicBezTo>
                    <a:cubicBezTo>
                      <a:pt x="3574" y="89"/>
                      <a:pt x="2848" y="2078"/>
                      <a:pt x="2848" y="2078"/>
                    </a:cubicBezTo>
                    <a:cubicBezTo>
                      <a:pt x="2848" y="2078"/>
                      <a:pt x="2668" y="1"/>
                      <a:pt x="16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
              <p:cNvSpPr/>
              <p:nvPr/>
            </p:nvSpPr>
            <p:spPr>
              <a:xfrm>
                <a:off x="5670400" y="2969088"/>
                <a:ext cx="94300" cy="66975"/>
              </a:xfrm>
              <a:custGeom>
                <a:rect b="b" l="l" r="r" t="t"/>
                <a:pathLst>
                  <a:path extrusionOk="0" h="2679" w="3772">
                    <a:moveTo>
                      <a:pt x="3771" y="0"/>
                    </a:moveTo>
                    <a:lnTo>
                      <a:pt x="3771" y="0"/>
                    </a:lnTo>
                    <a:cubicBezTo>
                      <a:pt x="3048" y="1047"/>
                      <a:pt x="2259" y="1389"/>
                      <a:pt x="1538" y="1389"/>
                    </a:cubicBezTo>
                    <a:cubicBezTo>
                      <a:pt x="959" y="1389"/>
                      <a:pt x="424" y="1169"/>
                      <a:pt x="1" y="917"/>
                    </a:cubicBezTo>
                    <a:lnTo>
                      <a:pt x="1" y="917"/>
                    </a:lnTo>
                    <a:cubicBezTo>
                      <a:pt x="293" y="1830"/>
                      <a:pt x="779" y="2598"/>
                      <a:pt x="1354" y="2673"/>
                    </a:cubicBezTo>
                    <a:cubicBezTo>
                      <a:pt x="1382" y="2677"/>
                      <a:pt x="1411" y="2679"/>
                      <a:pt x="1440" y="2679"/>
                    </a:cubicBezTo>
                    <a:cubicBezTo>
                      <a:pt x="2236" y="2679"/>
                      <a:pt x="3226" y="1301"/>
                      <a:pt x="3771"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
              <p:cNvSpPr/>
              <p:nvPr/>
            </p:nvSpPr>
            <p:spPr>
              <a:xfrm>
                <a:off x="5659575" y="2908488"/>
                <a:ext cx="118925" cy="131300"/>
              </a:xfrm>
              <a:custGeom>
                <a:rect b="b" l="l" r="r" t="t"/>
                <a:pathLst>
                  <a:path extrusionOk="0" h="5252" w="4757">
                    <a:moveTo>
                      <a:pt x="4047" y="0"/>
                    </a:moveTo>
                    <a:cubicBezTo>
                      <a:pt x="3903" y="0"/>
                      <a:pt x="3765" y="34"/>
                      <a:pt x="3636" y="92"/>
                    </a:cubicBezTo>
                    <a:cubicBezTo>
                      <a:pt x="3562" y="127"/>
                      <a:pt x="3530" y="212"/>
                      <a:pt x="3564" y="287"/>
                    </a:cubicBezTo>
                    <a:cubicBezTo>
                      <a:pt x="3591" y="341"/>
                      <a:pt x="3644" y="373"/>
                      <a:pt x="3700" y="373"/>
                    </a:cubicBezTo>
                    <a:cubicBezTo>
                      <a:pt x="3721" y="373"/>
                      <a:pt x="3741" y="369"/>
                      <a:pt x="3761" y="360"/>
                    </a:cubicBezTo>
                    <a:cubicBezTo>
                      <a:pt x="3858" y="315"/>
                      <a:pt x="3954" y="292"/>
                      <a:pt x="4050" y="292"/>
                    </a:cubicBezTo>
                    <a:cubicBezTo>
                      <a:pt x="4116" y="292"/>
                      <a:pt x="4182" y="303"/>
                      <a:pt x="4253" y="328"/>
                    </a:cubicBezTo>
                    <a:cubicBezTo>
                      <a:pt x="4286" y="339"/>
                      <a:pt x="4315" y="355"/>
                      <a:pt x="4339" y="377"/>
                    </a:cubicBezTo>
                    <a:cubicBezTo>
                      <a:pt x="4357" y="395"/>
                      <a:pt x="4373" y="416"/>
                      <a:pt x="4389" y="442"/>
                    </a:cubicBezTo>
                    <a:cubicBezTo>
                      <a:pt x="4412" y="482"/>
                      <a:pt x="4431" y="533"/>
                      <a:pt x="4445" y="597"/>
                    </a:cubicBezTo>
                    <a:cubicBezTo>
                      <a:pt x="4460" y="661"/>
                      <a:pt x="4465" y="739"/>
                      <a:pt x="4465" y="822"/>
                    </a:cubicBezTo>
                    <a:cubicBezTo>
                      <a:pt x="4465" y="978"/>
                      <a:pt x="4444" y="1159"/>
                      <a:pt x="4399" y="1363"/>
                    </a:cubicBezTo>
                    <a:cubicBezTo>
                      <a:pt x="4323" y="1716"/>
                      <a:pt x="4182" y="2121"/>
                      <a:pt x="4001" y="2530"/>
                    </a:cubicBezTo>
                    <a:cubicBezTo>
                      <a:pt x="3726" y="3145"/>
                      <a:pt x="3358" y="3763"/>
                      <a:pt x="2968" y="4221"/>
                    </a:cubicBezTo>
                    <a:cubicBezTo>
                      <a:pt x="2774" y="4448"/>
                      <a:pt x="2577" y="4638"/>
                      <a:pt x="2389" y="4763"/>
                    </a:cubicBezTo>
                    <a:cubicBezTo>
                      <a:pt x="2294" y="4827"/>
                      <a:pt x="2203" y="4875"/>
                      <a:pt x="2116" y="4908"/>
                    </a:cubicBezTo>
                    <a:cubicBezTo>
                      <a:pt x="2029" y="4940"/>
                      <a:pt x="1949" y="4956"/>
                      <a:pt x="1874" y="4956"/>
                    </a:cubicBezTo>
                    <a:cubicBezTo>
                      <a:pt x="1848" y="4956"/>
                      <a:pt x="1827" y="4954"/>
                      <a:pt x="1804" y="4953"/>
                    </a:cubicBezTo>
                    <a:cubicBezTo>
                      <a:pt x="1713" y="4940"/>
                      <a:pt x="1620" y="4904"/>
                      <a:pt x="1525" y="4847"/>
                    </a:cubicBezTo>
                    <a:cubicBezTo>
                      <a:pt x="1443" y="4795"/>
                      <a:pt x="1361" y="4726"/>
                      <a:pt x="1281" y="4641"/>
                    </a:cubicBezTo>
                    <a:cubicBezTo>
                      <a:pt x="1140" y="4493"/>
                      <a:pt x="1005" y="4294"/>
                      <a:pt x="885" y="4063"/>
                    </a:cubicBezTo>
                    <a:cubicBezTo>
                      <a:pt x="705" y="3718"/>
                      <a:pt x="556" y="3301"/>
                      <a:pt x="454" y="2872"/>
                    </a:cubicBezTo>
                    <a:cubicBezTo>
                      <a:pt x="352" y="2442"/>
                      <a:pt x="295" y="1999"/>
                      <a:pt x="295" y="1601"/>
                    </a:cubicBezTo>
                    <a:cubicBezTo>
                      <a:pt x="295" y="1276"/>
                      <a:pt x="334" y="981"/>
                      <a:pt x="411" y="753"/>
                    </a:cubicBezTo>
                    <a:cubicBezTo>
                      <a:pt x="438" y="676"/>
                      <a:pt x="395" y="592"/>
                      <a:pt x="320" y="565"/>
                    </a:cubicBezTo>
                    <a:cubicBezTo>
                      <a:pt x="304" y="560"/>
                      <a:pt x="288" y="558"/>
                      <a:pt x="273" y="558"/>
                    </a:cubicBezTo>
                    <a:cubicBezTo>
                      <a:pt x="211" y="558"/>
                      <a:pt x="154" y="597"/>
                      <a:pt x="133" y="658"/>
                    </a:cubicBezTo>
                    <a:cubicBezTo>
                      <a:pt x="40" y="931"/>
                      <a:pt x="2" y="1252"/>
                      <a:pt x="0" y="1601"/>
                    </a:cubicBezTo>
                    <a:cubicBezTo>
                      <a:pt x="0" y="1970"/>
                      <a:pt x="47" y="2370"/>
                      <a:pt x="129" y="2764"/>
                    </a:cubicBezTo>
                    <a:cubicBezTo>
                      <a:pt x="191" y="3060"/>
                      <a:pt x="273" y="3354"/>
                      <a:pt x="376" y="3630"/>
                    </a:cubicBezTo>
                    <a:cubicBezTo>
                      <a:pt x="528" y="4044"/>
                      <a:pt x="721" y="4418"/>
                      <a:pt x="949" y="4707"/>
                    </a:cubicBezTo>
                    <a:cubicBezTo>
                      <a:pt x="1064" y="4851"/>
                      <a:pt x="1188" y="4975"/>
                      <a:pt x="1324" y="5067"/>
                    </a:cubicBezTo>
                    <a:cubicBezTo>
                      <a:pt x="1461" y="5160"/>
                      <a:pt x="1610" y="5224"/>
                      <a:pt x="1766" y="5245"/>
                    </a:cubicBezTo>
                    <a:cubicBezTo>
                      <a:pt x="1803" y="5250"/>
                      <a:pt x="1837" y="5251"/>
                      <a:pt x="1872" y="5251"/>
                    </a:cubicBezTo>
                    <a:cubicBezTo>
                      <a:pt x="1960" y="5251"/>
                      <a:pt x="2048" y="5237"/>
                      <a:pt x="2135" y="5213"/>
                    </a:cubicBezTo>
                    <a:cubicBezTo>
                      <a:pt x="2297" y="5164"/>
                      <a:pt x="2458" y="5079"/>
                      <a:pt x="2614" y="4967"/>
                    </a:cubicBezTo>
                    <a:cubicBezTo>
                      <a:pt x="2886" y="4768"/>
                      <a:pt x="3151" y="4481"/>
                      <a:pt x="3402" y="4148"/>
                    </a:cubicBezTo>
                    <a:cubicBezTo>
                      <a:pt x="3774" y="3646"/>
                      <a:pt x="4111" y="3036"/>
                      <a:pt x="4357" y="2442"/>
                    </a:cubicBezTo>
                    <a:cubicBezTo>
                      <a:pt x="4479" y="2145"/>
                      <a:pt x="4580" y="1853"/>
                      <a:pt x="4648" y="1577"/>
                    </a:cubicBezTo>
                    <a:cubicBezTo>
                      <a:pt x="4718" y="1302"/>
                      <a:pt x="4757" y="1047"/>
                      <a:pt x="4757" y="825"/>
                    </a:cubicBezTo>
                    <a:cubicBezTo>
                      <a:pt x="4757" y="734"/>
                      <a:pt x="4750" y="650"/>
                      <a:pt x="4736" y="572"/>
                    </a:cubicBezTo>
                    <a:cubicBezTo>
                      <a:pt x="4713" y="453"/>
                      <a:pt x="4676" y="344"/>
                      <a:pt x="4612" y="250"/>
                    </a:cubicBezTo>
                    <a:cubicBezTo>
                      <a:pt x="4580" y="204"/>
                      <a:pt x="4542" y="162"/>
                      <a:pt x="4495" y="128"/>
                    </a:cubicBezTo>
                    <a:cubicBezTo>
                      <a:pt x="4448" y="95"/>
                      <a:pt x="4399" y="66"/>
                      <a:pt x="4343" y="48"/>
                    </a:cubicBezTo>
                    <a:cubicBezTo>
                      <a:pt x="4245" y="16"/>
                      <a:pt x="4143" y="0"/>
                      <a:pt x="40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
              <p:cNvSpPr/>
              <p:nvPr/>
            </p:nvSpPr>
            <p:spPr>
              <a:xfrm>
                <a:off x="5702550" y="2918938"/>
                <a:ext cx="42075" cy="46575"/>
              </a:xfrm>
              <a:custGeom>
                <a:rect b="b" l="l" r="r" t="t"/>
                <a:pathLst>
                  <a:path extrusionOk="0" h="1863" w="1683">
                    <a:moveTo>
                      <a:pt x="1521" y="1"/>
                    </a:moveTo>
                    <a:cubicBezTo>
                      <a:pt x="1482" y="1"/>
                      <a:pt x="1442" y="16"/>
                      <a:pt x="1413" y="46"/>
                    </a:cubicBezTo>
                    <a:cubicBezTo>
                      <a:pt x="1265" y="200"/>
                      <a:pt x="1132" y="378"/>
                      <a:pt x="1017" y="560"/>
                    </a:cubicBezTo>
                    <a:cubicBezTo>
                      <a:pt x="875" y="776"/>
                      <a:pt x="759" y="998"/>
                      <a:pt x="669" y="1186"/>
                    </a:cubicBezTo>
                    <a:lnTo>
                      <a:pt x="669" y="1186"/>
                    </a:lnTo>
                    <a:cubicBezTo>
                      <a:pt x="667" y="1176"/>
                      <a:pt x="665" y="1167"/>
                      <a:pt x="663" y="1157"/>
                    </a:cubicBezTo>
                    <a:cubicBezTo>
                      <a:pt x="631" y="1003"/>
                      <a:pt x="585" y="826"/>
                      <a:pt x="527" y="650"/>
                    </a:cubicBezTo>
                    <a:cubicBezTo>
                      <a:pt x="466" y="471"/>
                      <a:pt x="392" y="293"/>
                      <a:pt x="296" y="126"/>
                    </a:cubicBezTo>
                    <a:cubicBezTo>
                      <a:pt x="269" y="79"/>
                      <a:pt x="219" y="52"/>
                      <a:pt x="168" y="52"/>
                    </a:cubicBezTo>
                    <a:cubicBezTo>
                      <a:pt x="143" y="52"/>
                      <a:pt x="118" y="59"/>
                      <a:pt x="95" y="72"/>
                    </a:cubicBezTo>
                    <a:cubicBezTo>
                      <a:pt x="26" y="113"/>
                      <a:pt x="0" y="205"/>
                      <a:pt x="41" y="274"/>
                    </a:cubicBezTo>
                    <a:cubicBezTo>
                      <a:pt x="124" y="417"/>
                      <a:pt x="191" y="579"/>
                      <a:pt x="248" y="744"/>
                    </a:cubicBezTo>
                    <a:cubicBezTo>
                      <a:pt x="329" y="992"/>
                      <a:pt x="384" y="1237"/>
                      <a:pt x="415" y="1425"/>
                    </a:cubicBezTo>
                    <a:cubicBezTo>
                      <a:pt x="431" y="1516"/>
                      <a:pt x="440" y="1595"/>
                      <a:pt x="447" y="1647"/>
                    </a:cubicBezTo>
                    <a:cubicBezTo>
                      <a:pt x="450" y="1674"/>
                      <a:pt x="453" y="1695"/>
                      <a:pt x="455" y="1709"/>
                    </a:cubicBezTo>
                    <a:cubicBezTo>
                      <a:pt x="455" y="1716"/>
                      <a:pt x="456" y="1722"/>
                      <a:pt x="456" y="1725"/>
                    </a:cubicBezTo>
                    <a:lnTo>
                      <a:pt x="456" y="1730"/>
                    </a:lnTo>
                    <a:cubicBezTo>
                      <a:pt x="463" y="1797"/>
                      <a:pt x="514" y="1854"/>
                      <a:pt x="583" y="1862"/>
                    </a:cubicBezTo>
                    <a:cubicBezTo>
                      <a:pt x="589" y="1862"/>
                      <a:pt x="595" y="1863"/>
                      <a:pt x="601" y="1863"/>
                    </a:cubicBezTo>
                    <a:cubicBezTo>
                      <a:pt x="662" y="1863"/>
                      <a:pt x="720" y="1825"/>
                      <a:pt x="742" y="1765"/>
                    </a:cubicBezTo>
                    <a:cubicBezTo>
                      <a:pt x="744" y="1762"/>
                      <a:pt x="832" y="1521"/>
                      <a:pt x="986" y="1210"/>
                    </a:cubicBezTo>
                    <a:cubicBezTo>
                      <a:pt x="1065" y="1056"/>
                      <a:pt x="1159" y="882"/>
                      <a:pt x="1267" y="715"/>
                    </a:cubicBezTo>
                    <a:cubicBezTo>
                      <a:pt x="1376" y="550"/>
                      <a:pt x="1497" y="386"/>
                      <a:pt x="1627" y="250"/>
                    </a:cubicBezTo>
                    <a:cubicBezTo>
                      <a:pt x="1683" y="192"/>
                      <a:pt x="1681" y="97"/>
                      <a:pt x="1622" y="41"/>
                    </a:cubicBezTo>
                    <a:cubicBezTo>
                      <a:pt x="1594" y="14"/>
                      <a:pt x="1557" y="1"/>
                      <a:pt x="152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
              <p:cNvSpPr/>
              <p:nvPr/>
            </p:nvSpPr>
            <p:spPr>
              <a:xfrm>
                <a:off x="5794250" y="3477988"/>
                <a:ext cx="147925" cy="130050"/>
              </a:xfrm>
              <a:custGeom>
                <a:rect b="b" l="l" r="r" t="t"/>
                <a:pathLst>
                  <a:path extrusionOk="0" h="5202" w="5917">
                    <a:moveTo>
                      <a:pt x="4590" y="0"/>
                    </a:moveTo>
                    <a:cubicBezTo>
                      <a:pt x="3528" y="0"/>
                      <a:pt x="3027" y="2193"/>
                      <a:pt x="3027" y="2193"/>
                    </a:cubicBezTo>
                    <a:cubicBezTo>
                      <a:pt x="3027" y="2193"/>
                      <a:pt x="2616" y="282"/>
                      <a:pt x="1634" y="282"/>
                    </a:cubicBezTo>
                    <a:cubicBezTo>
                      <a:pt x="1516" y="282"/>
                      <a:pt x="1390" y="309"/>
                      <a:pt x="1256" y="371"/>
                    </a:cubicBezTo>
                    <a:cubicBezTo>
                      <a:pt x="1" y="947"/>
                      <a:pt x="1437" y="5192"/>
                      <a:pt x="2865" y="5201"/>
                    </a:cubicBezTo>
                    <a:cubicBezTo>
                      <a:pt x="2866" y="5201"/>
                      <a:pt x="2867" y="5201"/>
                      <a:pt x="2869" y="5201"/>
                    </a:cubicBezTo>
                    <a:cubicBezTo>
                      <a:pt x="4328" y="5201"/>
                      <a:pt x="5917" y="248"/>
                      <a:pt x="4748" y="16"/>
                    </a:cubicBezTo>
                    <a:cubicBezTo>
                      <a:pt x="4694" y="5"/>
                      <a:pt x="4641" y="0"/>
                      <a:pt x="45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
              <p:cNvSpPr/>
              <p:nvPr/>
            </p:nvSpPr>
            <p:spPr>
              <a:xfrm>
                <a:off x="5826875" y="3534163"/>
                <a:ext cx="90725" cy="73825"/>
              </a:xfrm>
              <a:custGeom>
                <a:rect b="b" l="l" r="r" t="t"/>
                <a:pathLst>
                  <a:path extrusionOk="0" h="2953" w="3629">
                    <a:moveTo>
                      <a:pt x="3629" y="0"/>
                    </a:moveTo>
                    <a:lnTo>
                      <a:pt x="3629" y="0"/>
                    </a:lnTo>
                    <a:cubicBezTo>
                      <a:pt x="2959" y="1287"/>
                      <a:pt x="2092" y="1675"/>
                      <a:pt x="1289" y="1675"/>
                    </a:cubicBezTo>
                    <a:cubicBezTo>
                      <a:pt x="820" y="1675"/>
                      <a:pt x="374" y="1543"/>
                      <a:pt x="1" y="1379"/>
                    </a:cubicBezTo>
                    <a:lnTo>
                      <a:pt x="1" y="1379"/>
                    </a:lnTo>
                    <a:cubicBezTo>
                      <a:pt x="402" y="2248"/>
                      <a:pt x="982" y="2948"/>
                      <a:pt x="1563" y="2953"/>
                    </a:cubicBezTo>
                    <a:cubicBezTo>
                      <a:pt x="1564" y="2953"/>
                      <a:pt x="1565" y="2953"/>
                      <a:pt x="1567" y="2953"/>
                    </a:cubicBezTo>
                    <a:cubicBezTo>
                      <a:pt x="2381" y="2953"/>
                      <a:pt x="3236" y="1404"/>
                      <a:pt x="3629"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
              <p:cNvSpPr/>
              <p:nvPr/>
            </p:nvSpPr>
            <p:spPr>
              <a:xfrm>
                <a:off x="5809875" y="3474313"/>
                <a:ext cx="116800" cy="137375"/>
              </a:xfrm>
              <a:custGeom>
                <a:rect b="b" l="l" r="r" t="t"/>
                <a:pathLst>
                  <a:path extrusionOk="0" h="5495" w="4672">
                    <a:moveTo>
                      <a:pt x="3962" y="1"/>
                    </a:moveTo>
                    <a:cubicBezTo>
                      <a:pt x="3803" y="1"/>
                      <a:pt x="3655" y="43"/>
                      <a:pt x="3522" y="112"/>
                    </a:cubicBezTo>
                    <a:cubicBezTo>
                      <a:pt x="3407" y="171"/>
                      <a:pt x="3299" y="253"/>
                      <a:pt x="3206" y="348"/>
                    </a:cubicBezTo>
                    <a:cubicBezTo>
                      <a:pt x="3037" y="513"/>
                      <a:pt x="2898" y="717"/>
                      <a:pt x="2781" y="930"/>
                    </a:cubicBezTo>
                    <a:cubicBezTo>
                      <a:pt x="2615" y="1232"/>
                      <a:pt x="2489" y="1550"/>
                      <a:pt x="2403" y="1807"/>
                    </a:cubicBezTo>
                    <a:lnTo>
                      <a:pt x="2403" y="1807"/>
                    </a:lnTo>
                    <a:cubicBezTo>
                      <a:pt x="2372" y="1713"/>
                      <a:pt x="2334" y="1611"/>
                      <a:pt x="2291" y="1505"/>
                    </a:cubicBezTo>
                    <a:cubicBezTo>
                      <a:pt x="2235" y="1369"/>
                      <a:pt x="2166" y="1227"/>
                      <a:pt x="2090" y="1088"/>
                    </a:cubicBezTo>
                    <a:cubicBezTo>
                      <a:pt x="1973" y="880"/>
                      <a:pt x="1830" y="685"/>
                      <a:pt x="1654" y="534"/>
                    </a:cubicBezTo>
                    <a:cubicBezTo>
                      <a:pt x="1565" y="460"/>
                      <a:pt x="1467" y="396"/>
                      <a:pt x="1361" y="349"/>
                    </a:cubicBezTo>
                    <a:cubicBezTo>
                      <a:pt x="1255" y="306"/>
                      <a:pt x="1137" y="280"/>
                      <a:pt x="1011" y="280"/>
                    </a:cubicBezTo>
                    <a:cubicBezTo>
                      <a:pt x="923" y="280"/>
                      <a:pt x="833" y="291"/>
                      <a:pt x="742" y="320"/>
                    </a:cubicBezTo>
                    <a:cubicBezTo>
                      <a:pt x="663" y="341"/>
                      <a:pt x="618" y="425"/>
                      <a:pt x="641" y="502"/>
                    </a:cubicBezTo>
                    <a:cubicBezTo>
                      <a:pt x="659" y="567"/>
                      <a:pt x="718" y="609"/>
                      <a:pt x="782" y="609"/>
                    </a:cubicBezTo>
                    <a:cubicBezTo>
                      <a:pt x="795" y="609"/>
                      <a:pt x="809" y="607"/>
                      <a:pt x="822" y="603"/>
                    </a:cubicBezTo>
                    <a:cubicBezTo>
                      <a:pt x="889" y="582"/>
                      <a:pt x="952" y="574"/>
                      <a:pt x="1010" y="574"/>
                    </a:cubicBezTo>
                    <a:cubicBezTo>
                      <a:pt x="1108" y="574"/>
                      <a:pt x="1199" y="598"/>
                      <a:pt x="1286" y="641"/>
                    </a:cubicBezTo>
                    <a:cubicBezTo>
                      <a:pt x="1363" y="678"/>
                      <a:pt x="1437" y="733"/>
                      <a:pt x="1507" y="799"/>
                    </a:cubicBezTo>
                    <a:cubicBezTo>
                      <a:pt x="1629" y="916"/>
                      <a:pt x="1742" y="1072"/>
                      <a:pt x="1838" y="1243"/>
                    </a:cubicBezTo>
                    <a:cubicBezTo>
                      <a:pt x="1981" y="1497"/>
                      <a:pt x="2089" y="1783"/>
                      <a:pt x="2158" y="1999"/>
                    </a:cubicBezTo>
                    <a:cubicBezTo>
                      <a:pt x="2191" y="2107"/>
                      <a:pt x="2217" y="2202"/>
                      <a:pt x="2233" y="2266"/>
                    </a:cubicBezTo>
                    <a:cubicBezTo>
                      <a:pt x="2241" y="2298"/>
                      <a:pt x="2248" y="2324"/>
                      <a:pt x="2252" y="2343"/>
                    </a:cubicBezTo>
                    <a:cubicBezTo>
                      <a:pt x="2254" y="2351"/>
                      <a:pt x="2256" y="2359"/>
                      <a:pt x="2256" y="2362"/>
                    </a:cubicBezTo>
                    <a:cubicBezTo>
                      <a:pt x="2256" y="2364"/>
                      <a:pt x="2256" y="2367"/>
                      <a:pt x="2257" y="2367"/>
                    </a:cubicBezTo>
                    <a:lnTo>
                      <a:pt x="2257" y="2369"/>
                    </a:lnTo>
                    <a:cubicBezTo>
                      <a:pt x="2272" y="2436"/>
                      <a:pt x="2333" y="2484"/>
                      <a:pt x="2400" y="2484"/>
                    </a:cubicBezTo>
                    <a:cubicBezTo>
                      <a:pt x="2469" y="2484"/>
                      <a:pt x="2528" y="2436"/>
                      <a:pt x="2545" y="2370"/>
                    </a:cubicBezTo>
                    <a:cubicBezTo>
                      <a:pt x="2545" y="2369"/>
                      <a:pt x="2577" y="2234"/>
                      <a:pt x="2639" y="2032"/>
                    </a:cubicBezTo>
                    <a:cubicBezTo>
                      <a:pt x="2686" y="1881"/>
                      <a:pt x="2752" y="1693"/>
                      <a:pt x="2833" y="1495"/>
                    </a:cubicBezTo>
                    <a:cubicBezTo>
                      <a:pt x="2896" y="1349"/>
                      <a:pt x="2967" y="1197"/>
                      <a:pt x="3047" y="1054"/>
                    </a:cubicBezTo>
                    <a:cubicBezTo>
                      <a:pt x="3106" y="946"/>
                      <a:pt x="3174" y="844"/>
                      <a:pt x="3243" y="750"/>
                    </a:cubicBezTo>
                    <a:cubicBezTo>
                      <a:pt x="3347" y="611"/>
                      <a:pt x="3464" y="494"/>
                      <a:pt x="3585" y="417"/>
                    </a:cubicBezTo>
                    <a:cubicBezTo>
                      <a:pt x="3644" y="376"/>
                      <a:pt x="3707" y="346"/>
                      <a:pt x="3769" y="325"/>
                    </a:cubicBezTo>
                    <a:cubicBezTo>
                      <a:pt x="3832" y="306"/>
                      <a:pt x="3896" y="293"/>
                      <a:pt x="3964" y="293"/>
                    </a:cubicBezTo>
                    <a:cubicBezTo>
                      <a:pt x="4005" y="293"/>
                      <a:pt x="4049" y="298"/>
                      <a:pt x="4092" y="306"/>
                    </a:cubicBezTo>
                    <a:cubicBezTo>
                      <a:pt x="4115" y="309"/>
                      <a:pt x="4134" y="317"/>
                      <a:pt x="4153" y="325"/>
                    </a:cubicBezTo>
                    <a:cubicBezTo>
                      <a:pt x="4185" y="341"/>
                      <a:pt x="4212" y="365"/>
                      <a:pt x="4241" y="402"/>
                    </a:cubicBezTo>
                    <a:cubicBezTo>
                      <a:pt x="4261" y="428"/>
                      <a:pt x="4281" y="462"/>
                      <a:pt x="4298" y="502"/>
                    </a:cubicBezTo>
                    <a:cubicBezTo>
                      <a:pt x="4323" y="563"/>
                      <a:pt x="4342" y="638"/>
                      <a:pt x="4357" y="726"/>
                    </a:cubicBezTo>
                    <a:cubicBezTo>
                      <a:pt x="4371" y="815"/>
                      <a:pt x="4378" y="916"/>
                      <a:pt x="4378" y="1028"/>
                    </a:cubicBezTo>
                    <a:cubicBezTo>
                      <a:pt x="4378" y="1203"/>
                      <a:pt x="4359" y="1404"/>
                      <a:pt x="4326" y="1616"/>
                    </a:cubicBezTo>
                    <a:cubicBezTo>
                      <a:pt x="4269" y="1990"/>
                      <a:pt x="4163" y="2404"/>
                      <a:pt x="4020" y="2818"/>
                    </a:cubicBezTo>
                    <a:cubicBezTo>
                      <a:pt x="3914" y="3126"/>
                      <a:pt x="3787" y="3435"/>
                      <a:pt x="3647" y="3719"/>
                    </a:cubicBezTo>
                    <a:cubicBezTo>
                      <a:pt x="3435" y="4146"/>
                      <a:pt x="3193" y="4528"/>
                      <a:pt x="2946" y="4793"/>
                    </a:cubicBezTo>
                    <a:cubicBezTo>
                      <a:pt x="2822" y="4924"/>
                      <a:pt x="2697" y="5029"/>
                      <a:pt x="2580" y="5098"/>
                    </a:cubicBezTo>
                    <a:cubicBezTo>
                      <a:pt x="2519" y="5131"/>
                      <a:pt x="2461" y="5157"/>
                      <a:pt x="2406" y="5173"/>
                    </a:cubicBezTo>
                    <a:cubicBezTo>
                      <a:pt x="2350" y="5189"/>
                      <a:pt x="2296" y="5197"/>
                      <a:pt x="2244" y="5197"/>
                    </a:cubicBezTo>
                    <a:lnTo>
                      <a:pt x="2240" y="5197"/>
                    </a:lnTo>
                    <a:cubicBezTo>
                      <a:pt x="2135" y="5197"/>
                      <a:pt x="2029" y="5168"/>
                      <a:pt x="1917" y="5112"/>
                    </a:cubicBezTo>
                    <a:cubicBezTo>
                      <a:pt x="1819" y="5061"/>
                      <a:pt x="1718" y="4989"/>
                      <a:pt x="1618" y="4899"/>
                    </a:cubicBezTo>
                    <a:cubicBezTo>
                      <a:pt x="1443" y="4740"/>
                      <a:pt x="1268" y="4521"/>
                      <a:pt x="1111" y="4266"/>
                    </a:cubicBezTo>
                    <a:cubicBezTo>
                      <a:pt x="872" y="3886"/>
                      <a:pt x="666" y="3423"/>
                      <a:pt x="522" y="2958"/>
                    </a:cubicBezTo>
                    <a:cubicBezTo>
                      <a:pt x="377" y="2492"/>
                      <a:pt x="294" y="2022"/>
                      <a:pt x="295" y="1625"/>
                    </a:cubicBezTo>
                    <a:cubicBezTo>
                      <a:pt x="295" y="1552"/>
                      <a:pt x="297" y="1481"/>
                      <a:pt x="303" y="1413"/>
                    </a:cubicBezTo>
                    <a:cubicBezTo>
                      <a:pt x="310" y="1333"/>
                      <a:pt x="252" y="1261"/>
                      <a:pt x="169" y="1255"/>
                    </a:cubicBezTo>
                    <a:cubicBezTo>
                      <a:pt x="165" y="1254"/>
                      <a:pt x="161" y="1254"/>
                      <a:pt x="157" y="1254"/>
                    </a:cubicBezTo>
                    <a:cubicBezTo>
                      <a:pt x="81" y="1254"/>
                      <a:pt x="16" y="1312"/>
                      <a:pt x="11" y="1389"/>
                    </a:cubicBezTo>
                    <a:cubicBezTo>
                      <a:pt x="5" y="1465"/>
                      <a:pt x="0" y="1545"/>
                      <a:pt x="0" y="1625"/>
                    </a:cubicBezTo>
                    <a:cubicBezTo>
                      <a:pt x="0" y="2006"/>
                      <a:pt x="69" y="2428"/>
                      <a:pt x="185" y="2857"/>
                    </a:cubicBezTo>
                    <a:cubicBezTo>
                      <a:pt x="273" y="3175"/>
                      <a:pt x="390" y="3496"/>
                      <a:pt x="527" y="3799"/>
                    </a:cubicBezTo>
                    <a:cubicBezTo>
                      <a:pt x="734" y="4253"/>
                      <a:pt x="986" y="4666"/>
                      <a:pt x="1273" y="4973"/>
                    </a:cubicBezTo>
                    <a:cubicBezTo>
                      <a:pt x="1416" y="5128"/>
                      <a:pt x="1568" y="5253"/>
                      <a:pt x="1729" y="5347"/>
                    </a:cubicBezTo>
                    <a:cubicBezTo>
                      <a:pt x="1809" y="5393"/>
                      <a:pt x="1891" y="5428"/>
                      <a:pt x="1978" y="5454"/>
                    </a:cubicBezTo>
                    <a:cubicBezTo>
                      <a:pt x="2061" y="5481"/>
                      <a:pt x="2150" y="5494"/>
                      <a:pt x="2238" y="5494"/>
                    </a:cubicBezTo>
                    <a:lnTo>
                      <a:pt x="2244" y="5494"/>
                    </a:lnTo>
                    <a:cubicBezTo>
                      <a:pt x="2328" y="5494"/>
                      <a:pt x="2413" y="5481"/>
                      <a:pt x="2495" y="5457"/>
                    </a:cubicBezTo>
                    <a:cubicBezTo>
                      <a:pt x="2647" y="5411"/>
                      <a:pt x="2793" y="5324"/>
                      <a:pt x="2933" y="5212"/>
                    </a:cubicBezTo>
                    <a:cubicBezTo>
                      <a:pt x="3053" y="5114"/>
                      <a:pt x="3171" y="4993"/>
                      <a:pt x="3281" y="4859"/>
                    </a:cubicBezTo>
                    <a:cubicBezTo>
                      <a:pt x="3479" y="4619"/>
                      <a:pt x="3660" y="4330"/>
                      <a:pt x="3827" y="4016"/>
                    </a:cubicBezTo>
                    <a:cubicBezTo>
                      <a:pt x="4076" y="3541"/>
                      <a:pt x="4286" y="3003"/>
                      <a:pt x="4436" y="2479"/>
                    </a:cubicBezTo>
                    <a:cubicBezTo>
                      <a:pt x="4509" y="2218"/>
                      <a:pt x="4570" y="1959"/>
                      <a:pt x="4611" y="1714"/>
                    </a:cubicBezTo>
                    <a:cubicBezTo>
                      <a:pt x="4651" y="1470"/>
                      <a:pt x="4672" y="1238"/>
                      <a:pt x="4672" y="1030"/>
                    </a:cubicBezTo>
                    <a:cubicBezTo>
                      <a:pt x="4672" y="906"/>
                      <a:pt x="4664" y="787"/>
                      <a:pt x="4646" y="678"/>
                    </a:cubicBezTo>
                    <a:cubicBezTo>
                      <a:pt x="4635" y="596"/>
                      <a:pt x="4614" y="521"/>
                      <a:pt x="4590" y="450"/>
                    </a:cubicBezTo>
                    <a:cubicBezTo>
                      <a:pt x="4551" y="344"/>
                      <a:pt x="4500" y="250"/>
                      <a:pt x="4428" y="171"/>
                    </a:cubicBezTo>
                    <a:cubicBezTo>
                      <a:pt x="4391" y="132"/>
                      <a:pt x="4349" y="100"/>
                      <a:pt x="4301" y="75"/>
                    </a:cubicBezTo>
                    <a:cubicBezTo>
                      <a:pt x="4254" y="49"/>
                      <a:pt x="4203" y="31"/>
                      <a:pt x="4148" y="18"/>
                    </a:cubicBezTo>
                    <a:cubicBezTo>
                      <a:pt x="4086" y="7"/>
                      <a:pt x="4025" y="1"/>
                      <a:pt x="39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
              <p:cNvSpPr/>
              <p:nvPr/>
            </p:nvSpPr>
            <p:spPr>
              <a:xfrm>
                <a:off x="5114150" y="3229738"/>
                <a:ext cx="147525" cy="142375"/>
              </a:xfrm>
              <a:custGeom>
                <a:rect b="b" l="l" r="r" t="t"/>
                <a:pathLst>
                  <a:path extrusionOk="0" h="5695" w="5901">
                    <a:moveTo>
                      <a:pt x="1572" y="0"/>
                    </a:moveTo>
                    <a:cubicBezTo>
                      <a:pt x="1534" y="0"/>
                      <a:pt x="1496" y="3"/>
                      <a:pt x="1457" y="7"/>
                    </a:cubicBezTo>
                    <a:cubicBezTo>
                      <a:pt x="1" y="174"/>
                      <a:pt x="699" y="5348"/>
                      <a:pt x="1718" y="5648"/>
                    </a:cubicBezTo>
                    <a:cubicBezTo>
                      <a:pt x="1825" y="5680"/>
                      <a:pt x="1934" y="5695"/>
                      <a:pt x="2046" y="5695"/>
                    </a:cubicBezTo>
                    <a:cubicBezTo>
                      <a:pt x="3736" y="5695"/>
                      <a:pt x="5900" y="2300"/>
                      <a:pt x="4908" y="1483"/>
                    </a:cubicBezTo>
                    <a:cubicBezTo>
                      <a:pt x="4734" y="1339"/>
                      <a:pt x="4556" y="1279"/>
                      <a:pt x="4381" y="1279"/>
                    </a:cubicBezTo>
                    <a:cubicBezTo>
                      <a:pt x="3490" y="1279"/>
                      <a:pt x="2662" y="2826"/>
                      <a:pt x="2662" y="2826"/>
                    </a:cubicBezTo>
                    <a:cubicBezTo>
                      <a:pt x="2662" y="2826"/>
                      <a:pt x="2898" y="0"/>
                      <a:pt x="15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
              <p:cNvSpPr/>
              <p:nvPr/>
            </p:nvSpPr>
            <p:spPr>
              <a:xfrm>
                <a:off x="5136625" y="3317563"/>
                <a:ext cx="95375" cy="54550"/>
              </a:xfrm>
              <a:custGeom>
                <a:rect b="b" l="l" r="r" t="t"/>
                <a:pathLst>
                  <a:path extrusionOk="0" h="2182" w="3815">
                    <a:moveTo>
                      <a:pt x="3815" y="0"/>
                    </a:moveTo>
                    <a:lnTo>
                      <a:pt x="3815" y="0"/>
                    </a:lnTo>
                    <a:cubicBezTo>
                      <a:pt x="2992" y="793"/>
                      <a:pt x="2175" y="1040"/>
                      <a:pt x="1476" y="1040"/>
                    </a:cubicBezTo>
                    <a:cubicBezTo>
                      <a:pt x="871" y="1040"/>
                      <a:pt x="355" y="855"/>
                      <a:pt x="1" y="678"/>
                    </a:cubicBezTo>
                    <a:lnTo>
                      <a:pt x="1" y="678"/>
                    </a:lnTo>
                    <a:cubicBezTo>
                      <a:pt x="201" y="1447"/>
                      <a:pt x="495" y="2041"/>
                      <a:pt x="819" y="2135"/>
                    </a:cubicBezTo>
                    <a:cubicBezTo>
                      <a:pt x="926" y="2167"/>
                      <a:pt x="1035" y="2182"/>
                      <a:pt x="1147" y="2182"/>
                    </a:cubicBezTo>
                    <a:cubicBezTo>
                      <a:pt x="2105" y="2182"/>
                      <a:pt x="3215" y="1093"/>
                      <a:pt x="3815"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
              <p:cNvSpPr/>
              <p:nvPr/>
            </p:nvSpPr>
            <p:spPr>
              <a:xfrm>
                <a:off x="5126000" y="3225938"/>
                <a:ext cx="120700" cy="149750"/>
              </a:xfrm>
              <a:custGeom>
                <a:rect b="b" l="l" r="r" t="t"/>
                <a:pathLst>
                  <a:path extrusionOk="0" h="5990" w="4828">
                    <a:moveTo>
                      <a:pt x="1092" y="0"/>
                    </a:moveTo>
                    <a:cubicBezTo>
                      <a:pt x="1050" y="0"/>
                      <a:pt x="1005" y="2"/>
                      <a:pt x="962" y="8"/>
                    </a:cubicBezTo>
                    <a:cubicBezTo>
                      <a:pt x="881" y="18"/>
                      <a:pt x="824" y="90"/>
                      <a:pt x="832" y="170"/>
                    </a:cubicBezTo>
                    <a:cubicBezTo>
                      <a:pt x="842" y="251"/>
                      <a:pt x="908" y="306"/>
                      <a:pt x="981" y="306"/>
                    </a:cubicBezTo>
                    <a:cubicBezTo>
                      <a:pt x="987" y="306"/>
                      <a:pt x="993" y="306"/>
                      <a:pt x="999" y="305"/>
                    </a:cubicBezTo>
                    <a:cubicBezTo>
                      <a:pt x="1032" y="302"/>
                      <a:pt x="1064" y="299"/>
                      <a:pt x="1097" y="299"/>
                    </a:cubicBezTo>
                    <a:cubicBezTo>
                      <a:pt x="1199" y="299"/>
                      <a:pt x="1288" y="320"/>
                      <a:pt x="1365" y="353"/>
                    </a:cubicBezTo>
                    <a:cubicBezTo>
                      <a:pt x="1434" y="384"/>
                      <a:pt x="1496" y="427"/>
                      <a:pt x="1551" y="482"/>
                    </a:cubicBezTo>
                    <a:cubicBezTo>
                      <a:pt x="1652" y="578"/>
                      <a:pt x="1737" y="711"/>
                      <a:pt x="1805" y="872"/>
                    </a:cubicBezTo>
                    <a:cubicBezTo>
                      <a:pt x="1907" y="1110"/>
                      <a:pt x="1971" y="1403"/>
                      <a:pt x="2010" y="1694"/>
                    </a:cubicBezTo>
                    <a:cubicBezTo>
                      <a:pt x="2047" y="1983"/>
                      <a:pt x="2058" y="2270"/>
                      <a:pt x="2058" y="2497"/>
                    </a:cubicBezTo>
                    <a:cubicBezTo>
                      <a:pt x="2058" y="2638"/>
                      <a:pt x="2053" y="2755"/>
                      <a:pt x="2050" y="2839"/>
                    </a:cubicBezTo>
                    <a:cubicBezTo>
                      <a:pt x="2047" y="2880"/>
                      <a:pt x="2045" y="2912"/>
                      <a:pt x="2044" y="2935"/>
                    </a:cubicBezTo>
                    <a:cubicBezTo>
                      <a:pt x="2044" y="2945"/>
                      <a:pt x="2042" y="2954"/>
                      <a:pt x="2042" y="2959"/>
                    </a:cubicBezTo>
                    <a:lnTo>
                      <a:pt x="2042" y="2964"/>
                    </a:lnTo>
                    <a:lnTo>
                      <a:pt x="2042" y="2967"/>
                    </a:lnTo>
                    <a:cubicBezTo>
                      <a:pt x="2036" y="3036"/>
                      <a:pt x="2079" y="3100"/>
                      <a:pt x="2146" y="3119"/>
                    </a:cubicBezTo>
                    <a:cubicBezTo>
                      <a:pt x="2160" y="3123"/>
                      <a:pt x="2173" y="3125"/>
                      <a:pt x="2187" y="3125"/>
                    </a:cubicBezTo>
                    <a:cubicBezTo>
                      <a:pt x="2240" y="3125"/>
                      <a:pt x="2291" y="3096"/>
                      <a:pt x="2317" y="3047"/>
                    </a:cubicBezTo>
                    <a:cubicBezTo>
                      <a:pt x="2317" y="3047"/>
                      <a:pt x="2368" y="2951"/>
                      <a:pt x="2456" y="2808"/>
                    </a:cubicBezTo>
                    <a:cubicBezTo>
                      <a:pt x="2591" y="2595"/>
                      <a:pt x="2814" y="2278"/>
                      <a:pt x="3074" y="2020"/>
                    </a:cubicBezTo>
                    <a:cubicBezTo>
                      <a:pt x="3206" y="1891"/>
                      <a:pt x="3346" y="1776"/>
                      <a:pt x="3489" y="1699"/>
                    </a:cubicBezTo>
                    <a:cubicBezTo>
                      <a:pt x="3559" y="1659"/>
                      <a:pt x="3628" y="1628"/>
                      <a:pt x="3699" y="1606"/>
                    </a:cubicBezTo>
                    <a:cubicBezTo>
                      <a:pt x="3769" y="1586"/>
                      <a:pt x="3837" y="1574"/>
                      <a:pt x="3904" y="1574"/>
                    </a:cubicBezTo>
                    <a:cubicBezTo>
                      <a:pt x="3973" y="1574"/>
                      <a:pt x="4044" y="1586"/>
                      <a:pt x="4116" y="1612"/>
                    </a:cubicBezTo>
                    <a:cubicBezTo>
                      <a:pt x="4188" y="1638"/>
                      <a:pt x="4261" y="1679"/>
                      <a:pt x="4338" y="1742"/>
                    </a:cubicBezTo>
                    <a:cubicBezTo>
                      <a:pt x="4404" y="1797"/>
                      <a:pt x="4452" y="1864"/>
                      <a:pt x="4484" y="1951"/>
                    </a:cubicBezTo>
                    <a:cubicBezTo>
                      <a:pt x="4518" y="2037"/>
                      <a:pt x="4534" y="2142"/>
                      <a:pt x="4534" y="2262"/>
                    </a:cubicBezTo>
                    <a:cubicBezTo>
                      <a:pt x="4534" y="2405"/>
                      <a:pt x="4510" y="2567"/>
                      <a:pt x="4461" y="2742"/>
                    </a:cubicBezTo>
                    <a:cubicBezTo>
                      <a:pt x="4379" y="3047"/>
                      <a:pt x="4229" y="3389"/>
                      <a:pt x="4028" y="3726"/>
                    </a:cubicBezTo>
                    <a:cubicBezTo>
                      <a:pt x="3729" y="4235"/>
                      <a:pt x="3320" y="4733"/>
                      <a:pt x="2880" y="5097"/>
                    </a:cubicBezTo>
                    <a:cubicBezTo>
                      <a:pt x="2662" y="5280"/>
                      <a:pt x="2434" y="5431"/>
                      <a:pt x="2212" y="5532"/>
                    </a:cubicBezTo>
                    <a:cubicBezTo>
                      <a:pt x="1989" y="5635"/>
                      <a:pt x="1772" y="5691"/>
                      <a:pt x="1570" y="5691"/>
                    </a:cubicBezTo>
                    <a:cubicBezTo>
                      <a:pt x="1472" y="5691"/>
                      <a:pt x="1376" y="5680"/>
                      <a:pt x="1283" y="5651"/>
                    </a:cubicBezTo>
                    <a:cubicBezTo>
                      <a:pt x="1260" y="5645"/>
                      <a:pt x="1236" y="5633"/>
                      <a:pt x="1211" y="5617"/>
                    </a:cubicBezTo>
                    <a:cubicBezTo>
                      <a:pt x="1161" y="5585"/>
                      <a:pt x="1105" y="5531"/>
                      <a:pt x="1048" y="5455"/>
                    </a:cubicBezTo>
                    <a:cubicBezTo>
                      <a:pt x="947" y="5322"/>
                      <a:pt x="848" y="5129"/>
                      <a:pt x="755" y="4895"/>
                    </a:cubicBezTo>
                    <a:cubicBezTo>
                      <a:pt x="618" y="4542"/>
                      <a:pt x="503" y="4099"/>
                      <a:pt x="422" y="3628"/>
                    </a:cubicBezTo>
                    <a:cubicBezTo>
                      <a:pt x="342" y="3156"/>
                      <a:pt x="295" y="2657"/>
                      <a:pt x="295" y="2193"/>
                    </a:cubicBezTo>
                    <a:cubicBezTo>
                      <a:pt x="295" y="1927"/>
                      <a:pt x="312" y="1670"/>
                      <a:pt x="342" y="1439"/>
                    </a:cubicBezTo>
                    <a:cubicBezTo>
                      <a:pt x="374" y="1206"/>
                      <a:pt x="422" y="997"/>
                      <a:pt x="487" y="827"/>
                    </a:cubicBezTo>
                    <a:cubicBezTo>
                      <a:pt x="514" y="752"/>
                      <a:pt x="477" y="667"/>
                      <a:pt x="400" y="639"/>
                    </a:cubicBezTo>
                    <a:cubicBezTo>
                      <a:pt x="383" y="633"/>
                      <a:pt x="365" y="630"/>
                      <a:pt x="348" y="630"/>
                    </a:cubicBezTo>
                    <a:cubicBezTo>
                      <a:pt x="289" y="630"/>
                      <a:pt x="233" y="666"/>
                      <a:pt x="212" y="724"/>
                    </a:cubicBezTo>
                    <a:cubicBezTo>
                      <a:pt x="137" y="923"/>
                      <a:pt x="85" y="1153"/>
                      <a:pt x="51" y="1402"/>
                    </a:cubicBezTo>
                    <a:cubicBezTo>
                      <a:pt x="16" y="1651"/>
                      <a:pt x="0" y="1917"/>
                      <a:pt x="0" y="2196"/>
                    </a:cubicBezTo>
                    <a:cubicBezTo>
                      <a:pt x="0" y="2983"/>
                      <a:pt x="125" y="3847"/>
                      <a:pt x="328" y="4550"/>
                    </a:cubicBezTo>
                    <a:cubicBezTo>
                      <a:pt x="430" y="4901"/>
                      <a:pt x="551" y="5210"/>
                      <a:pt x="689" y="5450"/>
                    </a:cubicBezTo>
                    <a:cubicBezTo>
                      <a:pt x="759" y="5571"/>
                      <a:pt x="833" y="5675"/>
                      <a:pt x="918" y="5760"/>
                    </a:cubicBezTo>
                    <a:cubicBezTo>
                      <a:pt x="960" y="5802"/>
                      <a:pt x="1003" y="5837"/>
                      <a:pt x="1050" y="5868"/>
                    </a:cubicBezTo>
                    <a:cubicBezTo>
                      <a:pt x="1097" y="5898"/>
                      <a:pt x="1146" y="5922"/>
                      <a:pt x="1201" y="5938"/>
                    </a:cubicBezTo>
                    <a:cubicBezTo>
                      <a:pt x="1321" y="5974"/>
                      <a:pt x="1445" y="5990"/>
                      <a:pt x="1570" y="5990"/>
                    </a:cubicBezTo>
                    <a:cubicBezTo>
                      <a:pt x="1764" y="5990"/>
                      <a:pt x="1962" y="5950"/>
                      <a:pt x="2154" y="5881"/>
                    </a:cubicBezTo>
                    <a:cubicBezTo>
                      <a:pt x="2493" y="5757"/>
                      <a:pt x="2824" y="5540"/>
                      <a:pt x="3135" y="5272"/>
                    </a:cubicBezTo>
                    <a:cubicBezTo>
                      <a:pt x="3601" y="4869"/>
                      <a:pt x="4020" y="4341"/>
                      <a:pt x="4325" y="3805"/>
                    </a:cubicBezTo>
                    <a:cubicBezTo>
                      <a:pt x="4477" y="3537"/>
                      <a:pt x="4601" y="3267"/>
                      <a:pt x="4691" y="3007"/>
                    </a:cubicBezTo>
                    <a:cubicBezTo>
                      <a:pt x="4776" y="2745"/>
                      <a:pt x="4827" y="2497"/>
                      <a:pt x="4827" y="2265"/>
                    </a:cubicBezTo>
                    <a:cubicBezTo>
                      <a:pt x="4827" y="2118"/>
                      <a:pt x="4805" y="1976"/>
                      <a:pt x="4757" y="1848"/>
                    </a:cubicBezTo>
                    <a:cubicBezTo>
                      <a:pt x="4709" y="1720"/>
                      <a:pt x="4630" y="1606"/>
                      <a:pt x="4521" y="1517"/>
                    </a:cubicBezTo>
                    <a:cubicBezTo>
                      <a:pt x="4423" y="1437"/>
                      <a:pt x="4320" y="1378"/>
                      <a:pt x="4216" y="1338"/>
                    </a:cubicBezTo>
                    <a:cubicBezTo>
                      <a:pt x="4111" y="1297"/>
                      <a:pt x="4005" y="1278"/>
                      <a:pt x="3901" y="1278"/>
                    </a:cubicBezTo>
                    <a:cubicBezTo>
                      <a:pt x="3769" y="1278"/>
                      <a:pt x="3641" y="1307"/>
                      <a:pt x="3517" y="1355"/>
                    </a:cubicBezTo>
                    <a:cubicBezTo>
                      <a:pt x="3306" y="1439"/>
                      <a:pt x="3111" y="1580"/>
                      <a:pt x="2936" y="1741"/>
                    </a:cubicBezTo>
                    <a:cubicBezTo>
                      <a:pt x="2698" y="1960"/>
                      <a:pt x="2496" y="2219"/>
                      <a:pt x="2345" y="2438"/>
                    </a:cubicBezTo>
                    <a:lnTo>
                      <a:pt x="2345" y="2438"/>
                    </a:lnTo>
                    <a:cubicBezTo>
                      <a:pt x="2344" y="2242"/>
                      <a:pt x="2335" y="2013"/>
                      <a:pt x="2310" y="1771"/>
                    </a:cubicBezTo>
                    <a:cubicBezTo>
                      <a:pt x="2289" y="1572"/>
                      <a:pt x="2256" y="1366"/>
                      <a:pt x="2207" y="1169"/>
                    </a:cubicBezTo>
                    <a:cubicBezTo>
                      <a:pt x="2172" y="1020"/>
                      <a:pt x="2126" y="875"/>
                      <a:pt x="2065" y="739"/>
                    </a:cubicBezTo>
                    <a:cubicBezTo>
                      <a:pt x="2021" y="636"/>
                      <a:pt x="1968" y="543"/>
                      <a:pt x="1909" y="455"/>
                    </a:cubicBezTo>
                    <a:cubicBezTo>
                      <a:pt x="1819" y="321"/>
                      <a:pt x="1707" y="209"/>
                      <a:pt x="1570" y="127"/>
                    </a:cubicBezTo>
                    <a:cubicBezTo>
                      <a:pt x="1434" y="45"/>
                      <a:pt x="1270" y="0"/>
                      <a:pt x="109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
              <p:cNvSpPr/>
              <p:nvPr/>
            </p:nvSpPr>
            <p:spPr>
              <a:xfrm>
                <a:off x="5124175" y="3608963"/>
                <a:ext cx="45025" cy="45025"/>
              </a:xfrm>
              <a:custGeom>
                <a:rect b="b" l="l" r="r" t="t"/>
                <a:pathLst>
                  <a:path extrusionOk="0" h="1801" w="1801">
                    <a:moveTo>
                      <a:pt x="905" y="296"/>
                    </a:moveTo>
                    <a:cubicBezTo>
                      <a:pt x="988" y="296"/>
                      <a:pt x="1067" y="312"/>
                      <a:pt x="1139" y="344"/>
                    </a:cubicBezTo>
                    <a:cubicBezTo>
                      <a:pt x="1248" y="389"/>
                      <a:pt x="1340" y="466"/>
                      <a:pt x="1406" y="563"/>
                    </a:cubicBezTo>
                    <a:cubicBezTo>
                      <a:pt x="1471" y="659"/>
                      <a:pt x="1508" y="774"/>
                      <a:pt x="1508" y="901"/>
                    </a:cubicBezTo>
                    <a:cubicBezTo>
                      <a:pt x="1508" y="986"/>
                      <a:pt x="1492" y="1063"/>
                      <a:pt x="1460" y="1136"/>
                    </a:cubicBezTo>
                    <a:cubicBezTo>
                      <a:pt x="1414" y="1245"/>
                      <a:pt x="1338" y="1336"/>
                      <a:pt x="1242" y="1404"/>
                    </a:cubicBezTo>
                    <a:cubicBezTo>
                      <a:pt x="1145" y="1470"/>
                      <a:pt x="1028" y="1505"/>
                      <a:pt x="903" y="1505"/>
                    </a:cubicBezTo>
                    <a:cubicBezTo>
                      <a:pt x="818" y="1505"/>
                      <a:pt x="739" y="1489"/>
                      <a:pt x="667" y="1457"/>
                    </a:cubicBezTo>
                    <a:cubicBezTo>
                      <a:pt x="560" y="1412"/>
                      <a:pt x="466" y="1335"/>
                      <a:pt x="401" y="1238"/>
                    </a:cubicBezTo>
                    <a:cubicBezTo>
                      <a:pt x="335" y="1142"/>
                      <a:pt x="298" y="1027"/>
                      <a:pt x="298" y="900"/>
                    </a:cubicBezTo>
                    <a:cubicBezTo>
                      <a:pt x="298" y="815"/>
                      <a:pt x="314" y="738"/>
                      <a:pt x="346" y="665"/>
                    </a:cubicBezTo>
                    <a:cubicBezTo>
                      <a:pt x="393" y="556"/>
                      <a:pt x="470" y="465"/>
                      <a:pt x="566" y="397"/>
                    </a:cubicBezTo>
                    <a:cubicBezTo>
                      <a:pt x="661" y="331"/>
                      <a:pt x="778" y="296"/>
                      <a:pt x="905" y="296"/>
                    </a:cubicBezTo>
                    <a:close/>
                    <a:moveTo>
                      <a:pt x="901" y="1"/>
                    </a:moveTo>
                    <a:cubicBezTo>
                      <a:pt x="778" y="1"/>
                      <a:pt x="659" y="26"/>
                      <a:pt x="552" y="71"/>
                    </a:cubicBezTo>
                    <a:cubicBezTo>
                      <a:pt x="388" y="139"/>
                      <a:pt x="251" y="253"/>
                      <a:pt x="155" y="396"/>
                    </a:cubicBezTo>
                    <a:cubicBezTo>
                      <a:pt x="59" y="538"/>
                      <a:pt x="1" y="713"/>
                      <a:pt x="1" y="900"/>
                    </a:cubicBezTo>
                    <a:cubicBezTo>
                      <a:pt x="1" y="1023"/>
                      <a:pt x="27" y="1142"/>
                      <a:pt x="72" y="1251"/>
                    </a:cubicBezTo>
                    <a:cubicBezTo>
                      <a:pt x="139" y="1413"/>
                      <a:pt x="255" y="1550"/>
                      <a:pt x="396" y="1646"/>
                    </a:cubicBezTo>
                    <a:cubicBezTo>
                      <a:pt x="539" y="1742"/>
                      <a:pt x="714" y="1800"/>
                      <a:pt x="900" y="1800"/>
                    </a:cubicBezTo>
                    <a:cubicBezTo>
                      <a:pt x="1025" y="1800"/>
                      <a:pt x="1142" y="1775"/>
                      <a:pt x="1251" y="1730"/>
                    </a:cubicBezTo>
                    <a:cubicBezTo>
                      <a:pt x="1414" y="1662"/>
                      <a:pt x="1550" y="1548"/>
                      <a:pt x="1646" y="1405"/>
                    </a:cubicBezTo>
                    <a:cubicBezTo>
                      <a:pt x="1743" y="1262"/>
                      <a:pt x="1800" y="1088"/>
                      <a:pt x="1800" y="901"/>
                    </a:cubicBezTo>
                    <a:cubicBezTo>
                      <a:pt x="1800" y="778"/>
                      <a:pt x="1775" y="659"/>
                      <a:pt x="1731" y="550"/>
                    </a:cubicBezTo>
                    <a:cubicBezTo>
                      <a:pt x="1662" y="388"/>
                      <a:pt x="1548" y="251"/>
                      <a:pt x="1406" y="155"/>
                    </a:cubicBezTo>
                    <a:cubicBezTo>
                      <a:pt x="1263" y="58"/>
                      <a:pt x="1089"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
              <p:cNvSpPr/>
              <p:nvPr/>
            </p:nvSpPr>
            <p:spPr>
              <a:xfrm>
                <a:off x="5936650" y="3368413"/>
                <a:ext cx="45000" cy="45000"/>
              </a:xfrm>
              <a:custGeom>
                <a:rect b="b" l="l" r="r" t="t"/>
                <a:pathLst>
                  <a:path extrusionOk="0" h="1800" w="1800">
                    <a:moveTo>
                      <a:pt x="904" y="296"/>
                    </a:moveTo>
                    <a:cubicBezTo>
                      <a:pt x="988" y="296"/>
                      <a:pt x="1066" y="312"/>
                      <a:pt x="1139" y="344"/>
                    </a:cubicBezTo>
                    <a:cubicBezTo>
                      <a:pt x="1246" y="390"/>
                      <a:pt x="1339" y="466"/>
                      <a:pt x="1405" y="562"/>
                    </a:cubicBezTo>
                    <a:cubicBezTo>
                      <a:pt x="1471" y="658"/>
                      <a:pt x="1508" y="776"/>
                      <a:pt x="1508" y="901"/>
                    </a:cubicBezTo>
                    <a:cubicBezTo>
                      <a:pt x="1508" y="986"/>
                      <a:pt x="1492" y="1065"/>
                      <a:pt x="1460" y="1137"/>
                    </a:cubicBezTo>
                    <a:cubicBezTo>
                      <a:pt x="1413" y="1244"/>
                      <a:pt x="1338" y="1338"/>
                      <a:pt x="1241" y="1403"/>
                    </a:cubicBezTo>
                    <a:cubicBezTo>
                      <a:pt x="1145" y="1469"/>
                      <a:pt x="1028" y="1506"/>
                      <a:pt x="901" y="1506"/>
                    </a:cubicBezTo>
                    <a:cubicBezTo>
                      <a:pt x="817" y="1506"/>
                      <a:pt x="739" y="1490"/>
                      <a:pt x="667" y="1458"/>
                    </a:cubicBezTo>
                    <a:cubicBezTo>
                      <a:pt x="559" y="1411"/>
                      <a:pt x="466" y="1334"/>
                      <a:pt x="400" y="1238"/>
                    </a:cubicBezTo>
                    <a:cubicBezTo>
                      <a:pt x="334" y="1142"/>
                      <a:pt x="297" y="1026"/>
                      <a:pt x="297" y="899"/>
                    </a:cubicBezTo>
                    <a:cubicBezTo>
                      <a:pt x="297" y="816"/>
                      <a:pt x="313" y="737"/>
                      <a:pt x="345" y="665"/>
                    </a:cubicBezTo>
                    <a:cubicBezTo>
                      <a:pt x="392" y="556"/>
                      <a:pt x="467" y="464"/>
                      <a:pt x="564" y="397"/>
                    </a:cubicBezTo>
                    <a:cubicBezTo>
                      <a:pt x="660" y="331"/>
                      <a:pt x="777" y="296"/>
                      <a:pt x="904" y="296"/>
                    </a:cubicBezTo>
                    <a:close/>
                    <a:moveTo>
                      <a:pt x="901" y="0"/>
                    </a:moveTo>
                    <a:cubicBezTo>
                      <a:pt x="777" y="0"/>
                      <a:pt x="659" y="26"/>
                      <a:pt x="549" y="71"/>
                    </a:cubicBezTo>
                    <a:cubicBezTo>
                      <a:pt x="387" y="138"/>
                      <a:pt x="251" y="254"/>
                      <a:pt x="154" y="395"/>
                    </a:cubicBezTo>
                    <a:cubicBezTo>
                      <a:pt x="58" y="538"/>
                      <a:pt x="0" y="713"/>
                      <a:pt x="0" y="899"/>
                    </a:cubicBezTo>
                    <a:cubicBezTo>
                      <a:pt x="0" y="1024"/>
                      <a:pt x="26" y="1142"/>
                      <a:pt x="71" y="1251"/>
                    </a:cubicBezTo>
                    <a:cubicBezTo>
                      <a:pt x="138" y="1413"/>
                      <a:pt x="252" y="1549"/>
                      <a:pt x="395" y="1646"/>
                    </a:cubicBezTo>
                    <a:cubicBezTo>
                      <a:pt x="538" y="1742"/>
                      <a:pt x="713" y="1800"/>
                      <a:pt x="899" y="1800"/>
                    </a:cubicBezTo>
                    <a:cubicBezTo>
                      <a:pt x="1023" y="1800"/>
                      <a:pt x="1142" y="1774"/>
                      <a:pt x="1251" y="1731"/>
                    </a:cubicBezTo>
                    <a:cubicBezTo>
                      <a:pt x="1413" y="1662"/>
                      <a:pt x="1549" y="1548"/>
                      <a:pt x="1646" y="1405"/>
                    </a:cubicBezTo>
                    <a:cubicBezTo>
                      <a:pt x="1742" y="1262"/>
                      <a:pt x="1800" y="1089"/>
                      <a:pt x="1800" y="901"/>
                    </a:cubicBezTo>
                    <a:cubicBezTo>
                      <a:pt x="1800" y="777"/>
                      <a:pt x="1774" y="658"/>
                      <a:pt x="1729" y="551"/>
                    </a:cubicBezTo>
                    <a:cubicBezTo>
                      <a:pt x="1662" y="387"/>
                      <a:pt x="1548" y="251"/>
                      <a:pt x="1405" y="154"/>
                    </a:cubicBezTo>
                    <a:cubicBezTo>
                      <a:pt x="1262" y="58"/>
                      <a:pt x="1087" y="0"/>
                      <a:pt x="9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
              <p:cNvSpPr/>
              <p:nvPr/>
            </p:nvSpPr>
            <p:spPr>
              <a:xfrm>
                <a:off x="5374250" y="3310013"/>
                <a:ext cx="45050" cy="45025"/>
              </a:xfrm>
              <a:custGeom>
                <a:rect b="b" l="l" r="r" t="t"/>
                <a:pathLst>
                  <a:path extrusionOk="0" h="1801" w="1802">
                    <a:moveTo>
                      <a:pt x="905" y="296"/>
                    </a:moveTo>
                    <a:cubicBezTo>
                      <a:pt x="990" y="296"/>
                      <a:pt x="1067" y="312"/>
                      <a:pt x="1139" y="344"/>
                    </a:cubicBezTo>
                    <a:cubicBezTo>
                      <a:pt x="1248" y="391"/>
                      <a:pt x="1340" y="466"/>
                      <a:pt x="1407" y="562"/>
                    </a:cubicBezTo>
                    <a:cubicBezTo>
                      <a:pt x="1473" y="659"/>
                      <a:pt x="1508" y="776"/>
                      <a:pt x="1508" y="901"/>
                    </a:cubicBezTo>
                    <a:cubicBezTo>
                      <a:pt x="1508" y="986"/>
                      <a:pt x="1492" y="1065"/>
                      <a:pt x="1460" y="1137"/>
                    </a:cubicBezTo>
                    <a:cubicBezTo>
                      <a:pt x="1415" y="1245"/>
                      <a:pt x="1338" y="1338"/>
                      <a:pt x="1242" y="1404"/>
                    </a:cubicBezTo>
                    <a:cubicBezTo>
                      <a:pt x="1145" y="1469"/>
                      <a:pt x="1030" y="1506"/>
                      <a:pt x="903" y="1506"/>
                    </a:cubicBezTo>
                    <a:cubicBezTo>
                      <a:pt x="818" y="1506"/>
                      <a:pt x="741" y="1489"/>
                      <a:pt x="669" y="1458"/>
                    </a:cubicBezTo>
                    <a:cubicBezTo>
                      <a:pt x="559" y="1412"/>
                      <a:pt x="468" y="1335"/>
                      <a:pt x="400" y="1238"/>
                    </a:cubicBezTo>
                    <a:cubicBezTo>
                      <a:pt x="335" y="1142"/>
                      <a:pt x="299" y="1026"/>
                      <a:pt x="299" y="899"/>
                    </a:cubicBezTo>
                    <a:cubicBezTo>
                      <a:pt x="299" y="816"/>
                      <a:pt x="315" y="737"/>
                      <a:pt x="347" y="665"/>
                    </a:cubicBezTo>
                    <a:cubicBezTo>
                      <a:pt x="392" y="556"/>
                      <a:pt x="469" y="464"/>
                      <a:pt x="566" y="397"/>
                    </a:cubicBezTo>
                    <a:cubicBezTo>
                      <a:pt x="662" y="331"/>
                      <a:pt x="778" y="296"/>
                      <a:pt x="905" y="296"/>
                    </a:cubicBezTo>
                    <a:close/>
                    <a:moveTo>
                      <a:pt x="903" y="1"/>
                    </a:moveTo>
                    <a:cubicBezTo>
                      <a:pt x="778" y="1"/>
                      <a:pt x="659" y="26"/>
                      <a:pt x="551" y="71"/>
                    </a:cubicBezTo>
                    <a:cubicBezTo>
                      <a:pt x="389" y="139"/>
                      <a:pt x="253" y="254"/>
                      <a:pt x="156" y="395"/>
                    </a:cubicBezTo>
                    <a:cubicBezTo>
                      <a:pt x="60" y="538"/>
                      <a:pt x="1" y="713"/>
                      <a:pt x="1" y="899"/>
                    </a:cubicBezTo>
                    <a:cubicBezTo>
                      <a:pt x="1" y="1025"/>
                      <a:pt x="28" y="1142"/>
                      <a:pt x="71" y="1251"/>
                    </a:cubicBezTo>
                    <a:cubicBezTo>
                      <a:pt x="140" y="1413"/>
                      <a:pt x="254" y="1550"/>
                      <a:pt x="397" y="1646"/>
                    </a:cubicBezTo>
                    <a:cubicBezTo>
                      <a:pt x="539" y="1742"/>
                      <a:pt x="714" y="1800"/>
                      <a:pt x="900" y="1800"/>
                    </a:cubicBezTo>
                    <a:cubicBezTo>
                      <a:pt x="1025" y="1800"/>
                      <a:pt x="1144" y="1774"/>
                      <a:pt x="1251" y="1729"/>
                    </a:cubicBezTo>
                    <a:cubicBezTo>
                      <a:pt x="1413" y="1662"/>
                      <a:pt x="1550" y="1548"/>
                      <a:pt x="1646" y="1405"/>
                    </a:cubicBezTo>
                    <a:cubicBezTo>
                      <a:pt x="1743" y="1262"/>
                      <a:pt x="1802" y="1087"/>
                      <a:pt x="1802" y="901"/>
                    </a:cubicBezTo>
                    <a:cubicBezTo>
                      <a:pt x="1802" y="777"/>
                      <a:pt x="1775" y="659"/>
                      <a:pt x="1731" y="551"/>
                    </a:cubicBezTo>
                    <a:cubicBezTo>
                      <a:pt x="1662" y="387"/>
                      <a:pt x="1548" y="251"/>
                      <a:pt x="1405" y="155"/>
                    </a:cubicBezTo>
                    <a:cubicBezTo>
                      <a:pt x="1264" y="58"/>
                      <a:pt x="1089" y="1"/>
                      <a:pt x="9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6" name="Google Shape;1006;p1"/>
            <p:cNvSpPr/>
            <p:nvPr/>
          </p:nvSpPr>
          <p:spPr>
            <a:xfrm>
              <a:off x="5675325" y="2906238"/>
              <a:ext cx="21750" cy="8575"/>
            </a:xfrm>
            <a:custGeom>
              <a:rect b="b" l="l" r="r" t="t"/>
              <a:pathLst>
                <a:path extrusionOk="0" h="343" w="870">
                  <a:moveTo>
                    <a:pt x="454" y="0"/>
                  </a:moveTo>
                  <a:cubicBezTo>
                    <a:pt x="348" y="0"/>
                    <a:pt x="235" y="18"/>
                    <a:pt x="121" y="53"/>
                  </a:cubicBezTo>
                  <a:cubicBezTo>
                    <a:pt x="43" y="77"/>
                    <a:pt x="1" y="161"/>
                    <a:pt x="25" y="238"/>
                  </a:cubicBezTo>
                  <a:cubicBezTo>
                    <a:pt x="42" y="302"/>
                    <a:pt x="100" y="342"/>
                    <a:pt x="163" y="342"/>
                  </a:cubicBezTo>
                  <a:cubicBezTo>
                    <a:pt x="177" y="342"/>
                    <a:pt x="192" y="340"/>
                    <a:pt x="206" y="336"/>
                  </a:cubicBezTo>
                  <a:cubicBezTo>
                    <a:pt x="298" y="307"/>
                    <a:pt x="380" y="296"/>
                    <a:pt x="452" y="296"/>
                  </a:cubicBezTo>
                  <a:cubicBezTo>
                    <a:pt x="526" y="296"/>
                    <a:pt x="593" y="307"/>
                    <a:pt x="654" y="329"/>
                  </a:cubicBezTo>
                  <a:cubicBezTo>
                    <a:pt x="670" y="335"/>
                    <a:pt x="686" y="337"/>
                    <a:pt x="702" y="337"/>
                  </a:cubicBezTo>
                  <a:cubicBezTo>
                    <a:pt x="763" y="337"/>
                    <a:pt x="821" y="299"/>
                    <a:pt x="844" y="239"/>
                  </a:cubicBezTo>
                  <a:cubicBezTo>
                    <a:pt x="869" y="162"/>
                    <a:pt x="829" y="79"/>
                    <a:pt x="754" y="50"/>
                  </a:cubicBezTo>
                  <a:cubicBezTo>
                    <a:pt x="661" y="18"/>
                    <a:pt x="561" y="0"/>
                    <a:pt x="4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grpSp>
        <p:nvGrpSpPr>
          <p:cNvPr id="1519" name="Google Shape;1519;p10"/>
          <p:cNvGrpSpPr/>
          <p:nvPr/>
        </p:nvGrpSpPr>
        <p:grpSpPr>
          <a:xfrm rot="-330055">
            <a:off x="382693" y="1239014"/>
            <a:ext cx="2630380" cy="2217758"/>
            <a:chOff x="2654749" y="1322394"/>
            <a:chExt cx="2386952" cy="2014483"/>
          </a:xfrm>
        </p:grpSpPr>
        <p:sp>
          <p:nvSpPr>
            <p:cNvPr id="1520" name="Google Shape;1520;p10"/>
            <p:cNvSpPr/>
            <p:nvPr/>
          </p:nvSpPr>
          <p:spPr>
            <a:xfrm>
              <a:off x="2898267" y="1322394"/>
              <a:ext cx="2143434" cy="2014483"/>
            </a:xfrm>
            <a:custGeom>
              <a:rect b="b" l="l" r="r" t="t"/>
              <a:pathLst>
                <a:path extrusionOk="0" h="37868" w="40292">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0"/>
            <p:cNvSpPr/>
            <p:nvPr/>
          </p:nvSpPr>
          <p:spPr>
            <a:xfrm>
              <a:off x="2654749" y="1720657"/>
              <a:ext cx="2303877" cy="1293657"/>
            </a:xfrm>
            <a:custGeom>
              <a:rect b="b" l="l" r="r" t="t"/>
              <a:pathLst>
                <a:path extrusionOk="0" h="24318" w="43308">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0"/>
            <p:cNvSpPr/>
            <p:nvPr/>
          </p:nvSpPr>
          <p:spPr>
            <a:xfrm>
              <a:off x="3601717" y="2111393"/>
              <a:ext cx="721039" cy="978674"/>
            </a:xfrm>
            <a:custGeom>
              <a:rect b="b" l="l" r="r" t="t"/>
              <a:pathLst>
                <a:path extrusionOk="0" h="18397" w="13554">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0"/>
            <p:cNvSpPr/>
            <p:nvPr/>
          </p:nvSpPr>
          <p:spPr>
            <a:xfrm>
              <a:off x="3315621" y="1499515"/>
              <a:ext cx="1226575" cy="1226681"/>
            </a:xfrm>
            <a:custGeom>
              <a:rect b="b" l="l" r="r" t="t"/>
              <a:pathLst>
                <a:path extrusionOk="0" h="23059" w="23057">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0"/>
            <p:cNvSpPr/>
            <p:nvPr/>
          </p:nvSpPr>
          <p:spPr>
            <a:xfrm>
              <a:off x="3378075" y="1980261"/>
              <a:ext cx="1164334" cy="745989"/>
            </a:xfrm>
            <a:custGeom>
              <a:rect b="b" l="l" r="r" t="t"/>
              <a:pathLst>
                <a:path extrusionOk="0" h="14023" w="21887">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0"/>
            <p:cNvSpPr/>
            <p:nvPr/>
          </p:nvSpPr>
          <p:spPr>
            <a:xfrm>
              <a:off x="3307695" y="1491589"/>
              <a:ext cx="1242374" cy="1242374"/>
            </a:xfrm>
            <a:custGeom>
              <a:rect b="b" l="l" r="r" t="t"/>
              <a:pathLst>
                <a:path extrusionOk="0" h="23354" w="23354">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0"/>
            <p:cNvSpPr/>
            <p:nvPr/>
          </p:nvSpPr>
          <p:spPr>
            <a:xfrm>
              <a:off x="3879355" y="2400575"/>
              <a:ext cx="428027" cy="689493"/>
            </a:xfrm>
            <a:custGeom>
              <a:rect b="b" l="l" r="r" t="t"/>
              <a:pathLst>
                <a:path extrusionOk="0" h="12961" w="8046">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0"/>
            <p:cNvSpPr/>
            <p:nvPr/>
          </p:nvSpPr>
          <p:spPr>
            <a:xfrm>
              <a:off x="3871322" y="2392755"/>
              <a:ext cx="439305" cy="629114"/>
            </a:xfrm>
            <a:custGeom>
              <a:rect b="b" l="l" r="r" t="t"/>
              <a:pathLst>
                <a:path extrusionOk="0" h="11826" w="8258">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0"/>
            <p:cNvSpPr/>
            <p:nvPr/>
          </p:nvSpPr>
          <p:spPr>
            <a:xfrm>
              <a:off x="4564379" y="2418183"/>
              <a:ext cx="255295" cy="121663"/>
            </a:xfrm>
            <a:custGeom>
              <a:rect b="b" l="l" r="r" t="t"/>
              <a:pathLst>
                <a:path extrusionOk="0" h="2287" w="4799">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0"/>
            <p:cNvSpPr/>
            <p:nvPr/>
          </p:nvSpPr>
          <p:spPr>
            <a:xfrm>
              <a:off x="4435269" y="2271358"/>
              <a:ext cx="174647" cy="243804"/>
            </a:xfrm>
            <a:custGeom>
              <a:rect b="b" l="l" r="r" t="t"/>
              <a:pathLst>
                <a:path extrusionOk="0" h="4583" w="3283">
                  <a:moveTo>
                    <a:pt x="592" y="1"/>
                  </a:moveTo>
                  <a:cubicBezTo>
                    <a:pt x="592" y="1"/>
                    <a:pt x="0" y="3647"/>
                    <a:pt x="2586" y="4583"/>
                  </a:cubicBezTo>
                  <a:cubicBezTo>
                    <a:pt x="2586" y="4583"/>
                    <a:pt x="3283" y="1404"/>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0"/>
            <p:cNvSpPr/>
            <p:nvPr/>
          </p:nvSpPr>
          <p:spPr>
            <a:xfrm>
              <a:off x="4666412" y="2110861"/>
              <a:ext cx="247475" cy="166881"/>
            </a:xfrm>
            <a:custGeom>
              <a:rect b="b" l="l" r="r" t="t"/>
              <a:pathLst>
                <a:path extrusionOk="0" h="3137" w="4652">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0"/>
            <p:cNvSpPr/>
            <p:nvPr/>
          </p:nvSpPr>
          <p:spPr>
            <a:xfrm>
              <a:off x="4479210" y="2070431"/>
              <a:ext cx="179595" cy="236091"/>
            </a:xfrm>
            <a:custGeom>
              <a:rect b="b" l="l" r="r" t="t"/>
              <a:pathLst>
                <a:path extrusionOk="0" h="4438" w="3376">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0"/>
            <p:cNvSpPr/>
            <p:nvPr/>
          </p:nvSpPr>
          <p:spPr>
            <a:xfrm>
              <a:off x="4671466" y="1773908"/>
              <a:ext cx="195288" cy="257316"/>
            </a:xfrm>
            <a:custGeom>
              <a:rect b="b" l="l" r="r" t="t"/>
              <a:pathLst>
                <a:path extrusionOk="0" h="4837" w="3671">
                  <a:moveTo>
                    <a:pt x="3400" y="1"/>
                  </a:moveTo>
                  <a:cubicBezTo>
                    <a:pt x="3400" y="1"/>
                    <a:pt x="0" y="1269"/>
                    <a:pt x="390" y="4836"/>
                  </a:cubicBezTo>
                  <a:cubicBezTo>
                    <a:pt x="390" y="4836"/>
                    <a:pt x="3670" y="4194"/>
                    <a:pt x="340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0"/>
            <p:cNvSpPr/>
            <p:nvPr/>
          </p:nvSpPr>
          <p:spPr>
            <a:xfrm>
              <a:off x="4507139" y="1864025"/>
              <a:ext cx="185659" cy="191937"/>
            </a:xfrm>
            <a:custGeom>
              <a:rect b="b" l="l" r="r" t="t"/>
              <a:pathLst>
                <a:path extrusionOk="0" h="3608" w="349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0"/>
            <p:cNvSpPr/>
            <p:nvPr/>
          </p:nvSpPr>
          <p:spPr>
            <a:xfrm>
              <a:off x="4473093" y="1509783"/>
              <a:ext cx="244177" cy="261998"/>
            </a:xfrm>
            <a:custGeom>
              <a:rect b="b" l="l" r="r" t="t"/>
              <a:pathLst>
                <a:path extrusionOk="0" h="4925" w="459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0"/>
            <p:cNvSpPr/>
            <p:nvPr/>
          </p:nvSpPr>
          <p:spPr>
            <a:xfrm>
              <a:off x="4473571" y="1763907"/>
              <a:ext cx="227047" cy="892016"/>
            </a:xfrm>
            <a:custGeom>
              <a:rect b="b" l="l" r="r" t="t"/>
              <a:pathLst>
                <a:path extrusionOk="0" h="16768" w="4268">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0"/>
            <p:cNvSpPr/>
            <p:nvPr/>
          </p:nvSpPr>
          <p:spPr>
            <a:xfrm>
              <a:off x="4556240" y="2410310"/>
              <a:ext cx="271626" cy="137409"/>
            </a:xfrm>
            <a:custGeom>
              <a:rect b="b" l="l" r="r" t="t"/>
              <a:pathLst>
                <a:path extrusionOk="0" h="2583" w="5106">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0"/>
            <p:cNvSpPr/>
            <p:nvPr/>
          </p:nvSpPr>
          <p:spPr>
            <a:xfrm>
              <a:off x="4455803" y="2263644"/>
              <a:ext cx="129217" cy="259391"/>
            </a:xfrm>
            <a:custGeom>
              <a:rect b="b" l="l" r="r" t="t"/>
              <a:pathLst>
                <a:path extrusionOk="0" h="4876" w="2429">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0"/>
            <p:cNvSpPr/>
            <p:nvPr/>
          </p:nvSpPr>
          <p:spPr>
            <a:xfrm>
              <a:off x="4658220" y="2103147"/>
              <a:ext cx="263753" cy="182467"/>
            </a:xfrm>
            <a:custGeom>
              <a:rect b="b" l="l" r="r" t="t"/>
              <a:pathLst>
                <a:path extrusionOk="0" h="3430" w="4958">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0"/>
            <p:cNvSpPr/>
            <p:nvPr/>
          </p:nvSpPr>
          <p:spPr>
            <a:xfrm>
              <a:off x="4487509" y="2062611"/>
              <a:ext cx="179222" cy="251624"/>
            </a:xfrm>
            <a:custGeom>
              <a:rect b="b" l="l" r="r" t="t"/>
              <a:pathLst>
                <a:path extrusionOk="0" h="4730" w="3369">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0"/>
            <p:cNvSpPr/>
            <p:nvPr/>
          </p:nvSpPr>
          <p:spPr>
            <a:xfrm>
              <a:off x="4682637" y="1766141"/>
              <a:ext cx="178371" cy="273063"/>
            </a:xfrm>
            <a:custGeom>
              <a:rect b="b" l="l" r="r" t="t"/>
              <a:pathLst>
                <a:path extrusionOk="0" h="5133" w="3353">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0"/>
            <p:cNvSpPr/>
            <p:nvPr/>
          </p:nvSpPr>
          <p:spPr>
            <a:xfrm>
              <a:off x="4499266" y="1856151"/>
              <a:ext cx="201353" cy="207683"/>
            </a:xfrm>
            <a:custGeom>
              <a:rect b="b" l="l" r="r" t="t"/>
              <a:pathLst>
                <a:path extrusionOk="0" h="3904" w="3785">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0"/>
            <p:cNvSpPr/>
            <p:nvPr/>
          </p:nvSpPr>
          <p:spPr>
            <a:xfrm>
              <a:off x="4515012" y="1501909"/>
              <a:ext cx="152145" cy="277585"/>
            </a:xfrm>
            <a:custGeom>
              <a:rect b="b" l="l" r="r" t="t"/>
              <a:pathLst>
                <a:path extrusionOk="0" h="5218" w="286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0"/>
            <p:cNvSpPr/>
            <p:nvPr/>
          </p:nvSpPr>
          <p:spPr>
            <a:xfrm>
              <a:off x="3049527" y="2418183"/>
              <a:ext cx="255242" cy="121663"/>
            </a:xfrm>
            <a:custGeom>
              <a:rect b="b" l="l" r="r" t="t"/>
              <a:pathLst>
                <a:path extrusionOk="0" h="2287" w="4798">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0"/>
            <p:cNvSpPr/>
            <p:nvPr/>
          </p:nvSpPr>
          <p:spPr>
            <a:xfrm>
              <a:off x="3259285" y="2271358"/>
              <a:ext cx="174754" cy="243804"/>
            </a:xfrm>
            <a:custGeom>
              <a:rect b="b" l="l" r="r" t="t"/>
              <a:pathLst>
                <a:path extrusionOk="0" h="4583" w="3285">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0"/>
            <p:cNvSpPr/>
            <p:nvPr/>
          </p:nvSpPr>
          <p:spPr>
            <a:xfrm>
              <a:off x="2955368" y="2110861"/>
              <a:ext cx="247368" cy="166881"/>
            </a:xfrm>
            <a:custGeom>
              <a:rect b="b" l="l" r="r" t="t"/>
              <a:pathLst>
                <a:path extrusionOk="0" h="3137" w="465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0"/>
            <p:cNvSpPr/>
            <p:nvPr/>
          </p:nvSpPr>
          <p:spPr>
            <a:xfrm>
              <a:off x="3210503" y="2070431"/>
              <a:ext cx="179542" cy="236091"/>
            </a:xfrm>
            <a:custGeom>
              <a:rect b="b" l="l" r="r" t="t"/>
              <a:pathLst>
                <a:path extrusionOk="0" h="4438" w="3375">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0"/>
            <p:cNvSpPr/>
            <p:nvPr/>
          </p:nvSpPr>
          <p:spPr>
            <a:xfrm>
              <a:off x="3002394" y="1773908"/>
              <a:ext cx="195448" cy="257316"/>
            </a:xfrm>
            <a:custGeom>
              <a:rect b="b" l="l" r="r" t="t"/>
              <a:pathLst>
                <a:path extrusionOk="0" h="4837" w="3674">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0"/>
            <p:cNvSpPr/>
            <p:nvPr/>
          </p:nvSpPr>
          <p:spPr>
            <a:xfrm>
              <a:off x="3176457" y="1864025"/>
              <a:ext cx="185553" cy="191937"/>
            </a:xfrm>
            <a:custGeom>
              <a:rect b="b" l="l" r="r" t="t"/>
              <a:pathLst>
                <a:path extrusionOk="0" h="3608" w="3488">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0"/>
            <p:cNvSpPr/>
            <p:nvPr/>
          </p:nvSpPr>
          <p:spPr>
            <a:xfrm>
              <a:off x="3151826" y="1509783"/>
              <a:ext cx="244443" cy="261998"/>
            </a:xfrm>
            <a:custGeom>
              <a:rect b="b" l="l" r="r" t="t"/>
              <a:pathLst>
                <a:path extrusionOk="0" h="4925" w="4595">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0"/>
            <p:cNvSpPr/>
            <p:nvPr/>
          </p:nvSpPr>
          <p:spPr>
            <a:xfrm>
              <a:off x="3168477" y="1763694"/>
              <a:ext cx="227047" cy="892016"/>
            </a:xfrm>
            <a:custGeom>
              <a:rect b="b" l="l" r="r" t="t"/>
              <a:pathLst>
                <a:path extrusionOk="0" h="16768" w="4268">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0"/>
            <p:cNvSpPr/>
            <p:nvPr/>
          </p:nvSpPr>
          <p:spPr>
            <a:xfrm>
              <a:off x="3041282" y="2410257"/>
              <a:ext cx="271839" cy="137462"/>
            </a:xfrm>
            <a:custGeom>
              <a:rect b="b" l="l" r="r" t="t"/>
              <a:pathLst>
                <a:path extrusionOk="0" h="2584" w="511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0"/>
            <p:cNvSpPr/>
            <p:nvPr/>
          </p:nvSpPr>
          <p:spPr>
            <a:xfrm>
              <a:off x="3284128" y="2263485"/>
              <a:ext cx="129376" cy="259497"/>
            </a:xfrm>
            <a:custGeom>
              <a:rect b="b" l="l" r="r" t="t"/>
              <a:pathLst>
                <a:path extrusionOk="0" h="4878" w="2432">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0"/>
            <p:cNvSpPr/>
            <p:nvPr/>
          </p:nvSpPr>
          <p:spPr>
            <a:xfrm>
              <a:off x="2947229" y="2103041"/>
              <a:ext cx="263594" cy="182574"/>
            </a:xfrm>
            <a:custGeom>
              <a:rect b="b" l="l" r="r" t="t"/>
              <a:pathLst>
                <a:path extrusionOk="0" h="3432" w="4955">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0"/>
            <p:cNvSpPr/>
            <p:nvPr/>
          </p:nvSpPr>
          <p:spPr>
            <a:xfrm>
              <a:off x="3202257" y="2062611"/>
              <a:ext cx="179382" cy="251890"/>
            </a:xfrm>
            <a:custGeom>
              <a:rect b="b" l="l" r="r" t="t"/>
              <a:pathLst>
                <a:path extrusionOk="0" h="4735" w="3372">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0"/>
            <p:cNvSpPr/>
            <p:nvPr/>
          </p:nvSpPr>
          <p:spPr>
            <a:xfrm>
              <a:off x="3008193" y="1766035"/>
              <a:ext cx="178318" cy="272903"/>
            </a:xfrm>
            <a:custGeom>
              <a:rect b="b" l="l" r="r" t="t"/>
              <a:pathLst>
                <a:path extrusionOk="0" h="5130" w="3352">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0"/>
            <p:cNvSpPr/>
            <p:nvPr/>
          </p:nvSpPr>
          <p:spPr>
            <a:xfrm>
              <a:off x="3168477" y="1856045"/>
              <a:ext cx="201353" cy="207789"/>
            </a:xfrm>
            <a:custGeom>
              <a:rect b="b" l="l" r="r" t="t"/>
              <a:pathLst>
                <a:path extrusionOk="0" h="3906" w="3785">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0"/>
            <p:cNvSpPr/>
            <p:nvPr/>
          </p:nvSpPr>
          <p:spPr>
            <a:xfrm>
              <a:off x="3202045" y="1501909"/>
              <a:ext cx="152251" cy="277691"/>
            </a:xfrm>
            <a:custGeom>
              <a:rect b="b" l="l" r="r" t="t"/>
              <a:pathLst>
                <a:path extrusionOk="0" h="5220" w="2862">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0"/>
            <p:cNvSpPr/>
            <p:nvPr/>
          </p:nvSpPr>
          <p:spPr>
            <a:xfrm>
              <a:off x="2974998" y="2545112"/>
              <a:ext cx="592780" cy="526070"/>
            </a:xfrm>
            <a:custGeom>
              <a:rect b="b" l="l" r="r" t="t"/>
              <a:pathLst>
                <a:path extrusionOk="0" h="9889" w="11143">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0"/>
            <p:cNvSpPr/>
            <p:nvPr/>
          </p:nvSpPr>
          <p:spPr>
            <a:xfrm>
              <a:off x="3306684" y="2598523"/>
              <a:ext cx="73147" cy="38728"/>
            </a:xfrm>
            <a:custGeom>
              <a:rect b="b" l="l" r="r" t="t"/>
              <a:pathLst>
                <a:path extrusionOk="0" h="728" w="1375">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0"/>
            <p:cNvSpPr/>
            <p:nvPr/>
          </p:nvSpPr>
          <p:spPr>
            <a:xfrm>
              <a:off x="2966699" y="2537345"/>
              <a:ext cx="609484" cy="541657"/>
            </a:xfrm>
            <a:custGeom>
              <a:rect b="b" l="l" r="r" t="t"/>
              <a:pathLst>
                <a:path extrusionOk="0" h="10182" w="11457">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0"/>
            <p:cNvSpPr/>
            <p:nvPr/>
          </p:nvSpPr>
          <p:spPr>
            <a:xfrm>
              <a:off x="4289987" y="2545112"/>
              <a:ext cx="592886" cy="526070"/>
            </a:xfrm>
            <a:custGeom>
              <a:rect b="b" l="l" r="r" t="t"/>
              <a:pathLst>
                <a:path extrusionOk="0" h="9889" w="11145">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0"/>
            <p:cNvSpPr/>
            <p:nvPr/>
          </p:nvSpPr>
          <p:spPr>
            <a:xfrm>
              <a:off x="4281422" y="2537345"/>
              <a:ext cx="609643" cy="541657"/>
            </a:xfrm>
            <a:custGeom>
              <a:rect b="b" l="l" r="r" t="t"/>
              <a:pathLst>
                <a:path extrusionOk="0" h="10182" w="1146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0"/>
            <p:cNvSpPr/>
            <p:nvPr/>
          </p:nvSpPr>
          <p:spPr>
            <a:xfrm>
              <a:off x="4478040" y="2592937"/>
              <a:ext cx="87563" cy="44314"/>
            </a:xfrm>
            <a:custGeom>
              <a:rect b="b" l="l" r="r" t="t"/>
              <a:pathLst>
                <a:path extrusionOk="0" h="833" w="1646">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0"/>
            <p:cNvSpPr/>
            <p:nvPr/>
          </p:nvSpPr>
          <p:spPr>
            <a:xfrm>
              <a:off x="3315568" y="2737687"/>
              <a:ext cx="1226628" cy="269658"/>
            </a:xfrm>
            <a:custGeom>
              <a:rect b="b" l="l" r="r" t="t"/>
              <a:pathLst>
                <a:path extrusionOk="0" h="5069" w="23058">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0"/>
            <p:cNvSpPr/>
            <p:nvPr/>
          </p:nvSpPr>
          <p:spPr>
            <a:xfrm>
              <a:off x="3307216" y="2729761"/>
              <a:ext cx="1243119" cy="285564"/>
            </a:xfrm>
            <a:custGeom>
              <a:rect b="b" l="l" r="r" t="t"/>
              <a:pathLst>
                <a:path extrusionOk="0" h="5368" w="23368">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0"/>
            <p:cNvSpPr/>
            <p:nvPr/>
          </p:nvSpPr>
          <p:spPr>
            <a:xfrm>
              <a:off x="3179755" y="2809983"/>
              <a:ext cx="1498148" cy="486704"/>
            </a:xfrm>
            <a:custGeom>
              <a:rect b="b" l="l" r="r" t="t"/>
              <a:pathLst>
                <a:path extrusionOk="0" h="9149" w="28162">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0"/>
            <p:cNvSpPr/>
            <p:nvPr/>
          </p:nvSpPr>
          <p:spPr>
            <a:xfrm>
              <a:off x="3170977" y="2802269"/>
              <a:ext cx="1514958" cy="502184"/>
            </a:xfrm>
            <a:custGeom>
              <a:rect b="b" l="l" r="r" t="t"/>
              <a:pathLst>
                <a:path extrusionOk="0" h="9440" w="28478">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0"/>
            <p:cNvSpPr/>
            <p:nvPr/>
          </p:nvSpPr>
          <p:spPr>
            <a:xfrm>
              <a:off x="3478086" y="1878707"/>
              <a:ext cx="314663" cy="276733"/>
            </a:xfrm>
            <a:custGeom>
              <a:rect b="b" l="l" r="r" t="t"/>
              <a:pathLst>
                <a:path extrusionOk="0" h="5202" w="5915">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0"/>
            <p:cNvSpPr/>
            <p:nvPr/>
          </p:nvSpPr>
          <p:spPr>
            <a:xfrm>
              <a:off x="3547509" y="1998455"/>
              <a:ext cx="193054" cy="156986"/>
            </a:xfrm>
            <a:custGeom>
              <a:rect b="b" l="l" r="r" t="t"/>
              <a:pathLst>
                <a:path extrusionOk="0" h="2951" w="3629">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0"/>
            <p:cNvSpPr/>
            <p:nvPr/>
          </p:nvSpPr>
          <p:spPr>
            <a:xfrm>
              <a:off x="3511282" y="1871047"/>
              <a:ext cx="248486" cy="292373"/>
            </a:xfrm>
            <a:custGeom>
              <a:rect b="b" l="l" r="r" t="t"/>
              <a:pathLst>
                <a:path extrusionOk="0" h="5496" w="4671">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0"/>
            <p:cNvSpPr/>
            <p:nvPr/>
          </p:nvSpPr>
          <p:spPr>
            <a:xfrm>
              <a:off x="4196732" y="1362000"/>
              <a:ext cx="313972" cy="302960"/>
            </a:xfrm>
            <a:custGeom>
              <a:rect b="b" l="l" r="r" t="t"/>
              <a:pathLst>
                <a:path extrusionOk="0" h="5695" w="5902">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0"/>
            <p:cNvSpPr/>
            <p:nvPr/>
          </p:nvSpPr>
          <p:spPr>
            <a:xfrm>
              <a:off x="4244716" y="1548830"/>
              <a:ext cx="202948" cy="116077"/>
            </a:xfrm>
            <a:custGeom>
              <a:rect b="b" l="l" r="r" t="t"/>
              <a:pathLst>
                <a:path extrusionOk="0" h="2182" w="3815">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0"/>
            <p:cNvSpPr/>
            <p:nvPr/>
          </p:nvSpPr>
          <p:spPr>
            <a:xfrm>
              <a:off x="4222000" y="1353914"/>
              <a:ext cx="256838" cy="318759"/>
            </a:xfrm>
            <a:custGeom>
              <a:rect b="b" l="l" r="r" t="t"/>
              <a:pathLst>
                <a:path extrusionOk="0" h="5992" w="4828">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0"/>
            <p:cNvSpPr/>
            <p:nvPr/>
          </p:nvSpPr>
          <p:spPr>
            <a:xfrm>
              <a:off x="4123000" y="1969143"/>
              <a:ext cx="95809" cy="95809"/>
            </a:xfrm>
            <a:custGeom>
              <a:rect b="b" l="l" r="r" t="t"/>
              <a:pathLst>
                <a:path extrusionOk="0" h="1801" w="1801">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0"/>
            <p:cNvSpPr/>
            <p:nvPr/>
          </p:nvSpPr>
          <p:spPr>
            <a:xfrm>
              <a:off x="2927067" y="2534579"/>
              <a:ext cx="95809" cy="95862"/>
            </a:xfrm>
            <a:custGeom>
              <a:rect b="b" l="l" r="r" t="t"/>
              <a:pathLst>
                <a:path extrusionOk="0" h="1802" w="1801">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0"/>
            <p:cNvSpPr/>
            <p:nvPr/>
          </p:nvSpPr>
          <p:spPr>
            <a:xfrm>
              <a:off x="4910689" y="2534738"/>
              <a:ext cx="95756" cy="95862"/>
            </a:xfrm>
            <a:custGeom>
              <a:rect b="b" l="l" r="r" t="t"/>
              <a:pathLst>
                <a:path extrusionOk="0" h="1802" w="180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7" name="Google Shape;1577;p10"/>
          <p:cNvSpPr txBox="1"/>
          <p:nvPr/>
        </p:nvSpPr>
        <p:spPr>
          <a:xfrm>
            <a:off x="774852" y="2509753"/>
            <a:ext cx="2042820" cy="954107"/>
          </a:xfrm>
          <a:prstGeom prst="rect">
            <a:avLst/>
          </a:prstGeom>
          <a:solidFill>
            <a:schemeClr val="accent1">
              <a:alpha val="48627"/>
            </a:scheme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FFC000"/>
                </a:solidFill>
                <a:latin typeface="Arial"/>
                <a:ea typeface="Arial"/>
                <a:cs typeface="Arial"/>
                <a:sym typeface="Arial"/>
              </a:rPr>
              <a:t>BẢO VỆ </a:t>
            </a:r>
            <a:endParaRPr/>
          </a:p>
          <a:p>
            <a:pPr indent="0" lvl="0" marL="0" marR="0" rtl="0" algn="ctr">
              <a:lnSpc>
                <a:spcPct val="100000"/>
              </a:lnSpc>
              <a:spcBef>
                <a:spcPts val="0"/>
              </a:spcBef>
              <a:spcAft>
                <a:spcPts val="0"/>
              </a:spcAft>
              <a:buNone/>
            </a:pPr>
            <a:r>
              <a:rPr b="0" i="0" lang="en-US" sz="2800" u="none" cap="none" strike="noStrike">
                <a:solidFill>
                  <a:srgbClr val="FFC000"/>
                </a:solidFill>
                <a:latin typeface="Arial"/>
                <a:ea typeface="Arial"/>
                <a:cs typeface="Arial"/>
                <a:sym typeface="Arial"/>
              </a:rPr>
              <a:t>HÒA BÌNH</a:t>
            </a:r>
            <a:endParaRPr/>
          </a:p>
        </p:txBody>
      </p:sp>
      <p:sp>
        <p:nvSpPr>
          <p:cNvPr id="1578" name="Google Shape;1578;p10"/>
          <p:cNvSpPr/>
          <p:nvPr/>
        </p:nvSpPr>
        <p:spPr>
          <a:xfrm>
            <a:off x="3820926" y="794878"/>
            <a:ext cx="4306546" cy="783193"/>
          </a:xfrm>
          <a:prstGeom prst="flowChartAlternateProcess">
            <a:avLst/>
          </a:prstGeom>
          <a:solidFill>
            <a:schemeClr val="accent1"/>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000" u="none" cap="none" strike="noStrike">
                <a:solidFill>
                  <a:srgbClr val="231F20"/>
                </a:solidFill>
                <a:latin typeface="Arial"/>
                <a:ea typeface="Arial"/>
                <a:cs typeface="Arial"/>
                <a:sym typeface="Arial"/>
              </a:rPr>
              <a:t>Giúp cho con người có cuộc sống ấm no, hạnh phúc.</a:t>
            </a:r>
            <a:endParaRPr/>
          </a:p>
        </p:txBody>
      </p:sp>
      <p:sp>
        <p:nvSpPr>
          <p:cNvPr id="1579" name="Google Shape;1579;p10"/>
          <p:cNvSpPr/>
          <p:nvPr/>
        </p:nvSpPr>
        <p:spPr>
          <a:xfrm>
            <a:off x="3808051" y="2030851"/>
            <a:ext cx="3788856" cy="783193"/>
          </a:xfrm>
          <a:prstGeom prst="flowChartAlternateProcess">
            <a:avLst/>
          </a:prstGeom>
          <a:solidFill>
            <a:schemeClr val="accent1"/>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000" u="none" cap="none" strike="noStrike">
                <a:solidFill>
                  <a:srgbClr val="020304"/>
                </a:solidFill>
                <a:latin typeface="Arial"/>
                <a:ea typeface="Arial"/>
                <a:cs typeface="Arial"/>
                <a:sym typeface="Arial"/>
              </a:rPr>
              <a:t>T</a:t>
            </a:r>
            <a:r>
              <a:rPr b="0" i="0" lang="en-US" sz="2000" u="none" cap="none" strike="noStrike">
                <a:solidFill>
                  <a:srgbClr val="231F20"/>
                </a:solidFill>
                <a:latin typeface="Arial"/>
                <a:ea typeface="Arial"/>
                <a:cs typeface="Arial"/>
                <a:sym typeface="Arial"/>
              </a:rPr>
              <a:t>ạo </a:t>
            </a:r>
            <a:r>
              <a:rPr b="0" i="0" lang="en-US" sz="2000" u="none" cap="none" strike="noStrike">
                <a:solidFill>
                  <a:srgbClr val="020304"/>
                </a:solidFill>
                <a:latin typeface="Arial"/>
                <a:ea typeface="Arial"/>
                <a:cs typeface="Arial"/>
                <a:sym typeface="Arial"/>
              </a:rPr>
              <a:t>điều kiện để phát triển kinh tế </a:t>
            </a:r>
            <a:r>
              <a:rPr b="0" i="0" lang="en-US" sz="2000" u="none" cap="none" strike="noStrike">
                <a:solidFill>
                  <a:srgbClr val="231F20"/>
                </a:solidFill>
                <a:latin typeface="Arial"/>
                <a:ea typeface="Arial"/>
                <a:cs typeface="Arial"/>
                <a:sym typeface="Arial"/>
              </a:rPr>
              <a:t>–</a:t>
            </a:r>
            <a:r>
              <a:rPr b="0" i="0" lang="en-US" sz="2000" u="none" cap="none" strike="noStrike">
                <a:solidFill>
                  <a:srgbClr val="020304"/>
                </a:solidFill>
                <a:latin typeface="Arial"/>
                <a:ea typeface="Arial"/>
                <a:cs typeface="Arial"/>
                <a:sym typeface="Arial"/>
              </a:rPr>
              <a:t> xã hội. </a:t>
            </a:r>
            <a:endParaRPr b="0" i="0" sz="2000" u="none" cap="none" strike="noStrike">
              <a:solidFill>
                <a:srgbClr val="000000"/>
              </a:solidFill>
              <a:latin typeface="Arial"/>
              <a:ea typeface="Arial"/>
              <a:cs typeface="Arial"/>
              <a:sym typeface="Arial"/>
            </a:endParaRPr>
          </a:p>
        </p:txBody>
      </p:sp>
      <p:sp>
        <p:nvSpPr>
          <p:cNvPr id="1580" name="Google Shape;1580;p10"/>
          <p:cNvSpPr/>
          <p:nvPr/>
        </p:nvSpPr>
        <p:spPr>
          <a:xfrm>
            <a:off x="3759200" y="3373382"/>
            <a:ext cx="4542971" cy="1123712"/>
          </a:xfrm>
          <a:prstGeom prst="flowChartAlternateProcess">
            <a:avLst/>
          </a:prstGeom>
          <a:solidFill>
            <a:schemeClr val="accent1"/>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000" u="none" cap="none" strike="noStrike">
                <a:solidFill>
                  <a:srgbClr val="020304"/>
                </a:solidFill>
                <a:latin typeface="Arial"/>
                <a:ea typeface="Arial"/>
                <a:cs typeface="Arial"/>
                <a:sym typeface="Arial"/>
              </a:rPr>
              <a:t>Thúc đẩy mối quan hệ hữu nghị, hợp tác giữa các quốc gia trên thế giới vì sự thịnh vượng chung toàn cầu.</a:t>
            </a:r>
            <a:endParaRPr b="0" i="0" sz="2000" u="none" cap="none" strike="noStrike">
              <a:solidFill>
                <a:srgbClr val="000000"/>
              </a:solidFill>
              <a:latin typeface="Arial"/>
              <a:ea typeface="Arial"/>
              <a:cs typeface="Arial"/>
              <a:sym typeface="Arial"/>
            </a:endParaRPr>
          </a:p>
        </p:txBody>
      </p:sp>
      <p:cxnSp>
        <p:nvCxnSpPr>
          <p:cNvPr id="1581" name="Google Shape;1581;p10"/>
          <p:cNvCxnSpPr>
            <a:endCxn id="1578" idx="1"/>
          </p:cNvCxnSpPr>
          <p:nvPr/>
        </p:nvCxnSpPr>
        <p:spPr>
          <a:xfrm flipH="1" rot="10800000">
            <a:off x="2649426" y="1186475"/>
            <a:ext cx="1171500" cy="626700"/>
          </a:xfrm>
          <a:prstGeom prst="straightConnector1">
            <a:avLst/>
          </a:prstGeom>
          <a:noFill/>
          <a:ln cap="flat" cmpd="sng" w="28575">
            <a:solidFill>
              <a:schemeClr val="dk1"/>
            </a:solidFill>
            <a:prstDash val="solid"/>
            <a:round/>
            <a:headEnd len="sm" w="sm" type="none"/>
            <a:tailEnd len="med" w="med" type="triangle"/>
          </a:ln>
        </p:spPr>
      </p:cxnSp>
      <p:cxnSp>
        <p:nvCxnSpPr>
          <p:cNvPr id="1582" name="Google Shape;1582;p10"/>
          <p:cNvCxnSpPr>
            <a:endCxn id="1579" idx="1"/>
          </p:cNvCxnSpPr>
          <p:nvPr/>
        </p:nvCxnSpPr>
        <p:spPr>
          <a:xfrm flipH="1" rot="10800000">
            <a:off x="2932951" y="2422448"/>
            <a:ext cx="875100" cy="59100"/>
          </a:xfrm>
          <a:prstGeom prst="straightConnector1">
            <a:avLst/>
          </a:prstGeom>
          <a:noFill/>
          <a:ln cap="flat" cmpd="sng" w="28575">
            <a:solidFill>
              <a:schemeClr val="dk1"/>
            </a:solidFill>
            <a:prstDash val="solid"/>
            <a:round/>
            <a:headEnd len="sm" w="sm" type="none"/>
            <a:tailEnd len="med" w="med" type="triangle"/>
          </a:ln>
        </p:spPr>
      </p:cxnSp>
      <p:cxnSp>
        <p:nvCxnSpPr>
          <p:cNvPr id="1583" name="Google Shape;1583;p10"/>
          <p:cNvCxnSpPr>
            <a:endCxn id="1580" idx="1"/>
          </p:cNvCxnSpPr>
          <p:nvPr/>
        </p:nvCxnSpPr>
        <p:spPr>
          <a:xfrm>
            <a:off x="2747300" y="3178338"/>
            <a:ext cx="1011900" cy="756900"/>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transition spd="slow" p14:dur="1500">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11"/>
          <p:cNvSpPr txBox="1"/>
          <p:nvPr>
            <p:ph type="title"/>
          </p:nvPr>
        </p:nvSpPr>
        <p:spPr>
          <a:xfrm>
            <a:off x="720000" y="367484"/>
            <a:ext cx="7704000" cy="64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500"/>
              <a:buNone/>
            </a:pPr>
            <a:r>
              <a:rPr b="1" lang="en-US" sz="1800">
                <a:solidFill>
                  <a:srgbClr val="231F20"/>
                </a:solidFill>
                <a:latin typeface="Arial"/>
                <a:ea typeface="Arial"/>
                <a:cs typeface="Arial"/>
                <a:sym typeface="Arial"/>
              </a:rPr>
              <a:t>Nhiệm vụ 2: Em hãy đọc các thông tin và quan sát hình ảnh trong SGK tr. 29 để trả lời câu hỏi </a:t>
            </a:r>
            <a:endParaRPr>
              <a:latin typeface="Arial"/>
              <a:ea typeface="Arial"/>
              <a:cs typeface="Arial"/>
              <a:sym typeface="Arial"/>
            </a:endParaRPr>
          </a:p>
        </p:txBody>
      </p:sp>
      <p:sp>
        <p:nvSpPr>
          <p:cNvPr id="1589" name="Google Shape;1589;p11"/>
          <p:cNvSpPr/>
          <p:nvPr/>
        </p:nvSpPr>
        <p:spPr>
          <a:xfrm>
            <a:off x="1068343" y="1268307"/>
            <a:ext cx="6711314" cy="2998893"/>
          </a:xfrm>
          <a:prstGeom prst="flowChartAlternateProcess">
            <a:avLst/>
          </a:prstGeom>
          <a:solidFill>
            <a:schemeClr val="accent2"/>
          </a:solidFill>
          <a:ln cap="flat" cmpd="sng" w="57150">
            <a:solidFill>
              <a:srgbClr val="002060"/>
            </a:solidFill>
            <a:prstDash val="dot"/>
            <a:round/>
            <a:headEnd len="sm" w="sm" type="none"/>
            <a:tailEnd len="sm" w="sm" type="none"/>
          </a:ln>
        </p:spPr>
        <p:txBody>
          <a:bodyPr anchorCtr="0" anchor="t" bIns="91425" lIns="91425" spcFirstLastPara="1" rIns="91425" wrap="square" tIns="91425">
            <a:noAutofit/>
          </a:bodyPr>
          <a:lstStyle/>
          <a:p>
            <a:pPr indent="0" lvl="0" marL="139700" marR="0" rtl="0" algn="just">
              <a:lnSpc>
                <a:spcPct val="150000"/>
              </a:lnSpc>
              <a:spcBef>
                <a:spcPts val="0"/>
              </a:spcBef>
              <a:spcAft>
                <a:spcPts val="0"/>
              </a:spcAft>
              <a:buClr>
                <a:schemeClr val="dk1"/>
              </a:buClr>
              <a:buSzPts val="1400"/>
              <a:buFont typeface="ABeeZee"/>
              <a:buNone/>
            </a:pPr>
            <a:r>
              <a:t/>
            </a:r>
            <a:endParaRPr b="0" i="0" sz="1600" u="none" cap="none" strike="noStrike">
              <a:solidFill>
                <a:schemeClr val="accent5"/>
              </a:solidFill>
              <a:latin typeface="Arial"/>
              <a:ea typeface="Arial"/>
              <a:cs typeface="Arial"/>
              <a:sym typeface="Arial"/>
            </a:endParaRPr>
          </a:p>
        </p:txBody>
      </p:sp>
      <p:sp>
        <p:nvSpPr>
          <p:cNvPr id="1590" name="Google Shape;1590;p11"/>
          <p:cNvSpPr txBox="1"/>
          <p:nvPr/>
        </p:nvSpPr>
        <p:spPr>
          <a:xfrm>
            <a:off x="1493275" y="1625352"/>
            <a:ext cx="6090439"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chemeClr val="accent5"/>
                </a:solidFill>
                <a:latin typeface="Arial"/>
                <a:ea typeface="Arial"/>
                <a:cs typeface="Arial"/>
                <a:sym typeface="Arial"/>
              </a:rPr>
              <a:t>– Các thông tin và hình ảnh đề cập đến những biện pháp nào để thúc đẩy và bảo vệ hoà bình? </a:t>
            </a:r>
            <a:endParaRPr b="0" i="0" sz="2400" u="none" cap="none" strike="noStrike">
              <a:solidFill>
                <a:schemeClr val="accent5"/>
              </a:solidFill>
              <a:latin typeface="Arial"/>
              <a:ea typeface="Arial"/>
              <a:cs typeface="Arial"/>
              <a:sym typeface="Arial"/>
            </a:endParaRPr>
          </a:p>
        </p:txBody>
      </p:sp>
      <p:sp>
        <p:nvSpPr>
          <p:cNvPr id="1591" name="Google Shape;1591;p11"/>
          <p:cNvSpPr txBox="1"/>
          <p:nvPr/>
        </p:nvSpPr>
        <p:spPr>
          <a:xfrm>
            <a:off x="1475247" y="3206199"/>
            <a:ext cx="5963348"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chemeClr val="accent5"/>
                </a:solidFill>
                <a:latin typeface="Arial"/>
                <a:ea typeface="Arial"/>
                <a:cs typeface="Arial"/>
                <a:sym typeface="Arial"/>
              </a:rPr>
              <a:t>– Theo em, thế nào là bảo vệ hoà bình? </a:t>
            </a:r>
            <a:endParaRPr b="0" i="0" sz="2400" u="none" cap="none" strike="noStrike">
              <a:solidFill>
                <a:schemeClr val="accent5"/>
              </a:solidFill>
              <a:latin typeface="Arial"/>
              <a:ea typeface="Arial"/>
              <a:cs typeface="Arial"/>
              <a:sym typeface="Arial"/>
            </a:endParaRPr>
          </a:p>
        </p:txBody>
      </p:sp>
      <p:grpSp>
        <p:nvGrpSpPr>
          <p:cNvPr id="1592" name="Google Shape;1592;p11"/>
          <p:cNvGrpSpPr/>
          <p:nvPr/>
        </p:nvGrpSpPr>
        <p:grpSpPr>
          <a:xfrm>
            <a:off x="1375626" y="1577403"/>
            <a:ext cx="452069" cy="433492"/>
            <a:chOff x="7971927" y="2057775"/>
            <a:chExt cx="452069" cy="433492"/>
          </a:xfrm>
        </p:grpSpPr>
        <p:sp>
          <p:nvSpPr>
            <p:cNvPr id="1593" name="Google Shape;1593;p11"/>
            <p:cNvSpPr/>
            <p:nvPr/>
          </p:nvSpPr>
          <p:spPr>
            <a:xfrm>
              <a:off x="8357527" y="2118319"/>
              <a:ext cx="52239" cy="45107"/>
            </a:xfrm>
            <a:custGeom>
              <a:rect b="b" l="l" r="r" t="t"/>
              <a:pathLst>
                <a:path extrusionOk="0" h="1537" w="178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1"/>
            <p:cNvSpPr/>
            <p:nvPr/>
          </p:nvSpPr>
          <p:spPr>
            <a:xfrm>
              <a:off x="8298157" y="2103822"/>
              <a:ext cx="51329" cy="49979"/>
            </a:xfrm>
            <a:custGeom>
              <a:rect b="b" l="l" r="r" t="t"/>
              <a:pathLst>
                <a:path extrusionOk="0" h="1703" w="1749">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1"/>
            <p:cNvSpPr/>
            <p:nvPr/>
          </p:nvSpPr>
          <p:spPr>
            <a:xfrm>
              <a:off x="8365040" y="2082897"/>
              <a:ext cx="52239" cy="43640"/>
            </a:xfrm>
            <a:custGeom>
              <a:rect b="b" l="l" r="r" t="t"/>
              <a:pathLst>
                <a:path extrusionOk="0" h="1487" w="178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1"/>
            <p:cNvSpPr/>
            <p:nvPr/>
          </p:nvSpPr>
          <p:spPr>
            <a:xfrm>
              <a:off x="8305728" y="2066931"/>
              <a:ext cx="47103" cy="49979"/>
            </a:xfrm>
            <a:custGeom>
              <a:rect b="b" l="l" r="r" t="t"/>
              <a:pathLst>
                <a:path extrusionOk="0" h="1703" w="1605">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1"/>
            <p:cNvSpPr/>
            <p:nvPr/>
          </p:nvSpPr>
          <p:spPr>
            <a:xfrm>
              <a:off x="8325949" y="2064378"/>
              <a:ext cx="55379" cy="134793"/>
            </a:xfrm>
            <a:custGeom>
              <a:rect b="b" l="l" r="r" t="t"/>
              <a:pathLst>
                <a:path extrusionOk="0" h="4593" w="1887">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1"/>
            <p:cNvSpPr/>
            <p:nvPr/>
          </p:nvSpPr>
          <p:spPr>
            <a:xfrm>
              <a:off x="8294547" y="2185819"/>
              <a:ext cx="54175" cy="55261"/>
            </a:xfrm>
            <a:custGeom>
              <a:rect b="b" l="l" r="r" t="t"/>
              <a:pathLst>
                <a:path extrusionOk="0" h="1883" w="1846">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1"/>
            <p:cNvSpPr/>
            <p:nvPr/>
          </p:nvSpPr>
          <p:spPr>
            <a:xfrm>
              <a:off x="7978706" y="2150132"/>
              <a:ext cx="389412" cy="334561"/>
            </a:xfrm>
            <a:custGeom>
              <a:rect b="b" l="l" r="r" t="t"/>
              <a:pathLst>
                <a:path extrusionOk="0" h="11400" w="13269">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1"/>
            <p:cNvSpPr/>
            <p:nvPr/>
          </p:nvSpPr>
          <p:spPr>
            <a:xfrm>
              <a:off x="7988890" y="2175107"/>
              <a:ext cx="225066" cy="225712"/>
            </a:xfrm>
            <a:custGeom>
              <a:rect b="b" l="l" r="r" t="t"/>
              <a:pathLst>
                <a:path extrusionOk="0" h="7691" w="7669">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1"/>
            <p:cNvSpPr/>
            <p:nvPr/>
          </p:nvSpPr>
          <p:spPr>
            <a:xfrm>
              <a:off x="8245712" y="2218161"/>
              <a:ext cx="56435" cy="45723"/>
            </a:xfrm>
            <a:custGeom>
              <a:rect b="b" l="l" r="r" t="t"/>
              <a:pathLst>
                <a:path extrusionOk="0" h="1558" w="1923">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1"/>
            <p:cNvSpPr/>
            <p:nvPr/>
          </p:nvSpPr>
          <p:spPr>
            <a:xfrm>
              <a:off x="8261296" y="2200317"/>
              <a:ext cx="21101" cy="22011"/>
            </a:xfrm>
            <a:custGeom>
              <a:rect b="b" l="l" r="r" t="t"/>
              <a:pathLst>
                <a:path extrusionOk="0" h="750" w="719">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1"/>
            <p:cNvSpPr/>
            <p:nvPr/>
          </p:nvSpPr>
          <p:spPr>
            <a:xfrm>
              <a:off x="7971927" y="2057775"/>
              <a:ext cx="452069" cy="433492"/>
            </a:xfrm>
            <a:custGeom>
              <a:rect b="b" l="l" r="r" t="t"/>
              <a:pathLst>
                <a:path extrusionOk="0" h="14771" w="15404">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4" name="Google Shape;1604;p11"/>
          <p:cNvGrpSpPr/>
          <p:nvPr/>
        </p:nvGrpSpPr>
        <p:grpSpPr>
          <a:xfrm>
            <a:off x="1333148" y="3182726"/>
            <a:ext cx="452069" cy="433492"/>
            <a:chOff x="7971927" y="2057775"/>
            <a:chExt cx="452069" cy="433492"/>
          </a:xfrm>
        </p:grpSpPr>
        <p:sp>
          <p:nvSpPr>
            <p:cNvPr id="1605" name="Google Shape;1605;p11"/>
            <p:cNvSpPr/>
            <p:nvPr/>
          </p:nvSpPr>
          <p:spPr>
            <a:xfrm>
              <a:off x="8357527" y="2118319"/>
              <a:ext cx="52239" cy="45107"/>
            </a:xfrm>
            <a:custGeom>
              <a:rect b="b" l="l" r="r" t="t"/>
              <a:pathLst>
                <a:path extrusionOk="0" h="1537" w="178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1"/>
            <p:cNvSpPr/>
            <p:nvPr/>
          </p:nvSpPr>
          <p:spPr>
            <a:xfrm>
              <a:off x="8298157" y="2103822"/>
              <a:ext cx="51329" cy="49979"/>
            </a:xfrm>
            <a:custGeom>
              <a:rect b="b" l="l" r="r" t="t"/>
              <a:pathLst>
                <a:path extrusionOk="0" h="1703" w="1749">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1"/>
            <p:cNvSpPr/>
            <p:nvPr/>
          </p:nvSpPr>
          <p:spPr>
            <a:xfrm>
              <a:off x="8365040" y="2082897"/>
              <a:ext cx="52239" cy="43640"/>
            </a:xfrm>
            <a:custGeom>
              <a:rect b="b" l="l" r="r" t="t"/>
              <a:pathLst>
                <a:path extrusionOk="0" h="1487" w="178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1"/>
            <p:cNvSpPr/>
            <p:nvPr/>
          </p:nvSpPr>
          <p:spPr>
            <a:xfrm>
              <a:off x="8305728" y="2066931"/>
              <a:ext cx="47103" cy="49979"/>
            </a:xfrm>
            <a:custGeom>
              <a:rect b="b" l="l" r="r" t="t"/>
              <a:pathLst>
                <a:path extrusionOk="0" h="1703" w="1605">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1"/>
            <p:cNvSpPr/>
            <p:nvPr/>
          </p:nvSpPr>
          <p:spPr>
            <a:xfrm>
              <a:off x="8325949" y="2064378"/>
              <a:ext cx="55379" cy="134793"/>
            </a:xfrm>
            <a:custGeom>
              <a:rect b="b" l="l" r="r" t="t"/>
              <a:pathLst>
                <a:path extrusionOk="0" h="4593" w="1887">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1"/>
            <p:cNvSpPr/>
            <p:nvPr/>
          </p:nvSpPr>
          <p:spPr>
            <a:xfrm>
              <a:off x="8294547" y="2185819"/>
              <a:ext cx="54175" cy="55261"/>
            </a:xfrm>
            <a:custGeom>
              <a:rect b="b" l="l" r="r" t="t"/>
              <a:pathLst>
                <a:path extrusionOk="0" h="1883" w="1846">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1"/>
            <p:cNvSpPr/>
            <p:nvPr/>
          </p:nvSpPr>
          <p:spPr>
            <a:xfrm>
              <a:off x="7978706" y="2150132"/>
              <a:ext cx="389412" cy="334561"/>
            </a:xfrm>
            <a:custGeom>
              <a:rect b="b" l="l" r="r" t="t"/>
              <a:pathLst>
                <a:path extrusionOk="0" h="11400" w="13269">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1"/>
            <p:cNvSpPr/>
            <p:nvPr/>
          </p:nvSpPr>
          <p:spPr>
            <a:xfrm>
              <a:off x="7988890" y="2175107"/>
              <a:ext cx="225066" cy="225712"/>
            </a:xfrm>
            <a:custGeom>
              <a:rect b="b" l="l" r="r" t="t"/>
              <a:pathLst>
                <a:path extrusionOk="0" h="7691" w="7669">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1"/>
            <p:cNvSpPr/>
            <p:nvPr/>
          </p:nvSpPr>
          <p:spPr>
            <a:xfrm>
              <a:off x="8245712" y="2218161"/>
              <a:ext cx="56435" cy="45723"/>
            </a:xfrm>
            <a:custGeom>
              <a:rect b="b" l="l" r="r" t="t"/>
              <a:pathLst>
                <a:path extrusionOk="0" h="1558" w="1923">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1"/>
            <p:cNvSpPr/>
            <p:nvPr/>
          </p:nvSpPr>
          <p:spPr>
            <a:xfrm>
              <a:off x="8261296" y="2200317"/>
              <a:ext cx="21101" cy="22011"/>
            </a:xfrm>
            <a:custGeom>
              <a:rect b="b" l="l" r="r" t="t"/>
              <a:pathLst>
                <a:path extrusionOk="0" h="750" w="719">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1"/>
            <p:cNvSpPr/>
            <p:nvPr/>
          </p:nvSpPr>
          <p:spPr>
            <a:xfrm>
              <a:off x="7971927" y="2057775"/>
              <a:ext cx="452069" cy="433492"/>
            </a:xfrm>
            <a:custGeom>
              <a:rect b="b" l="l" r="r" t="t"/>
              <a:pathLst>
                <a:path extrusionOk="0" h="14771" w="15404">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pic>
        <p:nvPicPr>
          <p:cNvPr id="1620" name="Google Shape;1620;p12"/>
          <p:cNvPicPr preferRelativeResize="0"/>
          <p:nvPr/>
        </p:nvPicPr>
        <p:blipFill rotWithShape="1">
          <a:blip r:embed="rId3">
            <a:alphaModFix/>
          </a:blip>
          <a:srcRect b="0" l="0" r="0" t="0"/>
          <a:stretch/>
        </p:blipFill>
        <p:spPr>
          <a:xfrm>
            <a:off x="575581" y="450624"/>
            <a:ext cx="6087827" cy="1777319"/>
          </a:xfrm>
          <a:prstGeom prst="rect">
            <a:avLst/>
          </a:prstGeom>
          <a:noFill/>
          <a:ln>
            <a:noFill/>
          </a:ln>
        </p:spPr>
      </p:pic>
      <p:pic>
        <p:nvPicPr>
          <p:cNvPr id="1621" name="Google Shape;1621;p12"/>
          <p:cNvPicPr preferRelativeResize="0"/>
          <p:nvPr/>
        </p:nvPicPr>
        <p:blipFill rotWithShape="1">
          <a:blip r:embed="rId4">
            <a:alphaModFix/>
          </a:blip>
          <a:srcRect b="0" l="0" r="0" t="0"/>
          <a:stretch/>
        </p:blipFill>
        <p:spPr>
          <a:xfrm>
            <a:off x="2779259" y="2390613"/>
            <a:ext cx="5559199" cy="2222435"/>
          </a:xfrm>
          <a:prstGeom prst="rect">
            <a:avLst/>
          </a:prstGeom>
          <a:noFill/>
          <a:ln>
            <a:noFill/>
          </a:ln>
        </p:spPr>
      </p:pic>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pic>
        <p:nvPicPr>
          <p:cNvPr id="1626" name="Google Shape;1626;p13"/>
          <p:cNvPicPr preferRelativeResize="0"/>
          <p:nvPr/>
        </p:nvPicPr>
        <p:blipFill rotWithShape="1">
          <a:blip r:embed="rId3">
            <a:alphaModFix/>
          </a:blip>
          <a:srcRect b="0" l="0" r="0" t="0"/>
          <a:stretch/>
        </p:blipFill>
        <p:spPr>
          <a:xfrm>
            <a:off x="387576" y="681291"/>
            <a:ext cx="3807506" cy="3558740"/>
          </a:xfrm>
          <a:prstGeom prst="rect">
            <a:avLst/>
          </a:prstGeom>
          <a:noFill/>
          <a:ln cap="flat" cmpd="sng" w="38100">
            <a:solidFill>
              <a:schemeClr val="accent3"/>
            </a:solidFill>
            <a:prstDash val="solid"/>
            <a:round/>
            <a:headEnd len="sm" w="sm" type="none"/>
            <a:tailEnd len="sm" w="sm" type="none"/>
          </a:ln>
        </p:spPr>
      </p:pic>
      <p:pic>
        <p:nvPicPr>
          <p:cNvPr id="1627" name="Google Shape;1627;p13"/>
          <p:cNvPicPr preferRelativeResize="0"/>
          <p:nvPr/>
        </p:nvPicPr>
        <p:blipFill rotWithShape="1">
          <a:blip r:embed="rId4">
            <a:alphaModFix/>
          </a:blip>
          <a:srcRect b="0" l="0" r="0" t="0"/>
          <a:stretch/>
        </p:blipFill>
        <p:spPr>
          <a:xfrm>
            <a:off x="4512926" y="691282"/>
            <a:ext cx="3888352" cy="3538757"/>
          </a:xfrm>
          <a:prstGeom prst="rect">
            <a:avLst/>
          </a:prstGeom>
          <a:noFill/>
          <a:ln cap="flat" cmpd="sng" w="38100">
            <a:solidFill>
              <a:schemeClr val="accent3"/>
            </a:solidFill>
            <a:prstDash val="solid"/>
            <a:round/>
            <a:headEnd len="sm" w="sm" type="none"/>
            <a:tailEnd len="sm" w="sm" type="none"/>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6"/>
                                        </p:tgtEl>
                                        <p:attrNameLst>
                                          <p:attrName>style.visibility</p:attrName>
                                        </p:attrNameLst>
                                      </p:cBhvr>
                                      <p:to>
                                        <p:strVal val="visible"/>
                                      </p:to>
                                    </p:set>
                                    <p:animEffect filter="fade" transition="in">
                                      <p:cBhvr>
                                        <p:cTn dur="500"/>
                                        <p:tgtEl>
                                          <p:spTgt spid="1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7"/>
                                        </p:tgtEl>
                                        <p:attrNameLst>
                                          <p:attrName>style.visibility</p:attrName>
                                        </p:attrNameLst>
                                      </p:cBhvr>
                                      <p:to>
                                        <p:strVal val="visible"/>
                                      </p:to>
                                    </p:set>
                                    <p:animEffect filter="fade" transition="in">
                                      <p:cBhvr>
                                        <p:cTn dur="500"/>
                                        <p:tgtEl>
                                          <p:spTgt spid="1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14"/>
          <p:cNvSpPr/>
          <p:nvPr/>
        </p:nvSpPr>
        <p:spPr>
          <a:xfrm>
            <a:off x="696685" y="338764"/>
            <a:ext cx="6821716" cy="2503380"/>
          </a:xfrm>
          <a:prstGeom prst="flowChartAlternateProcess">
            <a:avLst/>
          </a:prstGeom>
          <a:solidFill>
            <a:schemeClr val="accent1"/>
          </a:solidFill>
          <a:ln cap="flat" cmpd="sng" w="9525">
            <a:solidFill>
              <a:schemeClr val="accent3"/>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1" lang="en-US" sz="1600" u="none" cap="none" strike="noStrike">
                <a:solidFill>
                  <a:srgbClr val="231F20"/>
                </a:solidFill>
                <a:latin typeface="Arial"/>
                <a:ea typeface="Arial"/>
                <a:cs typeface="Arial"/>
                <a:sym typeface="Arial"/>
              </a:rPr>
              <a:t>–</a:t>
            </a:r>
            <a:r>
              <a:rPr b="0" i="0" lang="en-US" sz="1600" u="none" cap="none" strike="noStrike">
                <a:solidFill>
                  <a:srgbClr val="231F20"/>
                </a:solidFill>
                <a:latin typeface="Arial"/>
                <a:ea typeface="Arial"/>
                <a:cs typeface="Arial"/>
                <a:sym typeface="Arial"/>
              </a:rPr>
              <a:t> Biện pháp để thúc đẩy và bảo vệ hoà bình:</a:t>
            </a:r>
            <a:endParaRPr/>
          </a:p>
          <a:p>
            <a:pPr indent="0" lvl="0" marL="0" marR="0" rtl="0" algn="just">
              <a:lnSpc>
                <a:spcPct val="150000"/>
              </a:lnSpc>
              <a:spcBef>
                <a:spcPts val="0"/>
              </a:spcBef>
              <a:spcAft>
                <a:spcPts val="0"/>
              </a:spcAft>
              <a:buNone/>
            </a:pPr>
            <a:r>
              <a:rPr b="0" i="0" lang="en-US" sz="1600" u="none" cap="none" strike="noStrike">
                <a:solidFill>
                  <a:srgbClr val="231F20"/>
                </a:solidFill>
                <a:latin typeface="Arial"/>
                <a:ea typeface="Arial"/>
                <a:cs typeface="Arial"/>
                <a:sym typeface="Arial"/>
              </a:rPr>
              <a:t>+ Chủ động giải quyết mâu thuẫn thông qua trao đổi, thảo luận, thương lượng, đàm phán,…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en-US" sz="1600" u="none" cap="none" strike="noStrike">
                <a:solidFill>
                  <a:srgbClr val="231F20"/>
                </a:solidFill>
                <a:latin typeface="Arial"/>
                <a:ea typeface="Arial"/>
                <a:cs typeface="Arial"/>
                <a:sym typeface="Arial"/>
              </a:rPr>
              <a:t>+ Giải quyết mâu thuẫn khi xảy ra xung đột, tranh chấp dựa trên công lí, chính nghĩa, tự do, bình đẳng, không thoả hiệp vô nguyên tắc với tội ác và bất công xã hội.</a:t>
            </a:r>
            <a:endParaRPr b="0" i="0" sz="1600" u="none" cap="none" strike="noStrike">
              <a:solidFill>
                <a:srgbClr val="000000"/>
              </a:solidFill>
              <a:latin typeface="Arial"/>
              <a:ea typeface="Arial"/>
              <a:cs typeface="Arial"/>
              <a:sym typeface="Arial"/>
            </a:endParaRPr>
          </a:p>
        </p:txBody>
      </p:sp>
      <p:sp>
        <p:nvSpPr>
          <p:cNvPr id="1633" name="Google Shape;1633;p14"/>
          <p:cNvSpPr/>
          <p:nvPr/>
        </p:nvSpPr>
        <p:spPr>
          <a:xfrm>
            <a:off x="2198914" y="2916043"/>
            <a:ext cx="6560458" cy="2025131"/>
          </a:xfrm>
          <a:prstGeom prst="horizontalScroll">
            <a:avLst>
              <a:gd fmla="val 12500" name="adj"/>
            </a:avLst>
          </a:prstGeom>
          <a:solidFill>
            <a:schemeClr val="accent1"/>
          </a:solidFill>
          <a:ln cap="flat" cmpd="sng" w="9525">
            <a:solidFill>
              <a:schemeClr val="accent3"/>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231F20"/>
                </a:solidFill>
                <a:latin typeface="Arial"/>
                <a:ea typeface="Arial"/>
                <a:cs typeface="Arial"/>
                <a:sym typeface="Arial"/>
              </a:rPr>
              <a:t>Bảo vệ hoà bình là đấu tranh để bảo vệ độc lập chủ quyền, thống nhất và toàn vẹn lãnh thổ; thực hiện các biện pháp để chủ động ngăn ngừa các nguy cơ chiến tranh, xung đột, tranh chấp; không phân biệt, kì thị quốc gia, dân tộc;...</a:t>
            </a:r>
            <a:endParaRPr b="0" i="0" sz="1600" u="none" cap="none" strike="noStrike">
              <a:solidFill>
                <a:srgbClr val="231F20"/>
              </a:solidFill>
              <a:latin typeface="Arial"/>
              <a:ea typeface="Arial"/>
              <a:cs typeface="Arial"/>
              <a:sym typeface="Arial"/>
            </a:endParaRPr>
          </a:p>
        </p:txBody>
      </p:sp>
      <p:grpSp>
        <p:nvGrpSpPr>
          <p:cNvPr id="1634" name="Google Shape;1634;p14"/>
          <p:cNvGrpSpPr/>
          <p:nvPr/>
        </p:nvGrpSpPr>
        <p:grpSpPr>
          <a:xfrm rot="-244479">
            <a:off x="-5888" y="3170491"/>
            <a:ext cx="2041495" cy="1902884"/>
            <a:chOff x="5085825" y="1826875"/>
            <a:chExt cx="1061150" cy="1034500"/>
          </a:xfrm>
        </p:grpSpPr>
        <p:sp>
          <p:nvSpPr>
            <p:cNvPr id="1635" name="Google Shape;1635;p14"/>
            <p:cNvSpPr/>
            <p:nvPr/>
          </p:nvSpPr>
          <p:spPr>
            <a:xfrm>
              <a:off x="5086766" y="1826875"/>
              <a:ext cx="952275" cy="1034500"/>
            </a:xfrm>
            <a:custGeom>
              <a:rect b="b" l="l" r="r" t="t"/>
              <a:pathLst>
                <a:path extrusionOk="0" h="41380" w="38091">
                  <a:moveTo>
                    <a:pt x="21117" y="0"/>
                  </a:moveTo>
                  <a:cubicBezTo>
                    <a:pt x="19881" y="0"/>
                    <a:pt x="18669" y="206"/>
                    <a:pt x="17513" y="609"/>
                  </a:cubicBezTo>
                  <a:cubicBezTo>
                    <a:pt x="17351" y="665"/>
                    <a:pt x="17219" y="773"/>
                    <a:pt x="17131" y="907"/>
                  </a:cubicBezTo>
                  <a:cubicBezTo>
                    <a:pt x="17073" y="931"/>
                    <a:pt x="17015" y="956"/>
                    <a:pt x="16954" y="980"/>
                  </a:cubicBezTo>
                  <a:cubicBezTo>
                    <a:pt x="16902" y="968"/>
                    <a:pt x="16847" y="962"/>
                    <a:pt x="16793" y="962"/>
                  </a:cubicBezTo>
                  <a:cubicBezTo>
                    <a:pt x="16686" y="962"/>
                    <a:pt x="16577" y="985"/>
                    <a:pt x="16473" y="1033"/>
                  </a:cubicBezTo>
                  <a:cubicBezTo>
                    <a:pt x="16144" y="1187"/>
                    <a:pt x="15819" y="1362"/>
                    <a:pt x="15506" y="1548"/>
                  </a:cubicBezTo>
                  <a:cubicBezTo>
                    <a:pt x="15357" y="1636"/>
                    <a:pt x="15251" y="1769"/>
                    <a:pt x="15193" y="1919"/>
                  </a:cubicBezTo>
                  <a:cubicBezTo>
                    <a:pt x="15192" y="1922"/>
                    <a:pt x="15187" y="1924"/>
                    <a:pt x="15185" y="1925"/>
                  </a:cubicBezTo>
                  <a:cubicBezTo>
                    <a:pt x="15175" y="1925"/>
                    <a:pt x="15166" y="1925"/>
                    <a:pt x="15156" y="1925"/>
                  </a:cubicBezTo>
                  <a:cubicBezTo>
                    <a:pt x="15005" y="1925"/>
                    <a:pt x="14854" y="1971"/>
                    <a:pt x="14721" y="2066"/>
                  </a:cubicBezTo>
                  <a:cubicBezTo>
                    <a:pt x="14158" y="2473"/>
                    <a:pt x="13631" y="2937"/>
                    <a:pt x="13153" y="3444"/>
                  </a:cubicBezTo>
                  <a:cubicBezTo>
                    <a:pt x="13069" y="3431"/>
                    <a:pt x="12986" y="3425"/>
                    <a:pt x="12904" y="3425"/>
                  </a:cubicBezTo>
                  <a:lnTo>
                    <a:pt x="12901" y="3425"/>
                  </a:lnTo>
                  <a:cubicBezTo>
                    <a:pt x="12679" y="3425"/>
                    <a:pt x="12456" y="3474"/>
                    <a:pt x="12241" y="3571"/>
                  </a:cubicBezTo>
                  <a:cubicBezTo>
                    <a:pt x="12101" y="3635"/>
                    <a:pt x="11984" y="3739"/>
                    <a:pt x="11906" y="3869"/>
                  </a:cubicBezTo>
                  <a:cubicBezTo>
                    <a:pt x="11772" y="3903"/>
                    <a:pt x="11649" y="3974"/>
                    <a:pt x="11551" y="4076"/>
                  </a:cubicBezTo>
                  <a:cubicBezTo>
                    <a:pt x="11495" y="4134"/>
                    <a:pt x="11438" y="4197"/>
                    <a:pt x="11384" y="4264"/>
                  </a:cubicBezTo>
                  <a:cubicBezTo>
                    <a:pt x="11284" y="4094"/>
                    <a:pt x="11125" y="3978"/>
                    <a:pt x="10947" y="3925"/>
                  </a:cubicBezTo>
                  <a:cubicBezTo>
                    <a:pt x="10926" y="3906"/>
                    <a:pt x="10905" y="3884"/>
                    <a:pt x="10885" y="3866"/>
                  </a:cubicBezTo>
                  <a:cubicBezTo>
                    <a:pt x="10811" y="3665"/>
                    <a:pt x="10650" y="3497"/>
                    <a:pt x="10432" y="3420"/>
                  </a:cubicBezTo>
                  <a:cubicBezTo>
                    <a:pt x="10273" y="3364"/>
                    <a:pt x="10104" y="3336"/>
                    <a:pt x="9934" y="3336"/>
                  </a:cubicBezTo>
                  <a:lnTo>
                    <a:pt x="9931" y="3336"/>
                  </a:lnTo>
                  <a:cubicBezTo>
                    <a:pt x="9762" y="3336"/>
                    <a:pt x="9591" y="3364"/>
                    <a:pt x="9417" y="3418"/>
                  </a:cubicBezTo>
                  <a:cubicBezTo>
                    <a:pt x="9228" y="3479"/>
                    <a:pt x="9070" y="3609"/>
                    <a:pt x="8979" y="3787"/>
                  </a:cubicBezTo>
                  <a:cubicBezTo>
                    <a:pt x="8963" y="3819"/>
                    <a:pt x="8947" y="3853"/>
                    <a:pt x="8934" y="3889"/>
                  </a:cubicBezTo>
                  <a:cubicBezTo>
                    <a:pt x="8883" y="3940"/>
                    <a:pt x="8834" y="3998"/>
                    <a:pt x="8790" y="4062"/>
                  </a:cubicBezTo>
                  <a:cubicBezTo>
                    <a:pt x="8611" y="4150"/>
                    <a:pt x="8477" y="4306"/>
                    <a:pt x="8412" y="4494"/>
                  </a:cubicBezTo>
                  <a:cubicBezTo>
                    <a:pt x="8305" y="4815"/>
                    <a:pt x="8250" y="5197"/>
                    <a:pt x="8250" y="5630"/>
                  </a:cubicBezTo>
                  <a:cubicBezTo>
                    <a:pt x="8250" y="6033"/>
                    <a:pt x="8298" y="6476"/>
                    <a:pt x="8390" y="6916"/>
                  </a:cubicBezTo>
                  <a:cubicBezTo>
                    <a:pt x="8459" y="7245"/>
                    <a:pt x="8550" y="7565"/>
                    <a:pt x="8661" y="7865"/>
                  </a:cubicBezTo>
                  <a:cubicBezTo>
                    <a:pt x="8846" y="8364"/>
                    <a:pt x="9070" y="8785"/>
                    <a:pt x="9329" y="9109"/>
                  </a:cubicBezTo>
                  <a:cubicBezTo>
                    <a:pt x="9486" y="9307"/>
                    <a:pt x="9656" y="9469"/>
                    <a:pt x="9835" y="9591"/>
                  </a:cubicBezTo>
                  <a:cubicBezTo>
                    <a:pt x="9966" y="9681"/>
                    <a:pt x="10103" y="9750"/>
                    <a:pt x="10241" y="9799"/>
                  </a:cubicBezTo>
                  <a:cubicBezTo>
                    <a:pt x="10234" y="9864"/>
                    <a:pt x="10228" y="9929"/>
                    <a:pt x="10223" y="9994"/>
                  </a:cubicBezTo>
                  <a:cubicBezTo>
                    <a:pt x="9955" y="10175"/>
                    <a:pt x="9735" y="10456"/>
                    <a:pt x="9567" y="10840"/>
                  </a:cubicBezTo>
                  <a:cubicBezTo>
                    <a:pt x="9510" y="10963"/>
                    <a:pt x="9461" y="11100"/>
                    <a:pt x="9414" y="11246"/>
                  </a:cubicBezTo>
                  <a:cubicBezTo>
                    <a:pt x="9252" y="10989"/>
                    <a:pt x="9080" y="10779"/>
                    <a:pt x="8899" y="10608"/>
                  </a:cubicBezTo>
                  <a:cubicBezTo>
                    <a:pt x="8738" y="10459"/>
                    <a:pt x="8566" y="10342"/>
                    <a:pt x="8388" y="10259"/>
                  </a:cubicBezTo>
                  <a:cubicBezTo>
                    <a:pt x="8180" y="10162"/>
                    <a:pt x="7963" y="10114"/>
                    <a:pt x="7743" y="10114"/>
                  </a:cubicBezTo>
                  <a:lnTo>
                    <a:pt x="7740" y="10114"/>
                  </a:lnTo>
                  <a:cubicBezTo>
                    <a:pt x="7586" y="10114"/>
                    <a:pt x="7430" y="10138"/>
                    <a:pt x="7277" y="10186"/>
                  </a:cubicBezTo>
                  <a:cubicBezTo>
                    <a:pt x="7094" y="10246"/>
                    <a:pt x="6924" y="10342"/>
                    <a:pt x="6772" y="10478"/>
                  </a:cubicBezTo>
                  <a:cubicBezTo>
                    <a:pt x="6661" y="10576"/>
                    <a:pt x="6560" y="10695"/>
                    <a:pt x="6470" y="10833"/>
                  </a:cubicBezTo>
                  <a:cubicBezTo>
                    <a:pt x="6340" y="11032"/>
                    <a:pt x="6231" y="11268"/>
                    <a:pt x="6139" y="11554"/>
                  </a:cubicBezTo>
                  <a:cubicBezTo>
                    <a:pt x="6022" y="11915"/>
                    <a:pt x="5934" y="12357"/>
                    <a:pt x="5877" y="12864"/>
                  </a:cubicBezTo>
                  <a:cubicBezTo>
                    <a:pt x="5853" y="13087"/>
                    <a:pt x="5834" y="13323"/>
                    <a:pt x="5820" y="13572"/>
                  </a:cubicBezTo>
                  <a:cubicBezTo>
                    <a:pt x="4885" y="14082"/>
                    <a:pt x="4096" y="14790"/>
                    <a:pt x="3468" y="15685"/>
                  </a:cubicBezTo>
                  <a:cubicBezTo>
                    <a:pt x="3381" y="15672"/>
                    <a:pt x="3296" y="15664"/>
                    <a:pt x="3208" y="15664"/>
                  </a:cubicBezTo>
                  <a:cubicBezTo>
                    <a:pt x="3004" y="15664"/>
                    <a:pt x="2808" y="15704"/>
                    <a:pt x="2623" y="15781"/>
                  </a:cubicBezTo>
                  <a:cubicBezTo>
                    <a:pt x="2354" y="15896"/>
                    <a:pt x="2127" y="16083"/>
                    <a:pt x="1964" y="16325"/>
                  </a:cubicBezTo>
                  <a:cubicBezTo>
                    <a:pt x="1795" y="16574"/>
                    <a:pt x="1707" y="16864"/>
                    <a:pt x="1707" y="17166"/>
                  </a:cubicBezTo>
                  <a:cubicBezTo>
                    <a:pt x="1707" y="17369"/>
                    <a:pt x="1747" y="17566"/>
                    <a:pt x="1824" y="17751"/>
                  </a:cubicBezTo>
                  <a:cubicBezTo>
                    <a:pt x="1919" y="17972"/>
                    <a:pt x="2065" y="18168"/>
                    <a:pt x="2249" y="18322"/>
                  </a:cubicBezTo>
                  <a:cubicBezTo>
                    <a:pt x="1980" y="19297"/>
                    <a:pt x="1846" y="20361"/>
                    <a:pt x="1854" y="21461"/>
                  </a:cubicBezTo>
                  <a:cubicBezTo>
                    <a:pt x="1789" y="21453"/>
                    <a:pt x="1723" y="21446"/>
                    <a:pt x="1654" y="21446"/>
                  </a:cubicBezTo>
                  <a:lnTo>
                    <a:pt x="1652" y="21446"/>
                  </a:lnTo>
                  <a:cubicBezTo>
                    <a:pt x="1508" y="21446"/>
                    <a:pt x="1362" y="21467"/>
                    <a:pt x="1217" y="21509"/>
                  </a:cubicBezTo>
                  <a:cubicBezTo>
                    <a:pt x="1025" y="21565"/>
                    <a:pt x="866" y="21692"/>
                    <a:pt x="768" y="21865"/>
                  </a:cubicBezTo>
                  <a:lnTo>
                    <a:pt x="744" y="21913"/>
                  </a:lnTo>
                  <a:cubicBezTo>
                    <a:pt x="569" y="22061"/>
                    <a:pt x="400" y="22281"/>
                    <a:pt x="296" y="22618"/>
                  </a:cubicBezTo>
                  <a:cubicBezTo>
                    <a:pt x="158" y="22745"/>
                    <a:pt x="71" y="22917"/>
                    <a:pt x="55" y="23108"/>
                  </a:cubicBezTo>
                  <a:cubicBezTo>
                    <a:pt x="47" y="23201"/>
                    <a:pt x="42" y="23297"/>
                    <a:pt x="42" y="23397"/>
                  </a:cubicBezTo>
                  <a:cubicBezTo>
                    <a:pt x="42" y="23820"/>
                    <a:pt x="113" y="24288"/>
                    <a:pt x="249" y="24785"/>
                  </a:cubicBezTo>
                  <a:cubicBezTo>
                    <a:pt x="345" y="25138"/>
                    <a:pt x="472" y="25485"/>
                    <a:pt x="623" y="25817"/>
                  </a:cubicBezTo>
                  <a:cubicBezTo>
                    <a:pt x="866" y="26350"/>
                    <a:pt x="1161" y="26813"/>
                    <a:pt x="1476" y="27152"/>
                  </a:cubicBezTo>
                  <a:cubicBezTo>
                    <a:pt x="1667" y="27355"/>
                    <a:pt x="1867" y="27521"/>
                    <a:pt x="2073" y="27636"/>
                  </a:cubicBezTo>
                  <a:cubicBezTo>
                    <a:pt x="2196" y="27707"/>
                    <a:pt x="2320" y="27762"/>
                    <a:pt x="2447" y="27797"/>
                  </a:cubicBezTo>
                  <a:cubicBezTo>
                    <a:pt x="2587" y="27840"/>
                    <a:pt x="2731" y="27861"/>
                    <a:pt x="2874" y="27864"/>
                  </a:cubicBezTo>
                  <a:lnTo>
                    <a:pt x="2887" y="27864"/>
                  </a:lnTo>
                  <a:cubicBezTo>
                    <a:pt x="3028" y="27864"/>
                    <a:pt x="3171" y="27842"/>
                    <a:pt x="3314" y="27800"/>
                  </a:cubicBezTo>
                  <a:cubicBezTo>
                    <a:pt x="3373" y="27781"/>
                    <a:pt x="3436" y="27757"/>
                    <a:pt x="3497" y="27731"/>
                  </a:cubicBezTo>
                  <a:cubicBezTo>
                    <a:pt x="3685" y="28062"/>
                    <a:pt x="3885" y="28380"/>
                    <a:pt x="4100" y="28678"/>
                  </a:cubicBezTo>
                  <a:cubicBezTo>
                    <a:pt x="3903" y="28884"/>
                    <a:pt x="3834" y="29192"/>
                    <a:pt x="3943" y="29473"/>
                  </a:cubicBezTo>
                  <a:lnTo>
                    <a:pt x="5038" y="32239"/>
                  </a:lnTo>
                  <a:cubicBezTo>
                    <a:pt x="4592" y="32407"/>
                    <a:pt x="4139" y="32573"/>
                    <a:pt x="3681" y="32733"/>
                  </a:cubicBezTo>
                  <a:cubicBezTo>
                    <a:pt x="2747" y="33061"/>
                    <a:pt x="1957" y="33310"/>
                    <a:pt x="1455" y="33462"/>
                  </a:cubicBezTo>
                  <a:cubicBezTo>
                    <a:pt x="1172" y="33549"/>
                    <a:pt x="952" y="33613"/>
                    <a:pt x="817" y="33652"/>
                  </a:cubicBezTo>
                  <a:cubicBezTo>
                    <a:pt x="744" y="33672"/>
                    <a:pt x="687" y="33687"/>
                    <a:pt x="649" y="33700"/>
                  </a:cubicBezTo>
                  <a:lnTo>
                    <a:pt x="593" y="33716"/>
                  </a:lnTo>
                  <a:cubicBezTo>
                    <a:pt x="318" y="33790"/>
                    <a:pt x="105" y="34021"/>
                    <a:pt x="53" y="34302"/>
                  </a:cubicBezTo>
                  <a:cubicBezTo>
                    <a:pt x="0" y="34583"/>
                    <a:pt x="114" y="34873"/>
                    <a:pt x="345" y="35042"/>
                  </a:cubicBezTo>
                  <a:lnTo>
                    <a:pt x="3267" y="37191"/>
                  </a:lnTo>
                  <a:lnTo>
                    <a:pt x="2566" y="40471"/>
                  </a:lnTo>
                  <a:cubicBezTo>
                    <a:pt x="2513" y="40718"/>
                    <a:pt x="2587" y="40975"/>
                    <a:pt x="2763" y="41153"/>
                  </a:cubicBezTo>
                  <a:cubicBezTo>
                    <a:pt x="2907" y="41298"/>
                    <a:pt x="3096" y="41377"/>
                    <a:pt x="3293" y="41377"/>
                  </a:cubicBezTo>
                  <a:cubicBezTo>
                    <a:pt x="3343" y="41377"/>
                    <a:pt x="3394" y="41372"/>
                    <a:pt x="3444" y="41362"/>
                  </a:cubicBezTo>
                  <a:cubicBezTo>
                    <a:pt x="6141" y="40824"/>
                    <a:pt x="8117" y="39824"/>
                    <a:pt x="9302" y="39078"/>
                  </a:cubicBezTo>
                  <a:cubicBezTo>
                    <a:pt x="10576" y="38275"/>
                    <a:pt x="11230" y="37596"/>
                    <a:pt x="11300" y="37522"/>
                  </a:cubicBezTo>
                  <a:cubicBezTo>
                    <a:pt x="11302" y="37520"/>
                    <a:pt x="11302" y="37517"/>
                    <a:pt x="11304" y="37517"/>
                  </a:cubicBezTo>
                  <a:cubicBezTo>
                    <a:pt x="11323" y="37500"/>
                    <a:pt x="11339" y="37480"/>
                    <a:pt x="11355" y="37458"/>
                  </a:cubicBezTo>
                  <a:cubicBezTo>
                    <a:pt x="11365" y="37445"/>
                    <a:pt x="11371" y="37435"/>
                    <a:pt x="11376" y="37427"/>
                  </a:cubicBezTo>
                  <a:cubicBezTo>
                    <a:pt x="11382" y="37418"/>
                    <a:pt x="11392" y="37405"/>
                    <a:pt x="11400" y="37389"/>
                  </a:cubicBezTo>
                  <a:cubicBezTo>
                    <a:pt x="11406" y="37379"/>
                    <a:pt x="11413" y="37368"/>
                    <a:pt x="11419" y="37357"/>
                  </a:cubicBezTo>
                  <a:cubicBezTo>
                    <a:pt x="11424" y="37345"/>
                    <a:pt x="11432" y="37331"/>
                    <a:pt x="11440" y="37313"/>
                  </a:cubicBezTo>
                  <a:cubicBezTo>
                    <a:pt x="11445" y="37304"/>
                    <a:pt x="11448" y="37296"/>
                    <a:pt x="11453" y="37284"/>
                  </a:cubicBezTo>
                  <a:lnTo>
                    <a:pt x="11453" y="37283"/>
                  </a:lnTo>
                  <a:cubicBezTo>
                    <a:pt x="11459" y="37265"/>
                    <a:pt x="11464" y="37249"/>
                    <a:pt x="11470" y="37233"/>
                  </a:cubicBezTo>
                  <a:cubicBezTo>
                    <a:pt x="11472" y="37225"/>
                    <a:pt x="11475" y="37217"/>
                    <a:pt x="11477" y="37211"/>
                  </a:cubicBezTo>
                  <a:cubicBezTo>
                    <a:pt x="11477" y="37207"/>
                    <a:pt x="11478" y="37204"/>
                    <a:pt x="11478" y="37201"/>
                  </a:cubicBezTo>
                  <a:cubicBezTo>
                    <a:pt x="11483" y="37185"/>
                    <a:pt x="11487" y="37169"/>
                    <a:pt x="11488" y="37153"/>
                  </a:cubicBezTo>
                  <a:cubicBezTo>
                    <a:pt x="11488" y="37151"/>
                    <a:pt x="11488" y="37148"/>
                    <a:pt x="11491" y="37146"/>
                  </a:cubicBezTo>
                  <a:cubicBezTo>
                    <a:pt x="11493" y="37137"/>
                    <a:pt x="11495" y="37127"/>
                    <a:pt x="11495" y="37116"/>
                  </a:cubicBezTo>
                  <a:cubicBezTo>
                    <a:pt x="11496" y="37105"/>
                    <a:pt x="11499" y="37092"/>
                    <a:pt x="11499" y="37081"/>
                  </a:cubicBezTo>
                  <a:cubicBezTo>
                    <a:pt x="11501" y="37068"/>
                    <a:pt x="11501" y="37056"/>
                    <a:pt x="11501" y="37044"/>
                  </a:cubicBezTo>
                  <a:lnTo>
                    <a:pt x="11599" y="35035"/>
                  </a:lnTo>
                  <a:cubicBezTo>
                    <a:pt x="13931" y="34473"/>
                    <a:pt x="16319" y="34191"/>
                    <a:pt x="18703" y="34191"/>
                  </a:cubicBezTo>
                  <a:cubicBezTo>
                    <a:pt x="21101" y="34191"/>
                    <a:pt x="23496" y="34475"/>
                    <a:pt x="25835" y="35037"/>
                  </a:cubicBezTo>
                  <a:lnTo>
                    <a:pt x="25933" y="37047"/>
                  </a:lnTo>
                  <a:cubicBezTo>
                    <a:pt x="25933" y="37058"/>
                    <a:pt x="25935" y="37068"/>
                    <a:pt x="25935" y="37081"/>
                  </a:cubicBezTo>
                  <a:cubicBezTo>
                    <a:pt x="25936" y="37093"/>
                    <a:pt x="25936" y="37108"/>
                    <a:pt x="25941" y="37122"/>
                  </a:cubicBezTo>
                  <a:cubicBezTo>
                    <a:pt x="25943" y="37130"/>
                    <a:pt x="25943" y="37140"/>
                    <a:pt x="25944" y="37151"/>
                  </a:cubicBezTo>
                  <a:lnTo>
                    <a:pt x="25957" y="37204"/>
                  </a:lnTo>
                  <a:lnTo>
                    <a:pt x="25963" y="37228"/>
                  </a:lnTo>
                  <a:cubicBezTo>
                    <a:pt x="25963" y="37231"/>
                    <a:pt x="25965" y="37235"/>
                    <a:pt x="25965" y="37236"/>
                  </a:cubicBezTo>
                  <a:cubicBezTo>
                    <a:pt x="25968" y="37252"/>
                    <a:pt x="25975" y="37267"/>
                    <a:pt x="25981" y="37283"/>
                  </a:cubicBezTo>
                  <a:lnTo>
                    <a:pt x="25992" y="37313"/>
                  </a:lnTo>
                  <a:cubicBezTo>
                    <a:pt x="25999" y="37326"/>
                    <a:pt x="26007" y="37341"/>
                    <a:pt x="26015" y="37357"/>
                  </a:cubicBezTo>
                  <a:cubicBezTo>
                    <a:pt x="26021" y="37366"/>
                    <a:pt x="26028" y="37379"/>
                    <a:pt x="26032" y="37389"/>
                  </a:cubicBezTo>
                  <a:cubicBezTo>
                    <a:pt x="26044" y="37405"/>
                    <a:pt x="26052" y="37418"/>
                    <a:pt x="26057" y="37429"/>
                  </a:cubicBezTo>
                  <a:cubicBezTo>
                    <a:pt x="26063" y="37439"/>
                    <a:pt x="26071" y="37450"/>
                    <a:pt x="26077" y="37459"/>
                  </a:cubicBezTo>
                  <a:cubicBezTo>
                    <a:pt x="26093" y="37482"/>
                    <a:pt x="26111" y="37501"/>
                    <a:pt x="26129" y="37522"/>
                  </a:cubicBezTo>
                  <a:cubicBezTo>
                    <a:pt x="26129" y="37524"/>
                    <a:pt x="26132" y="37524"/>
                    <a:pt x="26132" y="37525"/>
                  </a:cubicBezTo>
                  <a:cubicBezTo>
                    <a:pt x="26207" y="37609"/>
                    <a:pt x="26859" y="38281"/>
                    <a:pt x="28127" y="39081"/>
                  </a:cubicBezTo>
                  <a:cubicBezTo>
                    <a:pt x="29312" y="39826"/>
                    <a:pt x="31288" y="40829"/>
                    <a:pt x="33985" y="41367"/>
                  </a:cubicBezTo>
                  <a:cubicBezTo>
                    <a:pt x="34033" y="41376"/>
                    <a:pt x="34083" y="41380"/>
                    <a:pt x="34131" y="41380"/>
                  </a:cubicBezTo>
                  <a:cubicBezTo>
                    <a:pt x="34330" y="41380"/>
                    <a:pt x="34521" y="41303"/>
                    <a:pt x="34664" y="41158"/>
                  </a:cubicBezTo>
                  <a:cubicBezTo>
                    <a:pt x="34843" y="40977"/>
                    <a:pt x="34916" y="40721"/>
                    <a:pt x="34862" y="40476"/>
                  </a:cubicBezTo>
                  <a:lnTo>
                    <a:pt x="34160" y="37195"/>
                  </a:lnTo>
                  <a:lnTo>
                    <a:pt x="37082" y="35045"/>
                  </a:lnTo>
                  <a:cubicBezTo>
                    <a:pt x="37313" y="34876"/>
                    <a:pt x="37427" y="34586"/>
                    <a:pt x="37374" y="34305"/>
                  </a:cubicBezTo>
                  <a:cubicBezTo>
                    <a:pt x="37323" y="34024"/>
                    <a:pt x="37109" y="33794"/>
                    <a:pt x="36835" y="33719"/>
                  </a:cubicBezTo>
                  <a:lnTo>
                    <a:pt x="36832" y="33719"/>
                  </a:lnTo>
                  <a:cubicBezTo>
                    <a:pt x="36777" y="33703"/>
                    <a:pt x="35461" y="33342"/>
                    <a:pt x="33663" y="32708"/>
                  </a:cubicBezTo>
                  <a:cubicBezTo>
                    <a:pt x="33232" y="32557"/>
                    <a:pt x="32807" y="32401"/>
                    <a:pt x="32390" y="32242"/>
                  </a:cubicBezTo>
                  <a:lnTo>
                    <a:pt x="33484" y="29476"/>
                  </a:lnTo>
                  <a:cubicBezTo>
                    <a:pt x="33557" y="29295"/>
                    <a:pt x="33553" y="29083"/>
                    <a:pt x="33476" y="28903"/>
                  </a:cubicBezTo>
                  <a:cubicBezTo>
                    <a:pt x="33423" y="28784"/>
                    <a:pt x="33342" y="28680"/>
                    <a:pt x="33239" y="28601"/>
                  </a:cubicBezTo>
                  <a:cubicBezTo>
                    <a:pt x="34151" y="27667"/>
                    <a:pt x="34868" y="26601"/>
                    <a:pt x="35380" y="25423"/>
                  </a:cubicBezTo>
                  <a:cubicBezTo>
                    <a:pt x="35644" y="25285"/>
                    <a:pt x="35909" y="25100"/>
                    <a:pt x="36169" y="24875"/>
                  </a:cubicBezTo>
                  <a:cubicBezTo>
                    <a:pt x="36671" y="24440"/>
                    <a:pt x="37138" y="23864"/>
                    <a:pt x="37488" y="23252"/>
                  </a:cubicBezTo>
                  <a:cubicBezTo>
                    <a:pt x="37662" y="22946"/>
                    <a:pt x="37803" y="22641"/>
                    <a:pt x="37901" y="22345"/>
                  </a:cubicBezTo>
                  <a:cubicBezTo>
                    <a:pt x="38011" y="22011"/>
                    <a:pt x="38069" y="21700"/>
                    <a:pt x="38069" y="21414"/>
                  </a:cubicBezTo>
                  <a:cubicBezTo>
                    <a:pt x="38090" y="21175"/>
                    <a:pt x="38053" y="20965"/>
                    <a:pt x="37981" y="20773"/>
                  </a:cubicBezTo>
                  <a:cubicBezTo>
                    <a:pt x="37893" y="20546"/>
                    <a:pt x="37750" y="20343"/>
                    <a:pt x="37565" y="20192"/>
                  </a:cubicBezTo>
                  <a:cubicBezTo>
                    <a:pt x="37418" y="20070"/>
                    <a:pt x="37257" y="19976"/>
                    <a:pt x="37088" y="19913"/>
                  </a:cubicBezTo>
                  <a:cubicBezTo>
                    <a:pt x="36920" y="19849"/>
                    <a:pt x="36742" y="19817"/>
                    <a:pt x="36562" y="19817"/>
                  </a:cubicBezTo>
                  <a:cubicBezTo>
                    <a:pt x="36478" y="19817"/>
                    <a:pt x="36393" y="19825"/>
                    <a:pt x="36310" y="19838"/>
                  </a:cubicBezTo>
                  <a:cubicBezTo>
                    <a:pt x="36205" y="18130"/>
                    <a:pt x="35798" y="16370"/>
                    <a:pt x="35093" y="14590"/>
                  </a:cubicBezTo>
                  <a:cubicBezTo>
                    <a:pt x="34329" y="12658"/>
                    <a:pt x="33224" y="10769"/>
                    <a:pt x="31895" y="9109"/>
                  </a:cubicBezTo>
                  <a:cubicBezTo>
                    <a:pt x="31711" y="8009"/>
                    <a:pt x="31359" y="6950"/>
                    <a:pt x="30852" y="5956"/>
                  </a:cubicBezTo>
                  <a:cubicBezTo>
                    <a:pt x="30330" y="4940"/>
                    <a:pt x="29656" y="4012"/>
                    <a:pt x="28845" y="3201"/>
                  </a:cubicBezTo>
                  <a:cubicBezTo>
                    <a:pt x="27842" y="2198"/>
                    <a:pt x="26671" y="1410"/>
                    <a:pt x="25371" y="859"/>
                  </a:cubicBezTo>
                  <a:cubicBezTo>
                    <a:pt x="24023" y="289"/>
                    <a:pt x="22592" y="0"/>
                    <a:pt x="21117" y="0"/>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4"/>
            <p:cNvSpPr/>
            <p:nvPr/>
          </p:nvSpPr>
          <p:spPr>
            <a:xfrm>
              <a:off x="5893816" y="2008875"/>
              <a:ext cx="75075" cy="75200"/>
            </a:xfrm>
            <a:custGeom>
              <a:rect b="b" l="l" r="r" t="t"/>
              <a:pathLst>
                <a:path extrusionOk="0" h="3008" w="3003">
                  <a:moveTo>
                    <a:pt x="1503" y="1502"/>
                  </a:moveTo>
                  <a:lnTo>
                    <a:pt x="1506" y="1503"/>
                  </a:lnTo>
                  <a:lnTo>
                    <a:pt x="1506" y="1506"/>
                  </a:lnTo>
                  <a:cubicBezTo>
                    <a:pt x="1506" y="1508"/>
                    <a:pt x="1503" y="1508"/>
                    <a:pt x="1503" y="1508"/>
                  </a:cubicBezTo>
                  <a:lnTo>
                    <a:pt x="1501" y="1508"/>
                  </a:lnTo>
                  <a:lnTo>
                    <a:pt x="1499" y="1506"/>
                  </a:lnTo>
                  <a:lnTo>
                    <a:pt x="1499" y="1503"/>
                  </a:lnTo>
                  <a:lnTo>
                    <a:pt x="1501" y="1502"/>
                  </a:lnTo>
                  <a:close/>
                  <a:moveTo>
                    <a:pt x="1501" y="1"/>
                  </a:moveTo>
                  <a:cubicBezTo>
                    <a:pt x="1299" y="1"/>
                    <a:pt x="1101" y="41"/>
                    <a:pt x="917" y="119"/>
                  </a:cubicBezTo>
                  <a:cubicBezTo>
                    <a:pt x="649" y="233"/>
                    <a:pt x="421" y="421"/>
                    <a:pt x="257" y="664"/>
                  </a:cubicBezTo>
                  <a:cubicBezTo>
                    <a:pt x="88" y="912"/>
                    <a:pt x="0" y="1203"/>
                    <a:pt x="0" y="1505"/>
                  </a:cubicBezTo>
                  <a:cubicBezTo>
                    <a:pt x="0" y="1707"/>
                    <a:pt x="40" y="1903"/>
                    <a:pt x="119" y="2088"/>
                  </a:cubicBezTo>
                  <a:cubicBezTo>
                    <a:pt x="233" y="2359"/>
                    <a:pt x="419" y="2588"/>
                    <a:pt x="663" y="2751"/>
                  </a:cubicBezTo>
                  <a:cubicBezTo>
                    <a:pt x="910" y="2919"/>
                    <a:pt x="1202" y="3007"/>
                    <a:pt x="1501" y="3007"/>
                  </a:cubicBezTo>
                  <a:cubicBezTo>
                    <a:pt x="1703" y="3007"/>
                    <a:pt x="1901" y="2967"/>
                    <a:pt x="2085" y="2889"/>
                  </a:cubicBezTo>
                  <a:cubicBezTo>
                    <a:pt x="2353" y="2775"/>
                    <a:pt x="2581" y="2588"/>
                    <a:pt x="2745" y="2344"/>
                  </a:cubicBezTo>
                  <a:cubicBezTo>
                    <a:pt x="2914" y="2096"/>
                    <a:pt x="3002" y="1805"/>
                    <a:pt x="3002" y="1505"/>
                  </a:cubicBezTo>
                  <a:cubicBezTo>
                    <a:pt x="3002" y="1301"/>
                    <a:pt x="2962" y="1105"/>
                    <a:pt x="2883" y="919"/>
                  </a:cubicBezTo>
                  <a:cubicBezTo>
                    <a:pt x="2769" y="649"/>
                    <a:pt x="2583" y="423"/>
                    <a:pt x="2339" y="257"/>
                  </a:cubicBezTo>
                  <a:cubicBezTo>
                    <a:pt x="2090" y="89"/>
                    <a:pt x="1800" y="1"/>
                    <a:pt x="1501" y="1"/>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4"/>
            <p:cNvSpPr/>
            <p:nvPr/>
          </p:nvSpPr>
          <p:spPr>
            <a:xfrm>
              <a:off x="5926141" y="2557625"/>
              <a:ext cx="75175" cy="75150"/>
            </a:xfrm>
            <a:custGeom>
              <a:rect b="b" l="l" r="r" t="t"/>
              <a:pathLst>
                <a:path extrusionOk="0" h="3006" w="3007">
                  <a:moveTo>
                    <a:pt x="1500" y="1500"/>
                  </a:moveTo>
                  <a:lnTo>
                    <a:pt x="1502" y="1501"/>
                  </a:lnTo>
                  <a:lnTo>
                    <a:pt x="1502" y="1503"/>
                  </a:lnTo>
                  <a:lnTo>
                    <a:pt x="1500" y="1505"/>
                  </a:lnTo>
                  <a:lnTo>
                    <a:pt x="1499" y="1505"/>
                  </a:lnTo>
                  <a:lnTo>
                    <a:pt x="1497" y="1503"/>
                  </a:lnTo>
                  <a:lnTo>
                    <a:pt x="1497" y="1501"/>
                  </a:lnTo>
                  <a:lnTo>
                    <a:pt x="1499" y="1500"/>
                  </a:lnTo>
                  <a:close/>
                  <a:moveTo>
                    <a:pt x="1502" y="0"/>
                  </a:moveTo>
                  <a:cubicBezTo>
                    <a:pt x="1300" y="0"/>
                    <a:pt x="1104" y="41"/>
                    <a:pt x="919" y="118"/>
                  </a:cubicBezTo>
                  <a:cubicBezTo>
                    <a:pt x="650" y="233"/>
                    <a:pt x="423" y="419"/>
                    <a:pt x="258" y="662"/>
                  </a:cubicBezTo>
                  <a:cubicBezTo>
                    <a:pt x="89" y="911"/>
                    <a:pt x="1" y="1201"/>
                    <a:pt x="1" y="1503"/>
                  </a:cubicBezTo>
                  <a:cubicBezTo>
                    <a:pt x="1" y="1705"/>
                    <a:pt x="41" y="1903"/>
                    <a:pt x="120" y="2089"/>
                  </a:cubicBezTo>
                  <a:cubicBezTo>
                    <a:pt x="234" y="2357"/>
                    <a:pt x="422" y="2585"/>
                    <a:pt x="664" y="2749"/>
                  </a:cubicBezTo>
                  <a:cubicBezTo>
                    <a:pt x="913" y="2917"/>
                    <a:pt x="1203" y="3006"/>
                    <a:pt x="1505" y="3006"/>
                  </a:cubicBezTo>
                  <a:cubicBezTo>
                    <a:pt x="1707" y="3006"/>
                    <a:pt x="1903" y="2966"/>
                    <a:pt x="2088" y="2887"/>
                  </a:cubicBezTo>
                  <a:cubicBezTo>
                    <a:pt x="2358" y="2773"/>
                    <a:pt x="2584" y="2587"/>
                    <a:pt x="2749" y="2344"/>
                  </a:cubicBezTo>
                  <a:cubicBezTo>
                    <a:pt x="2918" y="2095"/>
                    <a:pt x="3006" y="1803"/>
                    <a:pt x="3006" y="1503"/>
                  </a:cubicBezTo>
                  <a:cubicBezTo>
                    <a:pt x="3006" y="1301"/>
                    <a:pt x="2966" y="1103"/>
                    <a:pt x="2887" y="919"/>
                  </a:cubicBezTo>
                  <a:cubicBezTo>
                    <a:pt x="2770" y="649"/>
                    <a:pt x="2582" y="421"/>
                    <a:pt x="2342" y="257"/>
                  </a:cubicBezTo>
                  <a:cubicBezTo>
                    <a:pt x="2093" y="89"/>
                    <a:pt x="1802" y="0"/>
                    <a:pt x="1502" y="0"/>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4"/>
            <p:cNvSpPr/>
            <p:nvPr/>
          </p:nvSpPr>
          <p:spPr>
            <a:xfrm>
              <a:off x="5087975" y="1916488"/>
              <a:ext cx="1059000" cy="678600"/>
            </a:xfrm>
            <a:custGeom>
              <a:rect b="b" l="l" r="r" t="t"/>
              <a:pathLst>
                <a:path extrusionOk="0" h="27144" w="42360">
                  <a:moveTo>
                    <a:pt x="20989" y="1"/>
                  </a:moveTo>
                  <a:cubicBezTo>
                    <a:pt x="20707" y="1"/>
                    <a:pt x="20425" y="14"/>
                    <a:pt x="20143" y="43"/>
                  </a:cubicBezTo>
                  <a:cubicBezTo>
                    <a:pt x="9331" y="1121"/>
                    <a:pt x="14573" y="7814"/>
                    <a:pt x="7286" y="9980"/>
                  </a:cubicBezTo>
                  <a:cubicBezTo>
                    <a:pt x="1" y="12147"/>
                    <a:pt x="1449" y="24455"/>
                    <a:pt x="7286" y="27144"/>
                  </a:cubicBezTo>
                  <a:cubicBezTo>
                    <a:pt x="7286" y="27144"/>
                    <a:pt x="29851" y="26738"/>
                    <a:pt x="30343" y="26442"/>
                  </a:cubicBezTo>
                  <a:cubicBezTo>
                    <a:pt x="42359" y="19258"/>
                    <a:pt x="31549" y="1"/>
                    <a:pt x="20989" y="1"/>
                  </a:cubicBezTo>
                  <a:close/>
                </a:path>
              </a:pathLst>
            </a:custGeom>
            <a:solidFill>
              <a:srgbClr val="F4E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14"/>
            <p:cNvSpPr/>
            <p:nvPr/>
          </p:nvSpPr>
          <p:spPr>
            <a:xfrm>
              <a:off x="5591575" y="2085363"/>
              <a:ext cx="276500" cy="460625"/>
            </a:xfrm>
            <a:custGeom>
              <a:rect b="b" l="l" r="r" t="t"/>
              <a:pathLst>
                <a:path extrusionOk="0" h="18425" w="11060">
                  <a:moveTo>
                    <a:pt x="8012" y="0"/>
                  </a:moveTo>
                  <a:cubicBezTo>
                    <a:pt x="5608" y="0"/>
                    <a:pt x="7245" y="4756"/>
                    <a:pt x="3786" y="8776"/>
                  </a:cubicBezTo>
                  <a:lnTo>
                    <a:pt x="1" y="9983"/>
                  </a:lnTo>
                  <a:lnTo>
                    <a:pt x="1" y="18031"/>
                  </a:lnTo>
                  <a:lnTo>
                    <a:pt x="5688" y="18424"/>
                  </a:lnTo>
                  <a:cubicBezTo>
                    <a:pt x="5688" y="18424"/>
                    <a:pt x="7359" y="16027"/>
                    <a:pt x="8275" y="13089"/>
                  </a:cubicBezTo>
                  <a:cubicBezTo>
                    <a:pt x="9190" y="10152"/>
                    <a:pt x="11060" y="364"/>
                    <a:pt x="8275" y="17"/>
                  </a:cubicBezTo>
                  <a:cubicBezTo>
                    <a:pt x="8182" y="6"/>
                    <a:pt x="8094" y="0"/>
                    <a:pt x="8012" y="0"/>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4"/>
            <p:cNvSpPr/>
            <p:nvPr/>
          </p:nvSpPr>
          <p:spPr>
            <a:xfrm>
              <a:off x="5316350" y="2085888"/>
              <a:ext cx="247050" cy="328200"/>
            </a:xfrm>
            <a:custGeom>
              <a:rect b="b" l="l" r="r" t="t"/>
              <a:pathLst>
                <a:path extrusionOk="0" h="13128" w="9882">
                  <a:moveTo>
                    <a:pt x="1720" y="0"/>
                  </a:moveTo>
                  <a:cubicBezTo>
                    <a:pt x="1685" y="0"/>
                    <a:pt x="1649" y="3"/>
                    <a:pt x="1614" y="9"/>
                  </a:cubicBezTo>
                  <a:cubicBezTo>
                    <a:pt x="0" y="276"/>
                    <a:pt x="544" y="5623"/>
                    <a:pt x="544" y="5623"/>
                  </a:cubicBezTo>
                  <a:lnTo>
                    <a:pt x="1678" y="11341"/>
                  </a:lnTo>
                  <a:lnTo>
                    <a:pt x="8460" y="13128"/>
                  </a:lnTo>
                  <a:lnTo>
                    <a:pt x="9881" y="10161"/>
                  </a:lnTo>
                  <a:cubicBezTo>
                    <a:pt x="9457" y="5766"/>
                    <a:pt x="3766" y="5605"/>
                    <a:pt x="3766" y="5605"/>
                  </a:cubicBezTo>
                  <a:cubicBezTo>
                    <a:pt x="3766" y="5605"/>
                    <a:pt x="3251" y="0"/>
                    <a:pt x="1720" y="0"/>
                  </a:cubicBezTo>
                  <a:close/>
                </a:path>
              </a:pathLst>
            </a:custGeom>
            <a:solidFill>
              <a:srgbClr val="F2B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4"/>
            <p:cNvSpPr/>
            <p:nvPr/>
          </p:nvSpPr>
          <p:spPr>
            <a:xfrm>
              <a:off x="5358475" y="1845588"/>
              <a:ext cx="509125" cy="509100"/>
            </a:xfrm>
            <a:custGeom>
              <a:rect b="b" l="l" r="r" t="t"/>
              <a:pathLst>
                <a:path extrusionOk="0" h="20364" w="20365">
                  <a:moveTo>
                    <a:pt x="10182" y="0"/>
                  </a:moveTo>
                  <a:cubicBezTo>
                    <a:pt x="7482" y="0"/>
                    <a:pt x="4892" y="1073"/>
                    <a:pt x="2984" y="2983"/>
                  </a:cubicBezTo>
                  <a:cubicBezTo>
                    <a:pt x="1073" y="4892"/>
                    <a:pt x="1" y="7481"/>
                    <a:pt x="1" y="10181"/>
                  </a:cubicBezTo>
                  <a:cubicBezTo>
                    <a:pt x="1" y="12883"/>
                    <a:pt x="1073" y="15472"/>
                    <a:pt x="2984" y="17381"/>
                  </a:cubicBezTo>
                  <a:cubicBezTo>
                    <a:pt x="4892" y="19292"/>
                    <a:pt x="7482" y="20364"/>
                    <a:pt x="10182" y="20364"/>
                  </a:cubicBezTo>
                  <a:cubicBezTo>
                    <a:pt x="12882" y="20364"/>
                    <a:pt x="15473" y="19292"/>
                    <a:pt x="17382" y="17381"/>
                  </a:cubicBezTo>
                  <a:cubicBezTo>
                    <a:pt x="19292" y="15472"/>
                    <a:pt x="20365" y="12883"/>
                    <a:pt x="20365" y="10181"/>
                  </a:cubicBezTo>
                  <a:cubicBezTo>
                    <a:pt x="20365" y="7481"/>
                    <a:pt x="19292" y="4892"/>
                    <a:pt x="17382" y="2983"/>
                  </a:cubicBezTo>
                  <a:cubicBezTo>
                    <a:pt x="15473" y="1073"/>
                    <a:pt x="12882" y="0"/>
                    <a:pt x="101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4"/>
            <p:cNvSpPr/>
            <p:nvPr/>
          </p:nvSpPr>
          <p:spPr>
            <a:xfrm>
              <a:off x="5410100" y="2028538"/>
              <a:ext cx="457550" cy="326125"/>
            </a:xfrm>
            <a:custGeom>
              <a:rect b="b" l="l" r="r" t="t"/>
              <a:pathLst>
                <a:path extrusionOk="0" h="13045" w="18302">
                  <a:moveTo>
                    <a:pt x="17890" y="1"/>
                  </a:moveTo>
                  <a:cubicBezTo>
                    <a:pt x="15665" y="7914"/>
                    <a:pt x="9619" y="9576"/>
                    <a:pt x="4932" y="9576"/>
                  </a:cubicBezTo>
                  <a:cubicBezTo>
                    <a:pt x="2885" y="9576"/>
                    <a:pt x="1098" y="9259"/>
                    <a:pt x="0" y="9007"/>
                  </a:cubicBezTo>
                  <a:lnTo>
                    <a:pt x="0" y="9007"/>
                  </a:lnTo>
                  <a:cubicBezTo>
                    <a:pt x="1861" y="11460"/>
                    <a:pt x="4803" y="13044"/>
                    <a:pt x="8120" y="13044"/>
                  </a:cubicBezTo>
                  <a:cubicBezTo>
                    <a:pt x="8121" y="13044"/>
                    <a:pt x="8122" y="13044"/>
                    <a:pt x="8123" y="13044"/>
                  </a:cubicBezTo>
                  <a:cubicBezTo>
                    <a:pt x="13745" y="13044"/>
                    <a:pt x="18301" y="8486"/>
                    <a:pt x="18301" y="2863"/>
                  </a:cubicBezTo>
                  <a:cubicBezTo>
                    <a:pt x="18301" y="1870"/>
                    <a:pt x="18157" y="910"/>
                    <a:pt x="17890"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14"/>
            <p:cNvSpPr/>
            <p:nvPr/>
          </p:nvSpPr>
          <p:spPr>
            <a:xfrm>
              <a:off x="5632550" y="1852038"/>
              <a:ext cx="213775" cy="239325"/>
            </a:xfrm>
            <a:custGeom>
              <a:rect b="b" l="l" r="r" t="t"/>
              <a:pathLst>
                <a:path extrusionOk="0" h="9573" w="8551">
                  <a:moveTo>
                    <a:pt x="1523" y="1"/>
                  </a:moveTo>
                  <a:cubicBezTo>
                    <a:pt x="203" y="1592"/>
                    <a:pt x="1" y="3778"/>
                    <a:pt x="1065" y="4587"/>
                  </a:cubicBezTo>
                  <a:cubicBezTo>
                    <a:pt x="2272" y="5502"/>
                    <a:pt x="2834" y="5669"/>
                    <a:pt x="2645" y="7663"/>
                  </a:cubicBezTo>
                  <a:cubicBezTo>
                    <a:pt x="2535" y="8838"/>
                    <a:pt x="3252" y="9573"/>
                    <a:pt x="4039" y="9573"/>
                  </a:cubicBezTo>
                  <a:cubicBezTo>
                    <a:pt x="4590" y="9573"/>
                    <a:pt x="5175" y="9213"/>
                    <a:pt x="5534" y="8392"/>
                  </a:cubicBezTo>
                  <a:cubicBezTo>
                    <a:pt x="6109" y="7082"/>
                    <a:pt x="7597" y="6253"/>
                    <a:pt x="8551" y="5841"/>
                  </a:cubicBezTo>
                  <a:cubicBezTo>
                    <a:pt x="7276" y="2930"/>
                    <a:pt x="4682" y="731"/>
                    <a:pt x="152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4"/>
            <p:cNvSpPr/>
            <p:nvPr/>
          </p:nvSpPr>
          <p:spPr>
            <a:xfrm>
              <a:off x="5358475" y="1874438"/>
              <a:ext cx="225550" cy="438875"/>
            </a:xfrm>
            <a:custGeom>
              <a:rect b="b" l="l" r="r" t="t"/>
              <a:pathLst>
                <a:path extrusionOk="0" h="17555" w="9022">
                  <a:moveTo>
                    <a:pt x="5473" y="0"/>
                  </a:moveTo>
                  <a:lnTo>
                    <a:pt x="5473" y="0"/>
                  </a:lnTo>
                  <a:cubicBezTo>
                    <a:pt x="2219" y="1701"/>
                    <a:pt x="1" y="5105"/>
                    <a:pt x="1" y="9029"/>
                  </a:cubicBezTo>
                  <a:cubicBezTo>
                    <a:pt x="1" y="12596"/>
                    <a:pt x="1837" y="15738"/>
                    <a:pt x="4616" y="17555"/>
                  </a:cubicBezTo>
                  <a:cubicBezTo>
                    <a:pt x="5642" y="14970"/>
                    <a:pt x="8175" y="14697"/>
                    <a:pt x="8613" y="13566"/>
                  </a:cubicBezTo>
                  <a:cubicBezTo>
                    <a:pt x="9021" y="12512"/>
                    <a:pt x="8140" y="11758"/>
                    <a:pt x="6790" y="11633"/>
                  </a:cubicBezTo>
                  <a:cubicBezTo>
                    <a:pt x="5438" y="11509"/>
                    <a:pt x="5250" y="10283"/>
                    <a:pt x="5958" y="9387"/>
                  </a:cubicBezTo>
                  <a:cubicBezTo>
                    <a:pt x="6665" y="8494"/>
                    <a:pt x="7642" y="8764"/>
                    <a:pt x="7891" y="7351"/>
                  </a:cubicBezTo>
                  <a:cubicBezTo>
                    <a:pt x="8140" y="5939"/>
                    <a:pt x="8973" y="5874"/>
                    <a:pt x="8825" y="4815"/>
                  </a:cubicBezTo>
                  <a:cubicBezTo>
                    <a:pt x="8679" y="3755"/>
                    <a:pt x="7869" y="4067"/>
                    <a:pt x="6767" y="3465"/>
                  </a:cubicBezTo>
                  <a:cubicBezTo>
                    <a:pt x="5936" y="3009"/>
                    <a:pt x="5470" y="1631"/>
                    <a:pt x="547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4"/>
            <p:cNvSpPr/>
            <p:nvPr/>
          </p:nvSpPr>
          <p:spPr>
            <a:xfrm>
              <a:off x="5576400" y="2118138"/>
              <a:ext cx="289275" cy="236650"/>
            </a:xfrm>
            <a:custGeom>
              <a:rect b="b" l="l" r="r" t="t"/>
              <a:pathLst>
                <a:path extrusionOk="0" h="9466" w="11571">
                  <a:moveTo>
                    <a:pt x="9345" y="0"/>
                  </a:moveTo>
                  <a:cubicBezTo>
                    <a:pt x="7583" y="0"/>
                    <a:pt x="6456" y="1101"/>
                    <a:pt x="5155" y="1101"/>
                  </a:cubicBezTo>
                  <a:cubicBezTo>
                    <a:pt x="4930" y="1101"/>
                    <a:pt x="4701" y="1069"/>
                    <a:pt x="4462" y="992"/>
                  </a:cubicBezTo>
                  <a:cubicBezTo>
                    <a:pt x="4197" y="907"/>
                    <a:pt x="3938" y="866"/>
                    <a:pt x="3693" y="866"/>
                  </a:cubicBezTo>
                  <a:cubicBezTo>
                    <a:pt x="2602" y="866"/>
                    <a:pt x="1790" y="1675"/>
                    <a:pt x="1995" y="2989"/>
                  </a:cubicBezTo>
                  <a:cubicBezTo>
                    <a:pt x="2243" y="4596"/>
                    <a:pt x="2383" y="5206"/>
                    <a:pt x="914" y="6399"/>
                  </a:cubicBezTo>
                  <a:cubicBezTo>
                    <a:pt x="1" y="7139"/>
                    <a:pt x="63" y="8394"/>
                    <a:pt x="874" y="9446"/>
                  </a:cubicBezTo>
                  <a:cubicBezTo>
                    <a:pt x="1070" y="9459"/>
                    <a:pt x="1267" y="9465"/>
                    <a:pt x="1468" y="9465"/>
                  </a:cubicBezTo>
                  <a:cubicBezTo>
                    <a:pt x="6661" y="9462"/>
                    <a:pt x="10946" y="5574"/>
                    <a:pt x="11570" y="549"/>
                  </a:cubicBezTo>
                  <a:cubicBezTo>
                    <a:pt x="10717" y="147"/>
                    <a:pt x="9989" y="0"/>
                    <a:pt x="934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14"/>
            <p:cNvSpPr/>
            <p:nvPr/>
          </p:nvSpPr>
          <p:spPr>
            <a:xfrm>
              <a:off x="5576400" y="2118613"/>
              <a:ext cx="289275" cy="236075"/>
            </a:xfrm>
            <a:custGeom>
              <a:rect b="b" l="l" r="r" t="t"/>
              <a:pathLst>
                <a:path extrusionOk="0" h="9443" w="11571">
                  <a:moveTo>
                    <a:pt x="9750" y="0"/>
                  </a:moveTo>
                  <a:cubicBezTo>
                    <a:pt x="7724" y="3495"/>
                    <a:pt x="4664" y="5059"/>
                    <a:pt x="1664" y="5656"/>
                  </a:cubicBezTo>
                  <a:cubicBezTo>
                    <a:pt x="1479" y="5879"/>
                    <a:pt x="1239" y="6113"/>
                    <a:pt x="913" y="6377"/>
                  </a:cubicBezTo>
                  <a:cubicBezTo>
                    <a:pt x="1" y="7118"/>
                    <a:pt x="63" y="8374"/>
                    <a:pt x="873" y="9425"/>
                  </a:cubicBezTo>
                  <a:cubicBezTo>
                    <a:pt x="1070" y="9435"/>
                    <a:pt x="1269" y="9443"/>
                    <a:pt x="1468" y="9443"/>
                  </a:cubicBezTo>
                  <a:cubicBezTo>
                    <a:pt x="6660" y="9443"/>
                    <a:pt x="10946" y="5555"/>
                    <a:pt x="11570" y="530"/>
                  </a:cubicBezTo>
                  <a:cubicBezTo>
                    <a:pt x="10893" y="211"/>
                    <a:pt x="10293" y="52"/>
                    <a:pt x="9750"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4"/>
            <p:cNvSpPr/>
            <p:nvPr/>
          </p:nvSpPr>
          <p:spPr>
            <a:xfrm>
              <a:off x="5410250" y="2253738"/>
              <a:ext cx="95950" cy="59550"/>
            </a:xfrm>
            <a:custGeom>
              <a:rect b="b" l="l" r="r" t="t"/>
              <a:pathLst>
                <a:path extrusionOk="0" h="2382" w="3838">
                  <a:moveTo>
                    <a:pt x="1" y="1"/>
                  </a:moveTo>
                  <a:lnTo>
                    <a:pt x="1" y="1"/>
                  </a:lnTo>
                  <a:cubicBezTo>
                    <a:pt x="707" y="932"/>
                    <a:pt x="1566" y="1739"/>
                    <a:pt x="2545" y="2381"/>
                  </a:cubicBezTo>
                  <a:cubicBezTo>
                    <a:pt x="2866" y="1574"/>
                    <a:pt x="3333" y="993"/>
                    <a:pt x="3837" y="542"/>
                  </a:cubicBezTo>
                  <a:cubicBezTo>
                    <a:pt x="2255" y="456"/>
                    <a:pt x="896" y="208"/>
                    <a:pt x="1" y="1"/>
                  </a:cubicBezTo>
                  <a:close/>
                </a:path>
              </a:pathLst>
            </a:custGeom>
            <a:solidFill>
              <a:srgbClr val="4391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4"/>
            <p:cNvSpPr/>
            <p:nvPr/>
          </p:nvSpPr>
          <p:spPr>
            <a:xfrm>
              <a:off x="5354825" y="1841888"/>
              <a:ext cx="516500" cy="516550"/>
            </a:xfrm>
            <a:custGeom>
              <a:rect b="b" l="l" r="r" t="t"/>
              <a:pathLst>
                <a:path extrusionOk="0" h="20662" w="20660">
                  <a:moveTo>
                    <a:pt x="10331" y="1"/>
                  </a:moveTo>
                  <a:cubicBezTo>
                    <a:pt x="9137" y="1"/>
                    <a:pt x="7991" y="203"/>
                    <a:pt x="6925" y="574"/>
                  </a:cubicBezTo>
                  <a:cubicBezTo>
                    <a:pt x="6849" y="601"/>
                    <a:pt x="6809" y="684"/>
                    <a:pt x="6835" y="761"/>
                  </a:cubicBezTo>
                  <a:cubicBezTo>
                    <a:pt x="6855" y="821"/>
                    <a:pt x="6913" y="859"/>
                    <a:pt x="6974" y="859"/>
                  </a:cubicBezTo>
                  <a:cubicBezTo>
                    <a:pt x="6990" y="859"/>
                    <a:pt x="7005" y="857"/>
                    <a:pt x="7021" y="851"/>
                  </a:cubicBezTo>
                  <a:cubicBezTo>
                    <a:pt x="8056" y="490"/>
                    <a:pt x="9170" y="293"/>
                    <a:pt x="10329" y="293"/>
                  </a:cubicBezTo>
                  <a:cubicBezTo>
                    <a:pt x="13102" y="293"/>
                    <a:pt x="15609" y="1416"/>
                    <a:pt x="17425" y="3234"/>
                  </a:cubicBezTo>
                  <a:cubicBezTo>
                    <a:pt x="19242" y="5049"/>
                    <a:pt x="20366" y="7557"/>
                    <a:pt x="20366" y="10329"/>
                  </a:cubicBezTo>
                  <a:cubicBezTo>
                    <a:pt x="20366" y="13100"/>
                    <a:pt x="19242" y="15608"/>
                    <a:pt x="17425" y="17425"/>
                  </a:cubicBezTo>
                  <a:cubicBezTo>
                    <a:pt x="15609" y="19241"/>
                    <a:pt x="13102" y="20364"/>
                    <a:pt x="10329" y="20364"/>
                  </a:cubicBezTo>
                  <a:cubicBezTo>
                    <a:pt x="7559" y="20364"/>
                    <a:pt x="5051" y="19241"/>
                    <a:pt x="3234" y="17425"/>
                  </a:cubicBezTo>
                  <a:cubicBezTo>
                    <a:pt x="1418" y="15608"/>
                    <a:pt x="295" y="13100"/>
                    <a:pt x="295" y="10329"/>
                  </a:cubicBezTo>
                  <a:cubicBezTo>
                    <a:pt x="295" y="8653"/>
                    <a:pt x="705" y="7074"/>
                    <a:pt x="1431" y="5685"/>
                  </a:cubicBezTo>
                  <a:cubicBezTo>
                    <a:pt x="2157" y="4296"/>
                    <a:pt x="3199" y="3099"/>
                    <a:pt x="4459" y="2187"/>
                  </a:cubicBezTo>
                  <a:cubicBezTo>
                    <a:pt x="4525" y="2139"/>
                    <a:pt x="4539" y="2047"/>
                    <a:pt x="4492" y="1983"/>
                  </a:cubicBezTo>
                  <a:cubicBezTo>
                    <a:pt x="4465" y="1944"/>
                    <a:pt x="4420" y="1923"/>
                    <a:pt x="4375" y="1923"/>
                  </a:cubicBezTo>
                  <a:cubicBezTo>
                    <a:pt x="4345" y="1923"/>
                    <a:pt x="4315" y="1932"/>
                    <a:pt x="4289" y="1951"/>
                  </a:cubicBezTo>
                  <a:cubicBezTo>
                    <a:pt x="2990" y="2889"/>
                    <a:pt x="1918" y="4121"/>
                    <a:pt x="1169" y="5550"/>
                  </a:cubicBezTo>
                  <a:cubicBezTo>
                    <a:pt x="423" y="6979"/>
                    <a:pt x="1" y="8607"/>
                    <a:pt x="1" y="10331"/>
                  </a:cubicBezTo>
                  <a:cubicBezTo>
                    <a:pt x="1" y="13182"/>
                    <a:pt x="1157" y="15767"/>
                    <a:pt x="3027" y="17635"/>
                  </a:cubicBezTo>
                  <a:cubicBezTo>
                    <a:pt x="4894" y="19504"/>
                    <a:pt x="7478" y="20661"/>
                    <a:pt x="10331" y="20661"/>
                  </a:cubicBezTo>
                  <a:cubicBezTo>
                    <a:pt x="13182" y="20661"/>
                    <a:pt x="15767" y="19505"/>
                    <a:pt x="17635" y="17635"/>
                  </a:cubicBezTo>
                  <a:cubicBezTo>
                    <a:pt x="19502" y="15767"/>
                    <a:pt x="20660" y="13182"/>
                    <a:pt x="20660" y="10331"/>
                  </a:cubicBezTo>
                  <a:cubicBezTo>
                    <a:pt x="20660" y="7480"/>
                    <a:pt x="19504" y="4895"/>
                    <a:pt x="17635" y="3027"/>
                  </a:cubicBezTo>
                  <a:cubicBezTo>
                    <a:pt x="15767" y="1158"/>
                    <a:pt x="13182" y="1"/>
                    <a:pt x="103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14"/>
            <p:cNvSpPr/>
            <p:nvPr/>
          </p:nvSpPr>
          <p:spPr>
            <a:xfrm>
              <a:off x="5478200" y="1865913"/>
              <a:ext cx="31000" cy="19425"/>
            </a:xfrm>
            <a:custGeom>
              <a:rect b="b" l="l" r="r" t="t"/>
              <a:pathLst>
                <a:path extrusionOk="0" h="777" w="1240">
                  <a:moveTo>
                    <a:pt x="1071" y="0"/>
                  </a:moveTo>
                  <a:cubicBezTo>
                    <a:pt x="1050" y="0"/>
                    <a:pt x="1029" y="5"/>
                    <a:pt x="1009" y="14"/>
                  </a:cubicBezTo>
                  <a:cubicBezTo>
                    <a:pt x="696" y="160"/>
                    <a:pt x="391" y="324"/>
                    <a:pt x="94" y="502"/>
                  </a:cubicBezTo>
                  <a:cubicBezTo>
                    <a:pt x="23" y="544"/>
                    <a:pt x="1" y="635"/>
                    <a:pt x="44" y="704"/>
                  </a:cubicBezTo>
                  <a:cubicBezTo>
                    <a:pt x="71" y="751"/>
                    <a:pt x="120" y="777"/>
                    <a:pt x="170" y="777"/>
                  </a:cubicBezTo>
                  <a:cubicBezTo>
                    <a:pt x="196" y="777"/>
                    <a:pt x="222" y="770"/>
                    <a:pt x="246" y="756"/>
                  </a:cubicBezTo>
                  <a:cubicBezTo>
                    <a:pt x="534" y="582"/>
                    <a:pt x="831" y="427"/>
                    <a:pt x="1136" y="280"/>
                  </a:cubicBezTo>
                  <a:cubicBezTo>
                    <a:pt x="1209" y="247"/>
                    <a:pt x="1240" y="158"/>
                    <a:pt x="1205" y="85"/>
                  </a:cubicBezTo>
                  <a:cubicBezTo>
                    <a:pt x="1179" y="31"/>
                    <a:pt x="1126" y="0"/>
                    <a:pt x="107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14"/>
            <p:cNvSpPr/>
            <p:nvPr/>
          </p:nvSpPr>
          <p:spPr>
            <a:xfrm>
              <a:off x="5233150" y="2098263"/>
              <a:ext cx="454300" cy="512450"/>
            </a:xfrm>
            <a:custGeom>
              <a:rect b="b" l="l" r="r" t="t"/>
              <a:pathLst>
                <a:path extrusionOk="0" h="20498" w="18172">
                  <a:moveTo>
                    <a:pt x="1827" y="1"/>
                  </a:moveTo>
                  <a:cubicBezTo>
                    <a:pt x="1748" y="1"/>
                    <a:pt x="1668" y="13"/>
                    <a:pt x="1586" y="39"/>
                  </a:cubicBezTo>
                  <a:cubicBezTo>
                    <a:pt x="0" y="537"/>
                    <a:pt x="520" y="8408"/>
                    <a:pt x="2240" y="11381"/>
                  </a:cubicBezTo>
                  <a:cubicBezTo>
                    <a:pt x="3962" y="14355"/>
                    <a:pt x="9270" y="20497"/>
                    <a:pt x="9270" y="20497"/>
                  </a:cubicBezTo>
                  <a:lnTo>
                    <a:pt x="16478" y="19046"/>
                  </a:lnTo>
                  <a:cubicBezTo>
                    <a:pt x="18171" y="16535"/>
                    <a:pt x="15291" y="11715"/>
                    <a:pt x="15291" y="11715"/>
                  </a:cubicBezTo>
                  <a:cubicBezTo>
                    <a:pt x="15291" y="11715"/>
                    <a:pt x="16351" y="6065"/>
                    <a:pt x="14777" y="6065"/>
                  </a:cubicBezTo>
                  <a:cubicBezTo>
                    <a:pt x="13588" y="6065"/>
                    <a:pt x="13114" y="7600"/>
                    <a:pt x="12634" y="8852"/>
                  </a:cubicBezTo>
                  <a:cubicBezTo>
                    <a:pt x="12156" y="10104"/>
                    <a:pt x="11800" y="11715"/>
                    <a:pt x="11800" y="11715"/>
                  </a:cubicBezTo>
                  <a:cubicBezTo>
                    <a:pt x="9451" y="7560"/>
                    <a:pt x="4442" y="7003"/>
                    <a:pt x="4442" y="7003"/>
                  </a:cubicBezTo>
                  <a:cubicBezTo>
                    <a:pt x="4194" y="4195"/>
                    <a:pt x="3273" y="1"/>
                    <a:pt x="1827" y="1"/>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14"/>
            <p:cNvSpPr/>
            <p:nvPr/>
          </p:nvSpPr>
          <p:spPr>
            <a:xfrm>
              <a:off x="5245300" y="2094638"/>
              <a:ext cx="416775" cy="519750"/>
            </a:xfrm>
            <a:custGeom>
              <a:rect b="b" l="l" r="r" t="t"/>
              <a:pathLst>
                <a:path extrusionOk="0" h="20790" w="16671">
                  <a:moveTo>
                    <a:pt x="1336" y="290"/>
                  </a:moveTo>
                  <a:cubicBezTo>
                    <a:pt x="1409" y="290"/>
                    <a:pt x="1479" y="303"/>
                    <a:pt x="1552" y="328"/>
                  </a:cubicBezTo>
                  <a:cubicBezTo>
                    <a:pt x="1617" y="353"/>
                    <a:pt x="1686" y="389"/>
                    <a:pt x="1754" y="438"/>
                  </a:cubicBezTo>
                  <a:cubicBezTo>
                    <a:pt x="1881" y="528"/>
                    <a:pt x="2011" y="659"/>
                    <a:pt x="2136" y="833"/>
                  </a:cubicBezTo>
                  <a:cubicBezTo>
                    <a:pt x="2354" y="1131"/>
                    <a:pt x="2558" y="1545"/>
                    <a:pt x="2743" y="2027"/>
                  </a:cubicBezTo>
                  <a:cubicBezTo>
                    <a:pt x="3020" y="2751"/>
                    <a:pt x="3252" y="3632"/>
                    <a:pt x="3430" y="4533"/>
                  </a:cubicBezTo>
                  <a:cubicBezTo>
                    <a:pt x="3608" y="5433"/>
                    <a:pt x="3735" y="6355"/>
                    <a:pt x="3805" y="7159"/>
                  </a:cubicBezTo>
                  <a:cubicBezTo>
                    <a:pt x="3810" y="7230"/>
                    <a:pt x="3865" y="7286"/>
                    <a:pt x="3935" y="7292"/>
                  </a:cubicBezTo>
                  <a:cubicBezTo>
                    <a:pt x="3945" y="7292"/>
                    <a:pt x="5188" y="7434"/>
                    <a:pt x="6711" y="8087"/>
                  </a:cubicBezTo>
                  <a:cubicBezTo>
                    <a:pt x="7470" y="8411"/>
                    <a:pt x="8304" y="8866"/>
                    <a:pt x="9089" y="9492"/>
                  </a:cubicBezTo>
                  <a:cubicBezTo>
                    <a:pt x="9874" y="10118"/>
                    <a:pt x="10609" y="10914"/>
                    <a:pt x="11185" y="11929"/>
                  </a:cubicBezTo>
                  <a:cubicBezTo>
                    <a:pt x="11211" y="11974"/>
                    <a:pt x="11259" y="12003"/>
                    <a:pt x="11311" y="12003"/>
                  </a:cubicBezTo>
                  <a:cubicBezTo>
                    <a:pt x="11319" y="12003"/>
                    <a:pt x="11328" y="12002"/>
                    <a:pt x="11336" y="12001"/>
                  </a:cubicBezTo>
                  <a:cubicBezTo>
                    <a:pt x="11395" y="11991"/>
                    <a:pt x="11444" y="11948"/>
                    <a:pt x="11458" y="11887"/>
                  </a:cubicBezTo>
                  <a:lnTo>
                    <a:pt x="11458" y="11884"/>
                  </a:lnTo>
                  <a:cubicBezTo>
                    <a:pt x="11468" y="11837"/>
                    <a:pt x="11561" y="11428"/>
                    <a:pt x="11707" y="10880"/>
                  </a:cubicBezTo>
                  <a:cubicBezTo>
                    <a:pt x="11853" y="10331"/>
                    <a:pt x="12057" y="9646"/>
                    <a:pt x="12285" y="9047"/>
                  </a:cubicBezTo>
                  <a:cubicBezTo>
                    <a:pt x="12405" y="8732"/>
                    <a:pt x="12526" y="8403"/>
                    <a:pt x="12654" y="8087"/>
                  </a:cubicBezTo>
                  <a:cubicBezTo>
                    <a:pt x="12750" y="7849"/>
                    <a:pt x="12853" y="7618"/>
                    <a:pt x="12965" y="7410"/>
                  </a:cubicBezTo>
                  <a:cubicBezTo>
                    <a:pt x="13049" y="7254"/>
                    <a:pt x="13137" y="7108"/>
                    <a:pt x="13232" y="6979"/>
                  </a:cubicBezTo>
                  <a:cubicBezTo>
                    <a:pt x="13375" y="6784"/>
                    <a:pt x="13531" y="6628"/>
                    <a:pt x="13704" y="6522"/>
                  </a:cubicBezTo>
                  <a:cubicBezTo>
                    <a:pt x="13791" y="6467"/>
                    <a:pt x="13882" y="6427"/>
                    <a:pt x="13978" y="6398"/>
                  </a:cubicBezTo>
                  <a:cubicBezTo>
                    <a:pt x="14075" y="6371"/>
                    <a:pt x="14179" y="6355"/>
                    <a:pt x="14291" y="6355"/>
                  </a:cubicBezTo>
                  <a:cubicBezTo>
                    <a:pt x="14356" y="6355"/>
                    <a:pt x="14412" y="6366"/>
                    <a:pt x="14462" y="6389"/>
                  </a:cubicBezTo>
                  <a:cubicBezTo>
                    <a:pt x="14507" y="6409"/>
                    <a:pt x="14548" y="6435"/>
                    <a:pt x="14587" y="6474"/>
                  </a:cubicBezTo>
                  <a:cubicBezTo>
                    <a:pt x="14658" y="6538"/>
                    <a:pt x="14722" y="6634"/>
                    <a:pt x="14775" y="6758"/>
                  </a:cubicBezTo>
                  <a:cubicBezTo>
                    <a:pt x="14858" y="6944"/>
                    <a:pt x="14918" y="7191"/>
                    <a:pt x="14954" y="7474"/>
                  </a:cubicBezTo>
                  <a:cubicBezTo>
                    <a:pt x="14991" y="7758"/>
                    <a:pt x="15006" y="8079"/>
                    <a:pt x="15006" y="8411"/>
                  </a:cubicBezTo>
                  <a:cubicBezTo>
                    <a:pt x="15006" y="9195"/>
                    <a:pt x="14919" y="10052"/>
                    <a:pt x="14834" y="10709"/>
                  </a:cubicBezTo>
                  <a:cubicBezTo>
                    <a:pt x="14789" y="11039"/>
                    <a:pt x="14747" y="11320"/>
                    <a:pt x="14715" y="11518"/>
                  </a:cubicBezTo>
                  <a:cubicBezTo>
                    <a:pt x="14699" y="11617"/>
                    <a:pt x="14685" y="11694"/>
                    <a:pt x="14675" y="11749"/>
                  </a:cubicBezTo>
                  <a:cubicBezTo>
                    <a:pt x="14670" y="11775"/>
                    <a:pt x="14667" y="11797"/>
                    <a:pt x="14666" y="11808"/>
                  </a:cubicBezTo>
                  <a:cubicBezTo>
                    <a:pt x="14662" y="11815"/>
                    <a:pt x="14662" y="11821"/>
                    <a:pt x="14662" y="11824"/>
                  </a:cubicBezTo>
                  <a:lnTo>
                    <a:pt x="14662" y="11831"/>
                  </a:lnTo>
                  <a:cubicBezTo>
                    <a:pt x="14658" y="11868"/>
                    <a:pt x="14662" y="11903"/>
                    <a:pt x="14682" y="11933"/>
                  </a:cubicBezTo>
                  <a:cubicBezTo>
                    <a:pt x="14685" y="11941"/>
                    <a:pt x="15112" y="12657"/>
                    <a:pt x="15536" y="13675"/>
                  </a:cubicBezTo>
                  <a:cubicBezTo>
                    <a:pt x="15749" y="14183"/>
                    <a:pt x="15959" y="14767"/>
                    <a:pt x="16118" y="15372"/>
                  </a:cubicBezTo>
                  <a:cubicBezTo>
                    <a:pt x="16276" y="15979"/>
                    <a:pt x="16380" y="16607"/>
                    <a:pt x="16380" y="17205"/>
                  </a:cubicBezTo>
                  <a:cubicBezTo>
                    <a:pt x="16380" y="17559"/>
                    <a:pt x="16345" y="17899"/>
                    <a:pt x="16263" y="18220"/>
                  </a:cubicBezTo>
                  <a:cubicBezTo>
                    <a:pt x="16185" y="18521"/>
                    <a:pt x="16069" y="18803"/>
                    <a:pt x="15904" y="19059"/>
                  </a:cubicBezTo>
                  <a:lnTo>
                    <a:pt x="15904" y="19059"/>
                  </a:lnTo>
                  <a:lnTo>
                    <a:pt x="8838" y="20482"/>
                  </a:lnTo>
                  <a:lnTo>
                    <a:pt x="8838" y="20482"/>
                  </a:lnTo>
                  <a:cubicBezTo>
                    <a:pt x="8562" y="20161"/>
                    <a:pt x="7298" y="18684"/>
                    <a:pt x="5883" y="16926"/>
                  </a:cubicBezTo>
                  <a:cubicBezTo>
                    <a:pt x="5130" y="15993"/>
                    <a:pt x="4335" y="14979"/>
                    <a:pt x="3627" y="14022"/>
                  </a:cubicBezTo>
                  <a:cubicBezTo>
                    <a:pt x="2916" y="13065"/>
                    <a:pt x="2292" y="12161"/>
                    <a:pt x="1881" y="11450"/>
                  </a:cubicBezTo>
                  <a:cubicBezTo>
                    <a:pt x="1637" y="11026"/>
                    <a:pt x="1412" y="10492"/>
                    <a:pt x="1216" y="9893"/>
                  </a:cubicBezTo>
                  <a:cubicBezTo>
                    <a:pt x="924" y="8991"/>
                    <a:pt x="693" y="7936"/>
                    <a:pt x="534" y="6861"/>
                  </a:cubicBezTo>
                  <a:cubicBezTo>
                    <a:pt x="378" y="5785"/>
                    <a:pt x="293" y="4692"/>
                    <a:pt x="293" y="3709"/>
                  </a:cubicBezTo>
                  <a:cubicBezTo>
                    <a:pt x="293" y="3249"/>
                    <a:pt x="312" y="2814"/>
                    <a:pt x="349" y="2417"/>
                  </a:cubicBezTo>
                  <a:cubicBezTo>
                    <a:pt x="378" y="2120"/>
                    <a:pt x="417" y="1845"/>
                    <a:pt x="466" y="1598"/>
                  </a:cubicBezTo>
                  <a:cubicBezTo>
                    <a:pt x="540" y="1229"/>
                    <a:pt x="638" y="922"/>
                    <a:pt x="757" y="706"/>
                  </a:cubicBezTo>
                  <a:cubicBezTo>
                    <a:pt x="815" y="598"/>
                    <a:pt x="879" y="510"/>
                    <a:pt x="943" y="447"/>
                  </a:cubicBezTo>
                  <a:cubicBezTo>
                    <a:pt x="1007" y="385"/>
                    <a:pt x="1073" y="344"/>
                    <a:pt x="1141" y="322"/>
                  </a:cubicBezTo>
                  <a:cubicBezTo>
                    <a:pt x="1208" y="301"/>
                    <a:pt x="1272" y="290"/>
                    <a:pt x="1336" y="290"/>
                  </a:cubicBezTo>
                  <a:close/>
                  <a:moveTo>
                    <a:pt x="1341" y="1"/>
                  </a:moveTo>
                  <a:cubicBezTo>
                    <a:pt x="1247" y="1"/>
                    <a:pt x="1152" y="15"/>
                    <a:pt x="1055" y="46"/>
                  </a:cubicBezTo>
                  <a:cubicBezTo>
                    <a:pt x="951" y="78"/>
                    <a:pt x="856" y="136"/>
                    <a:pt x="773" y="210"/>
                  </a:cubicBezTo>
                  <a:cubicBezTo>
                    <a:pt x="699" y="277"/>
                    <a:pt x="635" y="354"/>
                    <a:pt x="574" y="446"/>
                  </a:cubicBezTo>
                  <a:cubicBezTo>
                    <a:pt x="470" y="603"/>
                    <a:pt x="386" y="796"/>
                    <a:pt x="314" y="1020"/>
                  </a:cubicBezTo>
                  <a:cubicBezTo>
                    <a:pt x="205" y="1356"/>
                    <a:pt x="129" y="1759"/>
                    <a:pt x="76" y="2215"/>
                  </a:cubicBezTo>
                  <a:cubicBezTo>
                    <a:pt x="26" y="2671"/>
                    <a:pt x="1" y="3176"/>
                    <a:pt x="1" y="3714"/>
                  </a:cubicBezTo>
                  <a:cubicBezTo>
                    <a:pt x="1" y="5045"/>
                    <a:pt x="150" y="6570"/>
                    <a:pt x="428" y="7984"/>
                  </a:cubicBezTo>
                  <a:cubicBezTo>
                    <a:pt x="566" y="8692"/>
                    <a:pt x="736" y="9373"/>
                    <a:pt x="937" y="9986"/>
                  </a:cubicBezTo>
                  <a:cubicBezTo>
                    <a:pt x="1137" y="10603"/>
                    <a:pt x="1367" y="11153"/>
                    <a:pt x="1627" y="11601"/>
                  </a:cubicBezTo>
                  <a:cubicBezTo>
                    <a:pt x="2064" y="12352"/>
                    <a:pt x="2719" y="13296"/>
                    <a:pt x="3462" y="14293"/>
                  </a:cubicBezTo>
                  <a:cubicBezTo>
                    <a:pt x="4573" y="15788"/>
                    <a:pt x="5876" y="17398"/>
                    <a:pt x="6901" y="18636"/>
                  </a:cubicBezTo>
                  <a:cubicBezTo>
                    <a:pt x="7926" y="19873"/>
                    <a:pt x="8673" y="20739"/>
                    <a:pt x="8673" y="20739"/>
                  </a:cubicBezTo>
                  <a:cubicBezTo>
                    <a:pt x="8700" y="20772"/>
                    <a:pt x="8742" y="20789"/>
                    <a:pt x="8786" y="20789"/>
                  </a:cubicBezTo>
                  <a:cubicBezTo>
                    <a:pt x="8795" y="20789"/>
                    <a:pt x="8805" y="20789"/>
                    <a:pt x="8814" y="20787"/>
                  </a:cubicBezTo>
                  <a:lnTo>
                    <a:pt x="8814" y="20787"/>
                  </a:lnTo>
                  <a:lnTo>
                    <a:pt x="16020" y="19336"/>
                  </a:lnTo>
                  <a:cubicBezTo>
                    <a:pt x="16057" y="19328"/>
                    <a:pt x="16093" y="19305"/>
                    <a:pt x="16112" y="19273"/>
                  </a:cubicBezTo>
                  <a:cubicBezTo>
                    <a:pt x="16314" y="18973"/>
                    <a:pt x="16455" y="18642"/>
                    <a:pt x="16544" y="18292"/>
                  </a:cubicBezTo>
                  <a:cubicBezTo>
                    <a:pt x="16632" y="17944"/>
                    <a:pt x="16671" y="17578"/>
                    <a:pt x="16671" y="17205"/>
                  </a:cubicBezTo>
                  <a:cubicBezTo>
                    <a:pt x="16671" y="16571"/>
                    <a:pt x="16560" y="15916"/>
                    <a:pt x="16398" y="15290"/>
                  </a:cubicBezTo>
                  <a:cubicBezTo>
                    <a:pt x="16152" y="14351"/>
                    <a:pt x="15784" y="13476"/>
                    <a:pt x="15479" y="12834"/>
                  </a:cubicBezTo>
                  <a:cubicBezTo>
                    <a:pt x="15235" y="12319"/>
                    <a:pt x="15030" y="11954"/>
                    <a:pt x="14958" y="11829"/>
                  </a:cubicBezTo>
                  <a:lnTo>
                    <a:pt x="14958" y="11829"/>
                  </a:lnTo>
                  <a:cubicBezTo>
                    <a:pt x="14984" y="11685"/>
                    <a:pt x="15054" y="11279"/>
                    <a:pt x="15125" y="10749"/>
                  </a:cubicBezTo>
                  <a:cubicBezTo>
                    <a:pt x="15213" y="10082"/>
                    <a:pt x="15301" y="9216"/>
                    <a:pt x="15301" y="8413"/>
                  </a:cubicBezTo>
                  <a:cubicBezTo>
                    <a:pt x="15301" y="8114"/>
                    <a:pt x="15288" y="7825"/>
                    <a:pt x="15260" y="7557"/>
                  </a:cubicBezTo>
                  <a:cubicBezTo>
                    <a:pt x="15237" y="7357"/>
                    <a:pt x="15205" y="7166"/>
                    <a:pt x="15160" y="6992"/>
                  </a:cubicBezTo>
                  <a:cubicBezTo>
                    <a:pt x="15128" y="6862"/>
                    <a:pt x="15088" y="6742"/>
                    <a:pt x="15038" y="6634"/>
                  </a:cubicBezTo>
                  <a:cubicBezTo>
                    <a:pt x="15003" y="6551"/>
                    <a:pt x="14959" y="6475"/>
                    <a:pt x="14913" y="6406"/>
                  </a:cubicBezTo>
                  <a:cubicBezTo>
                    <a:pt x="14839" y="6305"/>
                    <a:pt x="14752" y="6218"/>
                    <a:pt x="14646" y="6157"/>
                  </a:cubicBezTo>
                  <a:cubicBezTo>
                    <a:pt x="14544" y="6099"/>
                    <a:pt x="14425" y="6066"/>
                    <a:pt x="14299" y="6066"/>
                  </a:cubicBezTo>
                  <a:cubicBezTo>
                    <a:pt x="14296" y="6066"/>
                    <a:pt x="14293" y="6066"/>
                    <a:pt x="14290" y="6066"/>
                  </a:cubicBezTo>
                  <a:cubicBezTo>
                    <a:pt x="14125" y="6066"/>
                    <a:pt x="13970" y="6092"/>
                    <a:pt x="13826" y="6141"/>
                  </a:cubicBezTo>
                  <a:cubicBezTo>
                    <a:pt x="13702" y="6186"/>
                    <a:pt x="13584" y="6246"/>
                    <a:pt x="13478" y="6321"/>
                  </a:cubicBezTo>
                  <a:cubicBezTo>
                    <a:pt x="13288" y="6451"/>
                    <a:pt x="13126" y="6623"/>
                    <a:pt x="12983" y="6820"/>
                  </a:cubicBezTo>
                  <a:cubicBezTo>
                    <a:pt x="12768" y="7116"/>
                    <a:pt x="12595" y="7469"/>
                    <a:pt x="12437" y="7835"/>
                  </a:cubicBezTo>
                  <a:cubicBezTo>
                    <a:pt x="12282" y="8204"/>
                    <a:pt x="12145" y="8588"/>
                    <a:pt x="12005" y="8946"/>
                  </a:cubicBezTo>
                  <a:cubicBezTo>
                    <a:pt x="11763" y="9580"/>
                    <a:pt x="11553" y="10298"/>
                    <a:pt x="11403" y="10859"/>
                  </a:cubicBezTo>
                  <a:cubicBezTo>
                    <a:pt x="11341" y="11097"/>
                    <a:pt x="11289" y="11307"/>
                    <a:pt x="11249" y="11469"/>
                  </a:cubicBezTo>
                  <a:lnTo>
                    <a:pt x="11249" y="11469"/>
                  </a:lnTo>
                  <a:cubicBezTo>
                    <a:pt x="10682" y="10562"/>
                    <a:pt x="9988" y="9836"/>
                    <a:pt x="9260" y="9256"/>
                  </a:cubicBezTo>
                  <a:cubicBezTo>
                    <a:pt x="8042" y="8288"/>
                    <a:pt x="6721" y="7726"/>
                    <a:pt x="5705" y="7405"/>
                  </a:cubicBezTo>
                  <a:cubicBezTo>
                    <a:pt x="4931" y="7160"/>
                    <a:pt x="4333" y="7055"/>
                    <a:pt x="4089" y="7019"/>
                  </a:cubicBezTo>
                  <a:lnTo>
                    <a:pt x="4089" y="7019"/>
                  </a:lnTo>
                  <a:cubicBezTo>
                    <a:pt x="4027" y="6343"/>
                    <a:pt x="3926" y="5595"/>
                    <a:pt x="3789" y="4846"/>
                  </a:cubicBezTo>
                  <a:cubicBezTo>
                    <a:pt x="3680" y="4252"/>
                    <a:pt x="3550" y="3656"/>
                    <a:pt x="3398" y="3098"/>
                  </a:cubicBezTo>
                  <a:cubicBezTo>
                    <a:pt x="3284" y="2679"/>
                    <a:pt x="3157" y="2281"/>
                    <a:pt x="3016" y="1916"/>
                  </a:cubicBezTo>
                  <a:cubicBezTo>
                    <a:pt x="2911" y="1643"/>
                    <a:pt x="2799" y="1390"/>
                    <a:pt x="2682" y="1163"/>
                  </a:cubicBezTo>
                  <a:cubicBezTo>
                    <a:pt x="2502" y="823"/>
                    <a:pt x="2308" y="539"/>
                    <a:pt x="2088" y="335"/>
                  </a:cubicBezTo>
                  <a:cubicBezTo>
                    <a:pt x="1977" y="232"/>
                    <a:pt x="1860" y="150"/>
                    <a:pt x="1736" y="92"/>
                  </a:cubicBezTo>
                  <a:cubicBezTo>
                    <a:pt x="1611" y="33"/>
                    <a:pt x="1478" y="1"/>
                    <a:pt x="134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4"/>
            <p:cNvSpPr/>
            <p:nvPr/>
          </p:nvSpPr>
          <p:spPr>
            <a:xfrm>
              <a:off x="5634400" y="2245888"/>
              <a:ext cx="99150" cy="134300"/>
            </a:xfrm>
            <a:custGeom>
              <a:rect b="b" l="l" r="r" t="t"/>
              <a:pathLst>
                <a:path extrusionOk="0" h="5372" w="3966">
                  <a:moveTo>
                    <a:pt x="1688" y="1"/>
                  </a:moveTo>
                  <a:cubicBezTo>
                    <a:pt x="1636" y="1"/>
                    <a:pt x="1582" y="6"/>
                    <a:pt x="1526" y="16"/>
                  </a:cubicBezTo>
                  <a:cubicBezTo>
                    <a:pt x="1" y="295"/>
                    <a:pt x="306" y="5118"/>
                    <a:pt x="306" y="5118"/>
                  </a:cubicBezTo>
                  <a:cubicBezTo>
                    <a:pt x="838" y="5302"/>
                    <a:pt x="1324" y="5372"/>
                    <a:pt x="1755" y="5372"/>
                  </a:cubicBezTo>
                  <a:cubicBezTo>
                    <a:pt x="3142" y="5372"/>
                    <a:pt x="3964" y="4646"/>
                    <a:pt x="3966" y="4646"/>
                  </a:cubicBezTo>
                  <a:cubicBezTo>
                    <a:pt x="3003" y="3364"/>
                    <a:pt x="3046" y="1"/>
                    <a:pt x="1688" y="1"/>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14"/>
            <p:cNvSpPr/>
            <p:nvPr/>
          </p:nvSpPr>
          <p:spPr>
            <a:xfrm>
              <a:off x="5637850" y="2242213"/>
              <a:ext cx="99850" cy="135250"/>
            </a:xfrm>
            <a:custGeom>
              <a:rect b="b" l="l" r="r" t="t"/>
              <a:pathLst>
                <a:path extrusionOk="0" h="5410" w="3994">
                  <a:moveTo>
                    <a:pt x="1553" y="1"/>
                  </a:moveTo>
                  <a:cubicBezTo>
                    <a:pt x="1492" y="1"/>
                    <a:pt x="1429" y="7"/>
                    <a:pt x="1365" y="18"/>
                  </a:cubicBezTo>
                  <a:cubicBezTo>
                    <a:pt x="1283" y="33"/>
                    <a:pt x="1206" y="59"/>
                    <a:pt x="1134" y="96"/>
                  </a:cubicBezTo>
                  <a:cubicBezTo>
                    <a:pt x="998" y="161"/>
                    <a:pt x="879" y="259"/>
                    <a:pt x="779" y="380"/>
                  </a:cubicBezTo>
                  <a:cubicBezTo>
                    <a:pt x="691" y="486"/>
                    <a:pt x="612" y="606"/>
                    <a:pt x="545" y="741"/>
                  </a:cubicBezTo>
                  <a:cubicBezTo>
                    <a:pt x="426" y="978"/>
                    <a:pt x="333" y="1253"/>
                    <a:pt x="261" y="1548"/>
                  </a:cubicBezTo>
                  <a:cubicBezTo>
                    <a:pt x="153" y="1993"/>
                    <a:pt x="89" y="2487"/>
                    <a:pt x="50" y="2966"/>
                  </a:cubicBezTo>
                  <a:cubicBezTo>
                    <a:pt x="12" y="3446"/>
                    <a:pt x="1" y="3911"/>
                    <a:pt x="1" y="4298"/>
                  </a:cubicBezTo>
                  <a:cubicBezTo>
                    <a:pt x="1" y="4873"/>
                    <a:pt x="25" y="5268"/>
                    <a:pt x="26" y="5270"/>
                  </a:cubicBezTo>
                  <a:cubicBezTo>
                    <a:pt x="33" y="5348"/>
                    <a:pt x="97" y="5409"/>
                    <a:pt x="177" y="5409"/>
                  </a:cubicBezTo>
                  <a:cubicBezTo>
                    <a:pt x="179" y="5409"/>
                    <a:pt x="182" y="5409"/>
                    <a:pt x="184" y="5409"/>
                  </a:cubicBezTo>
                  <a:cubicBezTo>
                    <a:pt x="257" y="5406"/>
                    <a:pt x="320" y="5337"/>
                    <a:pt x="314" y="5253"/>
                  </a:cubicBezTo>
                  <a:cubicBezTo>
                    <a:pt x="312" y="5233"/>
                    <a:pt x="290" y="4847"/>
                    <a:pt x="290" y="4302"/>
                  </a:cubicBezTo>
                  <a:cubicBezTo>
                    <a:pt x="290" y="3948"/>
                    <a:pt x="299" y="3526"/>
                    <a:pt x="330" y="3093"/>
                  </a:cubicBezTo>
                  <a:cubicBezTo>
                    <a:pt x="354" y="2768"/>
                    <a:pt x="387" y="2433"/>
                    <a:pt x="442" y="2115"/>
                  </a:cubicBezTo>
                  <a:cubicBezTo>
                    <a:pt x="482" y="1876"/>
                    <a:pt x="530" y="1648"/>
                    <a:pt x="590" y="1438"/>
                  </a:cubicBezTo>
                  <a:cubicBezTo>
                    <a:pt x="635" y="1279"/>
                    <a:pt x="686" y="1133"/>
                    <a:pt x="745" y="999"/>
                  </a:cubicBezTo>
                  <a:cubicBezTo>
                    <a:pt x="831" y="802"/>
                    <a:pt x="932" y="638"/>
                    <a:pt x="1044" y="523"/>
                  </a:cubicBezTo>
                  <a:cubicBezTo>
                    <a:pt x="1100" y="465"/>
                    <a:pt x="1158" y="418"/>
                    <a:pt x="1221" y="381"/>
                  </a:cubicBezTo>
                  <a:cubicBezTo>
                    <a:pt x="1283" y="346"/>
                    <a:pt x="1344" y="323"/>
                    <a:pt x="1415" y="309"/>
                  </a:cubicBezTo>
                  <a:cubicBezTo>
                    <a:pt x="1463" y="301"/>
                    <a:pt x="1510" y="298"/>
                    <a:pt x="1551" y="298"/>
                  </a:cubicBezTo>
                  <a:cubicBezTo>
                    <a:pt x="1622" y="298"/>
                    <a:pt x="1685" y="307"/>
                    <a:pt x="1744" y="328"/>
                  </a:cubicBezTo>
                  <a:cubicBezTo>
                    <a:pt x="1800" y="346"/>
                    <a:pt x="1853" y="373"/>
                    <a:pt x="1905" y="410"/>
                  </a:cubicBezTo>
                  <a:cubicBezTo>
                    <a:pt x="2001" y="476"/>
                    <a:pt x="2091" y="577"/>
                    <a:pt x="2176" y="702"/>
                  </a:cubicBezTo>
                  <a:cubicBezTo>
                    <a:pt x="2324" y="925"/>
                    <a:pt x="2452" y="1237"/>
                    <a:pt x="2564" y="1590"/>
                  </a:cubicBezTo>
                  <a:cubicBezTo>
                    <a:pt x="2651" y="1855"/>
                    <a:pt x="2730" y="2144"/>
                    <a:pt x="2808" y="2441"/>
                  </a:cubicBezTo>
                  <a:cubicBezTo>
                    <a:pt x="2924" y="2886"/>
                    <a:pt x="3041" y="3348"/>
                    <a:pt x="3181" y="3772"/>
                  </a:cubicBezTo>
                  <a:cubicBezTo>
                    <a:pt x="3251" y="3984"/>
                    <a:pt x="3327" y="4186"/>
                    <a:pt x="3414" y="4374"/>
                  </a:cubicBezTo>
                  <a:cubicBezTo>
                    <a:pt x="3500" y="4560"/>
                    <a:pt x="3597" y="4732"/>
                    <a:pt x="3709" y="4881"/>
                  </a:cubicBezTo>
                  <a:cubicBezTo>
                    <a:pt x="3738" y="4919"/>
                    <a:pt x="3783" y="4940"/>
                    <a:pt x="3828" y="4940"/>
                  </a:cubicBezTo>
                  <a:cubicBezTo>
                    <a:pt x="3859" y="4940"/>
                    <a:pt x="3890" y="4931"/>
                    <a:pt x="3916" y="4912"/>
                  </a:cubicBezTo>
                  <a:cubicBezTo>
                    <a:pt x="3980" y="4863"/>
                    <a:pt x="3993" y="4770"/>
                    <a:pt x="3947" y="4704"/>
                  </a:cubicBezTo>
                  <a:cubicBezTo>
                    <a:pt x="3836" y="4555"/>
                    <a:pt x="3735" y="4374"/>
                    <a:pt x="3645" y="4167"/>
                  </a:cubicBezTo>
                  <a:cubicBezTo>
                    <a:pt x="3486" y="3804"/>
                    <a:pt x="3357" y="3366"/>
                    <a:pt x="3237" y="2916"/>
                  </a:cubicBezTo>
                  <a:cubicBezTo>
                    <a:pt x="3147" y="2579"/>
                    <a:pt x="3060" y="2232"/>
                    <a:pt x="2967" y="1903"/>
                  </a:cubicBezTo>
                  <a:cubicBezTo>
                    <a:pt x="2897" y="1656"/>
                    <a:pt x="2824" y="1417"/>
                    <a:pt x="2743" y="1197"/>
                  </a:cubicBezTo>
                  <a:cubicBezTo>
                    <a:pt x="2680" y="1031"/>
                    <a:pt x="2614" y="877"/>
                    <a:pt x="2539" y="738"/>
                  </a:cubicBezTo>
                  <a:cubicBezTo>
                    <a:pt x="2426" y="526"/>
                    <a:pt x="2298" y="346"/>
                    <a:pt x="2136" y="213"/>
                  </a:cubicBezTo>
                  <a:cubicBezTo>
                    <a:pt x="2055" y="147"/>
                    <a:pt x="1966" y="92"/>
                    <a:pt x="1866" y="57"/>
                  </a:cubicBezTo>
                  <a:cubicBezTo>
                    <a:pt x="1768" y="20"/>
                    <a:pt x="1664" y="1"/>
                    <a:pt x="15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14"/>
            <p:cNvSpPr/>
            <p:nvPr/>
          </p:nvSpPr>
          <p:spPr>
            <a:xfrm>
              <a:off x="5752550" y="2595063"/>
              <a:ext cx="249175" cy="247250"/>
            </a:xfrm>
            <a:custGeom>
              <a:rect b="b" l="l" r="r" t="t"/>
              <a:pathLst>
                <a:path extrusionOk="0" h="9890" w="9967">
                  <a:moveTo>
                    <a:pt x="566" y="1"/>
                  </a:moveTo>
                  <a:lnTo>
                    <a:pt x="1" y="6270"/>
                  </a:lnTo>
                  <a:cubicBezTo>
                    <a:pt x="1" y="6270"/>
                    <a:pt x="2452" y="8891"/>
                    <a:pt x="7457" y="9890"/>
                  </a:cubicBezTo>
                  <a:lnTo>
                    <a:pt x="6655" y="6137"/>
                  </a:lnTo>
                  <a:lnTo>
                    <a:pt x="9967" y="3700"/>
                  </a:lnTo>
                  <a:cubicBezTo>
                    <a:pt x="9967" y="3700"/>
                    <a:pt x="4736" y="2273"/>
                    <a:pt x="5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14"/>
            <p:cNvSpPr/>
            <p:nvPr/>
          </p:nvSpPr>
          <p:spPr>
            <a:xfrm>
              <a:off x="5748825" y="2591413"/>
              <a:ext cx="256800" cy="254550"/>
            </a:xfrm>
            <a:custGeom>
              <a:rect b="b" l="l" r="r" t="t"/>
              <a:pathLst>
                <a:path extrusionOk="0" h="10182" w="10272">
                  <a:moveTo>
                    <a:pt x="839" y="382"/>
                  </a:moveTo>
                  <a:cubicBezTo>
                    <a:pt x="2886" y="1476"/>
                    <a:pt x="5153" y="2365"/>
                    <a:pt x="6929" y="2987"/>
                  </a:cubicBezTo>
                  <a:cubicBezTo>
                    <a:pt x="8250" y="3449"/>
                    <a:pt x="9299" y="3764"/>
                    <a:pt x="9784" y="3904"/>
                  </a:cubicBezTo>
                  <a:lnTo>
                    <a:pt x="9784" y="3904"/>
                  </a:lnTo>
                  <a:lnTo>
                    <a:pt x="6714" y="6162"/>
                  </a:lnTo>
                  <a:cubicBezTo>
                    <a:pt x="6669" y="6196"/>
                    <a:pt x="6646" y="6254"/>
                    <a:pt x="6658" y="6310"/>
                  </a:cubicBezTo>
                  <a:lnTo>
                    <a:pt x="7413" y="9844"/>
                  </a:lnTo>
                  <a:lnTo>
                    <a:pt x="7413" y="9844"/>
                  </a:lnTo>
                  <a:cubicBezTo>
                    <a:pt x="5042" y="9340"/>
                    <a:pt x="3269" y="8475"/>
                    <a:pt x="2079" y="7724"/>
                  </a:cubicBezTo>
                  <a:cubicBezTo>
                    <a:pt x="1468" y="7339"/>
                    <a:pt x="1010" y="6984"/>
                    <a:pt x="705" y="6727"/>
                  </a:cubicBezTo>
                  <a:cubicBezTo>
                    <a:pt x="553" y="6599"/>
                    <a:pt x="440" y="6494"/>
                    <a:pt x="366" y="6422"/>
                  </a:cubicBezTo>
                  <a:cubicBezTo>
                    <a:pt x="340" y="6398"/>
                    <a:pt x="319" y="6376"/>
                    <a:pt x="302" y="6360"/>
                  </a:cubicBezTo>
                  <a:lnTo>
                    <a:pt x="302" y="6360"/>
                  </a:lnTo>
                  <a:lnTo>
                    <a:pt x="839" y="382"/>
                  </a:lnTo>
                  <a:close/>
                  <a:moveTo>
                    <a:pt x="715" y="0"/>
                  </a:moveTo>
                  <a:cubicBezTo>
                    <a:pt x="691" y="0"/>
                    <a:pt x="667" y="6"/>
                    <a:pt x="644" y="19"/>
                  </a:cubicBezTo>
                  <a:cubicBezTo>
                    <a:pt x="601" y="43"/>
                    <a:pt x="572" y="86"/>
                    <a:pt x="569" y="136"/>
                  </a:cubicBezTo>
                  <a:lnTo>
                    <a:pt x="5" y="6405"/>
                  </a:lnTo>
                  <a:cubicBezTo>
                    <a:pt x="1" y="6445"/>
                    <a:pt x="14" y="6484"/>
                    <a:pt x="42" y="6515"/>
                  </a:cubicBezTo>
                  <a:lnTo>
                    <a:pt x="42" y="6515"/>
                  </a:lnTo>
                  <a:lnTo>
                    <a:pt x="40" y="6517"/>
                  </a:lnTo>
                  <a:cubicBezTo>
                    <a:pt x="47" y="6525"/>
                    <a:pt x="671" y="7186"/>
                    <a:pt x="1920" y="7975"/>
                  </a:cubicBezTo>
                  <a:cubicBezTo>
                    <a:pt x="3172" y="8764"/>
                    <a:pt x="5054" y="9678"/>
                    <a:pt x="7576" y="10179"/>
                  </a:cubicBezTo>
                  <a:cubicBezTo>
                    <a:pt x="7585" y="10181"/>
                    <a:pt x="7595" y="10181"/>
                    <a:pt x="7604" y="10181"/>
                  </a:cubicBezTo>
                  <a:cubicBezTo>
                    <a:pt x="7643" y="10181"/>
                    <a:pt x="7681" y="10166"/>
                    <a:pt x="7711" y="10139"/>
                  </a:cubicBezTo>
                  <a:cubicBezTo>
                    <a:pt x="7746" y="10105"/>
                    <a:pt x="7761" y="10052"/>
                    <a:pt x="7751" y="10004"/>
                  </a:cubicBezTo>
                  <a:lnTo>
                    <a:pt x="6968" y="6344"/>
                  </a:lnTo>
                  <a:lnTo>
                    <a:pt x="10202" y="3964"/>
                  </a:lnTo>
                  <a:cubicBezTo>
                    <a:pt x="10249" y="3931"/>
                    <a:pt x="10271" y="3875"/>
                    <a:pt x="10260" y="3818"/>
                  </a:cubicBezTo>
                  <a:cubicBezTo>
                    <a:pt x="10250" y="3761"/>
                    <a:pt x="10209" y="3717"/>
                    <a:pt x="10154" y="3703"/>
                  </a:cubicBezTo>
                  <a:lnTo>
                    <a:pt x="10151" y="3703"/>
                  </a:lnTo>
                  <a:cubicBezTo>
                    <a:pt x="10072" y="3682"/>
                    <a:pt x="8754" y="3318"/>
                    <a:pt x="6942" y="2680"/>
                  </a:cubicBezTo>
                  <a:cubicBezTo>
                    <a:pt x="5129" y="2041"/>
                    <a:pt x="2826" y="1131"/>
                    <a:pt x="785" y="19"/>
                  </a:cubicBezTo>
                  <a:cubicBezTo>
                    <a:pt x="763" y="6"/>
                    <a:pt x="739" y="0"/>
                    <a:pt x="7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14"/>
            <p:cNvSpPr/>
            <p:nvPr/>
          </p:nvSpPr>
          <p:spPr>
            <a:xfrm>
              <a:off x="5105125" y="2595063"/>
              <a:ext cx="249200" cy="247250"/>
            </a:xfrm>
            <a:custGeom>
              <a:rect b="b" l="l" r="r" t="t"/>
              <a:pathLst>
                <a:path extrusionOk="0" h="9890" w="9968">
                  <a:moveTo>
                    <a:pt x="9403" y="1"/>
                  </a:moveTo>
                  <a:cubicBezTo>
                    <a:pt x="5232" y="2273"/>
                    <a:pt x="0" y="3700"/>
                    <a:pt x="0" y="3700"/>
                  </a:cubicBezTo>
                  <a:lnTo>
                    <a:pt x="3314" y="6137"/>
                  </a:lnTo>
                  <a:lnTo>
                    <a:pt x="2511" y="9890"/>
                  </a:lnTo>
                  <a:cubicBezTo>
                    <a:pt x="7517" y="8891"/>
                    <a:pt x="9968" y="6270"/>
                    <a:pt x="9968" y="6270"/>
                  </a:cubicBezTo>
                  <a:lnTo>
                    <a:pt x="94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4"/>
            <p:cNvSpPr/>
            <p:nvPr/>
          </p:nvSpPr>
          <p:spPr>
            <a:xfrm>
              <a:off x="5101225" y="2591363"/>
              <a:ext cx="256850" cy="254575"/>
            </a:xfrm>
            <a:custGeom>
              <a:rect b="b" l="l" r="r" t="t"/>
              <a:pathLst>
                <a:path extrusionOk="0" h="10183" w="10274">
                  <a:moveTo>
                    <a:pt x="9431" y="387"/>
                  </a:moveTo>
                  <a:lnTo>
                    <a:pt x="9970" y="6364"/>
                  </a:lnTo>
                  <a:lnTo>
                    <a:pt x="9970" y="6364"/>
                  </a:lnTo>
                  <a:cubicBezTo>
                    <a:pt x="9806" y="6528"/>
                    <a:pt x="9195" y="7107"/>
                    <a:pt x="8127" y="7771"/>
                  </a:cubicBezTo>
                  <a:cubicBezTo>
                    <a:pt x="6939" y="8510"/>
                    <a:pt x="5185" y="9356"/>
                    <a:pt x="2857" y="9848"/>
                  </a:cubicBezTo>
                  <a:lnTo>
                    <a:pt x="2857" y="9848"/>
                  </a:lnTo>
                  <a:lnTo>
                    <a:pt x="3613" y="6313"/>
                  </a:lnTo>
                  <a:cubicBezTo>
                    <a:pt x="3624" y="6257"/>
                    <a:pt x="3603" y="6199"/>
                    <a:pt x="3556" y="6166"/>
                  </a:cubicBezTo>
                  <a:lnTo>
                    <a:pt x="487" y="3908"/>
                  </a:lnTo>
                  <a:lnTo>
                    <a:pt x="487" y="3908"/>
                  </a:lnTo>
                  <a:cubicBezTo>
                    <a:pt x="971" y="3768"/>
                    <a:pt x="2021" y="3453"/>
                    <a:pt x="3341" y="2990"/>
                  </a:cubicBezTo>
                  <a:cubicBezTo>
                    <a:pt x="5119" y="2368"/>
                    <a:pt x="7385" y="1479"/>
                    <a:pt x="9431" y="387"/>
                  </a:cubicBezTo>
                  <a:close/>
                  <a:moveTo>
                    <a:pt x="9560" y="1"/>
                  </a:moveTo>
                  <a:cubicBezTo>
                    <a:pt x="9536" y="1"/>
                    <a:pt x="9512" y="7"/>
                    <a:pt x="9490" y="19"/>
                  </a:cubicBezTo>
                  <a:cubicBezTo>
                    <a:pt x="7416" y="1149"/>
                    <a:pt x="5070" y="2072"/>
                    <a:pt x="3247" y="2709"/>
                  </a:cubicBezTo>
                  <a:cubicBezTo>
                    <a:pt x="2335" y="3029"/>
                    <a:pt x="1551" y="3278"/>
                    <a:pt x="998" y="3446"/>
                  </a:cubicBezTo>
                  <a:cubicBezTo>
                    <a:pt x="721" y="3530"/>
                    <a:pt x="500" y="3594"/>
                    <a:pt x="349" y="3639"/>
                  </a:cubicBezTo>
                  <a:cubicBezTo>
                    <a:pt x="274" y="3661"/>
                    <a:pt x="217" y="3677"/>
                    <a:pt x="177" y="3687"/>
                  </a:cubicBezTo>
                  <a:cubicBezTo>
                    <a:pt x="156" y="3694"/>
                    <a:pt x="142" y="3697"/>
                    <a:pt x="132" y="3698"/>
                  </a:cubicBezTo>
                  <a:cubicBezTo>
                    <a:pt x="129" y="3702"/>
                    <a:pt x="124" y="3702"/>
                    <a:pt x="121" y="3703"/>
                  </a:cubicBezTo>
                  <a:lnTo>
                    <a:pt x="116" y="3703"/>
                  </a:lnTo>
                  <a:cubicBezTo>
                    <a:pt x="62" y="3718"/>
                    <a:pt x="20" y="3763"/>
                    <a:pt x="10" y="3817"/>
                  </a:cubicBezTo>
                  <a:cubicBezTo>
                    <a:pt x="1" y="3872"/>
                    <a:pt x="21" y="3930"/>
                    <a:pt x="68" y="3963"/>
                  </a:cubicBezTo>
                  <a:lnTo>
                    <a:pt x="3303" y="6344"/>
                  </a:lnTo>
                  <a:lnTo>
                    <a:pt x="2521" y="10004"/>
                  </a:lnTo>
                  <a:cubicBezTo>
                    <a:pt x="2510" y="10052"/>
                    <a:pt x="2524" y="10102"/>
                    <a:pt x="2561" y="10139"/>
                  </a:cubicBezTo>
                  <a:cubicBezTo>
                    <a:pt x="2588" y="10167"/>
                    <a:pt x="2625" y="10182"/>
                    <a:pt x="2665" y="10182"/>
                  </a:cubicBezTo>
                  <a:cubicBezTo>
                    <a:pt x="2675" y="10182"/>
                    <a:pt x="2686" y="10181"/>
                    <a:pt x="2696" y="10179"/>
                  </a:cubicBezTo>
                  <a:cubicBezTo>
                    <a:pt x="5218" y="9675"/>
                    <a:pt x="7098" y="8762"/>
                    <a:pt x="8350" y="7975"/>
                  </a:cubicBezTo>
                  <a:cubicBezTo>
                    <a:pt x="9602" y="7187"/>
                    <a:pt x="10223" y="6522"/>
                    <a:pt x="10230" y="6516"/>
                  </a:cubicBezTo>
                  <a:cubicBezTo>
                    <a:pt x="10259" y="6487"/>
                    <a:pt x="10273" y="6443"/>
                    <a:pt x="10270" y="6402"/>
                  </a:cubicBezTo>
                  <a:lnTo>
                    <a:pt x="10270" y="6402"/>
                  </a:lnTo>
                  <a:lnTo>
                    <a:pt x="10270" y="6402"/>
                  </a:lnTo>
                  <a:lnTo>
                    <a:pt x="9706" y="136"/>
                  </a:lnTo>
                  <a:cubicBezTo>
                    <a:pt x="9702" y="85"/>
                    <a:pt x="9673" y="43"/>
                    <a:pt x="9631" y="19"/>
                  </a:cubicBezTo>
                  <a:cubicBezTo>
                    <a:pt x="9609" y="7"/>
                    <a:pt x="9584" y="1"/>
                    <a:pt x="95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4"/>
            <p:cNvSpPr/>
            <p:nvPr/>
          </p:nvSpPr>
          <p:spPr>
            <a:xfrm>
              <a:off x="5265225" y="2625088"/>
              <a:ext cx="576450" cy="126725"/>
            </a:xfrm>
            <a:custGeom>
              <a:rect b="b" l="l" r="r" t="t"/>
              <a:pathLst>
                <a:path extrusionOk="0" h="5069" w="23058">
                  <a:moveTo>
                    <a:pt x="3814" y="1"/>
                  </a:moveTo>
                  <a:lnTo>
                    <a:pt x="3814" y="1"/>
                  </a:lnTo>
                  <a:lnTo>
                    <a:pt x="3814" y="1"/>
                  </a:lnTo>
                  <a:close/>
                  <a:moveTo>
                    <a:pt x="3814" y="1"/>
                  </a:moveTo>
                  <a:lnTo>
                    <a:pt x="0" y="3709"/>
                  </a:lnTo>
                  <a:lnTo>
                    <a:pt x="3564" y="5069"/>
                  </a:lnTo>
                  <a:lnTo>
                    <a:pt x="3814" y="1"/>
                  </a:lnTo>
                  <a:close/>
                  <a:moveTo>
                    <a:pt x="19242" y="1"/>
                  </a:moveTo>
                  <a:lnTo>
                    <a:pt x="19494" y="5069"/>
                  </a:lnTo>
                  <a:lnTo>
                    <a:pt x="23057" y="3709"/>
                  </a:lnTo>
                  <a:lnTo>
                    <a:pt x="1924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4"/>
            <p:cNvSpPr/>
            <p:nvPr/>
          </p:nvSpPr>
          <p:spPr>
            <a:xfrm>
              <a:off x="5261400" y="2621313"/>
              <a:ext cx="584175" cy="134225"/>
            </a:xfrm>
            <a:custGeom>
              <a:rect b="b" l="l" r="r" t="t"/>
              <a:pathLst>
                <a:path extrusionOk="0" h="5369" w="23367">
                  <a:moveTo>
                    <a:pt x="3802" y="516"/>
                  </a:moveTo>
                  <a:lnTo>
                    <a:pt x="3579" y="5010"/>
                  </a:lnTo>
                  <a:lnTo>
                    <a:pt x="422" y="3804"/>
                  </a:lnTo>
                  <a:lnTo>
                    <a:pt x="422" y="3804"/>
                  </a:lnTo>
                  <a:lnTo>
                    <a:pt x="3802" y="516"/>
                  </a:lnTo>
                  <a:close/>
                  <a:moveTo>
                    <a:pt x="19562" y="516"/>
                  </a:moveTo>
                  <a:lnTo>
                    <a:pt x="22941" y="3803"/>
                  </a:lnTo>
                  <a:lnTo>
                    <a:pt x="19785" y="5010"/>
                  </a:lnTo>
                  <a:lnTo>
                    <a:pt x="19562" y="516"/>
                  </a:lnTo>
                  <a:close/>
                  <a:moveTo>
                    <a:pt x="19398" y="1"/>
                  </a:moveTo>
                  <a:cubicBezTo>
                    <a:pt x="19377" y="1"/>
                    <a:pt x="19356" y="6"/>
                    <a:pt x="19337" y="15"/>
                  </a:cubicBezTo>
                  <a:cubicBezTo>
                    <a:pt x="19282" y="39"/>
                    <a:pt x="19247" y="96"/>
                    <a:pt x="19250" y="155"/>
                  </a:cubicBezTo>
                  <a:lnTo>
                    <a:pt x="19502" y="5225"/>
                  </a:lnTo>
                  <a:cubicBezTo>
                    <a:pt x="19504" y="5273"/>
                    <a:pt x="19528" y="5315"/>
                    <a:pt x="19568" y="5340"/>
                  </a:cubicBezTo>
                  <a:cubicBezTo>
                    <a:pt x="19593" y="5356"/>
                    <a:pt x="19621" y="5365"/>
                    <a:pt x="19649" y="5365"/>
                  </a:cubicBezTo>
                  <a:cubicBezTo>
                    <a:pt x="19666" y="5365"/>
                    <a:pt x="19683" y="5361"/>
                    <a:pt x="19700" y="5355"/>
                  </a:cubicBezTo>
                  <a:lnTo>
                    <a:pt x="23263" y="3993"/>
                  </a:lnTo>
                  <a:cubicBezTo>
                    <a:pt x="23310" y="3976"/>
                    <a:pt x="23347" y="3936"/>
                    <a:pt x="23357" y="3886"/>
                  </a:cubicBezTo>
                  <a:cubicBezTo>
                    <a:pt x="23366" y="3838"/>
                    <a:pt x="23350" y="3785"/>
                    <a:pt x="23315" y="3751"/>
                  </a:cubicBezTo>
                  <a:lnTo>
                    <a:pt x="23210" y="3860"/>
                  </a:lnTo>
                  <a:lnTo>
                    <a:pt x="23312" y="3753"/>
                  </a:lnTo>
                  <a:lnTo>
                    <a:pt x="19499" y="43"/>
                  </a:lnTo>
                  <a:cubicBezTo>
                    <a:pt x="19471" y="16"/>
                    <a:pt x="19435" y="1"/>
                    <a:pt x="19398" y="1"/>
                  </a:cubicBezTo>
                  <a:close/>
                  <a:moveTo>
                    <a:pt x="3969" y="6"/>
                  </a:moveTo>
                  <a:cubicBezTo>
                    <a:pt x="3931" y="6"/>
                    <a:pt x="3893" y="20"/>
                    <a:pt x="3866" y="47"/>
                  </a:cubicBezTo>
                  <a:lnTo>
                    <a:pt x="54" y="3757"/>
                  </a:lnTo>
                  <a:cubicBezTo>
                    <a:pt x="17" y="3791"/>
                    <a:pt x="1" y="3844"/>
                    <a:pt x="10" y="3892"/>
                  </a:cubicBezTo>
                  <a:cubicBezTo>
                    <a:pt x="21" y="3940"/>
                    <a:pt x="55" y="3982"/>
                    <a:pt x="103" y="4000"/>
                  </a:cubicBezTo>
                  <a:lnTo>
                    <a:pt x="104" y="3999"/>
                  </a:lnTo>
                  <a:lnTo>
                    <a:pt x="3666" y="5359"/>
                  </a:lnTo>
                  <a:cubicBezTo>
                    <a:pt x="3682" y="5366"/>
                    <a:pt x="3700" y="5369"/>
                    <a:pt x="3717" y="5369"/>
                  </a:cubicBezTo>
                  <a:cubicBezTo>
                    <a:pt x="3745" y="5369"/>
                    <a:pt x="3773" y="5361"/>
                    <a:pt x="3797" y="5345"/>
                  </a:cubicBezTo>
                  <a:cubicBezTo>
                    <a:pt x="3837" y="5319"/>
                    <a:pt x="3861" y="5276"/>
                    <a:pt x="3863" y="5228"/>
                  </a:cubicBezTo>
                  <a:lnTo>
                    <a:pt x="4115" y="160"/>
                  </a:lnTo>
                  <a:cubicBezTo>
                    <a:pt x="4117" y="99"/>
                    <a:pt x="4081" y="43"/>
                    <a:pt x="4028" y="19"/>
                  </a:cubicBezTo>
                  <a:cubicBezTo>
                    <a:pt x="4009" y="10"/>
                    <a:pt x="3989" y="6"/>
                    <a:pt x="3969" y="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4"/>
            <p:cNvSpPr/>
            <p:nvPr/>
          </p:nvSpPr>
          <p:spPr>
            <a:xfrm>
              <a:off x="5201450" y="2489113"/>
              <a:ext cx="704075" cy="228725"/>
            </a:xfrm>
            <a:custGeom>
              <a:rect b="b" l="l" r="r" t="t"/>
              <a:pathLst>
                <a:path extrusionOk="0" h="9149" w="28163">
                  <a:moveTo>
                    <a:pt x="14079" y="1"/>
                  </a:moveTo>
                  <a:cubicBezTo>
                    <a:pt x="9310" y="1"/>
                    <a:pt x="4538" y="900"/>
                    <a:pt x="0" y="2698"/>
                  </a:cubicBezTo>
                  <a:lnTo>
                    <a:pt x="2553" y="9148"/>
                  </a:lnTo>
                  <a:cubicBezTo>
                    <a:pt x="6269" y="7676"/>
                    <a:pt x="10174" y="6940"/>
                    <a:pt x="14080" y="6940"/>
                  </a:cubicBezTo>
                  <a:cubicBezTo>
                    <a:pt x="17986" y="6940"/>
                    <a:pt x="21892" y="7676"/>
                    <a:pt x="25610" y="9148"/>
                  </a:cubicBezTo>
                  <a:lnTo>
                    <a:pt x="28163" y="2698"/>
                  </a:lnTo>
                  <a:cubicBezTo>
                    <a:pt x="23621" y="900"/>
                    <a:pt x="18850" y="1"/>
                    <a:pt x="140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4"/>
            <p:cNvSpPr/>
            <p:nvPr/>
          </p:nvSpPr>
          <p:spPr>
            <a:xfrm>
              <a:off x="5197300" y="2485463"/>
              <a:ext cx="712000" cy="236050"/>
            </a:xfrm>
            <a:custGeom>
              <a:rect b="b" l="l" r="r" t="t"/>
              <a:pathLst>
                <a:path extrusionOk="0" h="9442" w="28480">
                  <a:moveTo>
                    <a:pt x="14245" y="1"/>
                  </a:moveTo>
                  <a:cubicBezTo>
                    <a:pt x="11484" y="1"/>
                    <a:pt x="8721" y="303"/>
                    <a:pt x="6005" y="901"/>
                  </a:cubicBezTo>
                  <a:cubicBezTo>
                    <a:pt x="5924" y="921"/>
                    <a:pt x="5873" y="998"/>
                    <a:pt x="5892" y="1076"/>
                  </a:cubicBezTo>
                  <a:cubicBezTo>
                    <a:pt x="5908" y="1145"/>
                    <a:pt x="5970" y="1192"/>
                    <a:pt x="6039" y="1192"/>
                  </a:cubicBezTo>
                  <a:cubicBezTo>
                    <a:pt x="6049" y="1192"/>
                    <a:pt x="6059" y="1191"/>
                    <a:pt x="6069" y="1189"/>
                  </a:cubicBezTo>
                  <a:cubicBezTo>
                    <a:pt x="8766" y="593"/>
                    <a:pt x="11505" y="296"/>
                    <a:pt x="14245" y="296"/>
                  </a:cubicBezTo>
                  <a:cubicBezTo>
                    <a:pt x="18949" y="296"/>
                    <a:pt x="23657" y="1173"/>
                    <a:pt x="28138" y="2928"/>
                  </a:cubicBezTo>
                  <a:lnTo>
                    <a:pt x="28138" y="2928"/>
                  </a:lnTo>
                  <a:lnTo>
                    <a:pt x="25693" y="9105"/>
                  </a:lnTo>
                  <a:lnTo>
                    <a:pt x="25693" y="9105"/>
                  </a:lnTo>
                  <a:cubicBezTo>
                    <a:pt x="21996" y="7660"/>
                    <a:pt x="18114" y="6942"/>
                    <a:pt x="14234" y="6942"/>
                  </a:cubicBezTo>
                  <a:cubicBezTo>
                    <a:pt x="10363" y="6942"/>
                    <a:pt x="6488" y="7664"/>
                    <a:pt x="2802" y="9106"/>
                  </a:cubicBezTo>
                  <a:lnTo>
                    <a:pt x="2802" y="9106"/>
                  </a:lnTo>
                  <a:lnTo>
                    <a:pt x="357" y="2929"/>
                  </a:lnTo>
                  <a:lnTo>
                    <a:pt x="357" y="2929"/>
                  </a:lnTo>
                  <a:cubicBezTo>
                    <a:pt x="1018" y="2671"/>
                    <a:pt x="1686" y="2429"/>
                    <a:pt x="2356" y="2208"/>
                  </a:cubicBezTo>
                  <a:cubicBezTo>
                    <a:pt x="2433" y="2182"/>
                    <a:pt x="2475" y="2099"/>
                    <a:pt x="2451" y="2022"/>
                  </a:cubicBezTo>
                  <a:cubicBezTo>
                    <a:pt x="2430" y="1960"/>
                    <a:pt x="2371" y="1920"/>
                    <a:pt x="2309" y="1920"/>
                  </a:cubicBezTo>
                  <a:cubicBezTo>
                    <a:pt x="2294" y="1920"/>
                    <a:pt x="2279" y="1923"/>
                    <a:pt x="2264" y="1927"/>
                  </a:cubicBezTo>
                  <a:cubicBezTo>
                    <a:pt x="1542" y="2166"/>
                    <a:pt x="823" y="2425"/>
                    <a:pt x="113" y="2707"/>
                  </a:cubicBezTo>
                  <a:cubicBezTo>
                    <a:pt x="36" y="2738"/>
                    <a:pt x="1" y="2825"/>
                    <a:pt x="30" y="2898"/>
                  </a:cubicBezTo>
                  <a:lnTo>
                    <a:pt x="2582" y="9349"/>
                  </a:lnTo>
                  <a:cubicBezTo>
                    <a:pt x="2597" y="9384"/>
                    <a:pt x="2626" y="9414"/>
                    <a:pt x="2661" y="9429"/>
                  </a:cubicBezTo>
                  <a:cubicBezTo>
                    <a:pt x="2680" y="9437"/>
                    <a:pt x="2700" y="9441"/>
                    <a:pt x="2719" y="9441"/>
                  </a:cubicBezTo>
                  <a:cubicBezTo>
                    <a:pt x="2738" y="9441"/>
                    <a:pt x="2756" y="9438"/>
                    <a:pt x="2773" y="9431"/>
                  </a:cubicBezTo>
                  <a:cubicBezTo>
                    <a:pt x="6470" y="7968"/>
                    <a:pt x="10352" y="7233"/>
                    <a:pt x="14234" y="7233"/>
                  </a:cubicBezTo>
                  <a:cubicBezTo>
                    <a:pt x="18125" y="7233"/>
                    <a:pt x="22018" y="7963"/>
                    <a:pt x="25722" y="9431"/>
                  </a:cubicBezTo>
                  <a:cubicBezTo>
                    <a:pt x="25739" y="9437"/>
                    <a:pt x="25758" y="9440"/>
                    <a:pt x="25777" y="9440"/>
                  </a:cubicBezTo>
                  <a:cubicBezTo>
                    <a:pt x="25796" y="9440"/>
                    <a:pt x="25816" y="9436"/>
                    <a:pt x="25834" y="9429"/>
                  </a:cubicBezTo>
                  <a:cubicBezTo>
                    <a:pt x="25871" y="9413"/>
                    <a:pt x="25898" y="9384"/>
                    <a:pt x="25913" y="9349"/>
                  </a:cubicBezTo>
                  <a:lnTo>
                    <a:pt x="28465" y="2898"/>
                  </a:lnTo>
                  <a:cubicBezTo>
                    <a:pt x="28479" y="2861"/>
                    <a:pt x="28479" y="2821"/>
                    <a:pt x="28463" y="2786"/>
                  </a:cubicBezTo>
                  <a:cubicBezTo>
                    <a:pt x="28447" y="2751"/>
                    <a:pt x="28418" y="2722"/>
                    <a:pt x="28383" y="2707"/>
                  </a:cubicBezTo>
                  <a:cubicBezTo>
                    <a:pt x="23826" y="905"/>
                    <a:pt x="19035" y="1"/>
                    <a:pt x="142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4"/>
            <p:cNvSpPr/>
            <p:nvPr/>
          </p:nvSpPr>
          <p:spPr>
            <a:xfrm>
              <a:off x="5280550" y="2514763"/>
              <a:ext cx="42750" cy="16825"/>
            </a:xfrm>
            <a:custGeom>
              <a:rect b="b" l="l" r="r" t="t"/>
              <a:pathLst>
                <a:path extrusionOk="0" h="673" w="1710">
                  <a:moveTo>
                    <a:pt x="1549" y="1"/>
                  </a:moveTo>
                  <a:cubicBezTo>
                    <a:pt x="1537" y="1"/>
                    <a:pt x="1525" y="2"/>
                    <a:pt x="1512" y="5"/>
                  </a:cubicBezTo>
                  <a:cubicBezTo>
                    <a:pt x="1049" y="123"/>
                    <a:pt x="585" y="249"/>
                    <a:pt x="124" y="384"/>
                  </a:cubicBezTo>
                  <a:cubicBezTo>
                    <a:pt x="45" y="407"/>
                    <a:pt x="0" y="489"/>
                    <a:pt x="23" y="567"/>
                  </a:cubicBezTo>
                  <a:cubicBezTo>
                    <a:pt x="43" y="631"/>
                    <a:pt x="103" y="673"/>
                    <a:pt x="167" y="673"/>
                  </a:cubicBezTo>
                  <a:cubicBezTo>
                    <a:pt x="180" y="673"/>
                    <a:pt x="194" y="671"/>
                    <a:pt x="207" y="667"/>
                  </a:cubicBezTo>
                  <a:cubicBezTo>
                    <a:pt x="665" y="532"/>
                    <a:pt x="1126" y="407"/>
                    <a:pt x="1585" y="290"/>
                  </a:cubicBezTo>
                  <a:cubicBezTo>
                    <a:pt x="1663" y="270"/>
                    <a:pt x="1710" y="190"/>
                    <a:pt x="1691" y="111"/>
                  </a:cubicBezTo>
                  <a:cubicBezTo>
                    <a:pt x="1673" y="45"/>
                    <a:pt x="1613" y="1"/>
                    <a:pt x="154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4"/>
            <p:cNvSpPr/>
            <p:nvPr/>
          </p:nvSpPr>
          <p:spPr>
            <a:xfrm>
              <a:off x="5293300" y="1928888"/>
              <a:ext cx="148400" cy="126150"/>
            </a:xfrm>
            <a:custGeom>
              <a:rect b="b" l="l" r="r" t="t"/>
              <a:pathLst>
                <a:path extrusionOk="0" h="5046" w="5936">
                  <a:moveTo>
                    <a:pt x="1608" y="0"/>
                  </a:moveTo>
                  <a:cubicBezTo>
                    <a:pt x="1518" y="0"/>
                    <a:pt x="1422" y="15"/>
                    <a:pt x="1319" y="47"/>
                  </a:cubicBezTo>
                  <a:cubicBezTo>
                    <a:pt x="1" y="463"/>
                    <a:pt x="900" y="4854"/>
                    <a:pt x="2314" y="5040"/>
                  </a:cubicBezTo>
                  <a:cubicBezTo>
                    <a:pt x="2343" y="5044"/>
                    <a:pt x="2372" y="5046"/>
                    <a:pt x="2402" y="5046"/>
                  </a:cubicBezTo>
                  <a:cubicBezTo>
                    <a:pt x="3848" y="5046"/>
                    <a:pt x="5936" y="498"/>
                    <a:pt x="4826" y="131"/>
                  </a:cubicBezTo>
                  <a:cubicBezTo>
                    <a:pt x="4742" y="103"/>
                    <a:pt x="4659" y="90"/>
                    <a:pt x="4578" y="90"/>
                  </a:cubicBezTo>
                  <a:cubicBezTo>
                    <a:pt x="3574" y="90"/>
                    <a:pt x="2850" y="2077"/>
                    <a:pt x="2850" y="2077"/>
                  </a:cubicBezTo>
                  <a:cubicBezTo>
                    <a:pt x="2850" y="2077"/>
                    <a:pt x="2670" y="0"/>
                    <a:pt x="16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4"/>
            <p:cNvSpPr/>
            <p:nvPr/>
          </p:nvSpPr>
          <p:spPr>
            <a:xfrm>
              <a:off x="5317350" y="1988063"/>
              <a:ext cx="94250" cy="66975"/>
            </a:xfrm>
            <a:custGeom>
              <a:rect b="b" l="l" r="r" t="t"/>
              <a:pathLst>
                <a:path extrusionOk="0" h="2679" w="3770">
                  <a:moveTo>
                    <a:pt x="3770" y="0"/>
                  </a:moveTo>
                  <a:cubicBezTo>
                    <a:pt x="3046" y="1048"/>
                    <a:pt x="2257" y="1390"/>
                    <a:pt x="1536" y="1390"/>
                  </a:cubicBezTo>
                  <a:cubicBezTo>
                    <a:pt x="958" y="1390"/>
                    <a:pt x="423" y="1170"/>
                    <a:pt x="0" y="918"/>
                  </a:cubicBezTo>
                  <a:lnTo>
                    <a:pt x="0" y="918"/>
                  </a:lnTo>
                  <a:cubicBezTo>
                    <a:pt x="291" y="1830"/>
                    <a:pt x="779" y="2598"/>
                    <a:pt x="1352" y="2673"/>
                  </a:cubicBezTo>
                  <a:cubicBezTo>
                    <a:pt x="1380" y="2677"/>
                    <a:pt x="1409" y="2679"/>
                    <a:pt x="1438" y="2679"/>
                  </a:cubicBezTo>
                  <a:cubicBezTo>
                    <a:pt x="2234" y="2679"/>
                    <a:pt x="3224" y="1301"/>
                    <a:pt x="3770"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4"/>
            <p:cNvSpPr/>
            <p:nvPr/>
          </p:nvSpPr>
          <p:spPr>
            <a:xfrm>
              <a:off x="5306500" y="1927463"/>
              <a:ext cx="118900" cy="131325"/>
            </a:xfrm>
            <a:custGeom>
              <a:rect b="b" l="l" r="r" t="t"/>
              <a:pathLst>
                <a:path extrusionOk="0" h="5253" w="4756">
                  <a:moveTo>
                    <a:pt x="4048" y="0"/>
                  </a:moveTo>
                  <a:cubicBezTo>
                    <a:pt x="3903" y="0"/>
                    <a:pt x="3765" y="35"/>
                    <a:pt x="3637" y="93"/>
                  </a:cubicBezTo>
                  <a:cubicBezTo>
                    <a:pt x="3562" y="127"/>
                    <a:pt x="3529" y="214"/>
                    <a:pt x="3565" y="287"/>
                  </a:cubicBezTo>
                  <a:cubicBezTo>
                    <a:pt x="3590" y="341"/>
                    <a:pt x="3644" y="373"/>
                    <a:pt x="3700" y="373"/>
                  </a:cubicBezTo>
                  <a:cubicBezTo>
                    <a:pt x="3720" y="373"/>
                    <a:pt x="3741" y="369"/>
                    <a:pt x="3761" y="360"/>
                  </a:cubicBezTo>
                  <a:cubicBezTo>
                    <a:pt x="3857" y="316"/>
                    <a:pt x="3953" y="294"/>
                    <a:pt x="4050" y="294"/>
                  </a:cubicBezTo>
                  <a:cubicBezTo>
                    <a:pt x="4117" y="294"/>
                    <a:pt x="4183" y="304"/>
                    <a:pt x="4253" y="328"/>
                  </a:cubicBezTo>
                  <a:cubicBezTo>
                    <a:pt x="4287" y="340"/>
                    <a:pt x="4314" y="356"/>
                    <a:pt x="4339" y="377"/>
                  </a:cubicBezTo>
                  <a:cubicBezTo>
                    <a:pt x="4358" y="397"/>
                    <a:pt x="4374" y="416"/>
                    <a:pt x="4390" y="442"/>
                  </a:cubicBezTo>
                  <a:cubicBezTo>
                    <a:pt x="4411" y="482"/>
                    <a:pt x="4432" y="535"/>
                    <a:pt x="4444" y="599"/>
                  </a:cubicBezTo>
                  <a:cubicBezTo>
                    <a:pt x="4459" y="663"/>
                    <a:pt x="4465" y="739"/>
                    <a:pt x="4465" y="824"/>
                  </a:cubicBezTo>
                  <a:cubicBezTo>
                    <a:pt x="4465" y="978"/>
                    <a:pt x="4443" y="1161"/>
                    <a:pt x="4400" y="1363"/>
                  </a:cubicBezTo>
                  <a:cubicBezTo>
                    <a:pt x="4322" y="1716"/>
                    <a:pt x="4183" y="2122"/>
                    <a:pt x="4000" y="2532"/>
                  </a:cubicBezTo>
                  <a:cubicBezTo>
                    <a:pt x="3727" y="3145"/>
                    <a:pt x="3358" y="3763"/>
                    <a:pt x="2969" y="4221"/>
                  </a:cubicBezTo>
                  <a:cubicBezTo>
                    <a:pt x="2773" y="4450"/>
                    <a:pt x="2577" y="4638"/>
                    <a:pt x="2388" y="4765"/>
                  </a:cubicBezTo>
                  <a:cubicBezTo>
                    <a:pt x="2295" y="4829"/>
                    <a:pt x="2202" y="4877"/>
                    <a:pt x="2115" y="4909"/>
                  </a:cubicBezTo>
                  <a:cubicBezTo>
                    <a:pt x="2030" y="4941"/>
                    <a:pt x="1950" y="4957"/>
                    <a:pt x="1873" y="4957"/>
                  </a:cubicBezTo>
                  <a:cubicBezTo>
                    <a:pt x="1850" y="4957"/>
                    <a:pt x="1826" y="4956"/>
                    <a:pt x="1805" y="4953"/>
                  </a:cubicBezTo>
                  <a:cubicBezTo>
                    <a:pt x="1712" y="4941"/>
                    <a:pt x="1621" y="4904"/>
                    <a:pt x="1526" y="4847"/>
                  </a:cubicBezTo>
                  <a:cubicBezTo>
                    <a:pt x="1444" y="4797"/>
                    <a:pt x="1361" y="4726"/>
                    <a:pt x="1280" y="4643"/>
                  </a:cubicBezTo>
                  <a:cubicBezTo>
                    <a:pt x="1141" y="4493"/>
                    <a:pt x="1006" y="4294"/>
                    <a:pt x="885" y="4065"/>
                  </a:cubicBezTo>
                  <a:cubicBezTo>
                    <a:pt x="706" y="3720"/>
                    <a:pt x="556" y="3302"/>
                    <a:pt x="454" y="2872"/>
                  </a:cubicBezTo>
                  <a:cubicBezTo>
                    <a:pt x="351" y="2443"/>
                    <a:pt x="296" y="1999"/>
                    <a:pt x="296" y="1602"/>
                  </a:cubicBezTo>
                  <a:cubicBezTo>
                    <a:pt x="296" y="1276"/>
                    <a:pt x="333" y="983"/>
                    <a:pt x="412" y="753"/>
                  </a:cubicBezTo>
                  <a:cubicBezTo>
                    <a:pt x="438" y="678"/>
                    <a:pt x="396" y="592"/>
                    <a:pt x="319" y="567"/>
                  </a:cubicBezTo>
                  <a:cubicBezTo>
                    <a:pt x="304" y="562"/>
                    <a:pt x="288" y="559"/>
                    <a:pt x="273" y="559"/>
                  </a:cubicBezTo>
                  <a:cubicBezTo>
                    <a:pt x="212" y="559"/>
                    <a:pt x="153" y="598"/>
                    <a:pt x="133" y="658"/>
                  </a:cubicBezTo>
                  <a:cubicBezTo>
                    <a:pt x="41" y="931"/>
                    <a:pt x="3" y="1252"/>
                    <a:pt x="1" y="1602"/>
                  </a:cubicBezTo>
                  <a:cubicBezTo>
                    <a:pt x="1" y="1973"/>
                    <a:pt x="46" y="2371"/>
                    <a:pt x="129" y="2766"/>
                  </a:cubicBezTo>
                  <a:cubicBezTo>
                    <a:pt x="190" y="3061"/>
                    <a:pt x="274" y="3354"/>
                    <a:pt x="375" y="3631"/>
                  </a:cubicBezTo>
                  <a:cubicBezTo>
                    <a:pt x="527" y="4044"/>
                    <a:pt x="720" y="4420"/>
                    <a:pt x="950" y="4709"/>
                  </a:cubicBezTo>
                  <a:cubicBezTo>
                    <a:pt x="1064" y="4853"/>
                    <a:pt x="1189" y="4975"/>
                    <a:pt x="1325" y="5068"/>
                  </a:cubicBezTo>
                  <a:cubicBezTo>
                    <a:pt x="1462" y="5160"/>
                    <a:pt x="1609" y="5224"/>
                    <a:pt x="1767" y="5246"/>
                  </a:cubicBezTo>
                  <a:cubicBezTo>
                    <a:pt x="1802" y="5250"/>
                    <a:pt x="1836" y="5253"/>
                    <a:pt x="1873" y="5253"/>
                  </a:cubicBezTo>
                  <a:cubicBezTo>
                    <a:pt x="1961" y="5253"/>
                    <a:pt x="2049" y="5238"/>
                    <a:pt x="2136" y="5214"/>
                  </a:cubicBezTo>
                  <a:cubicBezTo>
                    <a:pt x="2298" y="5166"/>
                    <a:pt x="2459" y="5079"/>
                    <a:pt x="2613" y="4967"/>
                  </a:cubicBezTo>
                  <a:cubicBezTo>
                    <a:pt x="2886" y="4768"/>
                    <a:pt x="3151" y="4482"/>
                    <a:pt x="3401" y="4148"/>
                  </a:cubicBezTo>
                  <a:cubicBezTo>
                    <a:pt x="3775" y="3647"/>
                    <a:pt x="4112" y="3037"/>
                    <a:pt x="4356" y="2443"/>
                  </a:cubicBezTo>
                  <a:cubicBezTo>
                    <a:pt x="4480" y="2146"/>
                    <a:pt x="4579" y="1853"/>
                    <a:pt x="4648" y="1578"/>
                  </a:cubicBezTo>
                  <a:cubicBezTo>
                    <a:pt x="4717" y="1304"/>
                    <a:pt x="4756" y="1048"/>
                    <a:pt x="4756" y="825"/>
                  </a:cubicBezTo>
                  <a:cubicBezTo>
                    <a:pt x="4756" y="735"/>
                    <a:pt x="4750" y="650"/>
                    <a:pt x="4737" y="573"/>
                  </a:cubicBezTo>
                  <a:cubicBezTo>
                    <a:pt x="4714" y="454"/>
                    <a:pt x="4676" y="344"/>
                    <a:pt x="4611" y="252"/>
                  </a:cubicBezTo>
                  <a:cubicBezTo>
                    <a:pt x="4579" y="206"/>
                    <a:pt x="4541" y="164"/>
                    <a:pt x="4496" y="129"/>
                  </a:cubicBezTo>
                  <a:cubicBezTo>
                    <a:pt x="4449" y="95"/>
                    <a:pt x="4400" y="68"/>
                    <a:pt x="4343" y="48"/>
                  </a:cubicBezTo>
                  <a:cubicBezTo>
                    <a:pt x="4244" y="16"/>
                    <a:pt x="4144" y="0"/>
                    <a:pt x="40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4"/>
            <p:cNvSpPr/>
            <p:nvPr/>
          </p:nvSpPr>
          <p:spPr>
            <a:xfrm>
              <a:off x="5349500" y="1937938"/>
              <a:ext cx="42050" cy="46550"/>
            </a:xfrm>
            <a:custGeom>
              <a:rect b="b" l="l" r="r" t="t"/>
              <a:pathLst>
                <a:path extrusionOk="0" h="1862" w="1682">
                  <a:moveTo>
                    <a:pt x="1519" y="1"/>
                  </a:moveTo>
                  <a:cubicBezTo>
                    <a:pt x="1480" y="1"/>
                    <a:pt x="1442" y="16"/>
                    <a:pt x="1413" y="45"/>
                  </a:cubicBezTo>
                  <a:cubicBezTo>
                    <a:pt x="1264" y="199"/>
                    <a:pt x="1132" y="379"/>
                    <a:pt x="1015" y="559"/>
                  </a:cubicBezTo>
                  <a:cubicBezTo>
                    <a:pt x="874" y="778"/>
                    <a:pt x="758" y="1000"/>
                    <a:pt x="668" y="1187"/>
                  </a:cubicBezTo>
                  <a:lnTo>
                    <a:pt x="668" y="1187"/>
                  </a:lnTo>
                  <a:cubicBezTo>
                    <a:pt x="666" y="1178"/>
                    <a:pt x="664" y="1168"/>
                    <a:pt x="662" y="1158"/>
                  </a:cubicBezTo>
                  <a:cubicBezTo>
                    <a:pt x="630" y="1002"/>
                    <a:pt x="585" y="825"/>
                    <a:pt x="525" y="649"/>
                  </a:cubicBezTo>
                  <a:cubicBezTo>
                    <a:pt x="466" y="470"/>
                    <a:pt x="392" y="292"/>
                    <a:pt x="296" y="125"/>
                  </a:cubicBezTo>
                  <a:cubicBezTo>
                    <a:pt x="269" y="78"/>
                    <a:pt x="218" y="51"/>
                    <a:pt x="167" y="51"/>
                  </a:cubicBezTo>
                  <a:cubicBezTo>
                    <a:pt x="143" y="51"/>
                    <a:pt x="118" y="58"/>
                    <a:pt x="95" y="71"/>
                  </a:cubicBezTo>
                  <a:cubicBezTo>
                    <a:pt x="24" y="114"/>
                    <a:pt x="0" y="204"/>
                    <a:pt x="40" y="275"/>
                  </a:cubicBezTo>
                  <a:cubicBezTo>
                    <a:pt x="122" y="416"/>
                    <a:pt x="191" y="580"/>
                    <a:pt x="247" y="743"/>
                  </a:cubicBezTo>
                  <a:cubicBezTo>
                    <a:pt x="329" y="991"/>
                    <a:pt x="384" y="1238"/>
                    <a:pt x="413" y="1424"/>
                  </a:cubicBezTo>
                  <a:cubicBezTo>
                    <a:pt x="429" y="1516"/>
                    <a:pt x="440" y="1594"/>
                    <a:pt x="445" y="1647"/>
                  </a:cubicBezTo>
                  <a:cubicBezTo>
                    <a:pt x="450" y="1673"/>
                    <a:pt x="451" y="1694"/>
                    <a:pt x="453" y="1708"/>
                  </a:cubicBezTo>
                  <a:cubicBezTo>
                    <a:pt x="453" y="1715"/>
                    <a:pt x="456" y="1721"/>
                    <a:pt x="456" y="1724"/>
                  </a:cubicBezTo>
                  <a:lnTo>
                    <a:pt x="456" y="1729"/>
                  </a:lnTo>
                  <a:cubicBezTo>
                    <a:pt x="461" y="1796"/>
                    <a:pt x="514" y="1853"/>
                    <a:pt x="581" y="1861"/>
                  </a:cubicBezTo>
                  <a:cubicBezTo>
                    <a:pt x="588" y="1861"/>
                    <a:pt x="594" y="1862"/>
                    <a:pt x="600" y="1862"/>
                  </a:cubicBezTo>
                  <a:cubicBezTo>
                    <a:pt x="662" y="1862"/>
                    <a:pt x="718" y="1826"/>
                    <a:pt x="740" y="1764"/>
                  </a:cubicBezTo>
                  <a:cubicBezTo>
                    <a:pt x="742" y="1761"/>
                    <a:pt x="830" y="1520"/>
                    <a:pt x="986" y="1209"/>
                  </a:cubicBezTo>
                  <a:cubicBezTo>
                    <a:pt x="1063" y="1055"/>
                    <a:pt x="1158" y="881"/>
                    <a:pt x="1267" y="716"/>
                  </a:cubicBezTo>
                  <a:cubicBezTo>
                    <a:pt x="1374" y="549"/>
                    <a:pt x="1495" y="387"/>
                    <a:pt x="1625" y="249"/>
                  </a:cubicBezTo>
                  <a:cubicBezTo>
                    <a:pt x="1681" y="191"/>
                    <a:pt x="1679" y="96"/>
                    <a:pt x="1622" y="42"/>
                  </a:cubicBezTo>
                  <a:cubicBezTo>
                    <a:pt x="1593" y="14"/>
                    <a:pt x="1556" y="1"/>
                    <a:pt x="151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4"/>
            <p:cNvSpPr/>
            <p:nvPr/>
          </p:nvSpPr>
          <p:spPr>
            <a:xfrm>
              <a:off x="5322200" y="1925213"/>
              <a:ext cx="21750" cy="8575"/>
            </a:xfrm>
            <a:custGeom>
              <a:rect b="b" l="l" r="r" t="t"/>
              <a:pathLst>
                <a:path extrusionOk="0" h="343" w="870">
                  <a:moveTo>
                    <a:pt x="455" y="0"/>
                  </a:moveTo>
                  <a:cubicBezTo>
                    <a:pt x="347" y="0"/>
                    <a:pt x="235" y="18"/>
                    <a:pt x="121" y="55"/>
                  </a:cubicBezTo>
                  <a:cubicBezTo>
                    <a:pt x="42" y="79"/>
                    <a:pt x="1" y="161"/>
                    <a:pt x="25" y="239"/>
                  </a:cubicBezTo>
                  <a:cubicBezTo>
                    <a:pt x="44" y="303"/>
                    <a:pt x="101" y="343"/>
                    <a:pt x="163" y="343"/>
                  </a:cubicBezTo>
                  <a:cubicBezTo>
                    <a:pt x="178" y="343"/>
                    <a:pt x="193" y="340"/>
                    <a:pt x="208" y="336"/>
                  </a:cubicBezTo>
                  <a:cubicBezTo>
                    <a:pt x="298" y="307"/>
                    <a:pt x="379" y="296"/>
                    <a:pt x="452" y="296"/>
                  </a:cubicBezTo>
                  <a:cubicBezTo>
                    <a:pt x="527" y="296"/>
                    <a:pt x="593" y="307"/>
                    <a:pt x="656" y="329"/>
                  </a:cubicBezTo>
                  <a:cubicBezTo>
                    <a:pt x="671" y="335"/>
                    <a:pt x="687" y="337"/>
                    <a:pt x="703" y="337"/>
                  </a:cubicBezTo>
                  <a:cubicBezTo>
                    <a:pt x="763" y="337"/>
                    <a:pt x="822" y="299"/>
                    <a:pt x="843" y="239"/>
                  </a:cubicBezTo>
                  <a:cubicBezTo>
                    <a:pt x="869" y="162"/>
                    <a:pt x="829" y="79"/>
                    <a:pt x="754" y="50"/>
                  </a:cubicBezTo>
                  <a:cubicBezTo>
                    <a:pt x="660" y="18"/>
                    <a:pt x="561" y="0"/>
                    <a:pt x="455"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4"/>
            <p:cNvSpPr/>
            <p:nvPr/>
          </p:nvSpPr>
          <p:spPr>
            <a:xfrm>
              <a:off x="5085825" y="2374513"/>
              <a:ext cx="147850" cy="130050"/>
            </a:xfrm>
            <a:custGeom>
              <a:rect b="b" l="l" r="r" t="t"/>
              <a:pathLst>
                <a:path extrusionOk="0" h="5202" w="5914">
                  <a:moveTo>
                    <a:pt x="4588" y="0"/>
                  </a:moveTo>
                  <a:cubicBezTo>
                    <a:pt x="3526" y="0"/>
                    <a:pt x="3026" y="2193"/>
                    <a:pt x="3026" y="2193"/>
                  </a:cubicBezTo>
                  <a:cubicBezTo>
                    <a:pt x="3026" y="2193"/>
                    <a:pt x="2616" y="281"/>
                    <a:pt x="1633" y="281"/>
                  </a:cubicBezTo>
                  <a:cubicBezTo>
                    <a:pt x="1515" y="281"/>
                    <a:pt x="1389" y="309"/>
                    <a:pt x="1254" y="371"/>
                  </a:cubicBezTo>
                  <a:cubicBezTo>
                    <a:pt x="0" y="947"/>
                    <a:pt x="1437" y="5192"/>
                    <a:pt x="2864" y="5201"/>
                  </a:cubicBezTo>
                  <a:cubicBezTo>
                    <a:pt x="2866" y="5201"/>
                    <a:pt x="2867" y="5201"/>
                    <a:pt x="2868" y="5201"/>
                  </a:cubicBezTo>
                  <a:cubicBezTo>
                    <a:pt x="4328" y="5201"/>
                    <a:pt x="5913" y="249"/>
                    <a:pt x="4746" y="16"/>
                  </a:cubicBezTo>
                  <a:cubicBezTo>
                    <a:pt x="4692" y="5"/>
                    <a:pt x="4639" y="0"/>
                    <a:pt x="45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14"/>
            <p:cNvSpPr/>
            <p:nvPr/>
          </p:nvSpPr>
          <p:spPr>
            <a:xfrm>
              <a:off x="5118375" y="2430738"/>
              <a:ext cx="90725" cy="73825"/>
            </a:xfrm>
            <a:custGeom>
              <a:rect b="b" l="l" r="r" t="t"/>
              <a:pathLst>
                <a:path extrusionOk="0" h="2953" w="3629">
                  <a:moveTo>
                    <a:pt x="3628" y="0"/>
                  </a:moveTo>
                  <a:cubicBezTo>
                    <a:pt x="2958" y="1286"/>
                    <a:pt x="2091" y="1674"/>
                    <a:pt x="1288" y="1674"/>
                  </a:cubicBezTo>
                  <a:cubicBezTo>
                    <a:pt x="820" y="1674"/>
                    <a:pt x="373" y="1542"/>
                    <a:pt x="0" y="1379"/>
                  </a:cubicBezTo>
                  <a:lnTo>
                    <a:pt x="0" y="1379"/>
                  </a:lnTo>
                  <a:cubicBezTo>
                    <a:pt x="401" y="2248"/>
                    <a:pt x="981" y="2949"/>
                    <a:pt x="1562" y="2952"/>
                  </a:cubicBezTo>
                  <a:cubicBezTo>
                    <a:pt x="1564" y="2952"/>
                    <a:pt x="1565" y="2952"/>
                    <a:pt x="1567" y="2952"/>
                  </a:cubicBezTo>
                  <a:cubicBezTo>
                    <a:pt x="2381" y="2952"/>
                    <a:pt x="3236" y="1405"/>
                    <a:pt x="3628"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14"/>
            <p:cNvSpPr/>
            <p:nvPr/>
          </p:nvSpPr>
          <p:spPr>
            <a:xfrm>
              <a:off x="5101475" y="2370888"/>
              <a:ext cx="116800" cy="137350"/>
            </a:xfrm>
            <a:custGeom>
              <a:rect b="b" l="l" r="r" t="t"/>
              <a:pathLst>
                <a:path extrusionOk="0" h="5494" w="4672">
                  <a:moveTo>
                    <a:pt x="3962" y="1"/>
                  </a:moveTo>
                  <a:cubicBezTo>
                    <a:pt x="3803" y="1"/>
                    <a:pt x="3654" y="42"/>
                    <a:pt x="3522" y="111"/>
                  </a:cubicBezTo>
                  <a:cubicBezTo>
                    <a:pt x="3405" y="171"/>
                    <a:pt x="3299" y="253"/>
                    <a:pt x="3205" y="347"/>
                  </a:cubicBezTo>
                  <a:cubicBezTo>
                    <a:pt x="3036" y="513"/>
                    <a:pt x="2898" y="716"/>
                    <a:pt x="2779" y="930"/>
                  </a:cubicBezTo>
                  <a:cubicBezTo>
                    <a:pt x="2614" y="1231"/>
                    <a:pt x="2489" y="1549"/>
                    <a:pt x="2403" y="1805"/>
                  </a:cubicBezTo>
                  <a:lnTo>
                    <a:pt x="2403" y="1805"/>
                  </a:lnTo>
                  <a:cubicBezTo>
                    <a:pt x="2371" y="1712"/>
                    <a:pt x="2334" y="1610"/>
                    <a:pt x="2289" y="1505"/>
                  </a:cubicBezTo>
                  <a:cubicBezTo>
                    <a:pt x="2233" y="1370"/>
                    <a:pt x="2166" y="1227"/>
                    <a:pt x="2089" y="1089"/>
                  </a:cubicBezTo>
                  <a:cubicBezTo>
                    <a:pt x="1973" y="882"/>
                    <a:pt x="1830" y="684"/>
                    <a:pt x="1654" y="535"/>
                  </a:cubicBezTo>
                  <a:cubicBezTo>
                    <a:pt x="1565" y="460"/>
                    <a:pt x="1468" y="395"/>
                    <a:pt x="1362" y="350"/>
                  </a:cubicBezTo>
                  <a:cubicBezTo>
                    <a:pt x="1254" y="306"/>
                    <a:pt x="1137" y="280"/>
                    <a:pt x="1012" y="280"/>
                  </a:cubicBezTo>
                  <a:cubicBezTo>
                    <a:pt x="923" y="280"/>
                    <a:pt x="833" y="291"/>
                    <a:pt x="740" y="320"/>
                  </a:cubicBezTo>
                  <a:cubicBezTo>
                    <a:pt x="663" y="341"/>
                    <a:pt x="618" y="424"/>
                    <a:pt x="641" y="501"/>
                  </a:cubicBezTo>
                  <a:cubicBezTo>
                    <a:pt x="655" y="565"/>
                    <a:pt x="714" y="608"/>
                    <a:pt x="779" y="608"/>
                  </a:cubicBezTo>
                  <a:cubicBezTo>
                    <a:pt x="792" y="608"/>
                    <a:pt x="806" y="606"/>
                    <a:pt x="819" y="603"/>
                  </a:cubicBezTo>
                  <a:cubicBezTo>
                    <a:pt x="886" y="583"/>
                    <a:pt x="949" y="575"/>
                    <a:pt x="1007" y="575"/>
                  </a:cubicBezTo>
                  <a:cubicBezTo>
                    <a:pt x="1106" y="575"/>
                    <a:pt x="1196" y="599"/>
                    <a:pt x="1285" y="641"/>
                  </a:cubicBezTo>
                  <a:cubicBezTo>
                    <a:pt x="1360" y="680"/>
                    <a:pt x="1435" y="733"/>
                    <a:pt x="1504" y="800"/>
                  </a:cubicBezTo>
                  <a:cubicBezTo>
                    <a:pt x="1628" y="916"/>
                    <a:pt x="1740" y="1073"/>
                    <a:pt x="1837" y="1243"/>
                  </a:cubicBezTo>
                  <a:cubicBezTo>
                    <a:pt x="1978" y="1498"/>
                    <a:pt x="2087" y="1782"/>
                    <a:pt x="2155" y="1999"/>
                  </a:cubicBezTo>
                  <a:cubicBezTo>
                    <a:pt x="2190" y="2108"/>
                    <a:pt x="2216" y="2201"/>
                    <a:pt x="2232" y="2266"/>
                  </a:cubicBezTo>
                  <a:cubicBezTo>
                    <a:pt x="2240" y="2298"/>
                    <a:pt x="2246" y="2325"/>
                    <a:pt x="2249" y="2343"/>
                  </a:cubicBezTo>
                  <a:cubicBezTo>
                    <a:pt x="2251" y="2351"/>
                    <a:pt x="2254" y="2359"/>
                    <a:pt x="2254" y="2362"/>
                  </a:cubicBezTo>
                  <a:cubicBezTo>
                    <a:pt x="2254" y="2364"/>
                    <a:pt x="2254" y="2367"/>
                    <a:pt x="2256" y="2367"/>
                  </a:cubicBezTo>
                  <a:lnTo>
                    <a:pt x="2256" y="2368"/>
                  </a:lnTo>
                  <a:cubicBezTo>
                    <a:pt x="2270" y="2437"/>
                    <a:pt x="2330" y="2484"/>
                    <a:pt x="2399" y="2484"/>
                  </a:cubicBezTo>
                  <a:cubicBezTo>
                    <a:pt x="2466" y="2484"/>
                    <a:pt x="2527" y="2436"/>
                    <a:pt x="2543" y="2370"/>
                  </a:cubicBezTo>
                  <a:cubicBezTo>
                    <a:pt x="2543" y="2368"/>
                    <a:pt x="2575" y="2234"/>
                    <a:pt x="2638" y="2031"/>
                  </a:cubicBezTo>
                  <a:cubicBezTo>
                    <a:pt x="2683" y="1880"/>
                    <a:pt x="2750" y="1693"/>
                    <a:pt x="2832" y="1495"/>
                  </a:cubicBezTo>
                  <a:cubicBezTo>
                    <a:pt x="2895" y="1349"/>
                    <a:pt x="2964" y="1196"/>
                    <a:pt x="3044" y="1054"/>
                  </a:cubicBezTo>
                  <a:cubicBezTo>
                    <a:pt x="3105" y="946"/>
                    <a:pt x="3171" y="843"/>
                    <a:pt x="3241" y="750"/>
                  </a:cubicBezTo>
                  <a:cubicBezTo>
                    <a:pt x="3346" y="611"/>
                    <a:pt x="3461" y="493"/>
                    <a:pt x="3582" y="416"/>
                  </a:cubicBezTo>
                  <a:cubicBezTo>
                    <a:pt x="3643" y="376"/>
                    <a:pt x="3705" y="346"/>
                    <a:pt x="3766" y="325"/>
                  </a:cubicBezTo>
                  <a:cubicBezTo>
                    <a:pt x="3829" y="306"/>
                    <a:pt x="3893" y="293"/>
                    <a:pt x="3962" y="293"/>
                  </a:cubicBezTo>
                  <a:cubicBezTo>
                    <a:pt x="4004" y="293"/>
                    <a:pt x="4046" y="298"/>
                    <a:pt x="4091" y="306"/>
                  </a:cubicBezTo>
                  <a:cubicBezTo>
                    <a:pt x="4112" y="309"/>
                    <a:pt x="4132" y="317"/>
                    <a:pt x="4150" y="325"/>
                  </a:cubicBezTo>
                  <a:cubicBezTo>
                    <a:pt x="4182" y="341"/>
                    <a:pt x="4211" y="365"/>
                    <a:pt x="4238" y="402"/>
                  </a:cubicBezTo>
                  <a:cubicBezTo>
                    <a:pt x="4259" y="428"/>
                    <a:pt x="4278" y="461"/>
                    <a:pt x="4295" y="501"/>
                  </a:cubicBezTo>
                  <a:cubicBezTo>
                    <a:pt x="4320" y="562"/>
                    <a:pt x="4341" y="638"/>
                    <a:pt x="4356" y="726"/>
                  </a:cubicBezTo>
                  <a:cubicBezTo>
                    <a:pt x="4368" y="814"/>
                    <a:pt x="4375" y="916"/>
                    <a:pt x="4375" y="1028"/>
                  </a:cubicBezTo>
                  <a:cubicBezTo>
                    <a:pt x="4375" y="1203"/>
                    <a:pt x="4357" y="1404"/>
                    <a:pt x="4325" y="1615"/>
                  </a:cubicBezTo>
                  <a:cubicBezTo>
                    <a:pt x="4267" y="1990"/>
                    <a:pt x="4160" y="2404"/>
                    <a:pt x="4018" y="2818"/>
                  </a:cubicBezTo>
                  <a:cubicBezTo>
                    <a:pt x="3911" y="3126"/>
                    <a:pt x="3786" y="3434"/>
                    <a:pt x="3644" y="3718"/>
                  </a:cubicBezTo>
                  <a:cubicBezTo>
                    <a:pt x="3434" y="4146"/>
                    <a:pt x="3192" y="4528"/>
                    <a:pt x="2944" y="4792"/>
                  </a:cubicBezTo>
                  <a:cubicBezTo>
                    <a:pt x="2819" y="4924"/>
                    <a:pt x="2696" y="5028"/>
                    <a:pt x="2577" y="5097"/>
                  </a:cubicBezTo>
                  <a:cubicBezTo>
                    <a:pt x="2517" y="5131"/>
                    <a:pt x="2458" y="5157"/>
                    <a:pt x="2405" y="5173"/>
                  </a:cubicBezTo>
                  <a:cubicBezTo>
                    <a:pt x="2349" y="5189"/>
                    <a:pt x="2294" y="5197"/>
                    <a:pt x="2241" y="5197"/>
                  </a:cubicBezTo>
                  <a:lnTo>
                    <a:pt x="2240" y="5197"/>
                  </a:lnTo>
                  <a:cubicBezTo>
                    <a:pt x="2135" y="5197"/>
                    <a:pt x="2029" y="5168"/>
                    <a:pt x="1917" y="5112"/>
                  </a:cubicBezTo>
                  <a:cubicBezTo>
                    <a:pt x="1819" y="5062"/>
                    <a:pt x="1718" y="4990"/>
                    <a:pt x="1618" y="4898"/>
                  </a:cubicBezTo>
                  <a:cubicBezTo>
                    <a:pt x="1443" y="4741"/>
                    <a:pt x="1268" y="4521"/>
                    <a:pt x="1110" y="4268"/>
                  </a:cubicBezTo>
                  <a:cubicBezTo>
                    <a:pt x="872" y="3885"/>
                    <a:pt x="666" y="3425"/>
                    <a:pt x="522" y="2959"/>
                  </a:cubicBezTo>
                  <a:cubicBezTo>
                    <a:pt x="378" y="2494"/>
                    <a:pt x="294" y="2022"/>
                    <a:pt x="296" y="1625"/>
                  </a:cubicBezTo>
                  <a:cubicBezTo>
                    <a:pt x="296" y="1551"/>
                    <a:pt x="297" y="1481"/>
                    <a:pt x="304" y="1413"/>
                  </a:cubicBezTo>
                  <a:cubicBezTo>
                    <a:pt x="310" y="1333"/>
                    <a:pt x="251" y="1261"/>
                    <a:pt x="169" y="1254"/>
                  </a:cubicBezTo>
                  <a:cubicBezTo>
                    <a:pt x="166" y="1254"/>
                    <a:pt x="163" y="1254"/>
                    <a:pt x="159" y="1254"/>
                  </a:cubicBezTo>
                  <a:cubicBezTo>
                    <a:pt x="83" y="1254"/>
                    <a:pt x="16" y="1310"/>
                    <a:pt x="10" y="1389"/>
                  </a:cubicBezTo>
                  <a:cubicBezTo>
                    <a:pt x="5" y="1465"/>
                    <a:pt x="0" y="1545"/>
                    <a:pt x="0" y="1625"/>
                  </a:cubicBezTo>
                  <a:cubicBezTo>
                    <a:pt x="0" y="2006"/>
                    <a:pt x="69" y="2428"/>
                    <a:pt x="185" y="2856"/>
                  </a:cubicBezTo>
                  <a:cubicBezTo>
                    <a:pt x="273" y="3176"/>
                    <a:pt x="390" y="3497"/>
                    <a:pt x="527" y="3799"/>
                  </a:cubicBezTo>
                  <a:cubicBezTo>
                    <a:pt x="732" y="4253"/>
                    <a:pt x="986" y="4666"/>
                    <a:pt x="1273" y="4972"/>
                  </a:cubicBezTo>
                  <a:cubicBezTo>
                    <a:pt x="1415" y="5128"/>
                    <a:pt x="1567" y="5253"/>
                    <a:pt x="1728" y="5346"/>
                  </a:cubicBezTo>
                  <a:cubicBezTo>
                    <a:pt x="1808" y="5393"/>
                    <a:pt x="1891" y="5428"/>
                    <a:pt x="1976" y="5454"/>
                  </a:cubicBezTo>
                  <a:cubicBezTo>
                    <a:pt x="2062" y="5481"/>
                    <a:pt x="2150" y="5494"/>
                    <a:pt x="2238" y="5494"/>
                  </a:cubicBezTo>
                  <a:lnTo>
                    <a:pt x="2245" y="5494"/>
                  </a:lnTo>
                  <a:cubicBezTo>
                    <a:pt x="2328" y="5494"/>
                    <a:pt x="2413" y="5481"/>
                    <a:pt x="2495" y="5457"/>
                  </a:cubicBezTo>
                  <a:cubicBezTo>
                    <a:pt x="2647" y="5411"/>
                    <a:pt x="2794" y="5324"/>
                    <a:pt x="2932" y="5211"/>
                  </a:cubicBezTo>
                  <a:cubicBezTo>
                    <a:pt x="3052" y="5114"/>
                    <a:pt x="3171" y="4993"/>
                    <a:pt x="3282" y="4858"/>
                  </a:cubicBezTo>
                  <a:cubicBezTo>
                    <a:pt x="3477" y="4619"/>
                    <a:pt x="3660" y="4330"/>
                    <a:pt x="3827" y="4015"/>
                  </a:cubicBezTo>
                  <a:cubicBezTo>
                    <a:pt x="4076" y="3540"/>
                    <a:pt x="4287" y="3003"/>
                    <a:pt x="4436" y="2479"/>
                  </a:cubicBezTo>
                  <a:cubicBezTo>
                    <a:pt x="4510" y="2217"/>
                    <a:pt x="4569" y="1959"/>
                    <a:pt x="4609" y="1715"/>
                  </a:cubicBezTo>
                  <a:cubicBezTo>
                    <a:pt x="4649" y="1469"/>
                    <a:pt x="4672" y="1238"/>
                    <a:pt x="4672" y="1030"/>
                  </a:cubicBezTo>
                  <a:cubicBezTo>
                    <a:pt x="4672" y="906"/>
                    <a:pt x="4664" y="787"/>
                    <a:pt x="4646" y="680"/>
                  </a:cubicBezTo>
                  <a:cubicBezTo>
                    <a:pt x="4633" y="596"/>
                    <a:pt x="4614" y="521"/>
                    <a:pt x="4590" y="450"/>
                  </a:cubicBezTo>
                  <a:cubicBezTo>
                    <a:pt x="4551" y="344"/>
                    <a:pt x="4500" y="249"/>
                    <a:pt x="4428" y="171"/>
                  </a:cubicBezTo>
                  <a:cubicBezTo>
                    <a:pt x="4391" y="132"/>
                    <a:pt x="4349" y="100"/>
                    <a:pt x="4301" y="74"/>
                  </a:cubicBezTo>
                  <a:cubicBezTo>
                    <a:pt x="4254" y="49"/>
                    <a:pt x="4203" y="31"/>
                    <a:pt x="4148" y="18"/>
                  </a:cubicBezTo>
                  <a:cubicBezTo>
                    <a:pt x="4086" y="7"/>
                    <a:pt x="4023" y="1"/>
                    <a:pt x="39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4"/>
            <p:cNvSpPr/>
            <p:nvPr/>
          </p:nvSpPr>
          <p:spPr>
            <a:xfrm>
              <a:off x="5889850" y="2308963"/>
              <a:ext cx="147525" cy="142375"/>
            </a:xfrm>
            <a:custGeom>
              <a:rect b="b" l="l" r="r" t="t"/>
              <a:pathLst>
                <a:path extrusionOk="0" h="5695" w="5901">
                  <a:moveTo>
                    <a:pt x="1569" y="0"/>
                  </a:moveTo>
                  <a:cubicBezTo>
                    <a:pt x="1532" y="0"/>
                    <a:pt x="1494" y="2"/>
                    <a:pt x="1455" y="7"/>
                  </a:cubicBezTo>
                  <a:cubicBezTo>
                    <a:pt x="0" y="174"/>
                    <a:pt x="699" y="5349"/>
                    <a:pt x="1718" y="5648"/>
                  </a:cubicBezTo>
                  <a:cubicBezTo>
                    <a:pt x="1825" y="5680"/>
                    <a:pt x="1935" y="5694"/>
                    <a:pt x="2047" y="5694"/>
                  </a:cubicBezTo>
                  <a:cubicBezTo>
                    <a:pt x="3738" y="5694"/>
                    <a:pt x="5900" y="2303"/>
                    <a:pt x="4906" y="1482"/>
                  </a:cubicBezTo>
                  <a:cubicBezTo>
                    <a:pt x="4732" y="1339"/>
                    <a:pt x="4555" y="1279"/>
                    <a:pt x="4379" y="1279"/>
                  </a:cubicBezTo>
                  <a:cubicBezTo>
                    <a:pt x="3489" y="1279"/>
                    <a:pt x="2661" y="2827"/>
                    <a:pt x="2661" y="2827"/>
                  </a:cubicBezTo>
                  <a:cubicBezTo>
                    <a:pt x="2661" y="2827"/>
                    <a:pt x="2896" y="0"/>
                    <a:pt x="15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4"/>
            <p:cNvSpPr/>
            <p:nvPr/>
          </p:nvSpPr>
          <p:spPr>
            <a:xfrm>
              <a:off x="5912375" y="2396763"/>
              <a:ext cx="95375" cy="54575"/>
            </a:xfrm>
            <a:custGeom>
              <a:rect b="b" l="l" r="r" t="t"/>
              <a:pathLst>
                <a:path extrusionOk="0" h="2183" w="3815">
                  <a:moveTo>
                    <a:pt x="3814" y="1"/>
                  </a:moveTo>
                  <a:cubicBezTo>
                    <a:pt x="2991" y="794"/>
                    <a:pt x="2174" y="1041"/>
                    <a:pt x="1475" y="1041"/>
                  </a:cubicBezTo>
                  <a:cubicBezTo>
                    <a:pt x="870" y="1041"/>
                    <a:pt x="354" y="856"/>
                    <a:pt x="0" y="680"/>
                  </a:cubicBezTo>
                  <a:lnTo>
                    <a:pt x="0" y="680"/>
                  </a:lnTo>
                  <a:cubicBezTo>
                    <a:pt x="201" y="1447"/>
                    <a:pt x="495" y="2041"/>
                    <a:pt x="819" y="2136"/>
                  </a:cubicBezTo>
                  <a:cubicBezTo>
                    <a:pt x="926" y="2168"/>
                    <a:pt x="1036" y="2183"/>
                    <a:pt x="1148" y="2183"/>
                  </a:cubicBezTo>
                  <a:cubicBezTo>
                    <a:pt x="2105" y="2183"/>
                    <a:pt x="3214" y="1093"/>
                    <a:pt x="3814"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4"/>
            <p:cNvSpPr/>
            <p:nvPr/>
          </p:nvSpPr>
          <p:spPr>
            <a:xfrm>
              <a:off x="5901725" y="2305188"/>
              <a:ext cx="120675" cy="149775"/>
            </a:xfrm>
            <a:custGeom>
              <a:rect b="b" l="l" r="r" t="t"/>
              <a:pathLst>
                <a:path extrusionOk="0" h="5991" w="4827">
                  <a:moveTo>
                    <a:pt x="1092" y="1"/>
                  </a:moveTo>
                  <a:cubicBezTo>
                    <a:pt x="1051" y="1"/>
                    <a:pt x="1006" y="2"/>
                    <a:pt x="962" y="9"/>
                  </a:cubicBezTo>
                  <a:cubicBezTo>
                    <a:pt x="882" y="18"/>
                    <a:pt x="823" y="90"/>
                    <a:pt x="831" y="171"/>
                  </a:cubicBezTo>
                  <a:cubicBezTo>
                    <a:pt x="843" y="251"/>
                    <a:pt x="905" y="307"/>
                    <a:pt x="980" y="307"/>
                  </a:cubicBezTo>
                  <a:cubicBezTo>
                    <a:pt x="986" y="307"/>
                    <a:pt x="992" y="306"/>
                    <a:pt x="998" y="306"/>
                  </a:cubicBezTo>
                  <a:cubicBezTo>
                    <a:pt x="1033" y="301"/>
                    <a:pt x="1063" y="299"/>
                    <a:pt x="1097" y="299"/>
                  </a:cubicBezTo>
                  <a:cubicBezTo>
                    <a:pt x="1198" y="299"/>
                    <a:pt x="1287" y="318"/>
                    <a:pt x="1365" y="354"/>
                  </a:cubicBezTo>
                  <a:cubicBezTo>
                    <a:pt x="1433" y="383"/>
                    <a:pt x="1495" y="428"/>
                    <a:pt x="1551" y="482"/>
                  </a:cubicBezTo>
                  <a:cubicBezTo>
                    <a:pt x="1653" y="578"/>
                    <a:pt x="1736" y="710"/>
                    <a:pt x="1805" y="871"/>
                  </a:cubicBezTo>
                  <a:cubicBezTo>
                    <a:pt x="1906" y="1110"/>
                    <a:pt x="1970" y="1402"/>
                    <a:pt x="2009" y="1694"/>
                  </a:cubicBezTo>
                  <a:cubicBezTo>
                    <a:pt x="2047" y="1983"/>
                    <a:pt x="2057" y="2269"/>
                    <a:pt x="2057" y="2497"/>
                  </a:cubicBezTo>
                  <a:cubicBezTo>
                    <a:pt x="2057" y="2637"/>
                    <a:pt x="2054" y="2755"/>
                    <a:pt x="2049" y="2837"/>
                  </a:cubicBezTo>
                  <a:cubicBezTo>
                    <a:pt x="2047" y="2879"/>
                    <a:pt x="2046" y="2911"/>
                    <a:pt x="2044" y="2934"/>
                  </a:cubicBezTo>
                  <a:cubicBezTo>
                    <a:pt x="2044" y="2943"/>
                    <a:pt x="2041" y="2954"/>
                    <a:pt x="2041" y="2958"/>
                  </a:cubicBezTo>
                  <a:lnTo>
                    <a:pt x="2041" y="2964"/>
                  </a:lnTo>
                  <a:lnTo>
                    <a:pt x="2041" y="2966"/>
                  </a:lnTo>
                  <a:cubicBezTo>
                    <a:pt x="2036" y="3036"/>
                    <a:pt x="2080" y="3100"/>
                    <a:pt x="2145" y="3118"/>
                  </a:cubicBezTo>
                  <a:cubicBezTo>
                    <a:pt x="2160" y="3123"/>
                    <a:pt x="2174" y="3125"/>
                    <a:pt x="2188" y="3125"/>
                  </a:cubicBezTo>
                  <a:cubicBezTo>
                    <a:pt x="2242" y="3125"/>
                    <a:pt x="2292" y="3095"/>
                    <a:pt x="2317" y="3046"/>
                  </a:cubicBezTo>
                  <a:cubicBezTo>
                    <a:pt x="2317" y="3046"/>
                    <a:pt x="2369" y="2950"/>
                    <a:pt x="2457" y="2807"/>
                  </a:cubicBezTo>
                  <a:cubicBezTo>
                    <a:pt x="2592" y="2595"/>
                    <a:pt x="2815" y="2277"/>
                    <a:pt x="3075" y="2018"/>
                  </a:cubicBezTo>
                  <a:cubicBezTo>
                    <a:pt x="3205" y="1890"/>
                    <a:pt x="3346" y="1776"/>
                    <a:pt x="3489" y="1697"/>
                  </a:cubicBezTo>
                  <a:cubicBezTo>
                    <a:pt x="3558" y="1657"/>
                    <a:pt x="3629" y="1627"/>
                    <a:pt x="3699" y="1606"/>
                  </a:cubicBezTo>
                  <a:cubicBezTo>
                    <a:pt x="3770" y="1585"/>
                    <a:pt x="3837" y="1574"/>
                    <a:pt x="3903" y="1574"/>
                  </a:cubicBezTo>
                  <a:cubicBezTo>
                    <a:pt x="3974" y="1574"/>
                    <a:pt x="4045" y="1585"/>
                    <a:pt x="4117" y="1611"/>
                  </a:cubicBezTo>
                  <a:cubicBezTo>
                    <a:pt x="4189" y="1638"/>
                    <a:pt x="4261" y="1680"/>
                    <a:pt x="4337" y="1742"/>
                  </a:cubicBezTo>
                  <a:cubicBezTo>
                    <a:pt x="4404" y="1795"/>
                    <a:pt x="4452" y="1864"/>
                    <a:pt x="4484" y="1951"/>
                  </a:cubicBezTo>
                  <a:cubicBezTo>
                    <a:pt x="4518" y="2036"/>
                    <a:pt x="4534" y="2140"/>
                    <a:pt x="4534" y="2261"/>
                  </a:cubicBezTo>
                  <a:cubicBezTo>
                    <a:pt x="4534" y="2404"/>
                    <a:pt x="4510" y="2566"/>
                    <a:pt x="4462" y="2741"/>
                  </a:cubicBezTo>
                  <a:cubicBezTo>
                    <a:pt x="4380" y="3046"/>
                    <a:pt x="4229" y="3389"/>
                    <a:pt x="4028" y="3727"/>
                  </a:cubicBezTo>
                  <a:cubicBezTo>
                    <a:pt x="3730" y="4234"/>
                    <a:pt x="3321" y="4732"/>
                    <a:pt x="2881" y="5098"/>
                  </a:cubicBezTo>
                  <a:cubicBezTo>
                    <a:pt x="2662" y="5279"/>
                    <a:pt x="2434" y="5430"/>
                    <a:pt x="2213" y="5533"/>
                  </a:cubicBezTo>
                  <a:cubicBezTo>
                    <a:pt x="1990" y="5635"/>
                    <a:pt x="1773" y="5692"/>
                    <a:pt x="1571" y="5692"/>
                  </a:cubicBezTo>
                  <a:cubicBezTo>
                    <a:pt x="1471" y="5692"/>
                    <a:pt x="1375" y="5679"/>
                    <a:pt x="1283" y="5651"/>
                  </a:cubicBezTo>
                  <a:cubicBezTo>
                    <a:pt x="1261" y="5645"/>
                    <a:pt x="1237" y="5632"/>
                    <a:pt x="1211" y="5616"/>
                  </a:cubicBezTo>
                  <a:cubicBezTo>
                    <a:pt x="1161" y="5584"/>
                    <a:pt x="1105" y="5531"/>
                    <a:pt x="1049" y="5454"/>
                  </a:cubicBezTo>
                  <a:cubicBezTo>
                    <a:pt x="948" y="5322"/>
                    <a:pt x="848" y="5130"/>
                    <a:pt x="755" y="4894"/>
                  </a:cubicBezTo>
                  <a:cubicBezTo>
                    <a:pt x="619" y="4540"/>
                    <a:pt x="502" y="4097"/>
                    <a:pt x="421" y="3629"/>
                  </a:cubicBezTo>
                  <a:cubicBezTo>
                    <a:pt x="341" y="3157"/>
                    <a:pt x="296" y="2657"/>
                    <a:pt x="296" y="2193"/>
                  </a:cubicBezTo>
                  <a:cubicBezTo>
                    <a:pt x="296" y="1927"/>
                    <a:pt x="312" y="1670"/>
                    <a:pt x="341" y="1439"/>
                  </a:cubicBezTo>
                  <a:cubicBezTo>
                    <a:pt x="375" y="1206"/>
                    <a:pt x="421" y="997"/>
                    <a:pt x="487" y="827"/>
                  </a:cubicBezTo>
                  <a:cubicBezTo>
                    <a:pt x="514" y="750"/>
                    <a:pt x="476" y="667"/>
                    <a:pt x="400" y="638"/>
                  </a:cubicBezTo>
                  <a:cubicBezTo>
                    <a:pt x="383" y="632"/>
                    <a:pt x="366" y="629"/>
                    <a:pt x="349" y="629"/>
                  </a:cubicBezTo>
                  <a:cubicBezTo>
                    <a:pt x="289" y="629"/>
                    <a:pt x="233" y="665"/>
                    <a:pt x="211" y="725"/>
                  </a:cubicBezTo>
                  <a:cubicBezTo>
                    <a:pt x="137" y="924"/>
                    <a:pt x="86" y="1152"/>
                    <a:pt x="50" y="1400"/>
                  </a:cubicBezTo>
                  <a:cubicBezTo>
                    <a:pt x="17" y="1649"/>
                    <a:pt x="1" y="1916"/>
                    <a:pt x="1" y="2195"/>
                  </a:cubicBezTo>
                  <a:cubicBezTo>
                    <a:pt x="1" y="2982"/>
                    <a:pt x="126" y="3847"/>
                    <a:pt x="328" y="4549"/>
                  </a:cubicBezTo>
                  <a:cubicBezTo>
                    <a:pt x="431" y="4900"/>
                    <a:pt x="551" y="5210"/>
                    <a:pt x="689" y="5451"/>
                  </a:cubicBezTo>
                  <a:cubicBezTo>
                    <a:pt x="760" y="5571"/>
                    <a:pt x="834" y="5675"/>
                    <a:pt x="917" y="5759"/>
                  </a:cubicBezTo>
                  <a:cubicBezTo>
                    <a:pt x="961" y="5801"/>
                    <a:pt x="1004" y="5838"/>
                    <a:pt x="1051" y="5868"/>
                  </a:cubicBezTo>
                  <a:cubicBezTo>
                    <a:pt x="1097" y="5897"/>
                    <a:pt x="1147" y="5921"/>
                    <a:pt x="1201" y="5937"/>
                  </a:cubicBezTo>
                  <a:cubicBezTo>
                    <a:pt x="1322" y="5974"/>
                    <a:pt x="1445" y="5990"/>
                    <a:pt x="1571" y="5990"/>
                  </a:cubicBezTo>
                  <a:cubicBezTo>
                    <a:pt x="1765" y="5990"/>
                    <a:pt x="1961" y="5950"/>
                    <a:pt x="2153" y="5879"/>
                  </a:cubicBezTo>
                  <a:cubicBezTo>
                    <a:pt x="2494" y="5757"/>
                    <a:pt x="2824" y="5541"/>
                    <a:pt x="3136" y="5271"/>
                  </a:cubicBezTo>
                  <a:cubicBezTo>
                    <a:pt x="3601" y="4868"/>
                    <a:pt x="4020" y="4340"/>
                    <a:pt x="4325" y="3805"/>
                  </a:cubicBezTo>
                  <a:cubicBezTo>
                    <a:pt x="4478" y="3536"/>
                    <a:pt x="4602" y="3267"/>
                    <a:pt x="4690" y="3006"/>
                  </a:cubicBezTo>
                  <a:cubicBezTo>
                    <a:pt x="4777" y="2746"/>
                    <a:pt x="4826" y="2497"/>
                    <a:pt x="4826" y="2266"/>
                  </a:cubicBezTo>
                  <a:cubicBezTo>
                    <a:pt x="4826" y="2116"/>
                    <a:pt x="4805" y="1977"/>
                    <a:pt x="4757" y="1848"/>
                  </a:cubicBezTo>
                  <a:cubicBezTo>
                    <a:pt x="4709" y="1720"/>
                    <a:pt x="4630" y="1606"/>
                    <a:pt x="4521" y="1518"/>
                  </a:cubicBezTo>
                  <a:cubicBezTo>
                    <a:pt x="4423" y="1437"/>
                    <a:pt x="4321" y="1376"/>
                    <a:pt x="4216" y="1336"/>
                  </a:cubicBezTo>
                  <a:cubicBezTo>
                    <a:pt x="4112" y="1296"/>
                    <a:pt x="4006" y="1278"/>
                    <a:pt x="3902" y="1278"/>
                  </a:cubicBezTo>
                  <a:cubicBezTo>
                    <a:pt x="3768" y="1278"/>
                    <a:pt x="3640" y="1306"/>
                    <a:pt x="3518" y="1354"/>
                  </a:cubicBezTo>
                  <a:cubicBezTo>
                    <a:pt x="3306" y="1439"/>
                    <a:pt x="3110" y="1579"/>
                    <a:pt x="2937" y="1739"/>
                  </a:cubicBezTo>
                  <a:cubicBezTo>
                    <a:pt x="2699" y="1958"/>
                    <a:pt x="2496" y="2217"/>
                    <a:pt x="2346" y="2436"/>
                  </a:cubicBezTo>
                  <a:lnTo>
                    <a:pt x="2346" y="2436"/>
                  </a:lnTo>
                  <a:cubicBezTo>
                    <a:pt x="2345" y="2241"/>
                    <a:pt x="2336" y="2011"/>
                    <a:pt x="2311" y="1770"/>
                  </a:cubicBezTo>
                  <a:cubicBezTo>
                    <a:pt x="2290" y="1571"/>
                    <a:pt x="2256" y="1367"/>
                    <a:pt x="2208" y="1168"/>
                  </a:cubicBezTo>
                  <a:cubicBezTo>
                    <a:pt x="2171" y="1020"/>
                    <a:pt x="2126" y="875"/>
                    <a:pt x="2065" y="739"/>
                  </a:cubicBezTo>
                  <a:cubicBezTo>
                    <a:pt x="2022" y="636"/>
                    <a:pt x="1969" y="542"/>
                    <a:pt x="1909" y="453"/>
                  </a:cubicBezTo>
                  <a:cubicBezTo>
                    <a:pt x="1818" y="322"/>
                    <a:pt x="1706" y="209"/>
                    <a:pt x="1569" y="126"/>
                  </a:cubicBezTo>
                  <a:cubicBezTo>
                    <a:pt x="1433" y="44"/>
                    <a:pt x="1270" y="1"/>
                    <a:pt x="10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4"/>
            <p:cNvSpPr/>
            <p:nvPr/>
          </p:nvSpPr>
          <p:spPr>
            <a:xfrm>
              <a:off x="5143000" y="2233263"/>
              <a:ext cx="45025" cy="45050"/>
            </a:xfrm>
            <a:custGeom>
              <a:rect b="b" l="l" r="r" t="t"/>
              <a:pathLst>
                <a:path extrusionOk="0" h="1802" w="1801">
                  <a:moveTo>
                    <a:pt x="905" y="296"/>
                  </a:moveTo>
                  <a:cubicBezTo>
                    <a:pt x="988" y="296"/>
                    <a:pt x="1067" y="312"/>
                    <a:pt x="1139" y="344"/>
                  </a:cubicBezTo>
                  <a:cubicBezTo>
                    <a:pt x="1247" y="391"/>
                    <a:pt x="1340" y="466"/>
                    <a:pt x="1405" y="563"/>
                  </a:cubicBezTo>
                  <a:cubicBezTo>
                    <a:pt x="1471" y="659"/>
                    <a:pt x="1508" y="776"/>
                    <a:pt x="1508" y="903"/>
                  </a:cubicBezTo>
                  <a:cubicBezTo>
                    <a:pt x="1508" y="986"/>
                    <a:pt x="1492" y="1065"/>
                    <a:pt x="1460" y="1137"/>
                  </a:cubicBezTo>
                  <a:cubicBezTo>
                    <a:pt x="1413" y="1245"/>
                    <a:pt x="1338" y="1338"/>
                    <a:pt x="1242" y="1404"/>
                  </a:cubicBezTo>
                  <a:cubicBezTo>
                    <a:pt x="1145" y="1470"/>
                    <a:pt x="1028" y="1507"/>
                    <a:pt x="901" y="1507"/>
                  </a:cubicBezTo>
                  <a:cubicBezTo>
                    <a:pt x="818" y="1507"/>
                    <a:pt x="739" y="1491"/>
                    <a:pt x="667" y="1458"/>
                  </a:cubicBezTo>
                  <a:cubicBezTo>
                    <a:pt x="559" y="1412"/>
                    <a:pt x="466" y="1336"/>
                    <a:pt x="401" y="1239"/>
                  </a:cubicBezTo>
                  <a:cubicBezTo>
                    <a:pt x="335" y="1142"/>
                    <a:pt x="298" y="1027"/>
                    <a:pt x="298" y="900"/>
                  </a:cubicBezTo>
                  <a:cubicBezTo>
                    <a:pt x="298" y="816"/>
                    <a:pt x="314" y="738"/>
                    <a:pt x="346" y="665"/>
                  </a:cubicBezTo>
                  <a:cubicBezTo>
                    <a:pt x="392" y="556"/>
                    <a:pt x="468" y="465"/>
                    <a:pt x="564" y="399"/>
                  </a:cubicBezTo>
                  <a:cubicBezTo>
                    <a:pt x="661" y="332"/>
                    <a:pt x="778" y="296"/>
                    <a:pt x="905" y="296"/>
                  </a:cubicBezTo>
                  <a:close/>
                  <a:moveTo>
                    <a:pt x="901" y="1"/>
                  </a:moveTo>
                  <a:cubicBezTo>
                    <a:pt x="778" y="1"/>
                    <a:pt x="659" y="26"/>
                    <a:pt x="550" y="71"/>
                  </a:cubicBezTo>
                  <a:cubicBezTo>
                    <a:pt x="388" y="140"/>
                    <a:pt x="251" y="254"/>
                    <a:pt x="155" y="397"/>
                  </a:cubicBezTo>
                  <a:cubicBezTo>
                    <a:pt x="59" y="539"/>
                    <a:pt x="1" y="714"/>
                    <a:pt x="1" y="900"/>
                  </a:cubicBezTo>
                  <a:cubicBezTo>
                    <a:pt x="1" y="1025"/>
                    <a:pt x="26" y="1142"/>
                    <a:pt x="71" y="1251"/>
                  </a:cubicBezTo>
                  <a:cubicBezTo>
                    <a:pt x="139" y="1414"/>
                    <a:pt x="253" y="1550"/>
                    <a:pt x="396" y="1646"/>
                  </a:cubicBezTo>
                  <a:cubicBezTo>
                    <a:pt x="539" y="1743"/>
                    <a:pt x="714" y="1802"/>
                    <a:pt x="900" y="1802"/>
                  </a:cubicBezTo>
                  <a:cubicBezTo>
                    <a:pt x="1023" y="1802"/>
                    <a:pt x="1142" y="1775"/>
                    <a:pt x="1251" y="1731"/>
                  </a:cubicBezTo>
                  <a:cubicBezTo>
                    <a:pt x="1413" y="1662"/>
                    <a:pt x="1550" y="1548"/>
                    <a:pt x="1646" y="1405"/>
                  </a:cubicBezTo>
                  <a:cubicBezTo>
                    <a:pt x="1743" y="1264"/>
                    <a:pt x="1800" y="1089"/>
                    <a:pt x="1800" y="903"/>
                  </a:cubicBezTo>
                  <a:cubicBezTo>
                    <a:pt x="1800" y="778"/>
                    <a:pt x="1775" y="659"/>
                    <a:pt x="1730" y="551"/>
                  </a:cubicBezTo>
                  <a:cubicBezTo>
                    <a:pt x="1662" y="389"/>
                    <a:pt x="1548" y="253"/>
                    <a:pt x="1405" y="157"/>
                  </a:cubicBezTo>
                  <a:cubicBezTo>
                    <a:pt x="1263" y="60"/>
                    <a:pt x="1088"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4"/>
            <p:cNvSpPr/>
            <p:nvPr/>
          </p:nvSpPr>
          <p:spPr>
            <a:xfrm>
              <a:off x="5907350" y="2023938"/>
              <a:ext cx="45000" cy="45000"/>
            </a:xfrm>
            <a:custGeom>
              <a:rect b="b" l="l" r="r" t="t"/>
              <a:pathLst>
                <a:path extrusionOk="0" h="1800" w="1800">
                  <a:moveTo>
                    <a:pt x="904" y="296"/>
                  </a:moveTo>
                  <a:cubicBezTo>
                    <a:pt x="988" y="296"/>
                    <a:pt x="1066" y="312"/>
                    <a:pt x="1139" y="344"/>
                  </a:cubicBezTo>
                  <a:cubicBezTo>
                    <a:pt x="1246" y="389"/>
                    <a:pt x="1339" y="466"/>
                    <a:pt x="1405" y="562"/>
                  </a:cubicBezTo>
                  <a:cubicBezTo>
                    <a:pt x="1471" y="659"/>
                    <a:pt x="1508" y="774"/>
                    <a:pt x="1508" y="901"/>
                  </a:cubicBezTo>
                  <a:cubicBezTo>
                    <a:pt x="1508" y="986"/>
                    <a:pt x="1492" y="1063"/>
                    <a:pt x="1460" y="1137"/>
                  </a:cubicBezTo>
                  <a:cubicBezTo>
                    <a:pt x="1413" y="1244"/>
                    <a:pt x="1338" y="1338"/>
                    <a:pt x="1241" y="1403"/>
                  </a:cubicBezTo>
                  <a:cubicBezTo>
                    <a:pt x="1145" y="1469"/>
                    <a:pt x="1028" y="1505"/>
                    <a:pt x="901" y="1505"/>
                  </a:cubicBezTo>
                  <a:cubicBezTo>
                    <a:pt x="818" y="1505"/>
                    <a:pt x="739" y="1490"/>
                    <a:pt x="667" y="1456"/>
                  </a:cubicBezTo>
                  <a:cubicBezTo>
                    <a:pt x="559" y="1411"/>
                    <a:pt x="466" y="1334"/>
                    <a:pt x="400" y="1238"/>
                  </a:cubicBezTo>
                  <a:cubicBezTo>
                    <a:pt x="334" y="1142"/>
                    <a:pt x="297" y="1026"/>
                    <a:pt x="297" y="899"/>
                  </a:cubicBezTo>
                  <a:cubicBezTo>
                    <a:pt x="297" y="814"/>
                    <a:pt x="313" y="737"/>
                    <a:pt x="346" y="665"/>
                  </a:cubicBezTo>
                  <a:cubicBezTo>
                    <a:pt x="392" y="556"/>
                    <a:pt x="468" y="464"/>
                    <a:pt x="564" y="397"/>
                  </a:cubicBezTo>
                  <a:cubicBezTo>
                    <a:pt x="660" y="331"/>
                    <a:pt x="777" y="296"/>
                    <a:pt x="904" y="296"/>
                  </a:cubicBezTo>
                  <a:close/>
                  <a:moveTo>
                    <a:pt x="901" y="0"/>
                  </a:moveTo>
                  <a:cubicBezTo>
                    <a:pt x="777" y="0"/>
                    <a:pt x="659" y="26"/>
                    <a:pt x="549" y="71"/>
                  </a:cubicBezTo>
                  <a:cubicBezTo>
                    <a:pt x="387" y="138"/>
                    <a:pt x="251" y="252"/>
                    <a:pt x="155" y="395"/>
                  </a:cubicBezTo>
                  <a:cubicBezTo>
                    <a:pt x="58" y="538"/>
                    <a:pt x="0" y="713"/>
                    <a:pt x="0" y="899"/>
                  </a:cubicBezTo>
                  <a:cubicBezTo>
                    <a:pt x="0" y="1023"/>
                    <a:pt x="26" y="1142"/>
                    <a:pt x="71" y="1251"/>
                  </a:cubicBezTo>
                  <a:cubicBezTo>
                    <a:pt x="138" y="1413"/>
                    <a:pt x="252" y="1549"/>
                    <a:pt x="395" y="1646"/>
                  </a:cubicBezTo>
                  <a:cubicBezTo>
                    <a:pt x="538" y="1742"/>
                    <a:pt x="713" y="1800"/>
                    <a:pt x="899" y="1800"/>
                  </a:cubicBezTo>
                  <a:cubicBezTo>
                    <a:pt x="1023" y="1800"/>
                    <a:pt x="1142" y="1774"/>
                    <a:pt x="1251" y="1731"/>
                  </a:cubicBezTo>
                  <a:cubicBezTo>
                    <a:pt x="1413" y="1662"/>
                    <a:pt x="1550" y="1548"/>
                    <a:pt x="1646" y="1405"/>
                  </a:cubicBezTo>
                  <a:cubicBezTo>
                    <a:pt x="1742" y="1262"/>
                    <a:pt x="1800" y="1089"/>
                    <a:pt x="1800" y="901"/>
                  </a:cubicBezTo>
                  <a:cubicBezTo>
                    <a:pt x="1800" y="777"/>
                    <a:pt x="1774" y="659"/>
                    <a:pt x="1729" y="551"/>
                  </a:cubicBezTo>
                  <a:cubicBezTo>
                    <a:pt x="1662" y="387"/>
                    <a:pt x="1548" y="251"/>
                    <a:pt x="1405" y="154"/>
                  </a:cubicBezTo>
                  <a:cubicBezTo>
                    <a:pt x="1262" y="58"/>
                    <a:pt x="1087" y="0"/>
                    <a:pt x="9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14"/>
            <p:cNvSpPr/>
            <p:nvPr/>
          </p:nvSpPr>
          <p:spPr>
            <a:xfrm>
              <a:off x="5939625" y="2572563"/>
              <a:ext cx="45000" cy="45000"/>
            </a:xfrm>
            <a:custGeom>
              <a:rect b="b" l="l" r="r" t="t"/>
              <a:pathLst>
                <a:path extrusionOk="0" h="1800" w="1800">
                  <a:moveTo>
                    <a:pt x="902" y="296"/>
                  </a:moveTo>
                  <a:cubicBezTo>
                    <a:pt x="987" y="296"/>
                    <a:pt x="1066" y="312"/>
                    <a:pt x="1138" y="344"/>
                  </a:cubicBezTo>
                  <a:cubicBezTo>
                    <a:pt x="1246" y="390"/>
                    <a:pt x="1339" y="466"/>
                    <a:pt x="1405" y="562"/>
                  </a:cubicBezTo>
                  <a:cubicBezTo>
                    <a:pt x="1471" y="659"/>
                    <a:pt x="1508" y="774"/>
                    <a:pt x="1508" y="901"/>
                  </a:cubicBezTo>
                  <a:cubicBezTo>
                    <a:pt x="1508" y="986"/>
                    <a:pt x="1491" y="1063"/>
                    <a:pt x="1459" y="1135"/>
                  </a:cubicBezTo>
                  <a:cubicBezTo>
                    <a:pt x="1413" y="1244"/>
                    <a:pt x="1336" y="1336"/>
                    <a:pt x="1239" y="1403"/>
                  </a:cubicBezTo>
                  <a:cubicBezTo>
                    <a:pt x="1143" y="1469"/>
                    <a:pt x="1028" y="1505"/>
                    <a:pt x="901" y="1505"/>
                  </a:cubicBezTo>
                  <a:cubicBezTo>
                    <a:pt x="817" y="1505"/>
                    <a:pt x="739" y="1489"/>
                    <a:pt x="666" y="1456"/>
                  </a:cubicBezTo>
                  <a:cubicBezTo>
                    <a:pt x="557" y="1411"/>
                    <a:pt x="466" y="1334"/>
                    <a:pt x="400" y="1238"/>
                  </a:cubicBezTo>
                  <a:cubicBezTo>
                    <a:pt x="332" y="1142"/>
                    <a:pt x="297" y="1026"/>
                    <a:pt x="297" y="899"/>
                  </a:cubicBezTo>
                  <a:cubicBezTo>
                    <a:pt x="297" y="814"/>
                    <a:pt x="313" y="737"/>
                    <a:pt x="345" y="665"/>
                  </a:cubicBezTo>
                  <a:cubicBezTo>
                    <a:pt x="392" y="556"/>
                    <a:pt x="467" y="464"/>
                    <a:pt x="564" y="397"/>
                  </a:cubicBezTo>
                  <a:cubicBezTo>
                    <a:pt x="660" y="331"/>
                    <a:pt x="777" y="296"/>
                    <a:pt x="902" y="296"/>
                  </a:cubicBezTo>
                  <a:close/>
                  <a:moveTo>
                    <a:pt x="901" y="0"/>
                  </a:moveTo>
                  <a:cubicBezTo>
                    <a:pt x="775" y="0"/>
                    <a:pt x="658" y="26"/>
                    <a:pt x="549" y="71"/>
                  </a:cubicBezTo>
                  <a:cubicBezTo>
                    <a:pt x="387" y="138"/>
                    <a:pt x="251" y="254"/>
                    <a:pt x="154" y="395"/>
                  </a:cubicBezTo>
                  <a:cubicBezTo>
                    <a:pt x="58" y="538"/>
                    <a:pt x="0" y="713"/>
                    <a:pt x="0" y="899"/>
                  </a:cubicBezTo>
                  <a:cubicBezTo>
                    <a:pt x="0" y="1023"/>
                    <a:pt x="26" y="1142"/>
                    <a:pt x="69" y="1251"/>
                  </a:cubicBezTo>
                  <a:cubicBezTo>
                    <a:pt x="138" y="1413"/>
                    <a:pt x="252" y="1550"/>
                    <a:pt x="395" y="1646"/>
                  </a:cubicBezTo>
                  <a:cubicBezTo>
                    <a:pt x="538" y="1742"/>
                    <a:pt x="711" y="1800"/>
                    <a:pt x="899" y="1800"/>
                  </a:cubicBezTo>
                  <a:cubicBezTo>
                    <a:pt x="1023" y="1800"/>
                    <a:pt x="1142" y="1774"/>
                    <a:pt x="1249" y="1729"/>
                  </a:cubicBezTo>
                  <a:cubicBezTo>
                    <a:pt x="1413" y="1662"/>
                    <a:pt x="1549" y="1548"/>
                    <a:pt x="1646" y="1405"/>
                  </a:cubicBezTo>
                  <a:cubicBezTo>
                    <a:pt x="1742" y="1262"/>
                    <a:pt x="1800" y="1087"/>
                    <a:pt x="1800" y="901"/>
                  </a:cubicBezTo>
                  <a:cubicBezTo>
                    <a:pt x="1800" y="777"/>
                    <a:pt x="1774" y="659"/>
                    <a:pt x="1729" y="551"/>
                  </a:cubicBezTo>
                  <a:cubicBezTo>
                    <a:pt x="1662" y="387"/>
                    <a:pt x="1548" y="251"/>
                    <a:pt x="1405" y="154"/>
                  </a:cubicBezTo>
                  <a:cubicBezTo>
                    <a:pt x="1262" y="58"/>
                    <a:pt x="1087" y="0"/>
                    <a:pt x="9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7" name="Google Shape;1677;p14"/>
          <p:cNvGrpSpPr/>
          <p:nvPr/>
        </p:nvGrpSpPr>
        <p:grpSpPr>
          <a:xfrm>
            <a:off x="7628952" y="216950"/>
            <a:ext cx="1450522" cy="1312645"/>
            <a:chOff x="4036095" y="2064114"/>
            <a:chExt cx="463602" cy="420814"/>
          </a:xfrm>
        </p:grpSpPr>
        <p:sp>
          <p:nvSpPr>
            <p:cNvPr id="1678" name="Google Shape;1678;p14"/>
            <p:cNvSpPr/>
            <p:nvPr/>
          </p:nvSpPr>
          <p:spPr>
            <a:xfrm>
              <a:off x="4036095" y="2070659"/>
              <a:ext cx="463602" cy="264685"/>
            </a:xfrm>
            <a:custGeom>
              <a:rect b="b" l="l" r="r" t="t"/>
              <a:pathLst>
                <a:path extrusionOk="0" h="9019" w="15797">
                  <a:moveTo>
                    <a:pt x="5438" y="1"/>
                  </a:moveTo>
                  <a:cubicBezTo>
                    <a:pt x="2297" y="1"/>
                    <a:pt x="0" y="4838"/>
                    <a:pt x="7715" y="8972"/>
                  </a:cubicBezTo>
                  <a:cubicBezTo>
                    <a:pt x="7773" y="9003"/>
                    <a:pt x="7836" y="9019"/>
                    <a:pt x="7899" y="9019"/>
                  </a:cubicBezTo>
                  <a:cubicBezTo>
                    <a:pt x="7962" y="9019"/>
                    <a:pt x="8025" y="9003"/>
                    <a:pt x="8082" y="8972"/>
                  </a:cubicBezTo>
                  <a:cubicBezTo>
                    <a:pt x="15797" y="4840"/>
                    <a:pt x="13500" y="1"/>
                    <a:pt x="10359" y="1"/>
                  </a:cubicBezTo>
                  <a:cubicBezTo>
                    <a:pt x="9543" y="1"/>
                    <a:pt x="8669" y="328"/>
                    <a:pt x="7899" y="1081"/>
                  </a:cubicBezTo>
                  <a:cubicBezTo>
                    <a:pt x="7129" y="328"/>
                    <a:pt x="6255" y="1"/>
                    <a:pt x="5438" y="1"/>
                  </a:cubicBez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4"/>
            <p:cNvSpPr/>
            <p:nvPr/>
          </p:nvSpPr>
          <p:spPr>
            <a:xfrm>
              <a:off x="4185915" y="2245777"/>
              <a:ext cx="299139" cy="173943"/>
            </a:xfrm>
            <a:custGeom>
              <a:rect b="b" l="l" r="r" t="t"/>
              <a:pathLst>
                <a:path extrusionOk="0" h="5927" w="10193">
                  <a:moveTo>
                    <a:pt x="8810" y="0"/>
                  </a:moveTo>
                  <a:lnTo>
                    <a:pt x="4862" y="1387"/>
                  </a:lnTo>
                  <a:lnTo>
                    <a:pt x="3360" y="1222"/>
                  </a:lnTo>
                  <a:cubicBezTo>
                    <a:pt x="3308" y="1216"/>
                    <a:pt x="3257" y="1213"/>
                    <a:pt x="3207" y="1213"/>
                  </a:cubicBezTo>
                  <a:cubicBezTo>
                    <a:pt x="2697" y="1213"/>
                    <a:pt x="2219" y="1489"/>
                    <a:pt x="1969" y="1943"/>
                  </a:cubicBezTo>
                  <a:lnTo>
                    <a:pt x="1721" y="2392"/>
                  </a:lnTo>
                  <a:lnTo>
                    <a:pt x="1" y="3118"/>
                  </a:lnTo>
                  <a:lnTo>
                    <a:pt x="1108" y="4912"/>
                  </a:lnTo>
                  <a:lnTo>
                    <a:pt x="4402" y="5927"/>
                  </a:lnTo>
                  <a:lnTo>
                    <a:pt x="10192" y="3872"/>
                  </a:lnTo>
                  <a:lnTo>
                    <a:pt x="8810" y="0"/>
                  </a:lnTo>
                  <a:close/>
                </a:path>
              </a:pathLst>
            </a:custGeom>
            <a:solidFill>
              <a:srgbClr val="DA9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4"/>
            <p:cNvSpPr/>
            <p:nvPr/>
          </p:nvSpPr>
          <p:spPr>
            <a:xfrm>
              <a:off x="4050681" y="2245601"/>
              <a:ext cx="286989" cy="232726"/>
            </a:xfrm>
            <a:custGeom>
              <a:rect b="b" l="l" r="r" t="t"/>
              <a:pathLst>
                <a:path extrusionOk="0" h="7930" w="9779">
                  <a:moveTo>
                    <a:pt x="2101" y="1"/>
                  </a:moveTo>
                  <a:lnTo>
                    <a:pt x="1" y="3712"/>
                  </a:lnTo>
                  <a:cubicBezTo>
                    <a:pt x="310" y="3886"/>
                    <a:pt x="6943" y="7642"/>
                    <a:pt x="7334" y="7860"/>
                  </a:cubicBezTo>
                  <a:cubicBezTo>
                    <a:pt x="7417" y="7907"/>
                    <a:pt x="7508" y="7930"/>
                    <a:pt x="7597" y="7930"/>
                  </a:cubicBezTo>
                  <a:cubicBezTo>
                    <a:pt x="7782" y="7930"/>
                    <a:pt x="7961" y="7833"/>
                    <a:pt x="8060" y="7660"/>
                  </a:cubicBezTo>
                  <a:cubicBezTo>
                    <a:pt x="8205" y="7404"/>
                    <a:pt x="8115" y="7079"/>
                    <a:pt x="7858" y="6934"/>
                  </a:cubicBezTo>
                  <a:lnTo>
                    <a:pt x="7858" y="6934"/>
                  </a:lnTo>
                  <a:cubicBezTo>
                    <a:pt x="7941" y="6981"/>
                    <a:pt x="8031" y="7003"/>
                    <a:pt x="8120" y="7003"/>
                  </a:cubicBezTo>
                  <a:cubicBezTo>
                    <a:pt x="8306" y="7003"/>
                    <a:pt x="8486" y="6906"/>
                    <a:pt x="8585" y="6733"/>
                  </a:cubicBezTo>
                  <a:cubicBezTo>
                    <a:pt x="8632" y="6651"/>
                    <a:pt x="8653" y="6560"/>
                    <a:pt x="8653" y="6471"/>
                  </a:cubicBezTo>
                  <a:cubicBezTo>
                    <a:pt x="8653" y="6285"/>
                    <a:pt x="8556" y="6106"/>
                    <a:pt x="8382" y="6007"/>
                  </a:cubicBezTo>
                  <a:lnTo>
                    <a:pt x="8382" y="6007"/>
                  </a:lnTo>
                  <a:cubicBezTo>
                    <a:pt x="8465" y="6054"/>
                    <a:pt x="8555" y="6077"/>
                    <a:pt x="8644" y="6077"/>
                  </a:cubicBezTo>
                  <a:cubicBezTo>
                    <a:pt x="8829" y="6077"/>
                    <a:pt x="9008" y="5980"/>
                    <a:pt x="9107" y="5807"/>
                  </a:cubicBezTo>
                  <a:cubicBezTo>
                    <a:pt x="9253" y="5550"/>
                    <a:pt x="9164" y="5226"/>
                    <a:pt x="8907" y="5080"/>
                  </a:cubicBezTo>
                  <a:lnTo>
                    <a:pt x="8907" y="5080"/>
                  </a:lnTo>
                  <a:cubicBezTo>
                    <a:pt x="8990" y="5127"/>
                    <a:pt x="9080" y="5150"/>
                    <a:pt x="9169" y="5150"/>
                  </a:cubicBezTo>
                  <a:cubicBezTo>
                    <a:pt x="9355" y="5150"/>
                    <a:pt x="9535" y="5052"/>
                    <a:pt x="9634" y="4879"/>
                  </a:cubicBezTo>
                  <a:cubicBezTo>
                    <a:pt x="9779" y="4623"/>
                    <a:pt x="9688" y="4298"/>
                    <a:pt x="9432" y="4151"/>
                  </a:cubicBezTo>
                  <a:lnTo>
                    <a:pt x="8735" y="3756"/>
                  </a:lnTo>
                  <a:lnTo>
                    <a:pt x="7259" y="2921"/>
                  </a:lnTo>
                  <a:lnTo>
                    <a:pt x="6695" y="3944"/>
                  </a:lnTo>
                  <a:cubicBezTo>
                    <a:pt x="6597" y="4119"/>
                    <a:pt x="6415" y="4219"/>
                    <a:pt x="6227" y="4219"/>
                  </a:cubicBezTo>
                  <a:cubicBezTo>
                    <a:pt x="6140" y="4219"/>
                    <a:pt x="6052" y="4198"/>
                    <a:pt x="5970" y="4153"/>
                  </a:cubicBezTo>
                  <a:cubicBezTo>
                    <a:pt x="5712" y="4011"/>
                    <a:pt x="5620" y="3688"/>
                    <a:pt x="5762" y="3430"/>
                  </a:cubicBezTo>
                  <a:lnTo>
                    <a:pt x="6331" y="2396"/>
                  </a:lnTo>
                  <a:cubicBezTo>
                    <a:pt x="5423" y="1882"/>
                    <a:pt x="4813" y="1537"/>
                    <a:pt x="4418" y="1313"/>
                  </a:cubicBezTo>
                  <a:lnTo>
                    <a:pt x="4418" y="1313"/>
                  </a:lnTo>
                  <a:cubicBezTo>
                    <a:pt x="4119" y="1144"/>
                    <a:pt x="3439" y="759"/>
                    <a:pt x="2101" y="1"/>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4"/>
            <p:cNvSpPr/>
            <p:nvPr/>
          </p:nvSpPr>
          <p:spPr>
            <a:xfrm>
              <a:off x="4160207" y="2175078"/>
              <a:ext cx="58079" cy="46252"/>
            </a:xfrm>
            <a:custGeom>
              <a:rect b="b" l="l" r="r" t="t"/>
              <a:pathLst>
                <a:path extrusionOk="0" h="1576" w="1979">
                  <a:moveTo>
                    <a:pt x="990" y="0"/>
                  </a:moveTo>
                  <a:cubicBezTo>
                    <a:pt x="443" y="0"/>
                    <a:pt x="0" y="352"/>
                    <a:pt x="0" y="788"/>
                  </a:cubicBezTo>
                  <a:cubicBezTo>
                    <a:pt x="0" y="1223"/>
                    <a:pt x="443" y="1575"/>
                    <a:pt x="990" y="1575"/>
                  </a:cubicBezTo>
                  <a:cubicBezTo>
                    <a:pt x="1536" y="1575"/>
                    <a:pt x="1979" y="1223"/>
                    <a:pt x="1979" y="788"/>
                  </a:cubicBezTo>
                  <a:cubicBezTo>
                    <a:pt x="1979" y="354"/>
                    <a:pt x="1536" y="2"/>
                    <a:pt x="990"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4"/>
            <p:cNvSpPr/>
            <p:nvPr/>
          </p:nvSpPr>
          <p:spPr>
            <a:xfrm>
              <a:off x="4317452" y="2175078"/>
              <a:ext cx="58079" cy="46252"/>
            </a:xfrm>
            <a:custGeom>
              <a:rect b="b" l="l" r="r" t="t"/>
              <a:pathLst>
                <a:path extrusionOk="0" h="1576" w="1979">
                  <a:moveTo>
                    <a:pt x="989" y="0"/>
                  </a:moveTo>
                  <a:cubicBezTo>
                    <a:pt x="443" y="0"/>
                    <a:pt x="0" y="352"/>
                    <a:pt x="0" y="788"/>
                  </a:cubicBezTo>
                  <a:cubicBezTo>
                    <a:pt x="0" y="1223"/>
                    <a:pt x="443" y="1575"/>
                    <a:pt x="989" y="1575"/>
                  </a:cubicBezTo>
                  <a:cubicBezTo>
                    <a:pt x="1536" y="1575"/>
                    <a:pt x="1979" y="1223"/>
                    <a:pt x="1979" y="788"/>
                  </a:cubicBezTo>
                  <a:cubicBezTo>
                    <a:pt x="1979" y="354"/>
                    <a:pt x="1536" y="2"/>
                    <a:pt x="989"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4"/>
            <p:cNvSpPr/>
            <p:nvPr/>
          </p:nvSpPr>
          <p:spPr>
            <a:xfrm>
              <a:off x="4044019" y="2064114"/>
              <a:ext cx="448283" cy="420814"/>
            </a:xfrm>
            <a:custGeom>
              <a:rect b="b" l="l" r="r" t="t"/>
              <a:pathLst>
                <a:path extrusionOk="0" h="14339" w="15275">
                  <a:moveTo>
                    <a:pt x="2408" y="6496"/>
                  </a:moveTo>
                  <a:cubicBezTo>
                    <a:pt x="3115" y="6897"/>
                    <a:pt x="3626" y="7183"/>
                    <a:pt x="3983" y="7386"/>
                  </a:cubicBezTo>
                  <a:cubicBezTo>
                    <a:pt x="3988" y="7389"/>
                    <a:pt x="4723" y="7805"/>
                    <a:pt x="4728" y="7808"/>
                  </a:cubicBezTo>
                  <a:cubicBezTo>
                    <a:pt x="5087" y="8011"/>
                    <a:pt x="5582" y="8292"/>
                    <a:pt x="6250" y="8671"/>
                  </a:cubicBezTo>
                  <a:lnTo>
                    <a:pt x="5787" y="9513"/>
                  </a:lnTo>
                  <a:cubicBezTo>
                    <a:pt x="5577" y="9892"/>
                    <a:pt x="5734" y="10354"/>
                    <a:pt x="6086" y="10540"/>
                  </a:cubicBezTo>
                  <a:cubicBezTo>
                    <a:pt x="6201" y="10603"/>
                    <a:pt x="6325" y="10633"/>
                    <a:pt x="6448" y="10633"/>
                  </a:cubicBezTo>
                  <a:cubicBezTo>
                    <a:pt x="6714" y="10633"/>
                    <a:pt x="6973" y="10491"/>
                    <a:pt x="7112" y="10241"/>
                  </a:cubicBezTo>
                  <a:lnTo>
                    <a:pt x="7566" y="9417"/>
                  </a:lnTo>
                  <a:lnTo>
                    <a:pt x="9548" y="10531"/>
                  </a:lnTo>
                  <a:cubicBezTo>
                    <a:pt x="9707" y="10622"/>
                    <a:pt x="9756" y="10830"/>
                    <a:pt x="9649" y="10981"/>
                  </a:cubicBezTo>
                  <a:lnTo>
                    <a:pt x="9647" y="10983"/>
                  </a:lnTo>
                  <a:cubicBezTo>
                    <a:pt x="9587" y="11066"/>
                    <a:pt x="9492" y="11110"/>
                    <a:pt x="9396" y="11110"/>
                  </a:cubicBezTo>
                  <a:cubicBezTo>
                    <a:pt x="9344" y="11110"/>
                    <a:pt x="9291" y="11097"/>
                    <a:pt x="9244" y="11070"/>
                  </a:cubicBezTo>
                  <a:lnTo>
                    <a:pt x="8665" y="10743"/>
                  </a:lnTo>
                  <a:cubicBezTo>
                    <a:pt x="8630" y="10724"/>
                    <a:pt x="8592" y="10715"/>
                    <a:pt x="8554" y="10715"/>
                  </a:cubicBezTo>
                  <a:cubicBezTo>
                    <a:pt x="8476" y="10715"/>
                    <a:pt x="8400" y="10755"/>
                    <a:pt x="8359" y="10829"/>
                  </a:cubicBezTo>
                  <a:cubicBezTo>
                    <a:pt x="8299" y="10935"/>
                    <a:pt x="8335" y="11071"/>
                    <a:pt x="8444" y="11135"/>
                  </a:cubicBezTo>
                  <a:lnTo>
                    <a:pt x="9023" y="11461"/>
                  </a:lnTo>
                  <a:lnTo>
                    <a:pt x="9025" y="11463"/>
                  </a:lnTo>
                  <a:cubicBezTo>
                    <a:pt x="9175" y="11548"/>
                    <a:pt x="9222" y="11738"/>
                    <a:pt x="9141" y="11881"/>
                  </a:cubicBezTo>
                  <a:cubicBezTo>
                    <a:pt x="9084" y="11981"/>
                    <a:pt x="8978" y="12039"/>
                    <a:pt x="8868" y="12039"/>
                  </a:cubicBezTo>
                  <a:cubicBezTo>
                    <a:pt x="8817" y="12039"/>
                    <a:pt x="8765" y="12026"/>
                    <a:pt x="8718" y="11999"/>
                  </a:cubicBezTo>
                  <a:lnTo>
                    <a:pt x="8138" y="11673"/>
                  </a:lnTo>
                  <a:cubicBezTo>
                    <a:pt x="8104" y="11653"/>
                    <a:pt x="8066" y="11643"/>
                    <a:pt x="8029" y="11643"/>
                  </a:cubicBezTo>
                  <a:cubicBezTo>
                    <a:pt x="7951" y="11643"/>
                    <a:pt x="7875" y="11684"/>
                    <a:pt x="7833" y="11758"/>
                  </a:cubicBezTo>
                  <a:cubicBezTo>
                    <a:pt x="7773" y="11864"/>
                    <a:pt x="7810" y="12001"/>
                    <a:pt x="7918" y="12062"/>
                  </a:cubicBezTo>
                  <a:lnTo>
                    <a:pt x="8497" y="12390"/>
                  </a:lnTo>
                  <a:cubicBezTo>
                    <a:pt x="8642" y="12472"/>
                    <a:pt x="8700" y="12659"/>
                    <a:pt x="8613" y="12811"/>
                  </a:cubicBezTo>
                  <a:cubicBezTo>
                    <a:pt x="8557" y="12911"/>
                    <a:pt x="8451" y="12968"/>
                    <a:pt x="8343" y="12968"/>
                  </a:cubicBezTo>
                  <a:cubicBezTo>
                    <a:pt x="8291" y="12968"/>
                    <a:pt x="8239" y="12955"/>
                    <a:pt x="8191" y="12929"/>
                  </a:cubicBezTo>
                  <a:lnTo>
                    <a:pt x="7614" y="12600"/>
                  </a:lnTo>
                  <a:cubicBezTo>
                    <a:pt x="7579" y="12581"/>
                    <a:pt x="7542" y="12572"/>
                    <a:pt x="7504" y="12572"/>
                  </a:cubicBezTo>
                  <a:cubicBezTo>
                    <a:pt x="7426" y="12572"/>
                    <a:pt x="7350" y="12613"/>
                    <a:pt x="7308" y="12686"/>
                  </a:cubicBezTo>
                  <a:cubicBezTo>
                    <a:pt x="7248" y="12794"/>
                    <a:pt x="7284" y="12930"/>
                    <a:pt x="7393" y="12992"/>
                  </a:cubicBezTo>
                  <a:lnTo>
                    <a:pt x="7973" y="13318"/>
                  </a:lnTo>
                  <a:cubicBezTo>
                    <a:pt x="8120" y="13402"/>
                    <a:pt x="8173" y="13591"/>
                    <a:pt x="8089" y="13740"/>
                  </a:cubicBezTo>
                  <a:cubicBezTo>
                    <a:pt x="8033" y="13840"/>
                    <a:pt x="7928" y="13896"/>
                    <a:pt x="7820" y="13896"/>
                  </a:cubicBezTo>
                  <a:cubicBezTo>
                    <a:pt x="7768" y="13896"/>
                    <a:pt x="7715" y="13883"/>
                    <a:pt x="7667" y="13856"/>
                  </a:cubicBezTo>
                  <a:lnTo>
                    <a:pt x="529" y="9816"/>
                  </a:lnTo>
                  <a:lnTo>
                    <a:pt x="2408" y="6496"/>
                  </a:lnTo>
                  <a:close/>
                  <a:moveTo>
                    <a:pt x="10090" y="0"/>
                  </a:moveTo>
                  <a:cubicBezTo>
                    <a:pt x="9807" y="0"/>
                    <a:pt x="9523" y="37"/>
                    <a:pt x="9244" y="109"/>
                  </a:cubicBezTo>
                  <a:cubicBezTo>
                    <a:pt x="8663" y="261"/>
                    <a:pt x="8120" y="560"/>
                    <a:pt x="7631" y="998"/>
                  </a:cubicBezTo>
                  <a:cubicBezTo>
                    <a:pt x="6954" y="393"/>
                    <a:pt x="6172" y="51"/>
                    <a:pt x="5357" y="7"/>
                  </a:cubicBezTo>
                  <a:cubicBezTo>
                    <a:pt x="5295" y="3"/>
                    <a:pt x="5234" y="2"/>
                    <a:pt x="5173" y="2"/>
                  </a:cubicBezTo>
                  <a:cubicBezTo>
                    <a:pt x="4431" y="2"/>
                    <a:pt x="3721" y="250"/>
                    <a:pt x="3153" y="714"/>
                  </a:cubicBezTo>
                  <a:cubicBezTo>
                    <a:pt x="3055" y="793"/>
                    <a:pt x="3043" y="931"/>
                    <a:pt x="3120" y="1029"/>
                  </a:cubicBezTo>
                  <a:cubicBezTo>
                    <a:pt x="3165" y="1082"/>
                    <a:pt x="3228" y="1110"/>
                    <a:pt x="3292" y="1110"/>
                  </a:cubicBezTo>
                  <a:cubicBezTo>
                    <a:pt x="3342" y="1110"/>
                    <a:pt x="3392" y="1093"/>
                    <a:pt x="3435" y="1059"/>
                  </a:cubicBezTo>
                  <a:cubicBezTo>
                    <a:pt x="3888" y="689"/>
                    <a:pt x="4504" y="448"/>
                    <a:pt x="5178" y="448"/>
                  </a:cubicBezTo>
                  <a:cubicBezTo>
                    <a:pt x="5919" y="448"/>
                    <a:pt x="6730" y="738"/>
                    <a:pt x="7472" y="1464"/>
                  </a:cubicBezTo>
                  <a:cubicBezTo>
                    <a:pt x="7516" y="1507"/>
                    <a:pt x="7573" y="1528"/>
                    <a:pt x="7630" y="1528"/>
                  </a:cubicBezTo>
                  <a:cubicBezTo>
                    <a:pt x="7686" y="1528"/>
                    <a:pt x="7742" y="1507"/>
                    <a:pt x="7785" y="1464"/>
                  </a:cubicBezTo>
                  <a:cubicBezTo>
                    <a:pt x="8467" y="798"/>
                    <a:pt x="9275" y="446"/>
                    <a:pt x="10084" y="446"/>
                  </a:cubicBezTo>
                  <a:cubicBezTo>
                    <a:pt x="10353" y="446"/>
                    <a:pt x="10623" y="484"/>
                    <a:pt x="10887" y="564"/>
                  </a:cubicBezTo>
                  <a:cubicBezTo>
                    <a:pt x="12418" y="1022"/>
                    <a:pt x="13305" y="2674"/>
                    <a:pt x="12487" y="4601"/>
                  </a:cubicBezTo>
                  <a:cubicBezTo>
                    <a:pt x="12140" y="5420"/>
                    <a:pt x="11518" y="6231"/>
                    <a:pt x="10638" y="7012"/>
                  </a:cubicBezTo>
                  <a:lnTo>
                    <a:pt x="9673" y="7352"/>
                  </a:lnTo>
                  <a:lnTo>
                    <a:pt x="8222" y="7191"/>
                  </a:lnTo>
                  <a:cubicBezTo>
                    <a:pt x="8162" y="7185"/>
                    <a:pt x="8101" y="7181"/>
                    <a:pt x="8041" y="7181"/>
                  </a:cubicBezTo>
                  <a:cubicBezTo>
                    <a:pt x="7454" y="7181"/>
                    <a:pt x="6904" y="7495"/>
                    <a:pt x="6613" y="8027"/>
                  </a:cubicBezTo>
                  <a:lnTo>
                    <a:pt x="6473" y="8276"/>
                  </a:lnTo>
                  <a:cubicBezTo>
                    <a:pt x="5675" y="7825"/>
                    <a:pt x="5542" y="7749"/>
                    <a:pt x="5541" y="7749"/>
                  </a:cubicBezTo>
                  <a:lnTo>
                    <a:pt x="5541" y="7749"/>
                  </a:lnTo>
                  <a:cubicBezTo>
                    <a:pt x="5541" y="7749"/>
                    <a:pt x="5575" y="7768"/>
                    <a:pt x="5575" y="7768"/>
                  </a:cubicBezTo>
                  <a:cubicBezTo>
                    <a:pt x="5575" y="7768"/>
                    <a:pt x="5564" y="7763"/>
                    <a:pt x="5533" y="7745"/>
                  </a:cubicBezTo>
                  <a:cubicBezTo>
                    <a:pt x="4053" y="6667"/>
                    <a:pt x="3061" y="5479"/>
                    <a:pt x="2661" y="4311"/>
                  </a:cubicBezTo>
                  <a:cubicBezTo>
                    <a:pt x="2333" y="3349"/>
                    <a:pt x="2411" y="2414"/>
                    <a:pt x="2885" y="1674"/>
                  </a:cubicBezTo>
                  <a:cubicBezTo>
                    <a:pt x="2951" y="1570"/>
                    <a:pt x="2922" y="1433"/>
                    <a:pt x="2820" y="1367"/>
                  </a:cubicBezTo>
                  <a:cubicBezTo>
                    <a:pt x="2782" y="1343"/>
                    <a:pt x="2740" y="1332"/>
                    <a:pt x="2698" y="1332"/>
                  </a:cubicBezTo>
                  <a:cubicBezTo>
                    <a:pt x="2624" y="1332"/>
                    <a:pt x="2553" y="1368"/>
                    <a:pt x="2509" y="1433"/>
                  </a:cubicBezTo>
                  <a:cubicBezTo>
                    <a:pt x="1960" y="2288"/>
                    <a:pt x="1865" y="3362"/>
                    <a:pt x="2239" y="4456"/>
                  </a:cubicBezTo>
                  <a:cubicBezTo>
                    <a:pt x="2495" y="5201"/>
                    <a:pt x="2967" y="5947"/>
                    <a:pt x="3635" y="6670"/>
                  </a:cubicBezTo>
                  <a:lnTo>
                    <a:pt x="2439" y="5994"/>
                  </a:lnTo>
                  <a:cubicBezTo>
                    <a:pt x="2404" y="5974"/>
                    <a:pt x="2367" y="5965"/>
                    <a:pt x="2329" y="5965"/>
                  </a:cubicBezTo>
                  <a:cubicBezTo>
                    <a:pt x="2252" y="5965"/>
                    <a:pt x="2177" y="6005"/>
                    <a:pt x="2136" y="6079"/>
                  </a:cubicBezTo>
                  <a:lnTo>
                    <a:pt x="36" y="9788"/>
                  </a:lnTo>
                  <a:cubicBezTo>
                    <a:pt x="6" y="9839"/>
                    <a:pt x="1" y="9901"/>
                    <a:pt x="14" y="9957"/>
                  </a:cubicBezTo>
                  <a:cubicBezTo>
                    <a:pt x="30" y="10014"/>
                    <a:pt x="69" y="10062"/>
                    <a:pt x="120" y="10091"/>
                  </a:cubicBezTo>
                  <a:lnTo>
                    <a:pt x="7452" y="14241"/>
                  </a:lnTo>
                  <a:cubicBezTo>
                    <a:pt x="7569" y="14307"/>
                    <a:pt x="7696" y="14338"/>
                    <a:pt x="7823" y="14338"/>
                  </a:cubicBezTo>
                  <a:cubicBezTo>
                    <a:pt x="8087" y="14338"/>
                    <a:pt x="8345" y="14201"/>
                    <a:pt x="8483" y="13955"/>
                  </a:cubicBezTo>
                  <a:cubicBezTo>
                    <a:pt x="8586" y="13773"/>
                    <a:pt x="8605" y="13568"/>
                    <a:pt x="8554" y="13383"/>
                  </a:cubicBezTo>
                  <a:cubicBezTo>
                    <a:pt x="8748" y="13328"/>
                    <a:pt x="8907" y="13200"/>
                    <a:pt x="9006" y="13026"/>
                  </a:cubicBezTo>
                  <a:cubicBezTo>
                    <a:pt x="9104" y="12853"/>
                    <a:pt x="9133" y="12648"/>
                    <a:pt x="9076" y="12454"/>
                  </a:cubicBezTo>
                  <a:cubicBezTo>
                    <a:pt x="9175" y="12426"/>
                    <a:pt x="9266" y="12377"/>
                    <a:pt x="9348" y="12312"/>
                  </a:cubicBezTo>
                  <a:lnTo>
                    <a:pt x="12346" y="11249"/>
                  </a:lnTo>
                  <a:cubicBezTo>
                    <a:pt x="12461" y="11208"/>
                    <a:pt x="12524" y="11080"/>
                    <a:pt x="12483" y="10965"/>
                  </a:cubicBezTo>
                  <a:cubicBezTo>
                    <a:pt x="12451" y="10874"/>
                    <a:pt x="12364" y="10816"/>
                    <a:pt x="12271" y="10816"/>
                  </a:cubicBezTo>
                  <a:cubicBezTo>
                    <a:pt x="12246" y="10816"/>
                    <a:pt x="12221" y="10820"/>
                    <a:pt x="12196" y="10829"/>
                  </a:cubicBezTo>
                  <a:lnTo>
                    <a:pt x="9630" y="11738"/>
                  </a:lnTo>
                  <a:cubicBezTo>
                    <a:pt x="9632" y="11668"/>
                    <a:pt x="9621" y="11598"/>
                    <a:pt x="9603" y="11526"/>
                  </a:cubicBezTo>
                  <a:cubicBezTo>
                    <a:pt x="9744" y="11487"/>
                    <a:pt x="9871" y="11406"/>
                    <a:pt x="9966" y="11295"/>
                  </a:cubicBezTo>
                  <a:cubicBezTo>
                    <a:pt x="10281" y="10933"/>
                    <a:pt x="10183" y="10376"/>
                    <a:pt x="9768" y="10140"/>
                  </a:cubicBezTo>
                  <a:lnTo>
                    <a:pt x="7595" y="8910"/>
                  </a:lnTo>
                  <a:cubicBezTo>
                    <a:pt x="7560" y="8891"/>
                    <a:pt x="7523" y="8881"/>
                    <a:pt x="7486" y="8881"/>
                  </a:cubicBezTo>
                  <a:cubicBezTo>
                    <a:pt x="7407" y="8881"/>
                    <a:pt x="7330" y="8924"/>
                    <a:pt x="7289" y="8997"/>
                  </a:cubicBezTo>
                  <a:lnTo>
                    <a:pt x="6725" y="10021"/>
                  </a:lnTo>
                  <a:cubicBezTo>
                    <a:pt x="6669" y="10121"/>
                    <a:pt x="6563" y="10180"/>
                    <a:pt x="6453" y="10180"/>
                  </a:cubicBezTo>
                  <a:cubicBezTo>
                    <a:pt x="6403" y="10180"/>
                    <a:pt x="6352" y="10168"/>
                    <a:pt x="6305" y="10142"/>
                  </a:cubicBezTo>
                  <a:cubicBezTo>
                    <a:pt x="6156" y="10062"/>
                    <a:pt x="6100" y="9874"/>
                    <a:pt x="6182" y="9722"/>
                  </a:cubicBezTo>
                  <a:lnTo>
                    <a:pt x="6999" y="8240"/>
                  </a:lnTo>
                  <a:cubicBezTo>
                    <a:pt x="7209" y="7857"/>
                    <a:pt x="7605" y="7626"/>
                    <a:pt x="8033" y="7626"/>
                  </a:cubicBezTo>
                  <a:cubicBezTo>
                    <a:pt x="8078" y="7626"/>
                    <a:pt x="8124" y="7629"/>
                    <a:pt x="8169" y="7634"/>
                  </a:cubicBezTo>
                  <a:lnTo>
                    <a:pt x="9671" y="7799"/>
                  </a:lnTo>
                  <a:cubicBezTo>
                    <a:pt x="9680" y="7801"/>
                    <a:pt x="9689" y="7802"/>
                    <a:pt x="9698" y="7802"/>
                  </a:cubicBezTo>
                  <a:cubicBezTo>
                    <a:pt x="9722" y="7802"/>
                    <a:pt x="9745" y="7797"/>
                    <a:pt x="9768" y="7789"/>
                  </a:cubicBezTo>
                  <a:lnTo>
                    <a:pt x="13508" y="6474"/>
                  </a:lnTo>
                  <a:lnTo>
                    <a:pt x="14740" y="9925"/>
                  </a:lnTo>
                  <a:lnTo>
                    <a:pt x="13028" y="10531"/>
                  </a:lnTo>
                  <a:cubicBezTo>
                    <a:pt x="12912" y="10572"/>
                    <a:pt x="12851" y="10701"/>
                    <a:pt x="12892" y="10817"/>
                  </a:cubicBezTo>
                  <a:cubicBezTo>
                    <a:pt x="12923" y="10909"/>
                    <a:pt x="13009" y="10966"/>
                    <a:pt x="13101" y="10966"/>
                  </a:cubicBezTo>
                  <a:cubicBezTo>
                    <a:pt x="13126" y="10966"/>
                    <a:pt x="13151" y="10962"/>
                    <a:pt x="13175" y="10953"/>
                  </a:cubicBezTo>
                  <a:lnTo>
                    <a:pt x="15097" y="10273"/>
                  </a:lnTo>
                  <a:cubicBezTo>
                    <a:pt x="15212" y="10232"/>
                    <a:pt x="15275" y="10104"/>
                    <a:pt x="15234" y="9986"/>
                  </a:cubicBezTo>
                  <a:lnTo>
                    <a:pt x="13857" y="6115"/>
                  </a:lnTo>
                  <a:cubicBezTo>
                    <a:pt x="13824" y="6024"/>
                    <a:pt x="13737" y="5966"/>
                    <a:pt x="13645" y="5966"/>
                  </a:cubicBezTo>
                  <a:cubicBezTo>
                    <a:pt x="13620" y="5966"/>
                    <a:pt x="13596" y="5970"/>
                    <a:pt x="13572" y="5978"/>
                  </a:cubicBezTo>
                  <a:lnTo>
                    <a:pt x="11636" y="6660"/>
                  </a:lnTo>
                  <a:cubicBezTo>
                    <a:pt x="12203" y="6045"/>
                    <a:pt x="12625" y="5413"/>
                    <a:pt x="12897" y="4774"/>
                  </a:cubicBezTo>
                  <a:cubicBezTo>
                    <a:pt x="13826" y="2585"/>
                    <a:pt x="12774" y="661"/>
                    <a:pt x="11016" y="135"/>
                  </a:cubicBezTo>
                  <a:cubicBezTo>
                    <a:pt x="10715" y="45"/>
                    <a:pt x="10403" y="0"/>
                    <a:pt x="10090"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4"/>
            <p:cNvSpPr/>
            <p:nvPr/>
          </p:nvSpPr>
          <p:spPr>
            <a:xfrm>
              <a:off x="4185827" y="2152715"/>
              <a:ext cx="40793" cy="26941"/>
            </a:xfrm>
            <a:custGeom>
              <a:rect b="b" l="l" r="r" t="t"/>
              <a:pathLst>
                <a:path extrusionOk="0" h="918" w="1390">
                  <a:moveTo>
                    <a:pt x="696" y="0"/>
                  </a:moveTo>
                  <a:cubicBezTo>
                    <a:pt x="313" y="0"/>
                    <a:pt x="0" y="311"/>
                    <a:pt x="0" y="694"/>
                  </a:cubicBezTo>
                  <a:cubicBezTo>
                    <a:pt x="0" y="817"/>
                    <a:pt x="101" y="917"/>
                    <a:pt x="226" y="917"/>
                  </a:cubicBezTo>
                  <a:cubicBezTo>
                    <a:pt x="345" y="917"/>
                    <a:pt x="445" y="817"/>
                    <a:pt x="445" y="694"/>
                  </a:cubicBezTo>
                  <a:cubicBezTo>
                    <a:pt x="445" y="557"/>
                    <a:pt x="556" y="446"/>
                    <a:pt x="692" y="446"/>
                  </a:cubicBezTo>
                  <a:cubicBezTo>
                    <a:pt x="829" y="446"/>
                    <a:pt x="940" y="557"/>
                    <a:pt x="940" y="694"/>
                  </a:cubicBezTo>
                  <a:cubicBezTo>
                    <a:pt x="940" y="817"/>
                    <a:pt x="1041" y="917"/>
                    <a:pt x="1166" y="917"/>
                  </a:cubicBezTo>
                  <a:cubicBezTo>
                    <a:pt x="1289" y="917"/>
                    <a:pt x="1389" y="817"/>
                    <a:pt x="1389" y="694"/>
                  </a:cubicBezTo>
                  <a:cubicBezTo>
                    <a:pt x="1389" y="311"/>
                    <a:pt x="1077" y="0"/>
                    <a:pt x="696"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4"/>
            <p:cNvSpPr/>
            <p:nvPr/>
          </p:nvSpPr>
          <p:spPr>
            <a:xfrm>
              <a:off x="4309323" y="2152715"/>
              <a:ext cx="40734" cy="26941"/>
            </a:xfrm>
            <a:custGeom>
              <a:rect b="b" l="l" r="r" t="t"/>
              <a:pathLst>
                <a:path extrusionOk="0" h="918" w="1388">
                  <a:moveTo>
                    <a:pt x="694" y="0"/>
                  </a:moveTo>
                  <a:cubicBezTo>
                    <a:pt x="311" y="0"/>
                    <a:pt x="0" y="311"/>
                    <a:pt x="0" y="694"/>
                  </a:cubicBezTo>
                  <a:cubicBezTo>
                    <a:pt x="0" y="817"/>
                    <a:pt x="101" y="917"/>
                    <a:pt x="224" y="917"/>
                  </a:cubicBezTo>
                  <a:cubicBezTo>
                    <a:pt x="344" y="917"/>
                    <a:pt x="445" y="817"/>
                    <a:pt x="445" y="694"/>
                  </a:cubicBezTo>
                  <a:cubicBezTo>
                    <a:pt x="445" y="557"/>
                    <a:pt x="556" y="446"/>
                    <a:pt x="692" y="446"/>
                  </a:cubicBezTo>
                  <a:cubicBezTo>
                    <a:pt x="829" y="446"/>
                    <a:pt x="940" y="557"/>
                    <a:pt x="940" y="694"/>
                  </a:cubicBezTo>
                  <a:cubicBezTo>
                    <a:pt x="940" y="817"/>
                    <a:pt x="1041" y="917"/>
                    <a:pt x="1164" y="917"/>
                  </a:cubicBezTo>
                  <a:cubicBezTo>
                    <a:pt x="1289" y="917"/>
                    <a:pt x="1388" y="817"/>
                    <a:pt x="1388" y="694"/>
                  </a:cubicBezTo>
                  <a:cubicBezTo>
                    <a:pt x="1388" y="311"/>
                    <a:pt x="1077" y="0"/>
                    <a:pt x="69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14"/>
            <p:cNvSpPr/>
            <p:nvPr/>
          </p:nvSpPr>
          <p:spPr>
            <a:xfrm>
              <a:off x="4245902" y="2182738"/>
              <a:ext cx="43992" cy="19722"/>
            </a:xfrm>
            <a:custGeom>
              <a:rect b="b" l="l" r="r" t="t"/>
              <a:pathLst>
                <a:path extrusionOk="0" h="672" w="1499">
                  <a:moveTo>
                    <a:pt x="249" y="0"/>
                  </a:moveTo>
                  <a:cubicBezTo>
                    <a:pt x="197" y="0"/>
                    <a:pt x="145" y="18"/>
                    <a:pt x="103" y="55"/>
                  </a:cubicBezTo>
                  <a:cubicBezTo>
                    <a:pt x="10" y="135"/>
                    <a:pt x="0" y="277"/>
                    <a:pt x="80" y="369"/>
                  </a:cubicBezTo>
                  <a:cubicBezTo>
                    <a:pt x="250" y="561"/>
                    <a:pt x="494" y="672"/>
                    <a:pt x="750" y="672"/>
                  </a:cubicBezTo>
                  <a:cubicBezTo>
                    <a:pt x="1006" y="672"/>
                    <a:pt x="1249" y="561"/>
                    <a:pt x="1418" y="369"/>
                  </a:cubicBezTo>
                  <a:cubicBezTo>
                    <a:pt x="1499" y="275"/>
                    <a:pt x="1488" y="134"/>
                    <a:pt x="1396" y="55"/>
                  </a:cubicBezTo>
                  <a:cubicBezTo>
                    <a:pt x="1353" y="18"/>
                    <a:pt x="1301" y="0"/>
                    <a:pt x="1250" y="0"/>
                  </a:cubicBezTo>
                  <a:cubicBezTo>
                    <a:pt x="1187" y="0"/>
                    <a:pt x="1125" y="26"/>
                    <a:pt x="1080" y="76"/>
                  </a:cubicBezTo>
                  <a:cubicBezTo>
                    <a:pt x="998" y="173"/>
                    <a:pt x="875" y="228"/>
                    <a:pt x="750" y="228"/>
                  </a:cubicBezTo>
                  <a:cubicBezTo>
                    <a:pt x="624" y="228"/>
                    <a:pt x="502" y="173"/>
                    <a:pt x="419" y="76"/>
                  </a:cubicBezTo>
                  <a:cubicBezTo>
                    <a:pt x="374" y="26"/>
                    <a:pt x="312" y="0"/>
                    <a:pt x="249"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2"/>
                                        </p:tgtEl>
                                        <p:attrNameLst>
                                          <p:attrName>style.visibility</p:attrName>
                                        </p:attrNameLst>
                                      </p:cBhvr>
                                      <p:to>
                                        <p:strVal val="visible"/>
                                      </p:to>
                                    </p:set>
                                    <p:animEffect filter="fade" transition="in">
                                      <p:cBhvr>
                                        <p:cTn dur="500"/>
                                        <p:tgtEl>
                                          <p:spTgt spid="1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3"/>
                                        </p:tgtEl>
                                        <p:attrNameLst>
                                          <p:attrName>style.visibility</p:attrName>
                                        </p:attrNameLst>
                                      </p:cBhvr>
                                      <p:to>
                                        <p:strVal val="visible"/>
                                      </p:to>
                                    </p:set>
                                    <p:animEffect filter="fade" transition="in">
                                      <p:cBhvr>
                                        <p:cTn dur="500"/>
                                        <p:tgtEl>
                                          <p:spTgt spid="1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15"/>
          <p:cNvSpPr txBox="1"/>
          <p:nvPr/>
        </p:nvSpPr>
        <p:spPr>
          <a:xfrm>
            <a:off x="979713" y="327519"/>
            <a:ext cx="78667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275E80"/>
                </a:solidFill>
                <a:latin typeface="Arial"/>
                <a:ea typeface="Arial"/>
                <a:cs typeface="Arial"/>
                <a:sym typeface="Arial"/>
              </a:rPr>
              <a:t>Nhiệm vụ 3: Em hãy đọc thông tin trong SGK tr. 30 và trả lời câu hỏi </a:t>
            </a:r>
            <a:endParaRPr b="0" i="0" sz="1800" u="none" cap="none" strike="noStrike">
              <a:solidFill>
                <a:srgbClr val="275E80"/>
              </a:solidFill>
              <a:latin typeface="Arial"/>
              <a:ea typeface="Arial"/>
              <a:cs typeface="Arial"/>
              <a:sym typeface="Arial"/>
            </a:endParaRPr>
          </a:p>
        </p:txBody>
      </p:sp>
      <p:pic>
        <p:nvPicPr>
          <p:cNvPr id="1692" name="Google Shape;1692;p15"/>
          <p:cNvPicPr preferRelativeResize="0"/>
          <p:nvPr/>
        </p:nvPicPr>
        <p:blipFill rotWithShape="1">
          <a:blip r:embed="rId3">
            <a:alphaModFix/>
          </a:blip>
          <a:srcRect b="0" l="0" r="0" t="0"/>
          <a:stretch/>
        </p:blipFill>
        <p:spPr>
          <a:xfrm>
            <a:off x="344668" y="1386680"/>
            <a:ext cx="4151183" cy="2936203"/>
          </a:xfrm>
          <a:prstGeom prst="rect">
            <a:avLst/>
          </a:prstGeom>
          <a:noFill/>
          <a:ln cap="flat" cmpd="sng" w="38100">
            <a:solidFill>
              <a:srgbClr val="CD301A"/>
            </a:solidFill>
            <a:prstDash val="dashDot"/>
            <a:round/>
            <a:headEnd len="sm" w="sm" type="none"/>
            <a:tailEnd len="sm" w="sm" type="none"/>
          </a:ln>
          <a:effectLst>
            <a:outerShdw blurRad="50800" rotWithShape="0" algn="br" dir="13500000" dist="38100">
              <a:srgbClr val="000000">
                <a:alpha val="40000"/>
              </a:srgbClr>
            </a:outerShdw>
          </a:effectLst>
        </p:spPr>
      </p:pic>
      <p:sp>
        <p:nvSpPr>
          <p:cNvPr id="1693" name="Google Shape;1693;p15"/>
          <p:cNvSpPr/>
          <p:nvPr/>
        </p:nvSpPr>
        <p:spPr>
          <a:xfrm>
            <a:off x="4648151" y="931967"/>
            <a:ext cx="4024135" cy="1191816"/>
          </a:xfrm>
          <a:prstGeom prst="wedgeRoundRectCallout">
            <a:avLst>
              <a:gd fmla="val 59706" name="adj1"/>
              <a:gd fmla="val 71474" name="adj2"/>
              <a:gd fmla="val 16667" name="adj3"/>
            </a:avLst>
          </a:prstGeom>
          <a:solidFill>
            <a:schemeClr val="accent1"/>
          </a:solidFill>
          <a:ln cap="flat" cmpd="sng" w="38100">
            <a:solidFill>
              <a:srgbClr val="CD301A"/>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231F20"/>
                </a:solidFill>
                <a:latin typeface="Arial"/>
                <a:ea typeface="Arial"/>
                <a:cs typeface="Arial"/>
                <a:sym typeface="Arial"/>
              </a:rPr>
              <a:t>Theo em, câu nói của Nelson Mandela trong thông tin trên có ý nghĩa như thế nào đối với việc đấu tranh chống phân biệt chủng tộc và chiến tranh phi nghĩa?</a:t>
            </a:r>
            <a:endParaRPr b="0" i="0" sz="1600" u="none" cap="none" strike="noStrike">
              <a:solidFill>
                <a:srgbClr val="000000"/>
              </a:solidFill>
              <a:latin typeface="Arial"/>
              <a:ea typeface="Arial"/>
              <a:cs typeface="Arial"/>
              <a:sym typeface="Arial"/>
            </a:endParaRPr>
          </a:p>
        </p:txBody>
      </p:sp>
      <p:sp>
        <p:nvSpPr>
          <p:cNvPr id="1694" name="Google Shape;1694;p15"/>
          <p:cNvSpPr/>
          <p:nvPr/>
        </p:nvSpPr>
        <p:spPr>
          <a:xfrm>
            <a:off x="4754298" y="2673350"/>
            <a:ext cx="3811839" cy="1815882"/>
          </a:xfrm>
          <a:prstGeom prst="wedgeRectCallout">
            <a:avLst>
              <a:gd fmla="val -37183" name="adj1"/>
              <a:gd fmla="val 82597" name="adj2"/>
            </a:avLst>
          </a:prstGeom>
          <a:solidFill>
            <a:srgbClr val="B6E3D3"/>
          </a:solidFill>
          <a:ln cap="flat" cmpd="sng" w="38100">
            <a:solidFill>
              <a:schemeClr val="lt2"/>
            </a:solidFill>
            <a:prstDash val="dash"/>
            <a:round/>
            <a:headEnd len="sm" w="sm" type="none"/>
            <a:tailEnd len="sm" w="sm" type="none"/>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231F20"/>
                </a:solidFill>
                <a:latin typeface="Arial"/>
                <a:ea typeface="Arial"/>
                <a:cs typeface="Arial"/>
                <a:sym typeface="Arial"/>
              </a:rPr>
              <a:t>Ý nghĩa vô cùng to lớn, đã trở thành biểu tượng của tự do và bình đẳng.</a:t>
            </a:r>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231F20"/>
                </a:solidFill>
                <a:latin typeface="Arial"/>
                <a:ea typeface="Arial"/>
                <a:cs typeface="Arial"/>
                <a:sym typeface="Arial"/>
              </a:rPr>
              <a:t>Lên án việc phân biệt chủng tộc.</a:t>
            </a:r>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231F20"/>
                </a:solidFill>
                <a:latin typeface="Arial"/>
                <a:ea typeface="Arial"/>
                <a:cs typeface="Arial"/>
                <a:sym typeface="Arial"/>
              </a:rPr>
              <a:t>Kêu gọi con người cần yêu thương, giúp đỡ nhau để cùng phát triển thay cho sự kì thị vì sự khác biệt màu da hay tôn giáo của họ.</a:t>
            </a:r>
            <a:endParaRPr b="0" i="0" sz="1600" u="none" cap="none" strike="noStrike">
              <a:solidFill>
                <a:srgbClr val="231F20"/>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4"/>
                                        </p:tgtEl>
                                        <p:attrNameLst>
                                          <p:attrName>style.visibility</p:attrName>
                                        </p:attrNameLst>
                                      </p:cBhvr>
                                      <p:to>
                                        <p:strVal val="visible"/>
                                      </p:to>
                                    </p:set>
                                    <p:animEffect filter="fade" transition="in">
                                      <p:cBhvr>
                                        <p:cTn dur="500"/>
                                        <p:tgtEl>
                                          <p:spTgt spid="16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16"/>
          <p:cNvSpPr/>
          <p:nvPr/>
        </p:nvSpPr>
        <p:spPr>
          <a:xfrm>
            <a:off x="695565" y="375435"/>
            <a:ext cx="8063806" cy="1569661"/>
          </a:xfrm>
          <a:custGeom>
            <a:rect b="b" l="l" r="r" t="t"/>
            <a:pathLst>
              <a:path extrusionOk="0" h="1809208" w="6185327">
                <a:moveTo>
                  <a:pt x="0" y="0"/>
                </a:moveTo>
                <a:lnTo>
                  <a:pt x="6185327" y="0"/>
                </a:lnTo>
                <a:lnTo>
                  <a:pt x="6185327" y="1809209"/>
                </a:lnTo>
                <a:lnTo>
                  <a:pt x="0" y="180920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0" name="Google Shape;1700;p16"/>
          <p:cNvSpPr txBox="1"/>
          <p:nvPr/>
        </p:nvSpPr>
        <p:spPr>
          <a:xfrm>
            <a:off x="965199" y="724248"/>
            <a:ext cx="7794172" cy="87203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231F20"/>
                </a:solidFill>
                <a:latin typeface="Arial"/>
                <a:ea typeface="Arial"/>
                <a:cs typeface="Arial"/>
                <a:sym typeface="Arial"/>
              </a:rPr>
              <a:t>Em hãy lấy ví dụ về một số cuộc xung đột sắc tộc và chiến tranh phi nghĩa trên thế giới và bày tỏ quan điểm của em về những sự kiện đó. </a:t>
            </a:r>
            <a:endParaRPr b="1" i="0" sz="1800" u="none" cap="none" strike="noStrike">
              <a:solidFill>
                <a:srgbClr val="000000"/>
              </a:solidFill>
              <a:latin typeface="Arial"/>
              <a:ea typeface="Arial"/>
              <a:cs typeface="Arial"/>
              <a:sym typeface="Arial"/>
            </a:endParaRPr>
          </a:p>
        </p:txBody>
      </p:sp>
      <p:sp>
        <p:nvSpPr>
          <p:cNvPr id="1701" name="Google Shape;1701;p16"/>
          <p:cNvSpPr txBox="1"/>
          <p:nvPr/>
        </p:nvSpPr>
        <p:spPr>
          <a:xfrm>
            <a:off x="453010" y="2293909"/>
            <a:ext cx="4274458"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Gợi ý: Xung đột giữa những cộng đồng Hồi giáo theo dòng Sunni và Shiite hay các dòng khác nhau ở trong một quốc gia như: Syria và Iraq; giữa một số quốc gia Ả-rập, Hồi giáo với nhau và với Israel (Do Thái giáo); giữa Hồi giáo và Công giáo ở Philippines, Indonesia,…</a:t>
            </a:r>
            <a:endParaRPr b="0" i="0" sz="1800" u="none" cap="none" strike="noStrike">
              <a:solidFill>
                <a:srgbClr val="000000"/>
              </a:solidFill>
              <a:latin typeface="Arial"/>
              <a:ea typeface="Arial"/>
              <a:cs typeface="Arial"/>
              <a:sym typeface="Arial"/>
            </a:endParaRPr>
          </a:p>
        </p:txBody>
      </p:sp>
      <p:pic>
        <p:nvPicPr>
          <p:cNvPr descr="Không kích Syria: tin tức, hình ảnh, video, bình luận mới nhất" id="1702" name="Google Shape;1702;p16"/>
          <p:cNvPicPr preferRelativeResize="0"/>
          <p:nvPr/>
        </p:nvPicPr>
        <p:blipFill rotWithShape="1">
          <a:blip r:embed="rId4">
            <a:alphaModFix/>
          </a:blip>
          <a:srcRect b="0" l="0" r="0" t="0"/>
          <a:stretch/>
        </p:blipFill>
        <p:spPr>
          <a:xfrm>
            <a:off x="5419725" y="2571750"/>
            <a:ext cx="2730046" cy="1707274"/>
          </a:xfrm>
          <a:prstGeom prst="round2DiagRect">
            <a:avLst>
              <a:gd fmla="val 16667" name="adj1"/>
              <a:gd fmla="val 27706"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gtEl>
                                        <p:attrNameLst>
                                          <p:attrName>style.visibility</p:attrName>
                                        </p:attrNameLst>
                                      </p:cBhvr>
                                      <p:to>
                                        <p:strVal val="visible"/>
                                      </p:to>
                                    </p:set>
                                    <p:animEffect filter="fade" transition="in">
                                      <p:cBhvr>
                                        <p:cTn dur="500"/>
                                        <p:tgtEl>
                                          <p:spTgt spid="17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grpSp>
        <p:nvGrpSpPr>
          <p:cNvPr id="1707" name="Google Shape;1707;p17"/>
          <p:cNvGrpSpPr/>
          <p:nvPr/>
        </p:nvGrpSpPr>
        <p:grpSpPr>
          <a:xfrm rot="-305503">
            <a:off x="5648775" y="718755"/>
            <a:ext cx="3200424" cy="2993368"/>
            <a:chOff x="3698641" y="899250"/>
            <a:chExt cx="1094559" cy="1034175"/>
          </a:xfrm>
        </p:grpSpPr>
        <p:sp>
          <p:nvSpPr>
            <p:cNvPr id="1708" name="Google Shape;1708;p17"/>
            <p:cNvSpPr/>
            <p:nvPr/>
          </p:nvSpPr>
          <p:spPr>
            <a:xfrm>
              <a:off x="3698641" y="899250"/>
              <a:ext cx="1088275" cy="1034175"/>
            </a:xfrm>
            <a:custGeom>
              <a:rect b="b" l="l" r="r" t="t"/>
              <a:pathLst>
                <a:path extrusionOk="0" h="41367" w="43531">
                  <a:moveTo>
                    <a:pt x="26944" y="0"/>
                  </a:moveTo>
                  <a:cubicBezTo>
                    <a:pt x="26755" y="0"/>
                    <a:pt x="26554" y="33"/>
                    <a:pt x="26347" y="95"/>
                  </a:cubicBezTo>
                  <a:cubicBezTo>
                    <a:pt x="26026" y="192"/>
                    <a:pt x="25689" y="362"/>
                    <a:pt x="25315" y="612"/>
                  </a:cubicBezTo>
                  <a:cubicBezTo>
                    <a:pt x="24763" y="981"/>
                    <a:pt x="24143" y="1524"/>
                    <a:pt x="23470" y="2225"/>
                  </a:cubicBezTo>
                  <a:cubicBezTo>
                    <a:pt x="22559" y="3174"/>
                    <a:pt x="21602" y="4365"/>
                    <a:pt x="20696" y="5666"/>
                  </a:cubicBezTo>
                  <a:cubicBezTo>
                    <a:pt x="19987" y="6687"/>
                    <a:pt x="19364" y="7700"/>
                    <a:pt x="18890" y="8608"/>
                  </a:cubicBezTo>
                  <a:cubicBezTo>
                    <a:pt x="18791" y="8653"/>
                    <a:pt x="18693" y="8701"/>
                    <a:pt x="18597" y="8753"/>
                  </a:cubicBezTo>
                  <a:lnTo>
                    <a:pt x="18524" y="8753"/>
                  </a:lnTo>
                  <a:cubicBezTo>
                    <a:pt x="17847" y="8790"/>
                    <a:pt x="17234" y="8950"/>
                    <a:pt x="16696" y="9226"/>
                  </a:cubicBezTo>
                  <a:cubicBezTo>
                    <a:pt x="16791" y="8942"/>
                    <a:pt x="16892" y="8661"/>
                    <a:pt x="17004" y="8380"/>
                  </a:cubicBezTo>
                  <a:cubicBezTo>
                    <a:pt x="17420" y="8194"/>
                    <a:pt x="17788" y="7961"/>
                    <a:pt x="18102" y="7684"/>
                  </a:cubicBezTo>
                  <a:cubicBezTo>
                    <a:pt x="18372" y="7449"/>
                    <a:pt x="18605" y="7180"/>
                    <a:pt x="18794" y="6883"/>
                  </a:cubicBezTo>
                  <a:cubicBezTo>
                    <a:pt x="19040" y="6504"/>
                    <a:pt x="19219" y="6078"/>
                    <a:pt x="19329" y="5618"/>
                  </a:cubicBezTo>
                  <a:cubicBezTo>
                    <a:pt x="19412" y="5264"/>
                    <a:pt x="19455" y="4889"/>
                    <a:pt x="19455" y="4505"/>
                  </a:cubicBezTo>
                  <a:cubicBezTo>
                    <a:pt x="19455" y="3967"/>
                    <a:pt x="19370" y="3582"/>
                    <a:pt x="19354" y="3510"/>
                  </a:cubicBezTo>
                  <a:cubicBezTo>
                    <a:pt x="19354" y="3508"/>
                    <a:pt x="19354" y="3507"/>
                    <a:pt x="19353" y="3503"/>
                  </a:cubicBezTo>
                  <a:cubicBezTo>
                    <a:pt x="19303" y="3295"/>
                    <a:pt x="19167" y="3118"/>
                    <a:pt x="18977" y="3019"/>
                  </a:cubicBezTo>
                  <a:cubicBezTo>
                    <a:pt x="18868" y="2960"/>
                    <a:pt x="18747" y="2930"/>
                    <a:pt x="18625" y="2930"/>
                  </a:cubicBezTo>
                  <a:cubicBezTo>
                    <a:pt x="18537" y="2930"/>
                    <a:pt x="18449" y="2945"/>
                    <a:pt x="18365" y="2977"/>
                  </a:cubicBezTo>
                  <a:cubicBezTo>
                    <a:pt x="17826" y="3174"/>
                    <a:pt x="17354" y="3438"/>
                    <a:pt x="16962" y="3755"/>
                  </a:cubicBezTo>
                  <a:cubicBezTo>
                    <a:pt x="16439" y="4178"/>
                    <a:pt x="16055" y="4703"/>
                    <a:pt x="15819" y="5313"/>
                  </a:cubicBezTo>
                  <a:cubicBezTo>
                    <a:pt x="15640" y="5773"/>
                    <a:pt x="15548" y="6277"/>
                    <a:pt x="15548" y="6809"/>
                  </a:cubicBezTo>
                  <a:cubicBezTo>
                    <a:pt x="15548" y="7200"/>
                    <a:pt x="15598" y="7530"/>
                    <a:pt x="15643" y="7746"/>
                  </a:cubicBezTo>
                  <a:cubicBezTo>
                    <a:pt x="15530" y="8026"/>
                    <a:pt x="15426" y="8303"/>
                    <a:pt x="15330" y="8584"/>
                  </a:cubicBezTo>
                  <a:cubicBezTo>
                    <a:pt x="15230" y="8443"/>
                    <a:pt x="15123" y="8303"/>
                    <a:pt x="15005" y="8172"/>
                  </a:cubicBezTo>
                  <a:cubicBezTo>
                    <a:pt x="14692" y="7812"/>
                    <a:pt x="14328" y="7489"/>
                    <a:pt x="13920" y="7212"/>
                  </a:cubicBezTo>
                  <a:cubicBezTo>
                    <a:pt x="13623" y="7011"/>
                    <a:pt x="13407" y="6905"/>
                    <a:pt x="13366" y="6886"/>
                  </a:cubicBezTo>
                  <a:cubicBezTo>
                    <a:pt x="13266" y="6838"/>
                    <a:pt x="13156" y="6814"/>
                    <a:pt x="13047" y="6814"/>
                  </a:cubicBezTo>
                  <a:cubicBezTo>
                    <a:pt x="12925" y="6814"/>
                    <a:pt x="12803" y="6844"/>
                    <a:pt x="12694" y="6903"/>
                  </a:cubicBezTo>
                  <a:cubicBezTo>
                    <a:pt x="12485" y="7016"/>
                    <a:pt x="12341" y="7220"/>
                    <a:pt x="12307" y="7452"/>
                  </a:cubicBezTo>
                  <a:cubicBezTo>
                    <a:pt x="12257" y="7794"/>
                    <a:pt x="12230" y="8128"/>
                    <a:pt x="12230" y="8448"/>
                  </a:cubicBezTo>
                  <a:cubicBezTo>
                    <a:pt x="12230" y="9215"/>
                    <a:pt x="12378" y="9915"/>
                    <a:pt x="12666" y="10532"/>
                  </a:cubicBezTo>
                  <a:cubicBezTo>
                    <a:pt x="12671" y="10543"/>
                    <a:pt x="12678" y="10556"/>
                    <a:pt x="12683" y="10567"/>
                  </a:cubicBezTo>
                  <a:cubicBezTo>
                    <a:pt x="12193" y="10597"/>
                    <a:pt x="11713" y="10682"/>
                    <a:pt x="11243" y="10820"/>
                  </a:cubicBezTo>
                  <a:cubicBezTo>
                    <a:pt x="10814" y="10286"/>
                    <a:pt x="10323" y="9833"/>
                    <a:pt x="9812" y="9504"/>
                  </a:cubicBezTo>
                  <a:cubicBezTo>
                    <a:pt x="9491" y="9297"/>
                    <a:pt x="9159" y="9135"/>
                    <a:pt x="8825" y="9024"/>
                  </a:cubicBezTo>
                  <a:cubicBezTo>
                    <a:pt x="8457" y="8902"/>
                    <a:pt x="8086" y="8839"/>
                    <a:pt x="7722" y="8839"/>
                  </a:cubicBezTo>
                  <a:cubicBezTo>
                    <a:pt x="7306" y="8839"/>
                    <a:pt x="6897" y="8920"/>
                    <a:pt x="6504" y="9074"/>
                  </a:cubicBezTo>
                  <a:cubicBezTo>
                    <a:pt x="6277" y="9165"/>
                    <a:pt x="6056" y="9278"/>
                    <a:pt x="5853" y="9408"/>
                  </a:cubicBezTo>
                  <a:cubicBezTo>
                    <a:pt x="5701" y="9506"/>
                    <a:pt x="5592" y="9650"/>
                    <a:pt x="5540" y="9824"/>
                  </a:cubicBezTo>
                  <a:cubicBezTo>
                    <a:pt x="5502" y="9856"/>
                    <a:pt x="5463" y="9889"/>
                    <a:pt x="5426" y="9923"/>
                  </a:cubicBezTo>
                  <a:cubicBezTo>
                    <a:pt x="5251" y="9954"/>
                    <a:pt x="5096" y="10042"/>
                    <a:pt x="4979" y="10178"/>
                  </a:cubicBezTo>
                  <a:cubicBezTo>
                    <a:pt x="4580" y="10647"/>
                    <a:pt x="4274" y="11217"/>
                    <a:pt x="4065" y="11870"/>
                  </a:cubicBezTo>
                  <a:cubicBezTo>
                    <a:pt x="3986" y="12116"/>
                    <a:pt x="3937" y="12328"/>
                    <a:pt x="3906" y="12484"/>
                  </a:cubicBezTo>
                  <a:lnTo>
                    <a:pt x="2893" y="13620"/>
                  </a:lnTo>
                  <a:cubicBezTo>
                    <a:pt x="2667" y="13872"/>
                    <a:pt x="2641" y="14248"/>
                    <a:pt x="2827" y="14530"/>
                  </a:cubicBezTo>
                  <a:cubicBezTo>
                    <a:pt x="2969" y="14745"/>
                    <a:pt x="3206" y="14868"/>
                    <a:pt x="3452" y="14868"/>
                  </a:cubicBezTo>
                  <a:cubicBezTo>
                    <a:pt x="3531" y="14868"/>
                    <a:pt x="3610" y="14855"/>
                    <a:pt x="3688" y="14829"/>
                  </a:cubicBezTo>
                  <a:cubicBezTo>
                    <a:pt x="3689" y="14829"/>
                    <a:pt x="3821" y="14787"/>
                    <a:pt x="4031" y="14746"/>
                  </a:cubicBezTo>
                  <a:cubicBezTo>
                    <a:pt x="4232" y="14705"/>
                    <a:pt x="4547" y="14657"/>
                    <a:pt x="4901" y="14657"/>
                  </a:cubicBezTo>
                  <a:lnTo>
                    <a:pt x="4905" y="14657"/>
                  </a:lnTo>
                  <a:cubicBezTo>
                    <a:pt x="5338" y="14657"/>
                    <a:pt x="5731" y="14728"/>
                    <a:pt x="6070" y="14868"/>
                  </a:cubicBezTo>
                  <a:cubicBezTo>
                    <a:pt x="6264" y="14948"/>
                    <a:pt x="6443" y="15052"/>
                    <a:pt x="6603" y="15177"/>
                  </a:cubicBezTo>
                  <a:cubicBezTo>
                    <a:pt x="6674" y="15230"/>
                    <a:pt x="6740" y="15291"/>
                    <a:pt x="6804" y="15356"/>
                  </a:cubicBezTo>
                  <a:cubicBezTo>
                    <a:pt x="6666" y="15951"/>
                    <a:pt x="6614" y="16539"/>
                    <a:pt x="6611" y="17091"/>
                  </a:cubicBezTo>
                  <a:cubicBezTo>
                    <a:pt x="6594" y="16988"/>
                    <a:pt x="6563" y="16890"/>
                    <a:pt x="6523" y="16792"/>
                  </a:cubicBezTo>
                  <a:cubicBezTo>
                    <a:pt x="6415" y="16537"/>
                    <a:pt x="6237" y="16320"/>
                    <a:pt x="6008" y="16166"/>
                  </a:cubicBezTo>
                  <a:cubicBezTo>
                    <a:pt x="5772" y="16006"/>
                    <a:pt x="5495" y="15921"/>
                    <a:pt x="5210" y="15921"/>
                  </a:cubicBezTo>
                  <a:cubicBezTo>
                    <a:pt x="5017" y="15921"/>
                    <a:pt x="4829" y="15959"/>
                    <a:pt x="4653" y="16033"/>
                  </a:cubicBezTo>
                  <a:cubicBezTo>
                    <a:pt x="4399" y="16142"/>
                    <a:pt x="4182" y="16320"/>
                    <a:pt x="4027" y="16550"/>
                  </a:cubicBezTo>
                  <a:cubicBezTo>
                    <a:pt x="3866" y="16786"/>
                    <a:pt x="3783" y="17060"/>
                    <a:pt x="3783" y="17348"/>
                  </a:cubicBezTo>
                  <a:cubicBezTo>
                    <a:pt x="3783" y="17540"/>
                    <a:pt x="3821" y="17727"/>
                    <a:pt x="3895" y="17903"/>
                  </a:cubicBezTo>
                  <a:cubicBezTo>
                    <a:pt x="4004" y="18159"/>
                    <a:pt x="4182" y="18375"/>
                    <a:pt x="4410" y="18529"/>
                  </a:cubicBezTo>
                  <a:cubicBezTo>
                    <a:pt x="4648" y="18690"/>
                    <a:pt x="4922" y="18775"/>
                    <a:pt x="5210" y="18775"/>
                  </a:cubicBezTo>
                  <a:cubicBezTo>
                    <a:pt x="5402" y="18775"/>
                    <a:pt x="5589" y="18736"/>
                    <a:pt x="5765" y="18663"/>
                  </a:cubicBezTo>
                  <a:cubicBezTo>
                    <a:pt x="6020" y="18553"/>
                    <a:pt x="6237" y="18375"/>
                    <a:pt x="6391" y="18147"/>
                  </a:cubicBezTo>
                  <a:cubicBezTo>
                    <a:pt x="6515" y="17963"/>
                    <a:pt x="6594" y="17754"/>
                    <a:pt x="6624" y="17537"/>
                  </a:cubicBezTo>
                  <a:cubicBezTo>
                    <a:pt x="6656" y="18167"/>
                    <a:pt x="6748" y="18728"/>
                    <a:pt x="6842" y="19167"/>
                  </a:cubicBezTo>
                  <a:cubicBezTo>
                    <a:pt x="6558" y="19139"/>
                    <a:pt x="6225" y="19118"/>
                    <a:pt x="5861" y="19118"/>
                  </a:cubicBezTo>
                  <a:cubicBezTo>
                    <a:pt x="4722" y="19118"/>
                    <a:pt x="3283" y="19321"/>
                    <a:pt x="2121" y="20143"/>
                  </a:cubicBezTo>
                  <a:cubicBezTo>
                    <a:pt x="1012" y="20928"/>
                    <a:pt x="355" y="22122"/>
                    <a:pt x="172" y="23691"/>
                  </a:cubicBezTo>
                  <a:cubicBezTo>
                    <a:pt x="0" y="25179"/>
                    <a:pt x="390" y="26473"/>
                    <a:pt x="1338" y="27539"/>
                  </a:cubicBezTo>
                  <a:cubicBezTo>
                    <a:pt x="1747" y="27998"/>
                    <a:pt x="2253" y="28407"/>
                    <a:pt x="2851" y="28762"/>
                  </a:cubicBezTo>
                  <a:cubicBezTo>
                    <a:pt x="2336" y="28972"/>
                    <a:pt x="1842" y="29211"/>
                    <a:pt x="1375" y="29473"/>
                  </a:cubicBezTo>
                  <a:cubicBezTo>
                    <a:pt x="1150" y="29597"/>
                    <a:pt x="1007" y="29826"/>
                    <a:pt x="991" y="30083"/>
                  </a:cubicBezTo>
                  <a:cubicBezTo>
                    <a:pt x="975" y="30340"/>
                    <a:pt x="1089" y="30582"/>
                    <a:pt x="1297" y="30733"/>
                  </a:cubicBezTo>
                  <a:lnTo>
                    <a:pt x="3429" y="32286"/>
                  </a:lnTo>
                  <a:lnTo>
                    <a:pt x="2432" y="35135"/>
                  </a:lnTo>
                  <a:cubicBezTo>
                    <a:pt x="2336" y="35413"/>
                    <a:pt x="2410" y="35723"/>
                    <a:pt x="2622" y="35925"/>
                  </a:cubicBezTo>
                  <a:cubicBezTo>
                    <a:pt x="2764" y="36061"/>
                    <a:pt x="2951" y="36132"/>
                    <a:pt x="3140" y="36132"/>
                  </a:cubicBezTo>
                  <a:cubicBezTo>
                    <a:pt x="3235" y="36132"/>
                    <a:pt x="3330" y="36114"/>
                    <a:pt x="3421" y="36077"/>
                  </a:cubicBezTo>
                  <a:cubicBezTo>
                    <a:pt x="3731" y="35954"/>
                    <a:pt x="4186" y="35801"/>
                    <a:pt x="4706" y="35654"/>
                  </a:cubicBezTo>
                  <a:cubicBezTo>
                    <a:pt x="4849" y="35613"/>
                    <a:pt x="4995" y="35573"/>
                    <a:pt x="5144" y="35533"/>
                  </a:cubicBezTo>
                  <a:lnTo>
                    <a:pt x="5686" y="37402"/>
                  </a:lnTo>
                  <a:cubicBezTo>
                    <a:pt x="5731" y="37567"/>
                    <a:pt x="5805" y="37713"/>
                    <a:pt x="5908" y="37840"/>
                  </a:cubicBezTo>
                  <a:cubicBezTo>
                    <a:pt x="5990" y="37941"/>
                    <a:pt x="6088" y="38026"/>
                    <a:pt x="6202" y="38095"/>
                  </a:cubicBezTo>
                  <a:cubicBezTo>
                    <a:pt x="6341" y="38179"/>
                    <a:pt x="6496" y="38235"/>
                    <a:pt x="6675" y="38269"/>
                  </a:cubicBezTo>
                  <a:cubicBezTo>
                    <a:pt x="6810" y="38296"/>
                    <a:pt x="6960" y="38307"/>
                    <a:pt x="7131" y="38307"/>
                  </a:cubicBezTo>
                  <a:cubicBezTo>
                    <a:pt x="7345" y="38307"/>
                    <a:pt x="7595" y="38288"/>
                    <a:pt x="7916" y="38248"/>
                  </a:cubicBezTo>
                  <a:cubicBezTo>
                    <a:pt x="8324" y="38195"/>
                    <a:pt x="8815" y="38111"/>
                    <a:pt x="9385" y="38015"/>
                  </a:cubicBezTo>
                  <a:cubicBezTo>
                    <a:pt x="9507" y="37994"/>
                    <a:pt x="9632" y="37972"/>
                    <a:pt x="9762" y="37951"/>
                  </a:cubicBezTo>
                  <a:cubicBezTo>
                    <a:pt x="10986" y="37744"/>
                    <a:pt x="12353" y="37529"/>
                    <a:pt x="14057" y="37354"/>
                  </a:cubicBezTo>
                  <a:cubicBezTo>
                    <a:pt x="16139" y="37142"/>
                    <a:pt x="18253" y="37037"/>
                    <a:pt x="20513" y="37037"/>
                  </a:cubicBezTo>
                  <a:cubicBezTo>
                    <a:pt x="23185" y="37037"/>
                    <a:pt x="26386" y="37262"/>
                    <a:pt x="29009" y="37626"/>
                  </a:cubicBezTo>
                  <a:lnTo>
                    <a:pt x="28754" y="39596"/>
                  </a:lnTo>
                  <a:cubicBezTo>
                    <a:pt x="28741" y="39657"/>
                    <a:pt x="28736" y="39721"/>
                    <a:pt x="28731" y="39784"/>
                  </a:cubicBezTo>
                  <a:lnTo>
                    <a:pt x="28731" y="39789"/>
                  </a:lnTo>
                  <a:lnTo>
                    <a:pt x="28731" y="39823"/>
                  </a:lnTo>
                  <a:cubicBezTo>
                    <a:pt x="28731" y="39941"/>
                    <a:pt x="28749" y="40055"/>
                    <a:pt x="28787" y="40166"/>
                  </a:cubicBezTo>
                  <a:cubicBezTo>
                    <a:pt x="28819" y="40264"/>
                    <a:pt x="28868" y="40356"/>
                    <a:pt x="28929" y="40442"/>
                  </a:cubicBezTo>
                  <a:cubicBezTo>
                    <a:pt x="29018" y="40572"/>
                    <a:pt x="29137" y="40689"/>
                    <a:pt x="29285" y="40787"/>
                  </a:cubicBezTo>
                  <a:cubicBezTo>
                    <a:pt x="29470" y="40913"/>
                    <a:pt x="29698" y="41012"/>
                    <a:pt x="29983" y="41094"/>
                  </a:cubicBezTo>
                  <a:cubicBezTo>
                    <a:pt x="30322" y="41190"/>
                    <a:pt x="30736" y="41261"/>
                    <a:pt x="31248" y="41308"/>
                  </a:cubicBezTo>
                  <a:cubicBezTo>
                    <a:pt x="31696" y="41348"/>
                    <a:pt x="32207" y="41367"/>
                    <a:pt x="32773" y="41367"/>
                  </a:cubicBezTo>
                  <a:cubicBezTo>
                    <a:pt x="33859" y="41367"/>
                    <a:pt x="35104" y="41291"/>
                    <a:pt x="36284" y="41155"/>
                  </a:cubicBezTo>
                  <a:cubicBezTo>
                    <a:pt x="36857" y="41089"/>
                    <a:pt x="37382" y="41011"/>
                    <a:pt x="37849" y="40924"/>
                  </a:cubicBezTo>
                  <a:cubicBezTo>
                    <a:pt x="38345" y="40832"/>
                    <a:pt x="38760" y="40733"/>
                    <a:pt x="39076" y="40632"/>
                  </a:cubicBezTo>
                  <a:cubicBezTo>
                    <a:pt x="39318" y="40553"/>
                    <a:pt x="39503" y="40359"/>
                    <a:pt x="39567" y="40112"/>
                  </a:cubicBezTo>
                  <a:cubicBezTo>
                    <a:pt x="39635" y="39864"/>
                    <a:pt x="39572" y="39606"/>
                    <a:pt x="39399" y="39415"/>
                  </a:cubicBezTo>
                  <a:lnTo>
                    <a:pt x="37299" y="37087"/>
                  </a:lnTo>
                  <a:lnTo>
                    <a:pt x="38808" y="34324"/>
                  </a:lnTo>
                  <a:cubicBezTo>
                    <a:pt x="38944" y="34075"/>
                    <a:pt x="38925" y="33764"/>
                    <a:pt x="38761" y="33531"/>
                  </a:cubicBezTo>
                  <a:cubicBezTo>
                    <a:pt x="38619" y="33331"/>
                    <a:pt x="38389" y="33217"/>
                    <a:pt x="38148" y="33217"/>
                  </a:cubicBezTo>
                  <a:cubicBezTo>
                    <a:pt x="38109" y="33217"/>
                    <a:pt x="38069" y="33220"/>
                    <a:pt x="38029" y="33226"/>
                  </a:cubicBezTo>
                  <a:lnTo>
                    <a:pt x="38020" y="33226"/>
                  </a:lnTo>
                  <a:cubicBezTo>
                    <a:pt x="37933" y="33241"/>
                    <a:pt x="37125" y="33371"/>
                    <a:pt x="36077" y="33498"/>
                  </a:cubicBezTo>
                  <a:cubicBezTo>
                    <a:pt x="35973" y="33510"/>
                    <a:pt x="35872" y="33522"/>
                    <a:pt x="35769" y="33534"/>
                  </a:cubicBezTo>
                  <a:cubicBezTo>
                    <a:pt x="35748" y="33006"/>
                    <a:pt x="35560" y="32491"/>
                    <a:pt x="35231" y="32074"/>
                  </a:cubicBezTo>
                  <a:cubicBezTo>
                    <a:pt x="35064" y="31860"/>
                    <a:pt x="34863" y="31677"/>
                    <a:pt x="34640" y="31531"/>
                  </a:cubicBezTo>
                  <a:cubicBezTo>
                    <a:pt x="34928" y="31481"/>
                    <a:pt x="35204" y="31409"/>
                    <a:pt x="35462" y="31313"/>
                  </a:cubicBezTo>
                  <a:cubicBezTo>
                    <a:pt x="36104" y="31075"/>
                    <a:pt x="36658" y="30703"/>
                    <a:pt x="37105" y="30203"/>
                  </a:cubicBezTo>
                  <a:cubicBezTo>
                    <a:pt x="37493" y="29770"/>
                    <a:pt x="37731" y="29316"/>
                    <a:pt x="37874" y="28970"/>
                  </a:cubicBezTo>
                  <a:cubicBezTo>
                    <a:pt x="38194" y="29023"/>
                    <a:pt x="38625" y="29073"/>
                    <a:pt x="39104" y="29073"/>
                  </a:cubicBezTo>
                  <a:cubicBezTo>
                    <a:pt x="39273" y="29073"/>
                    <a:pt x="39447" y="29067"/>
                    <a:pt x="39625" y="29052"/>
                  </a:cubicBezTo>
                  <a:cubicBezTo>
                    <a:pt x="40367" y="28993"/>
                    <a:pt x="41009" y="28799"/>
                    <a:pt x="41535" y="28479"/>
                  </a:cubicBezTo>
                  <a:cubicBezTo>
                    <a:pt x="42222" y="28063"/>
                    <a:pt x="42702" y="27444"/>
                    <a:pt x="42962" y="26641"/>
                  </a:cubicBezTo>
                  <a:cubicBezTo>
                    <a:pt x="43531" y="24890"/>
                    <a:pt x="42978" y="23662"/>
                    <a:pt x="42415" y="22939"/>
                  </a:cubicBezTo>
                  <a:cubicBezTo>
                    <a:pt x="42168" y="22623"/>
                    <a:pt x="41906" y="22379"/>
                    <a:pt x="41675" y="22201"/>
                  </a:cubicBezTo>
                  <a:cubicBezTo>
                    <a:pt x="41956" y="21820"/>
                    <a:pt x="42311" y="21266"/>
                    <a:pt x="42580" y="20600"/>
                  </a:cubicBezTo>
                  <a:cubicBezTo>
                    <a:pt x="43283" y="18858"/>
                    <a:pt x="43080" y="17197"/>
                    <a:pt x="41983" y="15792"/>
                  </a:cubicBezTo>
                  <a:cubicBezTo>
                    <a:pt x="41227" y="14821"/>
                    <a:pt x="40188" y="14288"/>
                    <a:pt x="38954" y="14227"/>
                  </a:cubicBezTo>
                  <a:cubicBezTo>
                    <a:pt x="38946" y="13542"/>
                    <a:pt x="38752" y="12834"/>
                    <a:pt x="38371" y="12121"/>
                  </a:cubicBezTo>
                  <a:cubicBezTo>
                    <a:pt x="38272" y="11931"/>
                    <a:pt x="38095" y="11795"/>
                    <a:pt x="37886" y="11745"/>
                  </a:cubicBezTo>
                  <a:cubicBezTo>
                    <a:pt x="37828" y="11731"/>
                    <a:pt x="37769" y="11724"/>
                    <a:pt x="37710" y="11724"/>
                  </a:cubicBezTo>
                  <a:cubicBezTo>
                    <a:pt x="37559" y="11724"/>
                    <a:pt x="37410" y="11770"/>
                    <a:pt x="37283" y="11858"/>
                  </a:cubicBezTo>
                  <a:cubicBezTo>
                    <a:pt x="37280" y="11859"/>
                    <a:pt x="37278" y="11859"/>
                    <a:pt x="37276" y="11862"/>
                  </a:cubicBezTo>
                  <a:cubicBezTo>
                    <a:pt x="37196" y="11920"/>
                    <a:pt x="36771" y="12233"/>
                    <a:pt x="36345" y="12771"/>
                  </a:cubicBezTo>
                  <a:cubicBezTo>
                    <a:pt x="36299" y="12829"/>
                    <a:pt x="36257" y="12885"/>
                    <a:pt x="36215" y="12946"/>
                  </a:cubicBezTo>
                  <a:cubicBezTo>
                    <a:pt x="35960" y="12522"/>
                    <a:pt x="35658" y="12211"/>
                    <a:pt x="35358" y="11984"/>
                  </a:cubicBezTo>
                  <a:cubicBezTo>
                    <a:pt x="35438" y="11817"/>
                    <a:pt x="35510" y="11642"/>
                    <a:pt x="35575" y="11471"/>
                  </a:cubicBezTo>
                  <a:cubicBezTo>
                    <a:pt x="35663" y="11231"/>
                    <a:pt x="35730" y="10999"/>
                    <a:pt x="35779" y="10774"/>
                  </a:cubicBezTo>
                  <a:cubicBezTo>
                    <a:pt x="35833" y="10525"/>
                    <a:pt x="35859" y="10291"/>
                    <a:pt x="35859" y="10077"/>
                  </a:cubicBezTo>
                  <a:cubicBezTo>
                    <a:pt x="35859" y="9836"/>
                    <a:pt x="35825" y="9626"/>
                    <a:pt x="35758" y="9435"/>
                  </a:cubicBezTo>
                  <a:cubicBezTo>
                    <a:pt x="35713" y="9315"/>
                    <a:pt x="35655" y="9202"/>
                    <a:pt x="35583" y="9106"/>
                  </a:cubicBezTo>
                  <a:cubicBezTo>
                    <a:pt x="35501" y="8992"/>
                    <a:pt x="35400" y="8896"/>
                    <a:pt x="35286" y="8817"/>
                  </a:cubicBezTo>
                  <a:cubicBezTo>
                    <a:pt x="35181" y="8748"/>
                    <a:pt x="35072" y="8693"/>
                    <a:pt x="34960" y="8656"/>
                  </a:cubicBezTo>
                  <a:cubicBezTo>
                    <a:pt x="34839" y="8616"/>
                    <a:pt x="34716" y="8597"/>
                    <a:pt x="34594" y="8597"/>
                  </a:cubicBezTo>
                  <a:lnTo>
                    <a:pt x="34591" y="8597"/>
                  </a:lnTo>
                  <a:cubicBezTo>
                    <a:pt x="34398" y="8597"/>
                    <a:pt x="34202" y="8647"/>
                    <a:pt x="34026" y="8742"/>
                  </a:cubicBezTo>
                  <a:cubicBezTo>
                    <a:pt x="33907" y="8804"/>
                    <a:pt x="33794" y="8888"/>
                    <a:pt x="33688" y="8992"/>
                  </a:cubicBezTo>
                  <a:cubicBezTo>
                    <a:pt x="33659" y="9021"/>
                    <a:pt x="33632" y="9048"/>
                    <a:pt x="33603" y="9079"/>
                  </a:cubicBezTo>
                  <a:cubicBezTo>
                    <a:pt x="33571" y="9048"/>
                    <a:pt x="33539" y="9021"/>
                    <a:pt x="33505" y="8992"/>
                  </a:cubicBezTo>
                  <a:cubicBezTo>
                    <a:pt x="33391" y="8900"/>
                    <a:pt x="33266" y="8828"/>
                    <a:pt x="33138" y="8777"/>
                  </a:cubicBezTo>
                  <a:cubicBezTo>
                    <a:pt x="32985" y="8717"/>
                    <a:pt x="32828" y="8687"/>
                    <a:pt x="32667" y="8687"/>
                  </a:cubicBezTo>
                  <a:cubicBezTo>
                    <a:pt x="32483" y="8687"/>
                    <a:pt x="32295" y="8727"/>
                    <a:pt x="32114" y="8806"/>
                  </a:cubicBezTo>
                  <a:cubicBezTo>
                    <a:pt x="31929" y="8884"/>
                    <a:pt x="31788" y="9031"/>
                    <a:pt x="31714" y="9217"/>
                  </a:cubicBezTo>
                  <a:cubicBezTo>
                    <a:pt x="31691" y="9273"/>
                    <a:pt x="31675" y="9334"/>
                    <a:pt x="31667" y="9392"/>
                  </a:cubicBezTo>
                  <a:cubicBezTo>
                    <a:pt x="31648" y="9427"/>
                    <a:pt x="31627" y="9464"/>
                    <a:pt x="31611" y="9503"/>
                  </a:cubicBezTo>
                  <a:cubicBezTo>
                    <a:pt x="31605" y="9507"/>
                    <a:pt x="31600" y="9512"/>
                    <a:pt x="31592" y="9519"/>
                  </a:cubicBezTo>
                  <a:cubicBezTo>
                    <a:pt x="31441" y="9650"/>
                    <a:pt x="31351" y="9832"/>
                    <a:pt x="31337" y="10032"/>
                  </a:cubicBezTo>
                  <a:cubicBezTo>
                    <a:pt x="31332" y="10084"/>
                    <a:pt x="31330" y="10138"/>
                    <a:pt x="31330" y="10193"/>
                  </a:cubicBezTo>
                  <a:cubicBezTo>
                    <a:pt x="31330" y="10361"/>
                    <a:pt x="31348" y="10546"/>
                    <a:pt x="31380" y="10742"/>
                  </a:cubicBezTo>
                  <a:cubicBezTo>
                    <a:pt x="31423" y="10983"/>
                    <a:pt x="31487" y="11238"/>
                    <a:pt x="31577" y="11503"/>
                  </a:cubicBezTo>
                  <a:cubicBezTo>
                    <a:pt x="31168" y="11642"/>
                    <a:pt x="30797" y="11833"/>
                    <a:pt x="30463" y="12047"/>
                  </a:cubicBezTo>
                  <a:cubicBezTo>
                    <a:pt x="30513" y="11894"/>
                    <a:pt x="30558" y="11747"/>
                    <a:pt x="30590" y="11609"/>
                  </a:cubicBezTo>
                  <a:cubicBezTo>
                    <a:pt x="30656" y="11336"/>
                    <a:pt x="30688" y="11095"/>
                    <a:pt x="30688" y="10867"/>
                  </a:cubicBezTo>
                  <a:cubicBezTo>
                    <a:pt x="30688" y="10686"/>
                    <a:pt x="30666" y="10515"/>
                    <a:pt x="30624" y="10358"/>
                  </a:cubicBezTo>
                  <a:cubicBezTo>
                    <a:pt x="30572" y="10169"/>
                    <a:pt x="30489" y="9997"/>
                    <a:pt x="30375" y="9849"/>
                  </a:cubicBezTo>
                  <a:cubicBezTo>
                    <a:pt x="30277" y="9721"/>
                    <a:pt x="30165" y="9608"/>
                    <a:pt x="30039" y="9514"/>
                  </a:cubicBezTo>
                  <a:cubicBezTo>
                    <a:pt x="29866" y="9382"/>
                    <a:pt x="29665" y="9283"/>
                    <a:pt x="29445" y="9222"/>
                  </a:cubicBezTo>
                  <a:cubicBezTo>
                    <a:pt x="29323" y="9186"/>
                    <a:pt x="29193" y="9162"/>
                    <a:pt x="29057" y="9151"/>
                  </a:cubicBezTo>
                  <a:cubicBezTo>
                    <a:pt x="29283" y="8809"/>
                    <a:pt x="29474" y="8480"/>
                    <a:pt x="29625" y="8172"/>
                  </a:cubicBezTo>
                  <a:cubicBezTo>
                    <a:pt x="29757" y="7897"/>
                    <a:pt x="29861" y="7632"/>
                    <a:pt x="29934" y="7383"/>
                  </a:cubicBezTo>
                  <a:cubicBezTo>
                    <a:pt x="30020" y="7086"/>
                    <a:pt x="30062" y="6801"/>
                    <a:pt x="30062" y="6536"/>
                  </a:cubicBezTo>
                  <a:cubicBezTo>
                    <a:pt x="30062" y="6297"/>
                    <a:pt x="30028" y="6070"/>
                    <a:pt x="29958" y="5862"/>
                  </a:cubicBezTo>
                  <a:cubicBezTo>
                    <a:pt x="29882" y="5629"/>
                    <a:pt x="29763" y="5414"/>
                    <a:pt x="29606" y="5227"/>
                  </a:cubicBezTo>
                  <a:cubicBezTo>
                    <a:pt x="29429" y="5017"/>
                    <a:pt x="29218" y="4858"/>
                    <a:pt x="28970" y="4756"/>
                  </a:cubicBezTo>
                  <a:cubicBezTo>
                    <a:pt x="28755" y="4667"/>
                    <a:pt x="28519" y="4622"/>
                    <a:pt x="28269" y="4622"/>
                  </a:cubicBezTo>
                  <a:cubicBezTo>
                    <a:pt x="28158" y="4622"/>
                    <a:pt x="28046" y="4630"/>
                    <a:pt x="27928" y="4648"/>
                  </a:cubicBezTo>
                  <a:cubicBezTo>
                    <a:pt x="28086" y="4293"/>
                    <a:pt x="28216" y="3953"/>
                    <a:pt x="28320" y="3635"/>
                  </a:cubicBezTo>
                  <a:cubicBezTo>
                    <a:pt x="28410" y="3354"/>
                    <a:pt x="28482" y="3084"/>
                    <a:pt x="28530" y="2836"/>
                  </a:cubicBezTo>
                  <a:cubicBezTo>
                    <a:pt x="28587" y="2547"/>
                    <a:pt x="28617" y="2274"/>
                    <a:pt x="28617" y="2023"/>
                  </a:cubicBezTo>
                  <a:cubicBezTo>
                    <a:pt x="28617" y="1681"/>
                    <a:pt x="28563" y="1371"/>
                    <a:pt x="28457" y="1100"/>
                  </a:cubicBezTo>
                  <a:cubicBezTo>
                    <a:pt x="28394" y="941"/>
                    <a:pt x="28312" y="794"/>
                    <a:pt x="28214" y="660"/>
                  </a:cubicBezTo>
                  <a:cubicBezTo>
                    <a:pt x="28110" y="521"/>
                    <a:pt x="27985" y="395"/>
                    <a:pt x="27845" y="291"/>
                  </a:cubicBezTo>
                  <a:cubicBezTo>
                    <a:pt x="27712" y="193"/>
                    <a:pt x="27566" y="119"/>
                    <a:pt x="27407" y="68"/>
                  </a:cubicBezTo>
                  <a:cubicBezTo>
                    <a:pt x="27261" y="25"/>
                    <a:pt x="27107" y="0"/>
                    <a:pt x="26944" y="0"/>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7"/>
            <p:cNvSpPr/>
            <p:nvPr/>
          </p:nvSpPr>
          <p:spPr>
            <a:xfrm>
              <a:off x="4501516" y="1007050"/>
              <a:ext cx="71325" cy="71375"/>
            </a:xfrm>
            <a:custGeom>
              <a:rect b="b" l="l" r="r" t="t"/>
              <a:pathLst>
                <a:path extrusionOk="0" h="2855" w="2853">
                  <a:moveTo>
                    <a:pt x="1426" y="0"/>
                  </a:moveTo>
                  <a:cubicBezTo>
                    <a:pt x="1233" y="0"/>
                    <a:pt x="1047" y="39"/>
                    <a:pt x="870" y="113"/>
                  </a:cubicBezTo>
                  <a:cubicBezTo>
                    <a:pt x="615" y="222"/>
                    <a:pt x="398" y="400"/>
                    <a:pt x="244" y="628"/>
                  </a:cubicBezTo>
                  <a:cubicBezTo>
                    <a:pt x="84" y="866"/>
                    <a:pt x="0" y="1140"/>
                    <a:pt x="0" y="1428"/>
                  </a:cubicBezTo>
                  <a:cubicBezTo>
                    <a:pt x="0" y="1620"/>
                    <a:pt x="37" y="1806"/>
                    <a:pt x="113" y="1983"/>
                  </a:cubicBezTo>
                  <a:cubicBezTo>
                    <a:pt x="218" y="2238"/>
                    <a:pt x="397" y="2455"/>
                    <a:pt x="628" y="2609"/>
                  </a:cubicBezTo>
                  <a:cubicBezTo>
                    <a:pt x="865" y="2770"/>
                    <a:pt x="1140" y="2855"/>
                    <a:pt x="1427" y="2855"/>
                  </a:cubicBezTo>
                  <a:cubicBezTo>
                    <a:pt x="1620" y="2855"/>
                    <a:pt x="1806" y="2816"/>
                    <a:pt x="1983" y="2742"/>
                  </a:cubicBezTo>
                  <a:cubicBezTo>
                    <a:pt x="2238" y="2633"/>
                    <a:pt x="2455" y="2455"/>
                    <a:pt x="2609" y="2225"/>
                  </a:cubicBezTo>
                  <a:cubicBezTo>
                    <a:pt x="2769" y="1989"/>
                    <a:pt x="2853" y="1715"/>
                    <a:pt x="2853" y="1428"/>
                  </a:cubicBezTo>
                  <a:cubicBezTo>
                    <a:pt x="2853" y="1235"/>
                    <a:pt x="2816" y="1049"/>
                    <a:pt x="2740" y="872"/>
                  </a:cubicBezTo>
                  <a:cubicBezTo>
                    <a:pt x="2633" y="617"/>
                    <a:pt x="2453" y="400"/>
                    <a:pt x="2225" y="246"/>
                  </a:cubicBezTo>
                  <a:cubicBezTo>
                    <a:pt x="1988" y="86"/>
                    <a:pt x="1713" y="0"/>
                    <a:pt x="1426" y="0"/>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7"/>
            <p:cNvSpPr/>
            <p:nvPr/>
          </p:nvSpPr>
          <p:spPr>
            <a:xfrm>
              <a:off x="3702150" y="1120888"/>
              <a:ext cx="1091050" cy="600050"/>
            </a:xfrm>
            <a:custGeom>
              <a:rect b="b" l="l" r="r" t="t"/>
              <a:pathLst>
                <a:path extrusionOk="0" h="24002" w="43642">
                  <a:moveTo>
                    <a:pt x="20265" y="1"/>
                  </a:moveTo>
                  <a:cubicBezTo>
                    <a:pt x="17603" y="1"/>
                    <a:pt x="16271" y="3187"/>
                    <a:pt x="16271" y="3187"/>
                  </a:cubicBezTo>
                  <a:cubicBezTo>
                    <a:pt x="16271" y="3187"/>
                    <a:pt x="14845" y="2282"/>
                    <a:pt x="12904" y="2282"/>
                  </a:cubicBezTo>
                  <a:cubicBezTo>
                    <a:pt x="11783" y="2282"/>
                    <a:pt x="10491" y="2583"/>
                    <a:pt x="9201" y="3533"/>
                  </a:cubicBezTo>
                  <a:cubicBezTo>
                    <a:pt x="5675" y="6131"/>
                    <a:pt x="7465" y="11025"/>
                    <a:pt x="7465" y="11025"/>
                  </a:cubicBezTo>
                  <a:cubicBezTo>
                    <a:pt x="7465" y="11025"/>
                    <a:pt x="6690" y="10848"/>
                    <a:pt x="5657" y="10848"/>
                  </a:cubicBezTo>
                  <a:cubicBezTo>
                    <a:pt x="3752" y="10848"/>
                    <a:pt x="970" y="11452"/>
                    <a:pt x="569" y="14888"/>
                  </a:cubicBezTo>
                  <a:cubicBezTo>
                    <a:pt x="0" y="19762"/>
                    <a:pt x="6444" y="20574"/>
                    <a:pt x="6444" y="20574"/>
                  </a:cubicBezTo>
                  <a:lnTo>
                    <a:pt x="9040" y="23598"/>
                  </a:lnTo>
                  <a:lnTo>
                    <a:pt x="18749" y="24001"/>
                  </a:lnTo>
                  <a:lnTo>
                    <a:pt x="31166" y="21783"/>
                  </a:lnTo>
                  <a:cubicBezTo>
                    <a:pt x="32043" y="22037"/>
                    <a:pt x="32795" y="22143"/>
                    <a:pt x="33442" y="22143"/>
                  </a:cubicBezTo>
                  <a:cubicBezTo>
                    <a:pt x="36728" y="22143"/>
                    <a:pt x="37264" y="19402"/>
                    <a:pt x="37264" y="19402"/>
                  </a:cubicBezTo>
                  <a:cubicBezTo>
                    <a:pt x="37264" y="19402"/>
                    <a:pt x="37992" y="19601"/>
                    <a:pt x="38898" y="19601"/>
                  </a:cubicBezTo>
                  <a:cubicBezTo>
                    <a:pt x="40112" y="19601"/>
                    <a:pt x="41646" y="19245"/>
                    <a:pt x="42184" y="17583"/>
                  </a:cubicBezTo>
                  <a:cubicBezTo>
                    <a:pt x="43125" y="14678"/>
                    <a:pt x="40579" y="13467"/>
                    <a:pt x="40579" y="13467"/>
                  </a:cubicBezTo>
                  <a:cubicBezTo>
                    <a:pt x="40579" y="13467"/>
                    <a:pt x="43642" y="10287"/>
                    <a:pt x="41306" y="7290"/>
                  </a:cubicBezTo>
                  <a:cubicBezTo>
                    <a:pt x="40498" y="6254"/>
                    <a:pt x="39454" y="5951"/>
                    <a:pt x="38509" y="5951"/>
                  </a:cubicBezTo>
                  <a:cubicBezTo>
                    <a:pt x="37173" y="5951"/>
                    <a:pt x="36034" y="6556"/>
                    <a:pt x="36034" y="6556"/>
                  </a:cubicBezTo>
                  <a:cubicBezTo>
                    <a:pt x="36034" y="6556"/>
                    <a:pt x="36193" y="3469"/>
                    <a:pt x="33427" y="3028"/>
                  </a:cubicBezTo>
                  <a:cubicBezTo>
                    <a:pt x="33220" y="2995"/>
                    <a:pt x="33020" y="2979"/>
                    <a:pt x="32824" y="2979"/>
                  </a:cubicBezTo>
                  <a:cubicBezTo>
                    <a:pt x="30404" y="2979"/>
                    <a:pt x="28868" y="5331"/>
                    <a:pt x="28868" y="5331"/>
                  </a:cubicBezTo>
                  <a:lnTo>
                    <a:pt x="26407" y="5805"/>
                  </a:lnTo>
                  <a:lnTo>
                    <a:pt x="23755" y="1621"/>
                  </a:lnTo>
                  <a:cubicBezTo>
                    <a:pt x="22410" y="434"/>
                    <a:pt x="21247" y="1"/>
                    <a:pt x="202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7"/>
            <p:cNvSpPr/>
            <p:nvPr/>
          </p:nvSpPr>
          <p:spPr>
            <a:xfrm>
              <a:off x="3986775" y="1223788"/>
              <a:ext cx="95450" cy="76225"/>
            </a:xfrm>
            <a:custGeom>
              <a:rect b="b" l="l" r="r" t="t"/>
              <a:pathLst>
                <a:path extrusionOk="0" h="3049" w="3818">
                  <a:moveTo>
                    <a:pt x="0" y="0"/>
                  </a:moveTo>
                  <a:cubicBezTo>
                    <a:pt x="0" y="0"/>
                    <a:pt x="423" y="2968"/>
                    <a:pt x="3818" y="3049"/>
                  </a:cubicBezTo>
                  <a:cubicBezTo>
                    <a:pt x="3818" y="3049"/>
                    <a:pt x="3263" y="204"/>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7"/>
            <p:cNvSpPr/>
            <p:nvPr/>
          </p:nvSpPr>
          <p:spPr>
            <a:xfrm>
              <a:off x="4084375" y="1221288"/>
              <a:ext cx="75525" cy="90975"/>
            </a:xfrm>
            <a:custGeom>
              <a:rect b="b" l="l" r="r" t="t"/>
              <a:pathLst>
                <a:path extrusionOk="0" h="3639" w="3021">
                  <a:moveTo>
                    <a:pt x="2982" y="0"/>
                  </a:moveTo>
                  <a:cubicBezTo>
                    <a:pt x="355" y="338"/>
                    <a:pt x="1" y="3638"/>
                    <a:pt x="1" y="3638"/>
                  </a:cubicBezTo>
                  <a:cubicBezTo>
                    <a:pt x="3020" y="2852"/>
                    <a:pt x="2982" y="2"/>
                    <a:pt x="298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7"/>
            <p:cNvSpPr/>
            <p:nvPr/>
          </p:nvSpPr>
          <p:spPr>
            <a:xfrm>
              <a:off x="4009850" y="1088213"/>
              <a:ext cx="85075" cy="110500"/>
            </a:xfrm>
            <a:custGeom>
              <a:rect b="b" l="l" r="r" t="t"/>
              <a:pathLst>
                <a:path extrusionOk="0" h="4420" w="3403">
                  <a:moveTo>
                    <a:pt x="537" y="0"/>
                  </a:moveTo>
                  <a:lnTo>
                    <a:pt x="537" y="0"/>
                  </a:lnTo>
                  <a:cubicBezTo>
                    <a:pt x="1" y="3627"/>
                    <a:pt x="2807" y="4420"/>
                    <a:pt x="2807" y="4420"/>
                  </a:cubicBezTo>
                  <a:cubicBezTo>
                    <a:pt x="3402" y="1346"/>
                    <a:pt x="537" y="0"/>
                    <a:pt x="53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7"/>
            <p:cNvSpPr/>
            <p:nvPr/>
          </p:nvSpPr>
          <p:spPr>
            <a:xfrm>
              <a:off x="4078950" y="1136638"/>
              <a:ext cx="82225" cy="72150"/>
            </a:xfrm>
            <a:custGeom>
              <a:rect b="b" l="l" r="r" t="t"/>
              <a:pathLst>
                <a:path extrusionOk="0" h="2886" w="3289">
                  <a:moveTo>
                    <a:pt x="3289" y="1"/>
                  </a:moveTo>
                  <a:cubicBezTo>
                    <a:pt x="3289" y="1"/>
                    <a:pt x="3289" y="1"/>
                    <a:pt x="3289" y="1"/>
                  </a:cubicBezTo>
                  <a:lnTo>
                    <a:pt x="3289" y="1"/>
                  </a:lnTo>
                  <a:cubicBezTo>
                    <a:pt x="3289" y="1"/>
                    <a:pt x="3289" y="1"/>
                    <a:pt x="3289" y="1"/>
                  </a:cubicBezTo>
                  <a:cubicBezTo>
                    <a:pt x="3289" y="1"/>
                    <a:pt x="3289" y="1"/>
                    <a:pt x="3289" y="1"/>
                  </a:cubicBezTo>
                  <a:close/>
                  <a:moveTo>
                    <a:pt x="3289" y="1"/>
                  </a:moveTo>
                  <a:cubicBezTo>
                    <a:pt x="365" y="158"/>
                    <a:pt x="1" y="2886"/>
                    <a:pt x="1" y="2886"/>
                  </a:cubicBezTo>
                  <a:cubicBezTo>
                    <a:pt x="2921" y="2829"/>
                    <a:pt x="3288" y="2"/>
                    <a:pt x="328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7"/>
            <p:cNvSpPr/>
            <p:nvPr/>
          </p:nvSpPr>
          <p:spPr>
            <a:xfrm>
              <a:off x="4084425" y="991088"/>
              <a:ext cx="96625" cy="103150"/>
            </a:xfrm>
            <a:custGeom>
              <a:rect b="b" l="l" r="r" t="t"/>
              <a:pathLst>
                <a:path extrusionOk="0" h="4126" w="3865">
                  <a:moveTo>
                    <a:pt x="3132" y="0"/>
                  </a:moveTo>
                  <a:cubicBezTo>
                    <a:pt x="0" y="1159"/>
                    <a:pt x="938" y="4126"/>
                    <a:pt x="938" y="4126"/>
                  </a:cubicBezTo>
                  <a:cubicBezTo>
                    <a:pt x="3864" y="3033"/>
                    <a:pt x="3132" y="0"/>
                    <a:pt x="313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7"/>
            <p:cNvSpPr/>
            <p:nvPr/>
          </p:nvSpPr>
          <p:spPr>
            <a:xfrm>
              <a:off x="4073875" y="1090588"/>
              <a:ext cx="75175" cy="370825"/>
            </a:xfrm>
            <a:custGeom>
              <a:rect b="b" l="l" r="r" t="t"/>
              <a:pathLst>
                <a:path extrusionOk="0" h="14833" w="3007">
                  <a:moveTo>
                    <a:pt x="1360" y="1"/>
                  </a:moveTo>
                  <a:cubicBezTo>
                    <a:pt x="1304" y="1"/>
                    <a:pt x="1249" y="35"/>
                    <a:pt x="1225" y="90"/>
                  </a:cubicBezTo>
                  <a:cubicBezTo>
                    <a:pt x="331" y="2209"/>
                    <a:pt x="0" y="4216"/>
                    <a:pt x="0" y="6025"/>
                  </a:cubicBezTo>
                  <a:cubicBezTo>
                    <a:pt x="0" y="8617"/>
                    <a:pt x="681" y="10802"/>
                    <a:pt x="1361" y="12339"/>
                  </a:cubicBezTo>
                  <a:cubicBezTo>
                    <a:pt x="2040" y="13876"/>
                    <a:pt x="2721" y="14767"/>
                    <a:pt x="2726" y="14775"/>
                  </a:cubicBezTo>
                  <a:cubicBezTo>
                    <a:pt x="2755" y="14813"/>
                    <a:pt x="2799" y="14832"/>
                    <a:pt x="2843" y="14832"/>
                  </a:cubicBezTo>
                  <a:cubicBezTo>
                    <a:pt x="2875" y="14832"/>
                    <a:pt x="2906" y="14823"/>
                    <a:pt x="2933" y="14803"/>
                  </a:cubicBezTo>
                  <a:cubicBezTo>
                    <a:pt x="2997" y="14755"/>
                    <a:pt x="3007" y="14658"/>
                    <a:pt x="2959" y="14594"/>
                  </a:cubicBezTo>
                  <a:cubicBezTo>
                    <a:pt x="2952" y="14589"/>
                    <a:pt x="2286" y="13709"/>
                    <a:pt x="1620" y="12200"/>
                  </a:cubicBezTo>
                  <a:cubicBezTo>
                    <a:pt x="955" y="10691"/>
                    <a:pt x="294" y="8553"/>
                    <a:pt x="294" y="6025"/>
                  </a:cubicBezTo>
                  <a:cubicBezTo>
                    <a:pt x="294" y="4249"/>
                    <a:pt x="618" y="2286"/>
                    <a:pt x="1495" y="205"/>
                  </a:cubicBezTo>
                  <a:cubicBezTo>
                    <a:pt x="1528" y="130"/>
                    <a:pt x="1491" y="45"/>
                    <a:pt x="1418" y="13"/>
                  </a:cubicBezTo>
                  <a:cubicBezTo>
                    <a:pt x="1399" y="5"/>
                    <a:pt x="1380" y="1"/>
                    <a:pt x="13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7"/>
            <p:cNvSpPr/>
            <p:nvPr/>
          </p:nvSpPr>
          <p:spPr>
            <a:xfrm>
              <a:off x="3983075" y="1220088"/>
              <a:ext cx="103025" cy="83575"/>
            </a:xfrm>
            <a:custGeom>
              <a:rect b="b" l="l" r="r" t="t"/>
              <a:pathLst>
                <a:path extrusionOk="0" h="3343" w="4121">
                  <a:moveTo>
                    <a:pt x="332" y="310"/>
                  </a:moveTo>
                  <a:cubicBezTo>
                    <a:pt x="1035" y="379"/>
                    <a:pt x="1594" y="576"/>
                    <a:pt x="2043" y="838"/>
                  </a:cubicBezTo>
                  <a:cubicBezTo>
                    <a:pt x="2410" y="1050"/>
                    <a:pt x="2706" y="1305"/>
                    <a:pt x="2942" y="1570"/>
                  </a:cubicBezTo>
                  <a:cubicBezTo>
                    <a:pt x="3295" y="1965"/>
                    <a:pt x="3516" y="2383"/>
                    <a:pt x="3647" y="2701"/>
                  </a:cubicBezTo>
                  <a:cubicBezTo>
                    <a:pt x="3703" y="2836"/>
                    <a:pt x="3742" y="2952"/>
                    <a:pt x="3769" y="3041"/>
                  </a:cubicBezTo>
                  <a:lnTo>
                    <a:pt x="3769" y="3041"/>
                  </a:lnTo>
                  <a:cubicBezTo>
                    <a:pt x="3038" y="2997"/>
                    <a:pt x="2464" y="2812"/>
                    <a:pt x="2009" y="2558"/>
                  </a:cubicBezTo>
                  <a:cubicBezTo>
                    <a:pt x="1638" y="2349"/>
                    <a:pt x="1344" y="2094"/>
                    <a:pt x="1113" y="1827"/>
                  </a:cubicBezTo>
                  <a:cubicBezTo>
                    <a:pt x="770" y="1426"/>
                    <a:pt x="563" y="999"/>
                    <a:pt x="444" y="671"/>
                  </a:cubicBezTo>
                  <a:cubicBezTo>
                    <a:pt x="391" y="528"/>
                    <a:pt x="356" y="403"/>
                    <a:pt x="332" y="310"/>
                  </a:cubicBezTo>
                  <a:close/>
                  <a:moveTo>
                    <a:pt x="155" y="0"/>
                  </a:moveTo>
                  <a:cubicBezTo>
                    <a:pt x="112" y="0"/>
                    <a:pt x="72" y="16"/>
                    <a:pt x="44" y="47"/>
                  </a:cubicBezTo>
                  <a:cubicBezTo>
                    <a:pt x="14" y="79"/>
                    <a:pt x="1" y="124"/>
                    <a:pt x="7" y="167"/>
                  </a:cubicBezTo>
                  <a:cubicBezTo>
                    <a:pt x="7" y="174"/>
                    <a:pt x="35" y="368"/>
                    <a:pt x="131" y="657"/>
                  </a:cubicBezTo>
                  <a:cubicBezTo>
                    <a:pt x="203" y="874"/>
                    <a:pt x="314" y="1147"/>
                    <a:pt x="479" y="1434"/>
                  </a:cubicBezTo>
                  <a:cubicBezTo>
                    <a:pt x="604" y="1649"/>
                    <a:pt x="763" y="1874"/>
                    <a:pt x="958" y="2090"/>
                  </a:cubicBezTo>
                  <a:cubicBezTo>
                    <a:pt x="1253" y="2413"/>
                    <a:pt x="1635" y="2720"/>
                    <a:pt x="2129" y="2948"/>
                  </a:cubicBezTo>
                  <a:cubicBezTo>
                    <a:pt x="2622" y="3176"/>
                    <a:pt x="3229" y="3325"/>
                    <a:pt x="3963" y="3343"/>
                  </a:cubicBezTo>
                  <a:cubicBezTo>
                    <a:pt x="3964" y="3343"/>
                    <a:pt x="3966" y="3343"/>
                    <a:pt x="3968" y="3343"/>
                  </a:cubicBezTo>
                  <a:cubicBezTo>
                    <a:pt x="4011" y="3343"/>
                    <a:pt x="4051" y="3324"/>
                    <a:pt x="4080" y="3290"/>
                  </a:cubicBezTo>
                  <a:cubicBezTo>
                    <a:pt x="4110" y="3256"/>
                    <a:pt x="4120" y="3209"/>
                    <a:pt x="4112" y="3168"/>
                  </a:cubicBezTo>
                  <a:lnTo>
                    <a:pt x="4112" y="3168"/>
                  </a:lnTo>
                  <a:lnTo>
                    <a:pt x="3966" y="3197"/>
                  </a:lnTo>
                  <a:lnTo>
                    <a:pt x="3966" y="3197"/>
                  </a:lnTo>
                  <a:lnTo>
                    <a:pt x="4110" y="3168"/>
                  </a:lnTo>
                  <a:cubicBezTo>
                    <a:pt x="4107" y="3161"/>
                    <a:pt x="4072" y="2975"/>
                    <a:pt x="3966" y="2696"/>
                  </a:cubicBezTo>
                  <a:cubicBezTo>
                    <a:pt x="3886" y="2487"/>
                    <a:pt x="3765" y="2225"/>
                    <a:pt x="3592" y="1944"/>
                  </a:cubicBezTo>
                  <a:cubicBezTo>
                    <a:pt x="3332" y="1524"/>
                    <a:pt x="2947" y="1069"/>
                    <a:pt x="2388" y="702"/>
                  </a:cubicBezTo>
                  <a:cubicBezTo>
                    <a:pt x="1831" y="334"/>
                    <a:pt x="1100" y="60"/>
                    <a:pt x="161" y="0"/>
                  </a:cubicBezTo>
                  <a:cubicBezTo>
                    <a:pt x="159" y="0"/>
                    <a:pt x="157"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7"/>
            <p:cNvSpPr/>
            <p:nvPr/>
          </p:nvSpPr>
          <p:spPr>
            <a:xfrm>
              <a:off x="4080575" y="1217638"/>
              <a:ext cx="81975" cy="98275"/>
            </a:xfrm>
            <a:custGeom>
              <a:rect b="b" l="l" r="r" t="t"/>
              <a:pathLst>
                <a:path extrusionOk="0" h="3931" w="3279">
                  <a:moveTo>
                    <a:pt x="2981" y="318"/>
                  </a:moveTo>
                  <a:cubicBezTo>
                    <a:pt x="2975" y="402"/>
                    <a:pt x="2962" y="513"/>
                    <a:pt x="2940" y="643"/>
                  </a:cubicBezTo>
                  <a:cubicBezTo>
                    <a:pt x="2903" y="850"/>
                    <a:pt x="2843" y="1108"/>
                    <a:pt x="2736" y="1386"/>
                  </a:cubicBezTo>
                  <a:cubicBezTo>
                    <a:pt x="2578" y="1802"/>
                    <a:pt x="2323" y="2261"/>
                    <a:pt x="1909" y="2668"/>
                  </a:cubicBezTo>
                  <a:cubicBezTo>
                    <a:pt x="1534" y="3038"/>
                    <a:pt x="1026" y="3367"/>
                    <a:pt x="332" y="3581"/>
                  </a:cubicBezTo>
                  <a:lnTo>
                    <a:pt x="332" y="3581"/>
                  </a:lnTo>
                  <a:cubicBezTo>
                    <a:pt x="348" y="3492"/>
                    <a:pt x="371" y="3379"/>
                    <a:pt x="403" y="3250"/>
                  </a:cubicBezTo>
                  <a:cubicBezTo>
                    <a:pt x="461" y="3015"/>
                    <a:pt x="546" y="2726"/>
                    <a:pt x="671" y="2421"/>
                  </a:cubicBezTo>
                  <a:cubicBezTo>
                    <a:pt x="861" y="1964"/>
                    <a:pt x="1137" y="1474"/>
                    <a:pt x="1538" y="1079"/>
                  </a:cubicBezTo>
                  <a:cubicBezTo>
                    <a:pt x="1739" y="882"/>
                    <a:pt x="1970" y="707"/>
                    <a:pt x="2236" y="570"/>
                  </a:cubicBezTo>
                  <a:cubicBezTo>
                    <a:pt x="2459" y="457"/>
                    <a:pt x="2705" y="370"/>
                    <a:pt x="2981" y="318"/>
                  </a:cubicBezTo>
                  <a:close/>
                  <a:moveTo>
                    <a:pt x="3133" y="1"/>
                  </a:moveTo>
                  <a:cubicBezTo>
                    <a:pt x="3126" y="1"/>
                    <a:pt x="3120" y="1"/>
                    <a:pt x="3115" y="2"/>
                  </a:cubicBezTo>
                  <a:cubicBezTo>
                    <a:pt x="2771" y="47"/>
                    <a:pt x="2461" y="138"/>
                    <a:pt x="2188" y="267"/>
                  </a:cubicBezTo>
                  <a:cubicBezTo>
                    <a:pt x="1707" y="492"/>
                    <a:pt x="1329" y="827"/>
                    <a:pt x="1037" y="1201"/>
                  </a:cubicBezTo>
                  <a:cubicBezTo>
                    <a:pt x="816" y="1481"/>
                    <a:pt x="644" y="1779"/>
                    <a:pt x="506" y="2071"/>
                  </a:cubicBezTo>
                  <a:cubicBezTo>
                    <a:pt x="299" y="2510"/>
                    <a:pt x="174" y="2933"/>
                    <a:pt x="101" y="3246"/>
                  </a:cubicBezTo>
                  <a:cubicBezTo>
                    <a:pt x="27" y="3559"/>
                    <a:pt x="5" y="3765"/>
                    <a:pt x="5" y="3770"/>
                  </a:cubicBezTo>
                  <a:cubicBezTo>
                    <a:pt x="0" y="3818"/>
                    <a:pt x="19" y="3866"/>
                    <a:pt x="56" y="3895"/>
                  </a:cubicBezTo>
                  <a:cubicBezTo>
                    <a:pt x="82" y="3918"/>
                    <a:pt x="115" y="3931"/>
                    <a:pt x="150" y="3931"/>
                  </a:cubicBezTo>
                  <a:cubicBezTo>
                    <a:pt x="162" y="3931"/>
                    <a:pt x="175" y="3929"/>
                    <a:pt x="188" y="3925"/>
                  </a:cubicBezTo>
                  <a:cubicBezTo>
                    <a:pt x="944" y="3730"/>
                    <a:pt x="1522" y="3402"/>
                    <a:pt x="1955" y="3023"/>
                  </a:cubicBezTo>
                  <a:cubicBezTo>
                    <a:pt x="2281" y="2737"/>
                    <a:pt x="2529" y="2421"/>
                    <a:pt x="2713" y="2105"/>
                  </a:cubicBezTo>
                  <a:cubicBezTo>
                    <a:pt x="2989" y="1635"/>
                    <a:pt x="3132" y="1169"/>
                    <a:pt x="3203" y="809"/>
                  </a:cubicBezTo>
                  <a:cubicBezTo>
                    <a:pt x="3275" y="450"/>
                    <a:pt x="3278" y="198"/>
                    <a:pt x="3278" y="153"/>
                  </a:cubicBezTo>
                  <a:lnTo>
                    <a:pt x="3278" y="146"/>
                  </a:lnTo>
                  <a:cubicBezTo>
                    <a:pt x="3278" y="105"/>
                    <a:pt x="3261" y="65"/>
                    <a:pt x="3228" y="37"/>
                  </a:cubicBezTo>
                  <a:cubicBezTo>
                    <a:pt x="3201" y="13"/>
                    <a:pt x="3167" y="1"/>
                    <a:pt x="31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7"/>
            <p:cNvSpPr/>
            <p:nvPr/>
          </p:nvSpPr>
          <p:spPr>
            <a:xfrm>
              <a:off x="4017875" y="1084563"/>
              <a:ext cx="67850" cy="117875"/>
            </a:xfrm>
            <a:custGeom>
              <a:rect b="b" l="l" r="r" t="t"/>
              <a:pathLst>
                <a:path extrusionOk="0" h="4715" w="2714">
                  <a:moveTo>
                    <a:pt x="337" y="376"/>
                  </a:moveTo>
                  <a:cubicBezTo>
                    <a:pt x="390" y="407"/>
                    <a:pt x="452" y="445"/>
                    <a:pt x="521" y="490"/>
                  </a:cubicBezTo>
                  <a:cubicBezTo>
                    <a:pt x="843" y="700"/>
                    <a:pt x="1322" y="1069"/>
                    <a:pt x="1717" y="1610"/>
                  </a:cubicBezTo>
                  <a:cubicBezTo>
                    <a:pt x="1914" y="1878"/>
                    <a:pt x="2091" y="2190"/>
                    <a:pt x="2216" y="2543"/>
                  </a:cubicBezTo>
                  <a:cubicBezTo>
                    <a:pt x="2343" y="2898"/>
                    <a:pt x="2421" y="3296"/>
                    <a:pt x="2421" y="3741"/>
                  </a:cubicBezTo>
                  <a:cubicBezTo>
                    <a:pt x="2421" y="3940"/>
                    <a:pt x="2406" y="4149"/>
                    <a:pt x="2372" y="4368"/>
                  </a:cubicBezTo>
                  <a:lnTo>
                    <a:pt x="2372" y="4368"/>
                  </a:lnTo>
                  <a:cubicBezTo>
                    <a:pt x="2316" y="4346"/>
                    <a:pt x="2247" y="4316"/>
                    <a:pt x="2168" y="4277"/>
                  </a:cubicBezTo>
                  <a:cubicBezTo>
                    <a:pt x="2010" y="4198"/>
                    <a:pt x="1813" y="4084"/>
                    <a:pt x="1609" y="3925"/>
                  </a:cubicBezTo>
                  <a:cubicBezTo>
                    <a:pt x="1299" y="3689"/>
                    <a:pt x="975" y="3352"/>
                    <a:pt x="723" y="2882"/>
                  </a:cubicBezTo>
                  <a:cubicBezTo>
                    <a:pt x="473" y="2413"/>
                    <a:pt x="298" y="1811"/>
                    <a:pt x="298" y="1032"/>
                  </a:cubicBezTo>
                  <a:cubicBezTo>
                    <a:pt x="298" y="825"/>
                    <a:pt x="310" y="608"/>
                    <a:pt x="337" y="376"/>
                  </a:cubicBezTo>
                  <a:close/>
                  <a:moveTo>
                    <a:pt x="219" y="0"/>
                  </a:moveTo>
                  <a:cubicBezTo>
                    <a:pt x="195" y="0"/>
                    <a:pt x="170" y="7"/>
                    <a:pt x="147" y="18"/>
                  </a:cubicBezTo>
                  <a:cubicBezTo>
                    <a:pt x="105" y="40"/>
                    <a:pt x="79" y="80"/>
                    <a:pt x="71" y="127"/>
                  </a:cubicBezTo>
                  <a:cubicBezTo>
                    <a:pt x="23" y="450"/>
                    <a:pt x="1" y="751"/>
                    <a:pt x="1" y="1034"/>
                  </a:cubicBezTo>
                  <a:cubicBezTo>
                    <a:pt x="1" y="1772"/>
                    <a:pt x="152" y="2374"/>
                    <a:pt x="379" y="2859"/>
                  </a:cubicBezTo>
                  <a:cubicBezTo>
                    <a:pt x="551" y="3225"/>
                    <a:pt x="765" y="3522"/>
                    <a:pt x="990" y="3763"/>
                  </a:cubicBezTo>
                  <a:cubicBezTo>
                    <a:pt x="1327" y="4126"/>
                    <a:pt x="1688" y="4360"/>
                    <a:pt x="1966" y="4505"/>
                  </a:cubicBezTo>
                  <a:cubicBezTo>
                    <a:pt x="2242" y="4649"/>
                    <a:pt x="2438" y="4705"/>
                    <a:pt x="2446" y="4709"/>
                  </a:cubicBezTo>
                  <a:cubicBezTo>
                    <a:pt x="2459" y="4712"/>
                    <a:pt x="2472" y="4714"/>
                    <a:pt x="2485" y="4714"/>
                  </a:cubicBezTo>
                  <a:cubicBezTo>
                    <a:pt x="2512" y="4714"/>
                    <a:pt x="2538" y="4707"/>
                    <a:pt x="2561" y="4692"/>
                  </a:cubicBezTo>
                  <a:cubicBezTo>
                    <a:pt x="2595" y="4670"/>
                    <a:pt x="2622" y="4636"/>
                    <a:pt x="2630" y="4593"/>
                  </a:cubicBezTo>
                  <a:cubicBezTo>
                    <a:pt x="2688" y="4294"/>
                    <a:pt x="2714" y="4012"/>
                    <a:pt x="2714" y="3742"/>
                  </a:cubicBezTo>
                  <a:cubicBezTo>
                    <a:pt x="2714" y="3097"/>
                    <a:pt x="2561" y="2537"/>
                    <a:pt x="2333" y="2065"/>
                  </a:cubicBezTo>
                  <a:cubicBezTo>
                    <a:pt x="2160" y="1711"/>
                    <a:pt x="1948" y="1406"/>
                    <a:pt x="1723" y="1148"/>
                  </a:cubicBezTo>
                  <a:cubicBezTo>
                    <a:pt x="1386" y="761"/>
                    <a:pt x="1028" y="478"/>
                    <a:pt x="754" y="294"/>
                  </a:cubicBezTo>
                  <a:cubicBezTo>
                    <a:pt x="479" y="106"/>
                    <a:pt x="286" y="16"/>
                    <a:pt x="280" y="15"/>
                  </a:cubicBezTo>
                  <a:cubicBezTo>
                    <a:pt x="261" y="5"/>
                    <a:pt x="240" y="0"/>
                    <a:pt x="2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7"/>
            <p:cNvSpPr/>
            <p:nvPr/>
          </p:nvSpPr>
          <p:spPr>
            <a:xfrm>
              <a:off x="4075025" y="1133013"/>
              <a:ext cx="89925" cy="79550"/>
            </a:xfrm>
            <a:custGeom>
              <a:rect b="b" l="l" r="r" t="t"/>
              <a:pathLst>
                <a:path extrusionOk="0" h="3182" w="3597">
                  <a:moveTo>
                    <a:pt x="3267" y="308"/>
                  </a:moveTo>
                  <a:cubicBezTo>
                    <a:pt x="3251" y="378"/>
                    <a:pt x="3228" y="467"/>
                    <a:pt x="3197" y="568"/>
                  </a:cubicBezTo>
                  <a:cubicBezTo>
                    <a:pt x="3137" y="764"/>
                    <a:pt x="3048" y="1005"/>
                    <a:pt x="2913" y="1255"/>
                  </a:cubicBezTo>
                  <a:cubicBezTo>
                    <a:pt x="2812" y="1443"/>
                    <a:pt x="2686" y="1639"/>
                    <a:pt x="2531" y="1823"/>
                  </a:cubicBezTo>
                  <a:cubicBezTo>
                    <a:pt x="2298" y="2101"/>
                    <a:pt x="1998" y="2361"/>
                    <a:pt x="1611" y="2554"/>
                  </a:cubicBezTo>
                  <a:cubicBezTo>
                    <a:pt x="1263" y="2726"/>
                    <a:pt x="846" y="2847"/>
                    <a:pt x="338" y="2879"/>
                  </a:cubicBezTo>
                  <a:lnTo>
                    <a:pt x="338" y="2879"/>
                  </a:lnTo>
                  <a:cubicBezTo>
                    <a:pt x="354" y="2811"/>
                    <a:pt x="377" y="2725"/>
                    <a:pt x="408" y="2628"/>
                  </a:cubicBezTo>
                  <a:cubicBezTo>
                    <a:pt x="468" y="2438"/>
                    <a:pt x="559" y="2205"/>
                    <a:pt x="693" y="1960"/>
                  </a:cubicBezTo>
                  <a:cubicBezTo>
                    <a:pt x="794" y="1775"/>
                    <a:pt x="920" y="1584"/>
                    <a:pt x="1075" y="1400"/>
                  </a:cubicBezTo>
                  <a:cubicBezTo>
                    <a:pt x="1307" y="1125"/>
                    <a:pt x="1608" y="863"/>
                    <a:pt x="1998" y="664"/>
                  </a:cubicBezTo>
                  <a:cubicBezTo>
                    <a:pt x="2344" y="488"/>
                    <a:pt x="2762" y="357"/>
                    <a:pt x="3267" y="308"/>
                  </a:cubicBezTo>
                  <a:close/>
                  <a:moveTo>
                    <a:pt x="3451" y="1"/>
                  </a:moveTo>
                  <a:cubicBezTo>
                    <a:pt x="3446" y="1"/>
                    <a:pt x="3441" y="1"/>
                    <a:pt x="3436" y="1"/>
                  </a:cubicBezTo>
                  <a:cubicBezTo>
                    <a:pt x="2683" y="41"/>
                    <a:pt x="2086" y="250"/>
                    <a:pt x="1619" y="541"/>
                  </a:cubicBezTo>
                  <a:cubicBezTo>
                    <a:pt x="1269" y="759"/>
                    <a:pt x="993" y="1024"/>
                    <a:pt x="776" y="1295"/>
                  </a:cubicBezTo>
                  <a:cubicBezTo>
                    <a:pt x="450" y="1705"/>
                    <a:pt x="259" y="2130"/>
                    <a:pt x="150" y="2454"/>
                  </a:cubicBezTo>
                  <a:cubicBezTo>
                    <a:pt x="39" y="2780"/>
                    <a:pt x="9" y="3005"/>
                    <a:pt x="7" y="3013"/>
                  </a:cubicBezTo>
                  <a:cubicBezTo>
                    <a:pt x="1" y="3055"/>
                    <a:pt x="15" y="3100"/>
                    <a:pt x="42" y="3132"/>
                  </a:cubicBezTo>
                  <a:cubicBezTo>
                    <a:pt x="71" y="3164"/>
                    <a:pt x="113" y="3182"/>
                    <a:pt x="155" y="3182"/>
                  </a:cubicBezTo>
                  <a:lnTo>
                    <a:pt x="158" y="3031"/>
                  </a:lnTo>
                  <a:lnTo>
                    <a:pt x="160" y="3177"/>
                  </a:lnTo>
                  <a:cubicBezTo>
                    <a:pt x="914" y="3164"/>
                    <a:pt x="1511" y="2968"/>
                    <a:pt x="1980" y="2682"/>
                  </a:cubicBezTo>
                  <a:cubicBezTo>
                    <a:pt x="2330" y="2467"/>
                    <a:pt x="2608" y="2201"/>
                    <a:pt x="2823" y="1925"/>
                  </a:cubicBezTo>
                  <a:cubicBezTo>
                    <a:pt x="3147" y="1509"/>
                    <a:pt x="3338" y="1072"/>
                    <a:pt x="3449" y="740"/>
                  </a:cubicBezTo>
                  <a:cubicBezTo>
                    <a:pt x="3558" y="404"/>
                    <a:pt x="3589" y="171"/>
                    <a:pt x="3590" y="165"/>
                  </a:cubicBezTo>
                  <a:cubicBezTo>
                    <a:pt x="3597" y="122"/>
                    <a:pt x="3582" y="78"/>
                    <a:pt x="3553" y="46"/>
                  </a:cubicBezTo>
                  <a:cubicBezTo>
                    <a:pt x="3526" y="18"/>
                    <a:pt x="3490" y="1"/>
                    <a:pt x="34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7"/>
            <p:cNvSpPr/>
            <p:nvPr/>
          </p:nvSpPr>
          <p:spPr>
            <a:xfrm>
              <a:off x="4100925" y="987363"/>
              <a:ext cx="67550" cy="110600"/>
            </a:xfrm>
            <a:custGeom>
              <a:rect b="b" l="l" r="r" t="t"/>
              <a:pathLst>
                <a:path extrusionOk="0" h="4424" w="2702">
                  <a:moveTo>
                    <a:pt x="2363" y="349"/>
                  </a:moveTo>
                  <a:cubicBezTo>
                    <a:pt x="2384" y="489"/>
                    <a:pt x="2408" y="708"/>
                    <a:pt x="2408" y="973"/>
                  </a:cubicBezTo>
                  <a:cubicBezTo>
                    <a:pt x="2408" y="1209"/>
                    <a:pt x="2389" y="1482"/>
                    <a:pt x="2329" y="1769"/>
                  </a:cubicBezTo>
                  <a:cubicBezTo>
                    <a:pt x="2286" y="1984"/>
                    <a:pt x="2220" y="2206"/>
                    <a:pt x="2126" y="2427"/>
                  </a:cubicBezTo>
                  <a:cubicBezTo>
                    <a:pt x="1983" y="2758"/>
                    <a:pt x="1772" y="3085"/>
                    <a:pt x="1467" y="3381"/>
                  </a:cubicBezTo>
                  <a:cubicBezTo>
                    <a:pt x="1192" y="3648"/>
                    <a:pt x="838" y="3885"/>
                    <a:pt x="378" y="4076"/>
                  </a:cubicBezTo>
                  <a:lnTo>
                    <a:pt x="378" y="4076"/>
                  </a:lnTo>
                  <a:cubicBezTo>
                    <a:pt x="342" y="3910"/>
                    <a:pt x="294" y="3624"/>
                    <a:pt x="294" y="3278"/>
                  </a:cubicBezTo>
                  <a:cubicBezTo>
                    <a:pt x="294" y="3045"/>
                    <a:pt x="315" y="2785"/>
                    <a:pt x="377" y="2514"/>
                  </a:cubicBezTo>
                  <a:cubicBezTo>
                    <a:pt x="424" y="2312"/>
                    <a:pt x="495" y="2105"/>
                    <a:pt x="592" y="1899"/>
                  </a:cubicBezTo>
                  <a:cubicBezTo>
                    <a:pt x="740" y="1592"/>
                    <a:pt x="955" y="1289"/>
                    <a:pt x="1268" y="1013"/>
                  </a:cubicBezTo>
                  <a:cubicBezTo>
                    <a:pt x="1547" y="764"/>
                    <a:pt x="1905" y="537"/>
                    <a:pt x="2363" y="349"/>
                  </a:cubicBezTo>
                  <a:close/>
                  <a:moveTo>
                    <a:pt x="2475" y="0"/>
                  </a:moveTo>
                  <a:cubicBezTo>
                    <a:pt x="2457" y="0"/>
                    <a:pt x="2440" y="3"/>
                    <a:pt x="2423" y="10"/>
                  </a:cubicBezTo>
                  <a:cubicBezTo>
                    <a:pt x="1918" y="196"/>
                    <a:pt x="1514" y="429"/>
                    <a:pt x="1190" y="692"/>
                  </a:cubicBezTo>
                  <a:cubicBezTo>
                    <a:pt x="705" y="1085"/>
                    <a:pt x="403" y="1544"/>
                    <a:pt x="230" y="1999"/>
                  </a:cubicBezTo>
                  <a:cubicBezTo>
                    <a:pt x="53" y="2451"/>
                    <a:pt x="0" y="2899"/>
                    <a:pt x="0" y="3278"/>
                  </a:cubicBezTo>
                  <a:cubicBezTo>
                    <a:pt x="0" y="3882"/>
                    <a:pt x="135" y="4310"/>
                    <a:pt x="138" y="4320"/>
                  </a:cubicBezTo>
                  <a:cubicBezTo>
                    <a:pt x="151" y="4358"/>
                    <a:pt x="178" y="4391"/>
                    <a:pt x="215" y="4408"/>
                  </a:cubicBezTo>
                  <a:cubicBezTo>
                    <a:pt x="235" y="4418"/>
                    <a:pt x="258" y="4423"/>
                    <a:pt x="280" y="4423"/>
                  </a:cubicBezTo>
                  <a:cubicBezTo>
                    <a:pt x="298" y="4423"/>
                    <a:pt x="315" y="4420"/>
                    <a:pt x="331" y="4415"/>
                  </a:cubicBezTo>
                  <a:lnTo>
                    <a:pt x="331" y="4414"/>
                  </a:lnTo>
                  <a:lnTo>
                    <a:pt x="331" y="4414"/>
                  </a:lnTo>
                  <a:cubicBezTo>
                    <a:pt x="834" y="4225"/>
                    <a:pt x="1235" y="3981"/>
                    <a:pt x="1554" y="3702"/>
                  </a:cubicBezTo>
                  <a:cubicBezTo>
                    <a:pt x="1792" y="3493"/>
                    <a:pt x="1984" y="3264"/>
                    <a:pt x="2137" y="3028"/>
                  </a:cubicBezTo>
                  <a:cubicBezTo>
                    <a:pt x="2366" y="2673"/>
                    <a:pt x="2509" y="2300"/>
                    <a:pt x="2591" y="1947"/>
                  </a:cubicBezTo>
                  <a:cubicBezTo>
                    <a:pt x="2675" y="1594"/>
                    <a:pt x="2702" y="1260"/>
                    <a:pt x="2702" y="974"/>
                  </a:cubicBezTo>
                  <a:cubicBezTo>
                    <a:pt x="2702" y="469"/>
                    <a:pt x="2617" y="122"/>
                    <a:pt x="2617" y="114"/>
                  </a:cubicBezTo>
                  <a:cubicBezTo>
                    <a:pt x="2607" y="74"/>
                    <a:pt x="2581" y="37"/>
                    <a:pt x="2543" y="18"/>
                  </a:cubicBezTo>
                  <a:cubicBezTo>
                    <a:pt x="2521" y="6"/>
                    <a:pt x="2498" y="0"/>
                    <a:pt x="24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7"/>
            <p:cNvSpPr/>
            <p:nvPr/>
          </p:nvSpPr>
          <p:spPr>
            <a:xfrm>
              <a:off x="4494625" y="147753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17"/>
            <p:cNvSpPr/>
            <p:nvPr/>
          </p:nvSpPr>
          <p:spPr>
            <a:xfrm>
              <a:off x="4441600" y="138551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17"/>
            <p:cNvSpPr/>
            <p:nvPr/>
          </p:nvSpPr>
          <p:spPr>
            <a:xfrm>
              <a:off x="4563600" y="137263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17"/>
            <p:cNvSpPr/>
            <p:nvPr/>
          </p:nvSpPr>
          <p:spPr>
            <a:xfrm>
              <a:off x="4504050" y="132068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7"/>
            <p:cNvSpPr/>
            <p:nvPr/>
          </p:nvSpPr>
          <p:spPr>
            <a:xfrm>
              <a:off x="4575825" y="121093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7"/>
            <p:cNvSpPr/>
            <p:nvPr/>
          </p:nvSpPr>
          <p:spPr>
            <a:xfrm>
              <a:off x="4338950" y="132083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17"/>
            <p:cNvSpPr/>
            <p:nvPr/>
          </p:nvSpPr>
          <p:spPr>
            <a:xfrm>
              <a:off x="4490925" y="147383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17"/>
            <p:cNvSpPr/>
            <p:nvPr/>
          </p:nvSpPr>
          <p:spPr>
            <a:xfrm>
              <a:off x="4463075" y="138191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17"/>
            <p:cNvSpPr/>
            <p:nvPr/>
          </p:nvSpPr>
          <p:spPr>
            <a:xfrm>
              <a:off x="4559750" y="136898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17"/>
            <p:cNvSpPr/>
            <p:nvPr/>
          </p:nvSpPr>
          <p:spPr>
            <a:xfrm>
              <a:off x="4526050" y="131698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17"/>
            <p:cNvSpPr/>
            <p:nvPr/>
          </p:nvSpPr>
          <p:spPr>
            <a:xfrm>
              <a:off x="4597325" y="120726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17"/>
            <p:cNvSpPr/>
            <p:nvPr/>
          </p:nvSpPr>
          <p:spPr>
            <a:xfrm>
              <a:off x="3783375" y="917813"/>
              <a:ext cx="802900" cy="792850"/>
            </a:xfrm>
            <a:custGeom>
              <a:rect b="b" l="l" r="r" t="t"/>
              <a:pathLst>
                <a:path extrusionOk="0" h="31714" w="32116">
                  <a:moveTo>
                    <a:pt x="23494" y="0"/>
                  </a:moveTo>
                  <a:cubicBezTo>
                    <a:pt x="21610" y="0"/>
                    <a:pt x="17372" y="5456"/>
                    <a:pt x="15797" y="8826"/>
                  </a:cubicBezTo>
                  <a:cubicBezTo>
                    <a:pt x="14437" y="11732"/>
                    <a:pt x="14243" y="17047"/>
                    <a:pt x="11930" y="17219"/>
                  </a:cubicBezTo>
                  <a:cubicBezTo>
                    <a:pt x="11905" y="17221"/>
                    <a:pt x="11881" y="17222"/>
                    <a:pt x="11856" y="17222"/>
                  </a:cubicBezTo>
                  <a:cubicBezTo>
                    <a:pt x="10310" y="17222"/>
                    <a:pt x="8860" y="13590"/>
                    <a:pt x="8011" y="11815"/>
                  </a:cubicBezTo>
                  <a:cubicBezTo>
                    <a:pt x="7290" y="10308"/>
                    <a:pt x="5843" y="8841"/>
                    <a:pt x="4270" y="8841"/>
                  </a:cubicBezTo>
                  <a:cubicBezTo>
                    <a:pt x="3959" y="8841"/>
                    <a:pt x="3644" y="8898"/>
                    <a:pt x="3328" y="9024"/>
                  </a:cubicBezTo>
                  <a:cubicBezTo>
                    <a:pt x="1415" y="9784"/>
                    <a:pt x="1160" y="12077"/>
                    <a:pt x="1160" y="12077"/>
                  </a:cubicBezTo>
                  <a:lnTo>
                    <a:pt x="1" y="13374"/>
                  </a:lnTo>
                  <a:cubicBezTo>
                    <a:pt x="1" y="13374"/>
                    <a:pt x="632" y="13162"/>
                    <a:pt x="1449" y="13162"/>
                  </a:cubicBezTo>
                  <a:cubicBezTo>
                    <a:pt x="2353" y="13162"/>
                    <a:pt x="3484" y="13421"/>
                    <a:pt x="4239" y="14512"/>
                  </a:cubicBezTo>
                  <a:cubicBezTo>
                    <a:pt x="5677" y="16589"/>
                    <a:pt x="6213" y="18041"/>
                    <a:pt x="6859" y="21913"/>
                  </a:cubicBezTo>
                  <a:cubicBezTo>
                    <a:pt x="7468" y="25555"/>
                    <a:pt x="9842" y="30921"/>
                    <a:pt x="15912" y="30921"/>
                  </a:cubicBezTo>
                  <a:cubicBezTo>
                    <a:pt x="18095" y="30921"/>
                    <a:pt x="20757" y="30227"/>
                    <a:pt x="23986" y="28509"/>
                  </a:cubicBezTo>
                  <a:cubicBezTo>
                    <a:pt x="23986" y="28509"/>
                    <a:pt x="28090" y="31714"/>
                    <a:pt x="29290" y="31714"/>
                  </a:cubicBezTo>
                  <a:cubicBezTo>
                    <a:pt x="29380" y="31714"/>
                    <a:pt x="29454" y="31696"/>
                    <a:pt x="29508" y="31657"/>
                  </a:cubicBezTo>
                  <a:cubicBezTo>
                    <a:pt x="30288" y="31102"/>
                    <a:pt x="28521" y="29460"/>
                    <a:pt x="28521" y="29460"/>
                  </a:cubicBezTo>
                  <a:lnTo>
                    <a:pt x="28521" y="29460"/>
                  </a:lnTo>
                  <a:cubicBezTo>
                    <a:pt x="28521" y="29460"/>
                    <a:pt x="29660" y="29922"/>
                    <a:pt x="30506" y="29922"/>
                  </a:cubicBezTo>
                  <a:cubicBezTo>
                    <a:pt x="30899" y="29922"/>
                    <a:pt x="31228" y="29823"/>
                    <a:pt x="31353" y="29532"/>
                  </a:cubicBezTo>
                  <a:cubicBezTo>
                    <a:pt x="31748" y="28615"/>
                    <a:pt x="29392" y="27622"/>
                    <a:pt x="29391" y="27621"/>
                  </a:cubicBezTo>
                  <a:lnTo>
                    <a:pt x="29391" y="27621"/>
                  </a:lnTo>
                  <a:cubicBezTo>
                    <a:pt x="29391" y="27621"/>
                    <a:pt x="30215" y="27892"/>
                    <a:pt x="30944" y="27892"/>
                  </a:cubicBezTo>
                  <a:cubicBezTo>
                    <a:pt x="31502" y="27892"/>
                    <a:pt x="32004" y="27733"/>
                    <a:pt x="32035" y="27170"/>
                  </a:cubicBezTo>
                  <a:cubicBezTo>
                    <a:pt x="32115" y="25708"/>
                    <a:pt x="24249" y="24432"/>
                    <a:pt x="21183" y="21969"/>
                  </a:cubicBezTo>
                  <a:cubicBezTo>
                    <a:pt x="21183" y="21969"/>
                    <a:pt x="25731" y="18668"/>
                    <a:pt x="26643" y="16890"/>
                  </a:cubicBezTo>
                  <a:cubicBezTo>
                    <a:pt x="27455" y="15304"/>
                    <a:pt x="26874" y="14011"/>
                    <a:pt x="25308" y="14011"/>
                  </a:cubicBezTo>
                  <a:cubicBezTo>
                    <a:pt x="25119" y="14011"/>
                    <a:pt x="24916" y="14030"/>
                    <a:pt x="24699" y="14069"/>
                  </a:cubicBezTo>
                  <a:cubicBezTo>
                    <a:pt x="24699" y="14069"/>
                    <a:pt x="27120" y="10587"/>
                    <a:pt x="26330" y="9553"/>
                  </a:cubicBezTo>
                  <a:cubicBezTo>
                    <a:pt x="26097" y="9250"/>
                    <a:pt x="25761" y="9143"/>
                    <a:pt x="25402" y="9143"/>
                  </a:cubicBezTo>
                  <a:cubicBezTo>
                    <a:pt x="24539" y="9143"/>
                    <a:pt x="23545" y="9762"/>
                    <a:pt x="23545" y="9762"/>
                  </a:cubicBezTo>
                  <a:cubicBezTo>
                    <a:pt x="23545" y="9762"/>
                    <a:pt x="26826" y="6445"/>
                    <a:pt x="25582" y="4957"/>
                  </a:cubicBezTo>
                  <a:cubicBezTo>
                    <a:pt x="25378" y="4713"/>
                    <a:pt x="25108" y="4620"/>
                    <a:pt x="24817" y="4620"/>
                  </a:cubicBezTo>
                  <a:cubicBezTo>
                    <a:pt x="23895" y="4620"/>
                    <a:pt x="22751" y="5548"/>
                    <a:pt x="22751" y="5548"/>
                  </a:cubicBezTo>
                  <a:cubicBezTo>
                    <a:pt x="22751" y="5548"/>
                    <a:pt x="25487" y="1291"/>
                    <a:pt x="23946" y="141"/>
                  </a:cubicBezTo>
                  <a:cubicBezTo>
                    <a:pt x="23817" y="45"/>
                    <a:pt x="23665" y="0"/>
                    <a:pt x="2349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17"/>
            <p:cNvSpPr/>
            <p:nvPr/>
          </p:nvSpPr>
          <p:spPr>
            <a:xfrm>
              <a:off x="3962100" y="1498688"/>
              <a:ext cx="599525" cy="211975"/>
            </a:xfrm>
            <a:custGeom>
              <a:rect b="b" l="l" r="r" t="t"/>
              <a:pathLst>
                <a:path extrusionOk="0" h="8479" w="23981">
                  <a:moveTo>
                    <a:pt x="0" y="1"/>
                  </a:moveTo>
                  <a:lnTo>
                    <a:pt x="0" y="1"/>
                  </a:lnTo>
                  <a:cubicBezTo>
                    <a:pt x="922" y="3489"/>
                    <a:pt x="3399" y="7685"/>
                    <a:pt x="8767" y="7685"/>
                  </a:cubicBezTo>
                  <a:cubicBezTo>
                    <a:pt x="10949" y="7685"/>
                    <a:pt x="13610" y="6991"/>
                    <a:pt x="16839" y="5274"/>
                  </a:cubicBezTo>
                  <a:lnTo>
                    <a:pt x="16839" y="5274"/>
                  </a:lnTo>
                  <a:cubicBezTo>
                    <a:pt x="16838" y="5275"/>
                    <a:pt x="20938" y="8479"/>
                    <a:pt x="22141" y="8479"/>
                  </a:cubicBezTo>
                  <a:cubicBezTo>
                    <a:pt x="22231" y="8479"/>
                    <a:pt x="22305" y="8461"/>
                    <a:pt x="22359" y="8422"/>
                  </a:cubicBezTo>
                  <a:cubicBezTo>
                    <a:pt x="23139" y="7867"/>
                    <a:pt x="21372" y="6225"/>
                    <a:pt x="21372" y="6225"/>
                  </a:cubicBezTo>
                  <a:lnTo>
                    <a:pt x="21372" y="6225"/>
                  </a:lnTo>
                  <a:cubicBezTo>
                    <a:pt x="21372" y="6225"/>
                    <a:pt x="22511" y="6687"/>
                    <a:pt x="23357" y="6687"/>
                  </a:cubicBezTo>
                  <a:cubicBezTo>
                    <a:pt x="23600" y="6687"/>
                    <a:pt x="23820" y="6649"/>
                    <a:pt x="23981" y="6550"/>
                  </a:cubicBezTo>
                  <a:cubicBezTo>
                    <a:pt x="21567" y="4980"/>
                    <a:pt x="19202" y="4702"/>
                    <a:pt x="16509" y="4702"/>
                  </a:cubicBezTo>
                  <a:cubicBezTo>
                    <a:pt x="15035" y="4702"/>
                    <a:pt x="13462" y="4785"/>
                    <a:pt x="11730" y="4785"/>
                  </a:cubicBezTo>
                  <a:cubicBezTo>
                    <a:pt x="11000" y="4785"/>
                    <a:pt x="10242" y="4770"/>
                    <a:pt x="9451" y="4728"/>
                  </a:cubicBezTo>
                  <a:cubicBezTo>
                    <a:pt x="4864" y="4483"/>
                    <a:pt x="1652" y="1794"/>
                    <a:pt x="0"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17"/>
            <p:cNvSpPr/>
            <p:nvPr/>
          </p:nvSpPr>
          <p:spPr>
            <a:xfrm>
              <a:off x="3779375" y="914063"/>
              <a:ext cx="808350" cy="800250"/>
            </a:xfrm>
            <a:custGeom>
              <a:rect b="b" l="l" r="r" t="t"/>
              <a:pathLst>
                <a:path extrusionOk="0" h="32010" w="32334">
                  <a:moveTo>
                    <a:pt x="23642" y="1"/>
                  </a:moveTo>
                  <a:cubicBezTo>
                    <a:pt x="23505" y="1"/>
                    <a:pt x="23366" y="25"/>
                    <a:pt x="23221" y="70"/>
                  </a:cubicBezTo>
                  <a:cubicBezTo>
                    <a:pt x="22947" y="151"/>
                    <a:pt x="22655" y="304"/>
                    <a:pt x="22345" y="511"/>
                  </a:cubicBezTo>
                  <a:cubicBezTo>
                    <a:pt x="21805" y="872"/>
                    <a:pt x="21211" y="1404"/>
                    <a:pt x="20601" y="2039"/>
                  </a:cubicBezTo>
                  <a:cubicBezTo>
                    <a:pt x="19686" y="2996"/>
                    <a:pt x="18733" y="4192"/>
                    <a:pt x="17887" y="5407"/>
                  </a:cubicBezTo>
                  <a:cubicBezTo>
                    <a:pt x="17041" y="6626"/>
                    <a:pt x="16299" y="7864"/>
                    <a:pt x="15809" y="8910"/>
                  </a:cubicBezTo>
                  <a:cubicBezTo>
                    <a:pt x="15463" y="9652"/>
                    <a:pt x="15196" y="10536"/>
                    <a:pt x="14949" y="11447"/>
                  </a:cubicBezTo>
                  <a:cubicBezTo>
                    <a:pt x="14764" y="12132"/>
                    <a:pt x="14593" y="12832"/>
                    <a:pt x="14411" y="13498"/>
                  </a:cubicBezTo>
                  <a:cubicBezTo>
                    <a:pt x="14275" y="13998"/>
                    <a:pt x="14135" y="14479"/>
                    <a:pt x="13979" y="14919"/>
                  </a:cubicBezTo>
                  <a:cubicBezTo>
                    <a:pt x="13864" y="15250"/>
                    <a:pt x="13742" y="15556"/>
                    <a:pt x="13607" y="15832"/>
                  </a:cubicBezTo>
                  <a:cubicBezTo>
                    <a:pt x="13406" y="16245"/>
                    <a:pt x="13182" y="16582"/>
                    <a:pt x="12926" y="16820"/>
                  </a:cubicBezTo>
                  <a:cubicBezTo>
                    <a:pt x="12799" y="16939"/>
                    <a:pt x="12666" y="17032"/>
                    <a:pt x="12523" y="17099"/>
                  </a:cubicBezTo>
                  <a:cubicBezTo>
                    <a:pt x="12380" y="17165"/>
                    <a:pt x="12230" y="17207"/>
                    <a:pt x="12064" y="17219"/>
                  </a:cubicBezTo>
                  <a:cubicBezTo>
                    <a:pt x="12043" y="17221"/>
                    <a:pt x="12021" y="17221"/>
                    <a:pt x="12002" y="17221"/>
                  </a:cubicBezTo>
                  <a:cubicBezTo>
                    <a:pt x="11836" y="17221"/>
                    <a:pt x="11669" y="17173"/>
                    <a:pt x="11498" y="17078"/>
                  </a:cubicBezTo>
                  <a:cubicBezTo>
                    <a:pt x="11347" y="16996"/>
                    <a:pt x="11193" y="16879"/>
                    <a:pt x="11038" y="16733"/>
                  </a:cubicBezTo>
                  <a:cubicBezTo>
                    <a:pt x="10769" y="16476"/>
                    <a:pt x="10501" y="16131"/>
                    <a:pt x="10242" y="15736"/>
                  </a:cubicBezTo>
                  <a:cubicBezTo>
                    <a:pt x="9852" y="15142"/>
                    <a:pt x="9486" y="14437"/>
                    <a:pt x="9159" y="13755"/>
                  </a:cubicBezTo>
                  <a:cubicBezTo>
                    <a:pt x="8829" y="13073"/>
                    <a:pt x="8536" y="12410"/>
                    <a:pt x="8288" y="11898"/>
                  </a:cubicBezTo>
                  <a:cubicBezTo>
                    <a:pt x="8104" y="11511"/>
                    <a:pt x="7874" y="11130"/>
                    <a:pt x="7606" y="10774"/>
                  </a:cubicBezTo>
                  <a:cubicBezTo>
                    <a:pt x="7205" y="10238"/>
                    <a:pt x="6722" y="9758"/>
                    <a:pt x="6181" y="9409"/>
                  </a:cubicBezTo>
                  <a:cubicBezTo>
                    <a:pt x="5909" y="9235"/>
                    <a:pt x="5624" y="9092"/>
                    <a:pt x="5328" y="8994"/>
                  </a:cubicBezTo>
                  <a:cubicBezTo>
                    <a:pt x="5034" y="8894"/>
                    <a:pt x="4726" y="8841"/>
                    <a:pt x="4416" y="8841"/>
                  </a:cubicBezTo>
                  <a:cubicBezTo>
                    <a:pt x="4087" y="8841"/>
                    <a:pt x="3753" y="8901"/>
                    <a:pt x="3421" y="9034"/>
                  </a:cubicBezTo>
                  <a:cubicBezTo>
                    <a:pt x="3222" y="9113"/>
                    <a:pt x="3039" y="9209"/>
                    <a:pt x="2872" y="9315"/>
                  </a:cubicBezTo>
                  <a:cubicBezTo>
                    <a:pt x="2805" y="9358"/>
                    <a:pt x="2784" y="9450"/>
                    <a:pt x="2829" y="9517"/>
                  </a:cubicBezTo>
                  <a:cubicBezTo>
                    <a:pt x="2856" y="9560"/>
                    <a:pt x="2904" y="9584"/>
                    <a:pt x="2952" y="9584"/>
                  </a:cubicBezTo>
                  <a:cubicBezTo>
                    <a:pt x="2979" y="9584"/>
                    <a:pt x="3007" y="9577"/>
                    <a:pt x="3031" y="9560"/>
                  </a:cubicBezTo>
                  <a:cubicBezTo>
                    <a:pt x="3182" y="9464"/>
                    <a:pt x="3349" y="9379"/>
                    <a:pt x="3529" y="9307"/>
                  </a:cubicBezTo>
                  <a:cubicBezTo>
                    <a:pt x="3829" y="9188"/>
                    <a:pt x="4123" y="9133"/>
                    <a:pt x="4416" y="9133"/>
                  </a:cubicBezTo>
                  <a:cubicBezTo>
                    <a:pt x="4786" y="9133"/>
                    <a:pt x="5150" y="9220"/>
                    <a:pt x="5503" y="9374"/>
                  </a:cubicBezTo>
                  <a:cubicBezTo>
                    <a:pt x="6031" y="9605"/>
                    <a:pt x="6531" y="9991"/>
                    <a:pt x="6962" y="10458"/>
                  </a:cubicBezTo>
                  <a:cubicBezTo>
                    <a:pt x="7394" y="10925"/>
                    <a:pt x="7759" y="11474"/>
                    <a:pt x="8024" y="12023"/>
                  </a:cubicBezTo>
                  <a:cubicBezTo>
                    <a:pt x="8234" y="12464"/>
                    <a:pt x="8486" y="13025"/>
                    <a:pt x="8767" y="13617"/>
                  </a:cubicBezTo>
                  <a:cubicBezTo>
                    <a:pt x="8977" y="14060"/>
                    <a:pt x="9203" y="14523"/>
                    <a:pt x="9446" y="14967"/>
                  </a:cubicBezTo>
                  <a:cubicBezTo>
                    <a:pt x="9627" y="15301"/>
                    <a:pt x="9818" y="15624"/>
                    <a:pt x="10013" y="15922"/>
                  </a:cubicBezTo>
                  <a:cubicBezTo>
                    <a:pt x="10308" y="16370"/>
                    <a:pt x="10616" y="16760"/>
                    <a:pt x="10945" y="17046"/>
                  </a:cubicBezTo>
                  <a:cubicBezTo>
                    <a:pt x="11111" y="17189"/>
                    <a:pt x="11279" y="17305"/>
                    <a:pt x="11456" y="17388"/>
                  </a:cubicBezTo>
                  <a:cubicBezTo>
                    <a:pt x="11632" y="17470"/>
                    <a:pt x="11814" y="17516"/>
                    <a:pt x="12003" y="17516"/>
                  </a:cubicBezTo>
                  <a:cubicBezTo>
                    <a:pt x="12030" y="17516"/>
                    <a:pt x="12059" y="17513"/>
                    <a:pt x="12087" y="17512"/>
                  </a:cubicBezTo>
                  <a:cubicBezTo>
                    <a:pt x="12246" y="17500"/>
                    <a:pt x="12397" y="17465"/>
                    <a:pt x="12539" y="17412"/>
                  </a:cubicBezTo>
                  <a:cubicBezTo>
                    <a:pt x="12806" y="17309"/>
                    <a:pt x="13039" y="17139"/>
                    <a:pt x="13246" y="16918"/>
                  </a:cubicBezTo>
                  <a:cubicBezTo>
                    <a:pt x="13426" y="16725"/>
                    <a:pt x="13586" y="16492"/>
                    <a:pt x="13731" y="16232"/>
                  </a:cubicBezTo>
                  <a:cubicBezTo>
                    <a:pt x="13986" y="15775"/>
                    <a:pt x="14196" y="15224"/>
                    <a:pt x="14389" y="14627"/>
                  </a:cubicBezTo>
                  <a:cubicBezTo>
                    <a:pt x="14676" y="13728"/>
                    <a:pt x="14917" y="12713"/>
                    <a:pt x="15177" y="11732"/>
                  </a:cubicBezTo>
                  <a:cubicBezTo>
                    <a:pt x="15439" y="10752"/>
                    <a:pt x="15718" y="9800"/>
                    <a:pt x="16076" y="9034"/>
                  </a:cubicBezTo>
                  <a:cubicBezTo>
                    <a:pt x="16466" y="8201"/>
                    <a:pt x="17023" y="7233"/>
                    <a:pt x="17668" y="6252"/>
                  </a:cubicBezTo>
                  <a:cubicBezTo>
                    <a:pt x="18635" y="4781"/>
                    <a:pt x="19804" y="3280"/>
                    <a:pt x="20898" y="2152"/>
                  </a:cubicBezTo>
                  <a:cubicBezTo>
                    <a:pt x="21446" y="1588"/>
                    <a:pt x="21976" y="1120"/>
                    <a:pt x="22449" y="792"/>
                  </a:cubicBezTo>
                  <a:cubicBezTo>
                    <a:pt x="22687" y="630"/>
                    <a:pt x="22910" y="503"/>
                    <a:pt x="23111" y="418"/>
                  </a:cubicBezTo>
                  <a:cubicBezTo>
                    <a:pt x="23311" y="335"/>
                    <a:pt x="23491" y="293"/>
                    <a:pt x="23642" y="293"/>
                  </a:cubicBezTo>
                  <a:cubicBezTo>
                    <a:pt x="23714" y="293"/>
                    <a:pt x="23780" y="302"/>
                    <a:pt x="23841" y="320"/>
                  </a:cubicBezTo>
                  <a:cubicBezTo>
                    <a:pt x="23900" y="338"/>
                    <a:pt x="23955" y="367"/>
                    <a:pt x="24005" y="405"/>
                  </a:cubicBezTo>
                  <a:cubicBezTo>
                    <a:pt x="24079" y="458"/>
                    <a:pt x="24140" y="521"/>
                    <a:pt x="24191" y="591"/>
                  </a:cubicBezTo>
                  <a:cubicBezTo>
                    <a:pt x="24270" y="696"/>
                    <a:pt x="24326" y="818"/>
                    <a:pt x="24363" y="956"/>
                  </a:cubicBezTo>
                  <a:cubicBezTo>
                    <a:pt x="24400" y="1095"/>
                    <a:pt x="24416" y="1251"/>
                    <a:pt x="24416" y="1418"/>
                  </a:cubicBezTo>
                  <a:cubicBezTo>
                    <a:pt x="24416" y="1617"/>
                    <a:pt x="24392" y="1834"/>
                    <a:pt x="24348" y="2059"/>
                  </a:cubicBezTo>
                  <a:cubicBezTo>
                    <a:pt x="24271" y="2452"/>
                    <a:pt x="24133" y="2873"/>
                    <a:pt x="23973" y="3282"/>
                  </a:cubicBezTo>
                  <a:cubicBezTo>
                    <a:pt x="23730" y="3897"/>
                    <a:pt x="23428" y="4481"/>
                    <a:pt x="23191" y="4911"/>
                  </a:cubicBezTo>
                  <a:cubicBezTo>
                    <a:pt x="23072" y="5126"/>
                    <a:pt x="22968" y="5303"/>
                    <a:pt x="22894" y="5428"/>
                  </a:cubicBezTo>
                  <a:cubicBezTo>
                    <a:pt x="22857" y="5489"/>
                    <a:pt x="22826" y="5536"/>
                    <a:pt x="22807" y="5570"/>
                  </a:cubicBezTo>
                  <a:cubicBezTo>
                    <a:pt x="22797" y="5586"/>
                    <a:pt x="22789" y="5598"/>
                    <a:pt x="22785" y="5606"/>
                  </a:cubicBezTo>
                  <a:cubicBezTo>
                    <a:pt x="22783" y="5610"/>
                    <a:pt x="22781" y="5614"/>
                    <a:pt x="22778" y="5616"/>
                  </a:cubicBezTo>
                  <a:lnTo>
                    <a:pt x="22777" y="5618"/>
                  </a:lnTo>
                  <a:cubicBezTo>
                    <a:pt x="22736" y="5679"/>
                    <a:pt x="22749" y="5759"/>
                    <a:pt x="22802" y="5807"/>
                  </a:cubicBezTo>
                  <a:cubicBezTo>
                    <a:pt x="22830" y="5832"/>
                    <a:pt x="22865" y="5844"/>
                    <a:pt x="22900" y="5844"/>
                  </a:cubicBezTo>
                  <a:cubicBezTo>
                    <a:pt x="22933" y="5844"/>
                    <a:pt x="22966" y="5833"/>
                    <a:pt x="22993" y="5810"/>
                  </a:cubicBezTo>
                  <a:cubicBezTo>
                    <a:pt x="22998" y="5807"/>
                    <a:pt x="23281" y="5578"/>
                    <a:pt x="23669" y="5356"/>
                  </a:cubicBezTo>
                  <a:cubicBezTo>
                    <a:pt x="23865" y="5244"/>
                    <a:pt x="24085" y="5133"/>
                    <a:pt x="24310" y="5049"/>
                  </a:cubicBezTo>
                  <a:cubicBezTo>
                    <a:pt x="24534" y="4968"/>
                    <a:pt x="24761" y="4916"/>
                    <a:pt x="24966" y="4916"/>
                  </a:cubicBezTo>
                  <a:cubicBezTo>
                    <a:pt x="25096" y="4916"/>
                    <a:pt x="25217" y="4935"/>
                    <a:pt x="25323" y="4982"/>
                  </a:cubicBezTo>
                  <a:cubicBezTo>
                    <a:pt x="25432" y="5025"/>
                    <a:pt x="25528" y="5096"/>
                    <a:pt x="25616" y="5200"/>
                  </a:cubicBezTo>
                  <a:cubicBezTo>
                    <a:pt x="25703" y="5305"/>
                    <a:pt x="25764" y="5417"/>
                    <a:pt x="25804" y="5539"/>
                  </a:cubicBezTo>
                  <a:cubicBezTo>
                    <a:pt x="25844" y="5663"/>
                    <a:pt x="25864" y="5794"/>
                    <a:pt x="25864" y="5936"/>
                  </a:cubicBezTo>
                  <a:cubicBezTo>
                    <a:pt x="25864" y="6122"/>
                    <a:pt x="25828" y="6324"/>
                    <a:pt x="25769" y="6533"/>
                  </a:cubicBezTo>
                  <a:cubicBezTo>
                    <a:pt x="25663" y="6900"/>
                    <a:pt x="25474" y="7294"/>
                    <a:pt x="25249" y="7671"/>
                  </a:cubicBezTo>
                  <a:cubicBezTo>
                    <a:pt x="24912" y="8239"/>
                    <a:pt x="24494" y="8774"/>
                    <a:pt x="24164" y="9165"/>
                  </a:cubicBezTo>
                  <a:cubicBezTo>
                    <a:pt x="23997" y="9363"/>
                    <a:pt x="23852" y="9523"/>
                    <a:pt x="23749" y="9633"/>
                  </a:cubicBezTo>
                  <a:cubicBezTo>
                    <a:pt x="23698" y="9689"/>
                    <a:pt x="23658" y="9732"/>
                    <a:pt x="23629" y="9761"/>
                  </a:cubicBezTo>
                  <a:cubicBezTo>
                    <a:pt x="23616" y="9776"/>
                    <a:pt x="23605" y="9788"/>
                    <a:pt x="23597" y="9796"/>
                  </a:cubicBezTo>
                  <a:lnTo>
                    <a:pt x="23589" y="9804"/>
                  </a:lnTo>
                  <a:lnTo>
                    <a:pt x="23587" y="9806"/>
                  </a:lnTo>
                  <a:cubicBezTo>
                    <a:pt x="23536" y="9857"/>
                    <a:pt x="23531" y="9942"/>
                    <a:pt x="23578" y="10000"/>
                  </a:cubicBezTo>
                  <a:cubicBezTo>
                    <a:pt x="23607" y="10037"/>
                    <a:pt x="23650" y="10056"/>
                    <a:pt x="23694" y="10056"/>
                  </a:cubicBezTo>
                  <a:cubicBezTo>
                    <a:pt x="23720" y="10056"/>
                    <a:pt x="23747" y="10049"/>
                    <a:pt x="23770" y="10036"/>
                  </a:cubicBezTo>
                  <a:cubicBezTo>
                    <a:pt x="23774" y="10032"/>
                    <a:pt x="24019" y="9880"/>
                    <a:pt x="24364" y="9732"/>
                  </a:cubicBezTo>
                  <a:cubicBezTo>
                    <a:pt x="24536" y="9658"/>
                    <a:pt x="24735" y="9583"/>
                    <a:pt x="24941" y="9530"/>
                  </a:cubicBezTo>
                  <a:cubicBezTo>
                    <a:pt x="25144" y="9475"/>
                    <a:pt x="25355" y="9438"/>
                    <a:pt x="25552" y="9438"/>
                  </a:cubicBezTo>
                  <a:cubicBezTo>
                    <a:pt x="25716" y="9438"/>
                    <a:pt x="25872" y="9462"/>
                    <a:pt x="26008" y="9519"/>
                  </a:cubicBezTo>
                  <a:cubicBezTo>
                    <a:pt x="26076" y="9548"/>
                    <a:pt x="26140" y="9583"/>
                    <a:pt x="26198" y="9628"/>
                  </a:cubicBezTo>
                  <a:cubicBezTo>
                    <a:pt x="26257" y="9671"/>
                    <a:pt x="26313" y="9726"/>
                    <a:pt x="26363" y="9792"/>
                  </a:cubicBezTo>
                  <a:cubicBezTo>
                    <a:pt x="26405" y="9848"/>
                    <a:pt x="26437" y="9915"/>
                    <a:pt x="26459" y="9992"/>
                  </a:cubicBezTo>
                  <a:cubicBezTo>
                    <a:pt x="26482" y="10071"/>
                    <a:pt x="26491" y="10164"/>
                    <a:pt x="26491" y="10265"/>
                  </a:cubicBezTo>
                  <a:cubicBezTo>
                    <a:pt x="26491" y="10422"/>
                    <a:pt x="26466" y="10602"/>
                    <a:pt x="26419" y="10798"/>
                  </a:cubicBezTo>
                  <a:cubicBezTo>
                    <a:pt x="26337" y="11137"/>
                    <a:pt x="26190" y="11521"/>
                    <a:pt x="26016" y="11898"/>
                  </a:cubicBezTo>
                  <a:cubicBezTo>
                    <a:pt x="25755" y="12464"/>
                    <a:pt x="25432" y="13025"/>
                    <a:pt x="25175" y="13444"/>
                  </a:cubicBezTo>
                  <a:cubicBezTo>
                    <a:pt x="25047" y="13652"/>
                    <a:pt x="24934" y="13826"/>
                    <a:pt x="24854" y="13948"/>
                  </a:cubicBezTo>
                  <a:cubicBezTo>
                    <a:pt x="24814" y="14009"/>
                    <a:pt x="24782" y="14057"/>
                    <a:pt x="24759" y="14089"/>
                  </a:cubicBezTo>
                  <a:cubicBezTo>
                    <a:pt x="24750" y="14105"/>
                    <a:pt x="24740" y="14116"/>
                    <a:pt x="24735" y="14124"/>
                  </a:cubicBezTo>
                  <a:cubicBezTo>
                    <a:pt x="24734" y="14129"/>
                    <a:pt x="24732" y="14132"/>
                    <a:pt x="24729" y="14134"/>
                  </a:cubicBezTo>
                  <a:lnTo>
                    <a:pt x="24727" y="14136"/>
                  </a:lnTo>
                  <a:cubicBezTo>
                    <a:pt x="24693" y="14185"/>
                    <a:pt x="24692" y="14251"/>
                    <a:pt x="24725" y="14301"/>
                  </a:cubicBezTo>
                  <a:cubicBezTo>
                    <a:pt x="24753" y="14343"/>
                    <a:pt x="24800" y="14369"/>
                    <a:pt x="24850" y="14369"/>
                  </a:cubicBezTo>
                  <a:cubicBezTo>
                    <a:pt x="24859" y="14369"/>
                    <a:pt x="24867" y="14368"/>
                    <a:pt x="24876" y="14367"/>
                  </a:cubicBezTo>
                  <a:cubicBezTo>
                    <a:pt x="25085" y="14328"/>
                    <a:pt x="25279" y="14311"/>
                    <a:pt x="25458" y="14311"/>
                  </a:cubicBezTo>
                  <a:cubicBezTo>
                    <a:pt x="25716" y="14311"/>
                    <a:pt x="25941" y="14348"/>
                    <a:pt x="26137" y="14415"/>
                  </a:cubicBezTo>
                  <a:cubicBezTo>
                    <a:pt x="26281" y="14466"/>
                    <a:pt x="26406" y="14532"/>
                    <a:pt x="26515" y="14612"/>
                  </a:cubicBezTo>
                  <a:cubicBezTo>
                    <a:pt x="26678" y="14733"/>
                    <a:pt x="26800" y="14887"/>
                    <a:pt x="26885" y="15070"/>
                  </a:cubicBezTo>
                  <a:cubicBezTo>
                    <a:pt x="26968" y="15251"/>
                    <a:pt x="27013" y="15465"/>
                    <a:pt x="27013" y="15704"/>
                  </a:cubicBezTo>
                  <a:cubicBezTo>
                    <a:pt x="27013" y="16075"/>
                    <a:pt x="26902" y="16510"/>
                    <a:pt x="26663" y="16977"/>
                  </a:cubicBezTo>
                  <a:cubicBezTo>
                    <a:pt x="26557" y="17187"/>
                    <a:pt x="26390" y="17425"/>
                    <a:pt x="26185" y="17680"/>
                  </a:cubicBezTo>
                  <a:cubicBezTo>
                    <a:pt x="25820" y="18128"/>
                    <a:pt x="25329" y="18623"/>
                    <a:pt x="24798" y="19114"/>
                  </a:cubicBezTo>
                  <a:cubicBezTo>
                    <a:pt x="24001" y="19849"/>
                    <a:pt x="23112" y="20571"/>
                    <a:pt x="22423" y="21111"/>
                  </a:cubicBezTo>
                  <a:cubicBezTo>
                    <a:pt x="22078" y="21381"/>
                    <a:pt x="21786" y="21605"/>
                    <a:pt x="21577" y="21759"/>
                  </a:cubicBezTo>
                  <a:cubicBezTo>
                    <a:pt x="21473" y="21838"/>
                    <a:pt x="21390" y="21897"/>
                    <a:pt x="21333" y="21941"/>
                  </a:cubicBezTo>
                  <a:cubicBezTo>
                    <a:pt x="21306" y="21960"/>
                    <a:pt x="21284" y="21976"/>
                    <a:pt x="21269" y="21989"/>
                  </a:cubicBezTo>
                  <a:cubicBezTo>
                    <a:pt x="21261" y="21994"/>
                    <a:pt x="21258" y="21999"/>
                    <a:pt x="21253" y="22000"/>
                  </a:cubicBezTo>
                  <a:cubicBezTo>
                    <a:pt x="21250" y="22002"/>
                    <a:pt x="21248" y="22005"/>
                    <a:pt x="21248" y="22005"/>
                  </a:cubicBezTo>
                  <a:cubicBezTo>
                    <a:pt x="21211" y="22031"/>
                    <a:pt x="21187" y="22074"/>
                    <a:pt x="21187" y="22121"/>
                  </a:cubicBezTo>
                  <a:cubicBezTo>
                    <a:pt x="21186" y="22167"/>
                    <a:pt x="21208" y="22210"/>
                    <a:pt x="21242" y="22239"/>
                  </a:cubicBezTo>
                  <a:cubicBezTo>
                    <a:pt x="21634" y="22552"/>
                    <a:pt x="22094" y="22846"/>
                    <a:pt x="22606" y="23121"/>
                  </a:cubicBezTo>
                  <a:cubicBezTo>
                    <a:pt x="23501" y="23602"/>
                    <a:pt x="24542" y="24031"/>
                    <a:pt x="25602" y="24426"/>
                  </a:cubicBezTo>
                  <a:cubicBezTo>
                    <a:pt x="26397" y="24723"/>
                    <a:pt x="27204" y="25001"/>
                    <a:pt x="27963" y="25264"/>
                  </a:cubicBezTo>
                  <a:cubicBezTo>
                    <a:pt x="28533" y="25460"/>
                    <a:pt x="29079" y="25651"/>
                    <a:pt x="29575" y="25835"/>
                  </a:cubicBezTo>
                  <a:cubicBezTo>
                    <a:pt x="29946" y="25973"/>
                    <a:pt x="30291" y="26110"/>
                    <a:pt x="30599" y="26243"/>
                  </a:cubicBezTo>
                  <a:cubicBezTo>
                    <a:pt x="30829" y="26343"/>
                    <a:pt x="31036" y="26442"/>
                    <a:pt x="31219" y="26538"/>
                  </a:cubicBezTo>
                  <a:cubicBezTo>
                    <a:pt x="31492" y="26683"/>
                    <a:pt x="31707" y="26827"/>
                    <a:pt x="31845" y="26959"/>
                  </a:cubicBezTo>
                  <a:cubicBezTo>
                    <a:pt x="31913" y="27025"/>
                    <a:pt x="31964" y="27089"/>
                    <a:pt x="31996" y="27145"/>
                  </a:cubicBezTo>
                  <a:cubicBezTo>
                    <a:pt x="32025" y="27205"/>
                    <a:pt x="32039" y="27254"/>
                    <a:pt x="32039" y="27301"/>
                  </a:cubicBezTo>
                  <a:lnTo>
                    <a:pt x="32039" y="27314"/>
                  </a:lnTo>
                  <a:cubicBezTo>
                    <a:pt x="32036" y="27375"/>
                    <a:pt x="32028" y="27426"/>
                    <a:pt x="32014" y="27473"/>
                  </a:cubicBezTo>
                  <a:cubicBezTo>
                    <a:pt x="31990" y="27553"/>
                    <a:pt x="31951" y="27616"/>
                    <a:pt x="31900" y="27667"/>
                  </a:cubicBezTo>
                  <a:cubicBezTo>
                    <a:pt x="31861" y="27707"/>
                    <a:pt x="31815" y="27742"/>
                    <a:pt x="31760" y="27770"/>
                  </a:cubicBezTo>
                  <a:cubicBezTo>
                    <a:pt x="31678" y="27815"/>
                    <a:pt x="31579" y="27847"/>
                    <a:pt x="31466" y="27866"/>
                  </a:cubicBezTo>
                  <a:cubicBezTo>
                    <a:pt x="31354" y="27887"/>
                    <a:pt x="31227" y="27897"/>
                    <a:pt x="31097" y="27897"/>
                  </a:cubicBezTo>
                  <a:cubicBezTo>
                    <a:pt x="30924" y="27897"/>
                    <a:pt x="30741" y="27881"/>
                    <a:pt x="30567" y="27856"/>
                  </a:cubicBezTo>
                  <a:cubicBezTo>
                    <a:pt x="30306" y="27820"/>
                    <a:pt x="30058" y="27763"/>
                    <a:pt x="29880" y="27717"/>
                  </a:cubicBezTo>
                  <a:cubicBezTo>
                    <a:pt x="29790" y="27693"/>
                    <a:pt x="29718" y="27673"/>
                    <a:pt x="29668" y="27657"/>
                  </a:cubicBezTo>
                  <a:cubicBezTo>
                    <a:pt x="29649" y="27652"/>
                    <a:pt x="29635" y="27647"/>
                    <a:pt x="29623" y="27643"/>
                  </a:cubicBezTo>
                  <a:lnTo>
                    <a:pt x="29623" y="27643"/>
                  </a:lnTo>
                  <a:cubicBezTo>
                    <a:pt x="29610" y="27638"/>
                    <a:pt x="29603" y="27635"/>
                    <a:pt x="29603" y="27635"/>
                  </a:cubicBezTo>
                  <a:lnTo>
                    <a:pt x="29602" y="27636"/>
                  </a:lnTo>
                  <a:lnTo>
                    <a:pt x="29602" y="27636"/>
                  </a:lnTo>
                  <a:cubicBezTo>
                    <a:pt x="29599" y="27635"/>
                    <a:pt x="29597" y="27635"/>
                    <a:pt x="29596" y="27635"/>
                  </a:cubicBezTo>
                  <a:lnTo>
                    <a:pt x="29591" y="27633"/>
                  </a:lnTo>
                  <a:cubicBezTo>
                    <a:pt x="29576" y="27628"/>
                    <a:pt x="29561" y="27626"/>
                    <a:pt x="29546" y="27626"/>
                  </a:cubicBezTo>
                  <a:cubicBezTo>
                    <a:pt x="29487" y="27626"/>
                    <a:pt x="29430" y="27663"/>
                    <a:pt x="29407" y="27722"/>
                  </a:cubicBezTo>
                  <a:cubicBezTo>
                    <a:pt x="29379" y="27795"/>
                    <a:pt x="29415" y="27877"/>
                    <a:pt x="29487" y="27908"/>
                  </a:cubicBezTo>
                  <a:cubicBezTo>
                    <a:pt x="29487" y="27908"/>
                    <a:pt x="29491" y="27909"/>
                    <a:pt x="29498" y="27913"/>
                  </a:cubicBezTo>
                  <a:lnTo>
                    <a:pt x="29498" y="27913"/>
                  </a:lnTo>
                  <a:lnTo>
                    <a:pt x="29498" y="27913"/>
                  </a:lnTo>
                  <a:cubicBezTo>
                    <a:pt x="29498" y="27913"/>
                    <a:pt x="29499" y="27913"/>
                    <a:pt x="29499" y="27913"/>
                  </a:cubicBezTo>
                  <a:lnTo>
                    <a:pt x="29499" y="27913"/>
                  </a:lnTo>
                  <a:cubicBezTo>
                    <a:pt x="29535" y="27928"/>
                    <a:pt x="29646" y="27978"/>
                    <a:pt x="29798" y="28052"/>
                  </a:cubicBezTo>
                  <a:cubicBezTo>
                    <a:pt x="29936" y="28121"/>
                    <a:pt x="30110" y="28211"/>
                    <a:pt x="30290" y="28317"/>
                  </a:cubicBezTo>
                  <a:cubicBezTo>
                    <a:pt x="30424" y="28397"/>
                    <a:pt x="30564" y="28486"/>
                    <a:pt x="30697" y="28580"/>
                  </a:cubicBezTo>
                  <a:cubicBezTo>
                    <a:pt x="30896" y="28723"/>
                    <a:pt x="31078" y="28879"/>
                    <a:pt x="31205" y="29033"/>
                  </a:cubicBezTo>
                  <a:cubicBezTo>
                    <a:pt x="31269" y="29112"/>
                    <a:pt x="31317" y="29189"/>
                    <a:pt x="31351" y="29263"/>
                  </a:cubicBezTo>
                  <a:cubicBezTo>
                    <a:pt x="31383" y="29337"/>
                    <a:pt x="31399" y="29406"/>
                    <a:pt x="31399" y="29470"/>
                  </a:cubicBezTo>
                  <a:cubicBezTo>
                    <a:pt x="31399" y="29521"/>
                    <a:pt x="31389" y="29573"/>
                    <a:pt x="31367" y="29624"/>
                  </a:cubicBezTo>
                  <a:cubicBezTo>
                    <a:pt x="31343" y="29679"/>
                    <a:pt x="31314" y="29720"/>
                    <a:pt x="31274" y="29756"/>
                  </a:cubicBezTo>
                  <a:cubicBezTo>
                    <a:pt x="31243" y="29784"/>
                    <a:pt x="31206" y="29809"/>
                    <a:pt x="31166" y="29828"/>
                  </a:cubicBezTo>
                  <a:cubicBezTo>
                    <a:pt x="31105" y="29860"/>
                    <a:pt x="31028" y="29884"/>
                    <a:pt x="30941" y="29900"/>
                  </a:cubicBezTo>
                  <a:cubicBezTo>
                    <a:pt x="30856" y="29916"/>
                    <a:pt x="30760" y="29924"/>
                    <a:pt x="30656" y="29924"/>
                  </a:cubicBezTo>
                  <a:cubicBezTo>
                    <a:pt x="30457" y="29924"/>
                    <a:pt x="30235" y="29897"/>
                    <a:pt x="30015" y="29855"/>
                  </a:cubicBezTo>
                  <a:cubicBezTo>
                    <a:pt x="29686" y="29793"/>
                    <a:pt x="29360" y="29696"/>
                    <a:pt x="29119" y="29616"/>
                  </a:cubicBezTo>
                  <a:cubicBezTo>
                    <a:pt x="28999" y="29576"/>
                    <a:pt x="28899" y="29539"/>
                    <a:pt x="28830" y="29513"/>
                  </a:cubicBezTo>
                  <a:cubicBezTo>
                    <a:pt x="28797" y="29502"/>
                    <a:pt x="28769" y="29489"/>
                    <a:pt x="28750" y="29483"/>
                  </a:cubicBezTo>
                  <a:cubicBezTo>
                    <a:pt x="28740" y="29479"/>
                    <a:pt x="28734" y="29478"/>
                    <a:pt x="28731" y="29475"/>
                  </a:cubicBezTo>
                  <a:cubicBezTo>
                    <a:pt x="28729" y="29475"/>
                    <a:pt x="28726" y="29473"/>
                    <a:pt x="28724" y="29473"/>
                  </a:cubicBezTo>
                  <a:lnTo>
                    <a:pt x="28723" y="29473"/>
                  </a:lnTo>
                  <a:cubicBezTo>
                    <a:pt x="28705" y="29466"/>
                    <a:pt x="28687" y="29463"/>
                    <a:pt x="28669" y="29463"/>
                  </a:cubicBezTo>
                  <a:cubicBezTo>
                    <a:pt x="28619" y="29463"/>
                    <a:pt x="28572" y="29487"/>
                    <a:pt x="28545" y="29531"/>
                  </a:cubicBezTo>
                  <a:cubicBezTo>
                    <a:pt x="28506" y="29592"/>
                    <a:pt x="28516" y="29671"/>
                    <a:pt x="28569" y="29719"/>
                  </a:cubicBezTo>
                  <a:cubicBezTo>
                    <a:pt x="28570" y="29720"/>
                    <a:pt x="28862" y="29993"/>
                    <a:pt x="29151" y="30346"/>
                  </a:cubicBezTo>
                  <a:cubicBezTo>
                    <a:pt x="29296" y="30523"/>
                    <a:pt x="29439" y="30719"/>
                    <a:pt x="29543" y="30910"/>
                  </a:cubicBezTo>
                  <a:cubicBezTo>
                    <a:pt x="29596" y="31005"/>
                    <a:pt x="29638" y="31098"/>
                    <a:pt x="29665" y="31183"/>
                  </a:cubicBezTo>
                  <a:cubicBezTo>
                    <a:pt x="29694" y="31269"/>
                    <a:pt x="29710" y="31348"/>
                    <a:pt x="29708" y="31416"/>
                  </a:cubicBezTo>
                  <a:cubicBezTo>
                    <a:pt x="29708" y="31477"/>
                    <a:pt x="29697" y="31525"/>
                    <a:pt x="29676" y="31568"/>
                  </a:cubicBezTo>
                  <a:cubicBezTo>
                    <a:pt x="29654" y="31610"/>
                    <a:pt x="29623" y="31650"/>
                    <a:pt x="29569" y="31688"/>
                  </a:cubicBezTo>
                  <a:cubicBezTo>
                    <a:pt x="29559" y="31696"/>
                    <a:pt x="29543" y="31703"/>
                    <a:pt x="29524" y="31709"/>
                  </a:cubicBezTo>
                  <a:cubicBezTo>
                    <a:pt x="29501" y="31714"/>
                    <a:pt x="29472" y="31719"/>
                    <a:pt x="29437" y="31719"/>
                  </a:cubicBezTo>
                  <a:cubicBezTo>
                    <a:pt x="29379" y="31719"/>
                    <a:pt x="29302" y="31709"/>
                    <a:pt x="29214" y="31687"/>
                  </a:cubicBezTo>
                  <a:cubicBezTo>
                    <a:pt x="29050" y="31647"/>
                    <a:pt x="28843" y="31568"/>
                    <a:pt x="28610" y="31460"/>
                  </a:cubicBezTo>
                  <a:cubicBezTo>
                    <a:pt x="28204" y="31271"/>
                    <a:pt x="27727" y="30992"/>
                    <a:pt x="27238" y="30683"/>
                  </a:cubicBezTo>
                  <a:cubicBezTo>
                    <a:pt x="26506" y="30220"/>
                    <a:pt x="25751" y="29683"/>
                    <a:pt x="25178" y="29264"/>
                  </a:cubicBezTo>
                  <a:cubicBezTo>
                    <a:pt x="24894" y="29056"/>
                    <a:pt x="24653" y="28876"/>
                    <a:pt x="24486" y="28747"/>
                  </a:cubicBezTo>
                  <a:cubicBezTo>
                    <a:pt x="24403" y="28683"/>
                    <a:pt x="24335" y="28632"/>
                    <a:pt x="24292" y="28597"/>
                  </a:cubicBezTo>
                  <a:cubicBezTo>
                    <a:pt x="24270" y="28579"/>
                    <a:pt x="24252" y="28566"/>
                    <a:pt x="24239" y="28556"/>
                  </a:cubicBezTo>
                  <a:cubicBezTo>
                    <a:pt x="24234" y="28552"/>
                    <a:pt x="24229" y="28548"/>
                    <a:pt x="24226" y="28547"/>
                  </a:cubicBezTo>
                  <a:lnTo>
                    <a:pt x="24221" y="28542"/>
                  </a:lnTo>
                  <a:cubicBezTo>
                    <a:pt x="24194" y="28521"/>
                    <a:pt x="24162" y="28511"/>
                    <a:pt x="24130" y="28511"/>
                  </a:cubicBezTo>
                  <a:cubicBezTo>
                    <a:pt x="24106" y="28511"/>
                    <a:pt x="24083" y="28516"/>
                    <a:pt x="24061" y="28528"/>
                  </a:cubicBezTo>
                  <a:cubicBezTo>
                    <a:pt x="22454" y="29383"/>
                    <a:pt x="20991" y="29980"/>
                    <a:pt x="19661" y="30366"/>
                  </a:cubicBezTo>
                  <a:cubicBezTo>
                    <a:pt x="18330" y="30751"/>
                    <a:pt x="17132" y="30923"/>
                    <a:pt x="16057" y="30923"/>
                  </a:cubicBezTo>
                  <a:cubicBezTo>
                    <a:pt x="14562" y="30923"/>
                    <a:pt x="13299" y="30594"/>
                    <a:pt x="12234" y="30043"/>
                  </a:cubicBezTo>
                  <a:cubicBezTo>
                    <a:pt x="11435" y="29632"/>
                    <a:pt x="10746" y="29096"/>
                    <a:pt x="10157" y="28479"/>
                  </a:cubicBezTo>
                  <a:cubicBezTo>
                    <a:pt x="9269" y="27556"/>
                    <a:pt x="8603" y="26453"/>
                    <a:pt x="8117" y="25328"/>
                  </a:cubicBezTo>
                  <a:cubicBezTo>
                    <a:pt x="7629" y="24201"/>
                    <a:pt x="7322" y="23052"/>
                    <a:pt x="7150" y="22037"/>
                  </a:cubicBezTo>
                  <a:cubicBezTo>
                    <a:pt x="6828" y="20096"/>
                    <a:pt x="6531" y="18756"/>
                    <a:pt x="6131" y="17635"/>
                  </a:cubicBezTo>
                  <a:cubicBezTo>
                    <a:pt x="5930" y="17077"/>
                    <a:pt x="5705" y="16573"/>
                    <a:pt x="5441" y="16076"/>
                  </a:cubicBezTo>
                  <a:cubicBezTo>
                    <a:pt x="5174" y="15580"/>
                    <a:pt x="4869" y="15097"/>
                    <a:pt x="4508" y="14575"/>
                  </a:cubicBezTo>
                  <a:cubicBezTo>
                    <a:pt x="4312" y="14291"/>
                    <a:pt x="4089" y="14060"/>
                    <a:pt x="3850" y="13874"/>
                  </a:cubicBezTo>
                  <a:cubicBezTo>
                    <a:pt x="3493" y="13593"/>
                    <a:pt x="3103" y="13416"/>
                    <a:pt x="2716" y="13307"/>
                  </a:cubicBezTo>
                  <a:cubicBezTo>
                    <a:pt x="2329" y="13200"/>
                    <a:pt x="1946" y="13163"/>
                    <a:pt x="1596" y="13163"/>
                  </a:cubicBezTo>
                  <a:cubicBezTo>
                    <a:pt x="1196" y="13163"/>
                    <a:pt x="841" y="13212"/>
                    <a:pt x="577" y="13264"/>
                  </a:cubicBezTo>
                  <a:lnTo>
                    <a:pt x="577" y="13264"/>
                  </a:lnTo>
                  <a:lnTo>
                    <a:pt x="1418" y="12322"/>
                  </a:lnTo>
                  <a:cubicBezTo>
                    <a:pt x="1438" y="12301"/>
                    <a:pt x="1450" y="12272"/>
                    <a:pt x="1455" y="12240"/>
                  </a:cubicBezTo>
                  <a:cubicBezTo>
                    <a:pt x="1455" y="12238"/>
                    <a:pt x="1488" y="11943"/>
                    <a:pt x="1618" y="11535"/>
                  </a:cubicBezTo>
                  <a:cubicBezTo>
                    <a:pt x="1748" y="11129"/>
                    <a:pt x="1978" y="10610"/>
                    <a:pt x="2358" y="10159"/>
                  </a:cubicBezTo>
                  <a:cubicBezTo>
                    <a:pt x="2411" y="10097"/>
                    <a:pt x="2403" y="10005"/>
                    <a:pt x="2341" y="9952"/>
                  </a:cubicBezTo>
                  <a:cubicBezTo>
                    <a:pt x="2321" y="9929"/>
                    <a:pt x="2292" y="9918"/>
                    <a:pt x="2261" y="9918"/>
                  </a:cubicBezTo>
                  <a:cubicBezTo>
                    <a:pt x="2221" y="9918"/>
                    <a:pt x="2179" y="9936"/>
                    <a:pt x="2148" y="9971"/>
                  </a:cubicBezTo>
                  <a:cubicBezTo>
                    <a:pt x="1729" y="10467"/>
                    <a:pt x="1487" y="11024"/>
                    <a:pt x="1349" y="11458"/>
                  </a:cubicBezTo>
                  <a:cubicBezTo>
                    <a:pt x="1241" y="11792"/>
                    <a:pt x="1196" y="12052"/>
                    <a:pt x="1181" y="12157"/>
                  </a:cubicBezTo>
                  <a:lnTo>
                    <a:pt x="1181" y="12157"/>
                  </a:lnTo>
                  <a:lnTo>
                    <a:pt x="50" y="13424"/>
                  </a:lnTo>
                  <a:cubicBezTo>
                    <a:pt x="5" y="13474"/>
                    <a:pt x="0" y="13546"/>
                    <a:pt x="35" y="13603"/>
                  </a:cubicBezTo>
                  <a:cubicBezTo>
                    <a:pt x="63" y="13645"/>
                    <a:pt x="109" y="13669"/>
                    <a:pt x="157" y="13669"/>
                  </a:cubicBezTo>
                  <a:cubicBezTo>
                    <a:pt x="173" y="13669"/>
                    <a:pt x="189" y="13666"/>
                    <a:pt x="206" y="13660"/>
                  </a:cubicBezTo>
                  <a:cubicBezTo>
                    <a:pt x="212" y="13659"/>
                    <a:pt x="366" y="13609"/>
                    <a:pt x="618" y="13556"/>
                  </a:cubicBezTo>
                  <a:cubicBezTo>
                    <a:pt x="869" y="13506"/>
                    <a:pt x="1217" y="13457"/>
                    <a:pt x="1607" y="13457"/>
                  </a:cubicBezTo>
                  <a:cubicBezTo>
                    <a:pt x="2044" y="13457"/>
                    <a:pt x="2533" y="13518"/>
                    <a:pt x="3002" y="13712"/>
                  </a:cubicBezTo>
                  <a:cubicBezTo>
                    <a:pt x="3235" y="13808"/>
                    <a:pt x="3463" y="13933"/>
                    <a:pt x="3678" y="14105"/>
                  </a:cubicBezTo>
                  <a:cubicBezTo>
                    <a:pt x="3893" y="14274"/>
                    <a:pt x="4095" y="14482"/>
                    <a:pt x="4275" y="14742"/>
                  </a:cubicBezTo>
                  <a:cubicBezTo>
                    <a:pt x="4633" y="15258"/>
                    <a:pt x="4933" y="15735"/>
                    <a:pt x="5193" y="16216"/>
                  </a:cubicBezTo>
                  <a:cubicBezTo>
                    <a:pt x="5582" y="16940"/>
                    <a:pt x="5879" y="17679"/>
                    <a:pt x="6142" y="18603"/>
                  </a:cubicBezTo>
                  <a:cubicBezTo>
                    <a:pt x="6405" y="19526"/>
                    <a:pt x="6630" y="20634"/>
                    <a:pt x="6873" y="22085"/>
                  </a:cubicBezTo>
                  <a:cubicBezTo>
                    <a:pt x="7025" y="23007"/>
                    <a:pt x="7290" y="24034"/>
                    <a:pt x="7698" y="25058"/>
                  </a:cubicBezTo>
                  <a:cubicBezTo>
                    <a:pt x="8003" y="25829"/>
                    <a:pt x="8388" y="26598"/>
                    <a:pt x="8866" y="27319"/>
                  </a:cubicBezTo>
                  <a:cubicBezTo>
                    <a:pt x="9586" y="28401"/>
                    <a:pt x="10517" y="29375"/>
                    <a:pt x="11705" y="30080"/>
                  </a:cubicBezTo>
                  <a:cubicBezTo>
                    <a:pt x="12893" y="30785"/>
                    <a:pt x="14336" y="31215"/>
                    <a:pt x="16066" y="31215"/>
                  </a:cubicBezTo>
                  <a:cubicBezTo>
                    <a:pt x="17174" y="31215"/>
                    <a:pt x="18399" y="31038"/>
                    <a:pt x="19751" y="30647"/>
                  </a:cubicBezTo>
                  <a:cubicBezTo>
                    <a:pt x="21081" y="30263"/>
                    <a:pt x="22536" y="29669"/>
                    <a:pt x="24125" y="28830"/>
                  </a:cubicBezTo>
                  <a:lnTo>
                    <a:pt x="24125" y="28830"/>
                  </a:lnTo>
                  <a:cubicBezTo>
                    <a:pt x="24383" y="29029"/>
                    <a:pt x="25267" y="29704"/>
                    <a:pt x="26259" y="30380"/>
                  </a:cubicBezTo>
                  <a:cubicBezTo>
                    <a:pt x="26849" y="30783"/>
                    <a:pt x="27477" y="31184"/>
                    <a:pt x="28039" y="31489"/>
                  </a:cubicBezTo>
                  <a:cubicBezTo>
                    <a:pt x="28320" y="31642"/>
                    <a:pt x="28583" y="31770"/>
                    <a:pt x="28819" y="31862"/>
                  </a:cubicBezTo>
                  <a:cubicBezTo>
                    <a:pt x="28938" y="31908"/>
                    <a:pt x="29049" y="31944"/>
                    <a:pt x="29153" y="31969"/>
                  </a:cubicBezTo>
                  <a:cubicBezTo>
                    <a:pt x="29257" y="31997"/>
                    <a:pt x="29354" y="32009"/>
                    <a:pt x="29445" y="32009"/>
                  </a:cubicBezTo>
                  <a:cubicBezTo>
                    <a:pt x="29500" y="32009"/>
                    <a:pt x="29554" y="32003"/>
                    <a:pt x="29604" y="31992"/>
                  </a:cubicBezTo>
                  <a:cubicBezTo>
                    <a:pt x="29654" y="31977"/>
                    <a:pt x="29704" y="31958"/>
                    <a:pt x="29749" y="31926"/>
                  </a:cubicBezTo>
                  <a:cubicBezTo>
                    <a:pt x="29837" y="31863"/>
                    <a:pt x="29904" y="31783"/>
                    <a:pt x="29948" y="31695"/>
                  </a:cubicBezTo>
                  <a:cubicBezTo>
                    <a:pt x="29991" y="31607"/>
                    <a:pt x="30009" y="31510"/>
                    <a:pt x="30009" y="31414"/>
                  </a:cubicBezTo>
                  <a:cubicBezTo>
                    <a:pt x="30009" y="31305"/>
                    <a:pt x="29988" y="31197"/>
                    <a:pt x="29951" y="31086"/>
                  </a:cubicBezTo>
                  <a:cubicBezTo>
                    <a:pt x="29887" y="30895"/>
                    <a:pt x="29782" y="30708"/>
                    <a:pt x="29660" y="30525"/>
                  </a:cubicBezTo>
                  <a:cubicBezTo>
                    <a:pt x="29520" y="30315"/>
                    <a:pt x="29357" y="30115"/>
                    <a:pt x="29210" y="29950"/>
                  </a:cubicBezTo>
                  <a:lnTo>
                    <a:pt x="29210" y="29950"/>
                  </a:lnTo>
                  <a:cubicBezTo>
                    <a:pt x="29242" y="29959"/>
                    <a:pt x="29274" y="29969"/>
                    <a:pt x="29307" y="29979"/>
                  </a:cubicBezTo>
                  <a:cubicBezTo>
                    <a:pt x="29506" y="30037"/>
                    <a:pt x="29733" y="30098"/>
                    <a:pt x="29964" y="30141"/>
                  </a:cubicBezTo>
                  <a:cubicBezTo>
                    <a:pt x="30196" y="30186"/>
                    <a:pt x="30432" y="30216"/>
                    <a:pt x="30657" y="30216"/>
                  </a:cubicBezTo>
                  <a:cubicBezTo>
                    <a:pt x="30762" y="30216"/>
                    <a:pt x="30864" y="30210"/>
                    <a:pt x="30961" y="30194"/>
                  </a:cubicBezTo>
                  <a:cubicBezTo>
                    <a:pt x="31107" y="30171"/>
                    <a:pt x="31243" y="30128"/>
                    <a:pt x="31362" y="30056"/>
                  </a:cubicBezTo>
                  <a:cubicBezTo>
                    <a:pt x="31421" y="30019"/>
                    <a:pt x="31476" y="29972"/>
                    <a:pt x="31523" y="29921"/>
                  </a:cubicBezTo>
                  <a:cubicBezTo>
                    <a:pt x="31571" y="29868"/>
                    <a:pt x="31609" y="29807"/>
                    <a:pt x="31638" y="29738"/>
                  </a:cubicBezTo>
                  <a:cubicBezTo>
                    <a:pt x="31677" y="29650"/>
                    <a:pt x="31694" y="29558"/>
                    <a:pt x="31694" y="29467"/>
                  </a:cubicBezTo>
                  <a:cubicBezTo>
                    <a:pt x="31694" y="29399"/>
                    <a:pt x="31685" y="29333"/>
                    <a:pt x="31667" y="29269"/>
                  </a:cubicBezTo>
                  <a:cubicBezTo>
                    <a:pt x="31633" y="29149"/>
                    <a:pt x="31572" y="29033"/>
                    <a:pt x="31497" y="28927"/>
                  </a:cubicBezTo>
                  <a:cubicBezTo>
                    <a:pt x="31429" y="28833"/>
                    <a:pt x="31349" y="28744"/>
                    <a:pt x="31261" y="28661"/>
                  </a:cubicBezTo>
                  <a:cubicBezTo>
                    <a:pt x="31107" y="28511"/>
                    <a:pt x="30927" y="28375"/>
                    <a:pt x="30744" y="28251"/>
                  </a:cubicBezTo>
                  <a:cubicBezTo>
                    <a:pt x="30694" y="28218"/>
                    <a:pt x="30645" y="28186"/>
                    <a:pt x="30595" y="28155"/>
                  </a:cubicBezTo>
                  <a:lnTo>
                    <a:pt x="30595" y="28155"/>
                  </a:lnTo>
                  <a:cubicBezTo>
                    <a:pt x="30758" y="28175"/>
                    <a:pt x="30928" y="28189"/>
                    <a:pt x="31095" y="28189"/>
                  </a:cubicBezTo>
                  <a:cubicBezTo>
                    <a:pt x="31242" y="28189"/>
                    <a:pt x="31386" y="28179"/>
                    <a:pt x="31524" y="28153"/>
                  </a:cubicBezTo>
                  <a:cubicBezTo>
                    <a:pt x="31627" y="28133"/>
                    <a:pt x="31726" y="28105"/>
                    <a:pt x="31819" y="28065"/>
                  </a:cubicBezTo>
                  <a:cubicBezTo>
                    <a:pt x="31890" y="28035"/>
                    <a:pt x="31956" y="27998"/>
                    <a:pt x="32015" y="27953"/>
                  </a:cubicBezTo>
                  <a:cubicBezTo>
                    <a:pt x="32107" y="27884"/>
                    <a:pt x="32184" y="27797"/>
                    <a:pt x="32238" y="27691"/>
                  </a:cubicBezTo>
                  <a:cubicBezTo>
                    <a:pt x="32295" y="27585"/>
                    <a:pt x="32327" y="27463"/>
                    <a:pt x="32333" y="27327"/>
                  </a:cubicBezTo>
                  <a:lnTo>
                    <a:pt x="32333" y="27296"/>
                  </a:lnTo>
                  <a:cubicBezTo>
                    <a:pt x="32333" y="27234"/>
                    <a:pt x="32324" y="27174"/>
                    <a:pt x="32303" y="27113"/>
                  </a:cubicBezTo>
                  <a:cubicBezTo>
                    <a:pt x="32264" y="26999"/>
                    <a:pt x="32197" y="26896"/>
                    <a:pt x="32107" y="26799"/>
                  </a:cubicBezTo>
                  <a:cubicBezTo>
                    <a:pt x="32022" y="26705"/>
                    <a:pt x="31917" y="26620"/>
                    <a:pt x="31795" y="26534"/>
                  </a:cubicBezTo>
                  <a:cubicBezTo>
                    <a:pt x="31566" y="26373"/>
                    <a:pt x="31275" y="26219"/>
                    <a:pt x="30935" y="26062"/>
                  </a:cubicBezTo>
                  <a:cubicBezTo>
                    <a:pt x="30336" y="25787"/>
                    <a:pt x="29586" y="25509"/>
                    <a:pt x="28757" y="25219"/>
                  </a:cubicBezTo>
                  <a:cubicBezTo>
                    <a:pt x="27516" y="24782"/>
                    <a:pt x="26098" y="24313"/>
                    <a:pt x="24783" y="23787"/>
                  </a:cubicBezTo>
                  <a:cubicBezTo>
                    <a:pt x="24128" y="23522"/>
                    <a:pt x="23496" y="23243"/>
                    <a:pt x="22924" y="22946"/>
                  </a:cubicBezTo>
                  <a:cubicBezTo>
                    <a:pt x="22419" y="22684"/>
                    <a:pt x="21963" y="22408"/>
                    <a:pt x="21578" y="22118"/>
                  </a:cubicBezTo>
                  <a:lnTo>
                    <a:pt x="21578" y="22118"/>
                  </a:lnTo>
                  <a:cubicBezTo>
                    <a:pt x="21932" y="21855"/>
                    <a:pt x="22840" y="21173"/>
                    <a:pt x="23817" y="20355"/>
                  </a:cubicBezTo>
                  <a:cubicBezTo>
                    <a:pt x="24445" y="19830"/>
                    <a:pt x="25101" y="19247"/>
                    <a:pt x="25661" y="18684"/>
                  </a:cubicBezTo>
                  <a:cubicBezTo>
                    <a:pt x="25939" y="18401"/>
                    <a:pt x="26196" y="18123"/>
                    <a:pt x="26411" y="17857"/>
                  </a:cubicBezTo>
                  <a:cubicBezTo>
                    <a:pt x="26628" y="17592"/>
                    <a:pt x="26803" y="17338"/>
                    <a:pt x="26925" y="17102"/>
                  </a:cubicBezTo>
                  <a:cubicBezTo>
                    <a:pt x="27182" y="16603"/>
                    <a:pt x="27308" y="16123"/>
                    <a:pt x="27308" y="15693"/>
                  </a:cubicBezTo>
                  <a:cubicBezTo>
                    <a:pt x="27308" y="15449"/>
                    <a:pt x="27267" y="15221"/>
                    <a:pt x="27183" y="15014"/>
                  </a:cubicBezTo>
                  <a:cubicBezTo>
                    <a:pt x="27122" y="14858"/>
                    <a:pt x="27037" y="14717"/>
                    <a:pt x="26931" y="14592"/>
                  </a:cubicBezTo>
                  <a:cubicBezTo>
                    <a:pt x="26771" y="14405"/>
                    <a:pt x="26564" y="14256"/>
                    <a:pt x="26315" y="14158"/>
                  </a:cubicBezTo>
                  <a:cubicBezTo>
                    <a:pt x="26066" y="14059"/>
                    <a:pt x="25779" y="14007"/>
                    <a:pt x="25456" y="14007"/>
                  </a:cubicBezTo>
                  <a:cubicBezTo>
                    <a:pt x="25358" y="14007"/>
                    <a:pt x="25257" y="14012"/>
                    <a:pt x="25152" y="14022"/>
                  </a:cubicBezTo>
                  <a:lnTo>
                    <a:pt x="25152" y="14022"/>
                  </a:lnTo>
                  <a:cubicBezTo>
                    <a:pt x="25326" y="13757"/>
                    <a:pt x="25598" y="13322"/>
                    <a:pt x="25872" y="12824"/>
                  </a:cubicBezTo>
                  <a:cubicBezTo>
                    <a:pt x="26098" y="12413"/>
                    <a:pt x="26323" y="11957"/>
                    <a:pt x="26496" y="11511"/>
                  </a:cubicBezTo>
                  <a:cubicBezTo>
                    <a:pt x="26581" y="11289"/>
                    <a:pt x="26654" y="11069"/>
                    <a:pt x="26705" y="10859"/>
                  </a:cubicBezTo>
                  <a:cubicBezTo>
                    <a:pt x="26755" y="10649"/>
                    <a:pt x="26785" y="10448"/>
                    <a:pt x="26785" y="10259"/>
                  </a:cubicBezTo>
                  <a:cubicBezTo>
                    <a:pt x="26785" y="10137"/>
                    <a:pt x="26772" y="10018"/>
                    <a:pt x="26742" y="9910"/>
                  </a:cubicBezTo>
                  <a:cubicBezTo>
                    <a:pt x="26713" y="9800"/>
                    <a:pt x="26665" y="9697"/>
                    <a:pt x="26596" y="9609"/>
                  </a:cubicBezTo>
                  <a:cubicBezTo>
                    <a:pt x="26530" y="9523"/>
                    <a:pt x="26456" y="9451"/>
                    <a:pt x="26376" y="9389"/>
                  </a:cubicBezTo>
                  <a:cubicBezTo>
                    <a:pt x="26255" y="9299"/>
                    <a:pt x="26121" y="9235"/>
                    <a:pt x="25982" y="9196"/>
                  </a:cubicBezTo>
                  <a:cubicBezTo>
                    <a:pt x="25843" y="9156"/>
                    <a:pt x="25697" y="9140"/>
                    <a:pt x="25552" y="9140"/>
                  </a:cubicBezTo>
                  <a:cubicBezTo>
                    <a:pt x="25319" y="9140"/>
                    <a:pt x="25083" y="9182"/>
                    <a:pt x="24860" y="9243"/>
                  </a:cubicBezTo>
                  <a:cubicBezTo>
                    <a:pt x="24672" y="9293"/>
                    <a:pt x="24492" y="9358"/>
                    <a:pt x="24330" y="9425"/>
                  </a:cubicBezTo>
                  <a:lnTo>
                    <a:pt x="24330" y="9425"/>
                  </a:lnTo>
                  <a:cubicBezTo>
                    <a:pt x="24522" y="9201"/>
                    <a:pt x="24747" y="8925"/>
                    <a:pt x="24973" y="8618"/>
                  </a:cubicBezTo>
                  <a:cubicBezTo>
                    <a:pt x="25265" y="8218"/>
                    <a:pt x="25560" y="7766"/>
                    <a:pt x="25783" y="7305"/>
                  </a:cubicBezTo>
                  <a:cubicBezTo>
                    <a:pt x="25896" y="7075"/>
                    <a:pt x="25987" y="6843"/>
                    <a:pt x="26055" y="6611"/>
                  </a:cubicBezTo>
                  <a:cubicBezTo>
                    <a:pt x="26121" y="6380"/>
                    <a:pt x="26157" y="6152"/>
                    <a:pt x="26161" y="5931"/>
                  </a:cubicBezTo>
                  <a:cubicBezTo>
                    <a:pt x="26161" y="5762"/>
                    <a:pt x="26138" y="5600"/>
                    <a:pt x="26087" y="5443"/>
                  </a:cubicBezTo>
                  <a:cubicBezTo>
                    <a:pt x="26035" y="5287"/>
                    <a:pt x="25955" y="5141"/>
                    <a:pt x="25843" y="5006"/>
                  </a:cubicBezTo>
                  <a:cubicBezTo>
                    <a:pt x="25727" y="4865"/>
                    <a:pt x="25589" y="4767"/>
                    <a:pt x="25438" y="4704"/>
                  </a:cubicBezTo>
                  <a:cubicBezTo>
                    <a:pt x="25287" y="4643"/>
                    <a:pt x="25127" y="4616"/>
                    <a:pt x="24966" y="4616"/>
                  </a:cubicBezTo>
                  <a:cubicBezTo>
                    <a:pt x="24711" y="4616"/>
                    <a:pt x="24453" y="4680"/>
                    <a:pt x="24204" y="4772"/>
                  </a:cubicBezTo>
                  <a:cubicBezTo>
                    <a:pt x="23898" y="4884"/>
                    <a:pt x="23611" y="5040"/>
                    <a:pt x="23375" y="5185"/>
                  </a:cubicBezTo>
                  <a:lnTo>
                    <a:pt x="23375" y="5185"/>
                  </a:lnTo>
                  <a:cubicBezTo>
                    <a:pt x="23519" y="4932"/>
                    <a:pt x="23692" y="4611"/>
                    <a:pt x="23865" y="4253"/>
                  </a:cubicBezTo>
                  <a:cubicBezTo>
                    <a:pt x="24075" y="3820"/>
                    <a:pt x="24286" y="3332"/>
                    <a:pt x="24445" y="2842"/>
                  </a:cubicBezTo>
                  <a:cubicBezTo>
                    <a:pt x="24525" y="2598"/>
                    <a:pt x="24591" y="2352"/>
                    <a:pt x="24637" y="2115"/>
                  </a:cubicBezTo>
                  <a:cubicBezTo>
                    <a:pt x="24684" y="1876"/>
                    <a:pt x="24711" y="1641"/>
                    <a:pt x="24711" y="1418"/>
                  </a:cubicBezTo>
                  <a:cubicBezTo>
                    <a:pt x="24711" y="1168"/>
                    <a:pt x="24677" y="928"/>
                    <a:pt x="24592" y="715"/>
                  </a:cubicBezTo>
                  <a:cubicBezTo>
                    <a:pt x="24551" y="609"/>
                    <a:pt x="24496" y="509"/>
                    <a:pt x="24429" y="416"/>
                  </a:cubicBezTo>
                  <a:cubicBezTo>
                    <a:pt x="24361" y="325"/>
                    <a:pt x="24278" y="241"/>
                    <a:pt x="24181" y="169"/>
                  </a:cubicBezTo>
                  <a:cubicBezTo>
                    <a:pt x="24104" y="111"/>
                    <a:pt x="24019" y="70"/>
                    <a:pt x="23928" y="41"/>
                  </a:cubicBezTo>
                  <a:cubicBezTo>
                    <a:pt x="23836" y="13"/>
                    <a:pt x="23740" y="1"/>
                    <a:pt x="236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17"/>
            <p:cNvSpPr/>
            <p:nvPr/>
          </p:nvSpPr>
          <p:spPr>
            <a:xfrm>
              <a:off x="3864250" y="1175688"/>
              <a:ext cx="31800" cy="31850"/>
            </a:xfrm>
            <a:custGeom>
              <a:rect b="b" l="l" r="r" t="t"/>
              <a:pathLst>
                <a:path extrusionOk="0" h="1274" w="1272">
                  <a:moveTo>
                    <a:pt x="638" y="295"/>
                  </a:moveTo>
                  <a:cubicBezTo>
                    <a:pt x="726" y="295"/>
                    <a:pt x="808" y="328"/>
                    <a:pt x="869" y="384"/>
                  </a:cubicBezTo>
                  <a:cubicBezTo>
                    <a:pt x="930" y="441"/>
                    <a:pt x="970" y="519"/>
                    <a:pt x="976" y="609"/>
                  </a:cubicBezTo>
                  <a:lnTo>
                    <a:pt x="976" y="635"/>
                  </a:lnTo>
                  <a:cubicBezTo>
                    <a:pt x="976" y="723"/>
                    <a:pt x="943" y="805"/>
                    <a:pt x="887" y="866"/>
                  </a:cubicBezTo>
                  <a:cubicBezTo>
                    <a:pt x="830" y="929"/>
                    <a:pt x="752" y="969"/>
                    <a:pt x="662" y="975"/>
                  </a:cubicBezTo>
                  <a:lnTo>
                    <a:pt x="636" y="975"/>
                  </a:lnTo>
                  <a:cubicBezTo>
                    <a:pt x="548" y="975"/>
                    <a:pt x="466" y="940"/>
                    <a:pt x="405" y="884"/>
                  </a:cubicBezTo>
                  <a:cubicBezTo>
                    <a:pt x="342" y="828"/>
                    <a:pt x="302" y="751"/>
                    <a:pt x="297" y="659"/>
                  </a:cubicBezTo>
                  <a:lnTo>
                    <a:pt x="297" y="633"/>
                  </a:lnTo>
                  <a:cubicBezTo>
                    <a:pt x="297" y="545"/>
                    <a:pt x="331" y="463"/>
                    <a:pt x="387" y="402"/>
                  </a:cubicBezTo>
                  <a:cubicBezTo>
                    <a:pt x="443" y="341"/>
                    <a:pt x="521" y="301"/>
                    <a:pt x="612" y="295"/>
                  </a:cubicBezTo>
                  <a:close/>
                  <a:moveTo>
                    <a:pt x="636" y="1"/>
                  </a:moveTo>
                  <a:cubicBezTo>
                    <a:pt x="620" y="1"/>
                    <a:pt x="604" y="1"/>
                    <a:pt x="588" y="2"/>
                  </a:cubicBezTo>
                  <a:cubicBezTo>
                    <a:pt x="421" y="15"/>
                    <a:pt x="273" y="91"/>
                    <a:pt x="169" y="206"/>
                  </a:cubicBezTo>
                  <a:cubicBezTo>
                    <a:pt x="65" y="320"/>
                    <a:pt x="0" y="473"/>
                    <a:pt x="0" y="637"/>
                  </a:cubicBezTo>
                  <a:cubicBezTo>
                    <a:pt x="0" y="653"/>
                    <a:pt x="0" y="669"/>
                    <a:pt x="2" y="685"/>
                  </a:cubicBezTo>
                  <a:cubicBezTo>
                    <a:pt x="13" y="852"/>
                    <a:pt x="90" y="1001"/>
                    <a:pt x="204" y="1105"/>
                  </a:cubicBezTo>
                  <a:cubicBezTo>
                    <a:pt x="318" y="1210"/>
                    <a:pt x="471" y="1274"/>
                    <a:pt x="636" y="1274"/>
                  </a:cubicBezTo>
                  <a:cubicBezTo>
                    <a:pt x="652" y="1274"/>
                    <a:pt x="668" y="1274"/>
                    <a:pt x="684" y="1272"/>
                  </a:cubicBezTo>
                  <a:cubicBezTo>
                    <a:pt x="851" y="1259"/>
                    <a:pt x="999" y="1182"/>
                    <a:pt x="1103" y="1068"/>
                  </a:cubicBezTo>
                  <a:cubicBezTo>
                    <a:pt x="1208" y="954"/>
                    <a:pt x="1272" y="802"/>
                    <a:pt x="1272" y="638"/>
                  </a:cubicBezTo>
                  <a:cubicBezTo>
                    <a:pt x="1272" y="622"/>
                    <a:pt x="1272" y="606"/>
                    <a:pt x="1270" y="590"/>
                  </a:cubicBezTo>
                  <a:cubicBezTo>
                    <a:pt x="1257" y="423"/>
                    <a:pt x="1182" y="274"/>
                    <a:pt x="1068" y="169"/>
                  </a:cubicBezTo>
                  <a:cubicBezTo>
                    <a:pt x="952" y="65"/>
                    <a:pt x="800" y="1"/>
                    <a:pt x="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17"/>
            <p:cNvSpPr/>
            <p:nvPr/>
          </p:nvSpPr>
          <p:spPr>
            <a:xfrm>
              <a:off x="4433675" y="1748288"/>
              <a:ext cx="234550" cy="166250"/>
            </a:xfrm>
            <a:custGeom>
              <a:rect b="b" l="l" r="r" t="t"/>
              <a:pathLst>
                <a:path extrusionOk="0" h="6650" w="9382">
                  <a:moveTo>
                    <a:pt x="8690" y="0"/>
                  </a:moveTo>
                  <a:cubicBezTo>
                    <a:pt x="8689" y="0"/>
                    <a:pt x="5496" y="528"/>
                    <a:pt x="3239" y="528"/>
                  </a:cubicBezTo>
                  <a:cubicBezTo>
                    <a:pt x="2856" y="528"/>
                    <a:pt x="2499" y="513"/>
                    <a:pt x="2190" y="477"/>
                  </a:cubicBezTo>
                  <a:lnTo>
                    <a:pt x="21" y="5840"/>
                  </a:lnTo>
                  <a:cubicBezTo>
                    <a:pt x="0" y="6430"/>
                    <a:pt x="1484" y="6650"/>
                    <a:pt x="3311" y="6650"/>
                  </a:cubicBezTo>
                  <a:cubicBezTo>
                    <a:pt x="5514" y="6650"/>
                    <a:pt x="8218" y="6330"/>
                    <a:pt x="9382" y="5951"/>
                  </a:cubicBezTo>
                  <a:lnTo>
                    <a:pt x="6925" y="3230"/>
                  </a:lnTo>
                  <a:lnTo>
                    <a:pt x="869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17"/>
            <p:cNvSpPr/>
            <p:nvPr/>
          </p:nvSpPr>
          <p:spPr>
            <a:xfrm>
              <a:off x="4430500" y="1744513"/>
              <a:ext cx="241575" cy="173650"/>
            </a:xfrm>
            <a:custGeom>
              <a:rect b="b" l="l" r="r" t="t"/>
              <a:pathLst>
                <a:path extrusionOk="0" h="6946" w="9663">
                  <a:moveTo>
                    <a:pt x="8545" y="345"/>
                  </a:moveTo>
                  <a:lnTo>
                    <a:pt x="6924" y="3315"/>
                  </a:lnTo>
                  <a:cubicBezTo>
                    <a:pt x="6893" y="3370"/>
                    <a:pt x="6901" y="3437"/>
                    <a:pt x="6945" y="3484"/>
                  </a:cubicBezTo>
                  <a:lnTo>
                    <a:pt x="9244" y="6031"/>
                  </a:lnTo>
                  <a:lnTo>
                    <a:pt x="9244" y="6031"/>
                  </a:lnTo>
                  <a:cubicBezTo>
                    <a:pt x="8995" y="6101"/>
                    <a:pt x="8692" y="6167"/>
                    <a:pt x="8351" y="6231"/>
                  </a:cubicBezTo>
                  <a:cubicBezTo>
                    <a:pt x="7678" y="6356"/>
                    <a:pt x="6860" y="6462"/>
                    <a:pt x="6006" y="6537"/>
                  </a:cubicBezTo>
                  <a:cubicBezTo>
                    <a:pt x="5150" y="6614"/>
                    <a:pt x="4257" y="6658"/>
                    <a:pt x="3434" y="6658"/>
                  </a:cubicBezTo>
                  <a:cubicBezTo>
                    <a:pt x="2983" y="6658"/>
                    <a:pt x="2556" y="6645"/>
                    <a:pt x="2166" y="6616"/>
                  </a:cubicBezTo>
                  <a:cubicBezTo>
                    <a:pt x="1875" y="6593"/>
                    <a:pt x="1607" y="6565"/>
                    <a:pt x="1368" y="6524"/>
                  </a:cubicBezTo>
                  <a:cubicBezTo>
                    <a:pt x="1190" y="6494"/>
                    <a:pt x="1029" y="6460"/>
                    <a:pt x="888" y="6420"/>
                  </a:cubicBezTo>
                  <a:cubicBezTo>
                    <a:pt x="783" y="6390"/>
                    <a:pt x="692" y="6357"/>
                    <a:pt x="612" y="6321"/>
                  </a:cubicBezTo>
                  <a:cubicBezTo>
                    <a:pt x="552" y="6295"/>
                    <a:pt x="501" y="6268"/>
                    <a:pt x="459" y="6239"/>
                  </a:cubicBezTo>
                  <a:cubicBezTo>
                    <a:pt x="395" y="6197"/>
                    <a:pt x="352" y="6155"/>
                    <a:pt x="326" y="6118"/>
                  </a:cubicBezTo>
                  <a:cubicBezTo>
                    <a:pt x="313" y="6101"/>
                    <a:pt x="303" y="6083"/>
                    <a:pt x="300" y="6064"/>
                  </a:cubicBezTo>
                  <a:cubicBezTo>
                    <a:pt x="296" y="6051"/>
                    <a:pt x="294" y="6039"/>
                    <a:pt x="293" y="6027"/>
                  </a:cubicBezTo>
                  <a:lnTo>
                    <a:pt x="293" y="6027"/>
                  </a:lnTo>
                  <a:lnTo>
                    <a:pt x="2411" y="789"/>
                  </a:lnTo>
                  <a:lnTo>
                    <a:pt x="2411" y="789"/>
                  </a:lnTo>
                  <a:cubicBezTo>
                    <a:pt x="2701" y="816"/>
                    <a:pt x="3021" y="829"/>
                    <a:pt x="3362" y="829"/>
                  </a:cubicBezTo>
                  <a:cubicBezTo>
                    <a:pt x="3932" y="829"/>
                    <a:pt x="4558" y="795"/>
                    <a:pt x="5179" y="747"/>
                  </a:cubicBezTo>
                  <a:cubicBezTo>
                    <a:pt x="6586" y="634"/>
                    <a:pt x="7960" y="435"/>
                    <a:pt x="8545" y="345"/>
                  </a:cubicBezTo>
                  <a:close/>
                  <a:moveTo>
                    <a:pt x="8815" y="0"/>
                  </a:moveTo>
                  <a:cubicBezTo>
                    <a:pt x="8808" y="0"/>
                    <a:pt x="8800" y="1"/>
                    <a:pt x="8793" y="2"/>
                  </a:cubicBezTo>
                  <a:cubicBezTo>
                    <a:pt x="8793" y="2"/>
                    <a:pt x="8789" y="2"/>
                    <a:pt x="8784" y="4"/>
                  </a:cubicBezTo>
                  <a:cubicBezTo>
                    <a:pt x="8690" y="20"/>
                    <a:pt x="7877" y="151"/>
                    <a:pt x="6818" y="280"/>
                  </a:cubicBezTo>
                  <a:cubicBezTo>
                    <a:pt x="6288" y="344"/>
                    <a:pt x="5694" y="405"/>
                    <a:pt x="5099" y="451"/>
                  </a:cubicBezTo>
                  <a:cubicBezTo>
                    <a:pt x="4501" y="498"/>
                    <a:pt x="3904" y="530"/>
                    <a:pt x="3362" y="530"/>
                  </a:cubicBezTo>
                  <a:cubicBezTo>
                    <a:pt x="2984" y="530"/>
                    <a:pt x="2634" y="514"/>
                    <a:pt x="2333" y="480"/>
                  </a:cubicBezTo>
                  <a:cubicBezTo>
                    <a:pt x="2327" y="480"/>
                    <a:pt x="2321" y="479"/>
                    <a:pt x="2315" y="479"/>
                  </a:cubicBezTo>
                  <a:cubicBezTo>
                    <a:pt x="2256" y="479"/>
                    <a:pt x="2202" y="515"/>
                    <a:pt x="2180" y="570"/>
                  </a:cubicBezTo>
                  <a:lnTo>
                    <a:pt x="11" y="5932"/>
                  </a:lnTo>
                  <a:cubicBezTo>
                    <a:pt x="5" y="5948"/>
                    <a:pt x="0" y="5964"/>
                    <a:pt x="0" y="5982"/>
                  </a:cubicBezTo>
                  <a:lnTo>
                    <a:pt x="148" y="5991"/>
                  </a:lnTo>
                  <a:lnTo>
                    <a:pt x="2" y="5987"/>
                  </a:lnTo>
                  <a:lnTo>
                    <a:pt x="2" y="6003"/>
                  </a:lnTo>
                  <a:cubicBezTo>
                    <a:pt x="2" y="6054"/>
                    <a:pt x="10" y="6104"/>
                    <a:pt x="26" y="6152"/>
                  </a:cubicBezTo>
                  <a:cubicBezTo>
                    <a:pt x="42" y="6199"/>
                    <a:pt x="63" y="6240"/>
                    <a:pt x="90" y="6279"/>
                  </a:cubicBezTo>
                  <a:cubicBezTo>
                    <a:pt x="140" y="6353"/>
                    <a:pt x="207" y="6414"/>
                    <a:pt x="287" y="6468"/>
                  </a:cubicBezTo>
                  <a:cubicBezTo>
                    <a:pt x="426" y="6561"/>
                    <a:pt x="605" y="6634"/>
                    <a:pt x="814" y="6695"/>
                  </a:cubicBezTo>
                  <a:cubicBezTo>
                    <a:pt x="1129" y="6784"/>
                    <a:pt x="1520" y="6847"/>
                    <a:pt x="1965" y="6887"/>
                  </a:cubicBezTo>
                  <a:cubicBezTo>
                    <a:pt x="2411" y="6927"/>
                    <a:pt x="2911" y="6945"/>
                    <a:pt x="3436" y="6945"/>
                  </a:cubicBezTo>
                  <a:cubicBezTo>
                    <a:pt x="4546" y="6945"/>
                    <a:pt x="5776" y="6865"/>
                    <a:pt x="6881" y="6736"/>
                  </a:cubicBezTo>
                  <a:cubicBezTo>
                    <a:pt x="7431" y="6672"/>
                    <a:pt x="7950" y="6597"/>
                    <a:pt x="8406" y="6512"/>
                  </a:cubicBezTo>
                  <a:cubicBezTo>
                    <a:pt x="8860" y="6428"/>
                    <a:pt x="9253" y="6335"/>
                    <a:pt x="9555" y="6239"/>
                  </a:cubicBezTo>
                  <a:cubicBezTo>
                    <a:pt x="9603" y="6223"/>
                    <a:pt x="9639" y="6184"/>
                    <a:pt x="9651" y="6136"/>
                  </a:cubicBezTo>
                  <a:cubicBezTo>
                    <a:pt x="9663" y="6088"/>
                    <a:pt x="9651" y="6036"/>
                    <a:pt x="9619" y="5999"/>
                  </a:cubicBezTo>
                  <a:lnTo>
                    <a:pt x="7234" y="3357"/>
                  </a:lnTo>
                  <a:lnTo>
                    <a:pt x="8947" y="219"/>
                  </a:lnTo>
                  <a:cubicBezTo>
                    <a:pt x="8972" y="169"/>
                    <a:pt x="8971" y="108"/>
                    <a:pt x="8937" y="63"/>
                  </a:cubicBezTo>
                  <a:cubicBezTo>
                    <a:pt x="8909" y="23"/>
                    <a:pt x="8863" y="0"/>
                    <a:pt x="88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17"/>
            <p:cNvSpPr/>
            <p:nvPr/>
          </p:nvSpPr>
          <p:spPr>
            <a:xfrm>
              <a:off x="4434175" y="1800213"/>
              <a:ext cx="122650" cy="94100"/>
            </a:xfrm>
            <a:custGeom>
              <a:rect b="b" l="l" r="r" t="t"/>
              <a:pathLst>
                <a:path extrusionOk="0" h="3764" w="4906">
                  <a:moveTo>
                    <a:pt x="490" y="1"/>
                  </a:moveTo>
                  <a:lnTo>
                    <a:pt x="13" y="3669"/>
                  </a:lnTo>
                  <a:lnTo>
                    <a:pt x="13" y="3669"/>
                  </a:lnTo>
                  <a:cubicBezTo>
                    <a:pt x="126" y="3192"/>
                    <a:pt x="977" y="3130"/>
                    <a:pt x="1939" y="3130"/>
                  </a:cubicBezTo>
                  <a:cubicBezTo>
                    <a:pt x="2280" y="3130"/>
                    <a:pt x="2634" y="3137"/>
                    <a:pt x="2975" y="3137"/>
                  </a:cubicBezTo>
                  <a:cubicBezTo>
                    <a:pt x="3971" y="3137"/>
                    <a:pt x="4847" y="3071"/>
                    <a:pt x="4905" y="2545"/>
                  </a:cubicBezTo>
                  <a:lnTo>
                    <a:pt x="4682" y="1248"/>
                  </a:lnTo>
                  <a:lnTo>
                    <a:pt x="490" y="1"/>
                  </a:lnTo>
                  <a:close/>
                  <a:moveTo>
                    <a:pt x="13" y="3669"/>
                  </a:moveTo>
                  <a:cubicBezTo>
                    <a:pt x="6" y="3699"/>
                    <a:pt x="2" y="3730"/>
                    <a:pt x="1" y="3763"/>
                  </a:cubicBezTo>
                  <a:lnTo>
                    <a:pt x="13" y="366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17"/>
            <p:cNvSpPr/>
            <p:nvPr/>
          </p:nvSpPr>
          <p:spPr>
            <a:xfrm>
              <a:off x="4430450" y="1796513"/>
              <a:ext cx="130050" cy="101475"/>
            </a:xfrm>
            <a:custGeom>
              <a:rect b="b" l="l" r="r" t="t"/>
              <a:pathLst>
                <a:path extrusionOk="0" h="4059" w="5202">
                  <a:moveTo>
                    <a:pt x="763" y="340"/>
                  </a:moveTo>
                  <a:lnTo>
                    <a:pt x="4703" y="1511"/>
                  </a:lnTo>
                  <a:lnTo>
                    <a:pt x="4906" y="2690"/>
                  </a:lnTo>
                  <a:lnTo>
                    <a:pt x="4906" y="2690"/>
                  </a:lnTo>
                  <a:cubicBezTo>
                    <a:pt x="4899" y="2731"/>
                    <a:pt x="4887" y="2764"/>
                    <a:pt x="4869" y="2794"/>
                  </a:cubicBezTo>
                  <a:cubicBezTo>
                    <a:pt x="4852" y="2825"/>
                    <a:pt x="4828" y="2852"/>
                    <a:pt x="4796" y="2878"/>
                  </a:cubicBezTo>
                  <a:cubicBezTo>
                    <a:pt x="4736" y="2926"/>
                    <a:pt x="4653" y="2969"/>
                    <a:pt x="4547" y="3004"/>
                  </a:cubicBezTo>
                  <a:cubicBezTo>
                    <a:pt x="4383" y="3059"/>
                    <a:pt x="4171" y="3093"/>
                    <a:pt x="3929" y="3114"/>
                  </a:cubicBezTo>
                  <a:cubicBezTo>
                    <a:pt x="3685" y="3133"/>
                    <a:pt x="3415" y="3139"/>
                    <a:pt x="3129" y="3139"/>
                  </a:cubicBezTo>
                  <a:cubicBezTo>
                    <a:pt x="2786" y="3139"/>
                    <a:pt x="2428" y="3131"/>
                    <a:pt x="2079" y="3131"/>
                  </a:cubicBezTo>
                  <a:cubicBezTo>
                    <a:pt x="1823" y="3131"/>
                    <a:pt x="1574" y="3134"/>
                    <a:pt x="1341" y="3152"/>
                  </a:cubicBezTo>
                  <a:cubicBezTo>
                    <a:pt x="1168" y="3163"/>
                    <a:pt x="1002" y="3181"/>
                    <a:pt x="850" y="3210"/>
                  </a:cubicBezTo>
                  <a:cubicBezTo>
                    <a:pt x="736" y="3232"/>
                    <a:pt x="631" y="3258"/>
                    <a:pt x="533" y="3292"/>
                  </a:cubicBezTo>
                  <a:cubicBezTo>
                    <a:pt x="475" y="3312"/>
                    <a:pt x="421" y="3335"/>
                    <a:pt x="370" y="3363"/>
                  </a:cubicBezTo>
                  <a:lnTo>
                    <a:pt x="370" y="3363"/>
                  </a:lnTo>
                  <a:lnTo>
                    <a:pt x="763" y="340"/>
                  </a:lnTo>
                  <a:close/>
                  <a:moveTo>
                    <a:pt x="636" y="1"/>
                  </a:moveTo>
                  <a:cubicBezTo>
                    <a:pt x="608" y="1"/>
                    <a:pt x="580" y="9"/>
                    <a:pt x="556" y="25"/>
                  </a:cubicBezTo>
                  <a:cubicBezTo>
                    <a:pt x="521" y="49"/>
                    <a:pt x="497" y="88"/>
                    <a:pt x="490" y="129"/>
                  </a:cubicBezTo>
                  <a:lnTo>
                    <a:pt x="0" y="3892"/>
                  </a:lnTo>
                  <a:lnTo>
                    <a:pt x="3" y="3892"/>
                  </a:lnTo>
                  <a:lnTo>
                    <a:pt x="3" y="3892"/>
                  </a:lnTo>
                  <a:cubicBezTo>
                    <a:pt x="2" y="3897"/>
                    <a:pt x="2" y="3902"/>
                    <a:pt x="2" y="3907"/>
                  </a:cubicBezTo>
                  <a:cubicBezTo>
                    <a:pt x="0" y="3984"/>
                    <a:pt x="58" y="4050"/>
                    <a:pt x="137" y="4058"/>
                  </a:cubicBezTo>
                  <a:cubicBezTo>
                    <a:pt x="141" y="4058"/>
                    <a:pt x="145" y="4058"/>
                    <a:pt x="149" y="4058"/>
                  </a:cubicBezTo>
                  <a:cubicBezTo>
                    <a:pt x="223" y="4058"/>
                    <a:pt x="287" y="4004"/>
                    <a:pt x="296" y="3929"/>
                  </a:cubicBezTo>
                  <a:lnTo>
                    <a:pt x="309" y="3826"/>
                  </a:lnTo>
                  <a:lnTo>
                    <a:pt x="309" y="3826"/>
                  </a:lnTo>
                  <a:cubicBezTo>
                    <a:pt x="314" y="3813"/>
                    <a:pt x="319" y="3801"/>
                    <a:pt x="325" y="3789"/>
                  </a:cubicBezTo>
                  <a:cubicBezTo>
                    <a:pt x="341" y="3757"/>
                    <a:pt x="362" y="3728"/>
                    <a:pt x="394" y="3701"/>
                  </a:cubicBezTo>
                  <a:cubicBezTo>
                    <a:pt x="448" y="3651"/>
                    <a:pt x="530" y="3605"/>
                    <a:pt x="638" y="3568"/>
                  </a:cubicBezTo>
                  <a:cubicBezTo>
                    <a:pt x="798" y="3512"/>
                    <a:pt x="1015" y="3475"/>
                    <a:pt x="1261" y="3454"/>
                  </a:cubicBezTo>
                  <a:cubicBezTo>
                    <a:pt x="1508" y="3433"/>
                    <a:pt x="1787" y="3428"/>
                    <a:pt x="2078" y="3428"/>
                  </a:cubicBezTo>
                  <a:cubicBezTo>
                    <a:pt x="2421" y="3428"/>
                    <a:pt x="2781" y="3436"/>
                    <a:pt x="3128" y="3436"/>
                  </a:cubicBezTo>
                  <a:cubicBezTo>
                    <a:pt x="3378" y="3436"/>
                    <a:pt x="3621" y="3433"/>
                    <a:pt x="3850" y="3415"/>
                  </a:cubicBezTo>
                  <a:cubicBezTo>
                    <a:pt x="4020" y="3404"/>
                    <a:pt x="4182" y="3388"/>
                    <a:pt x="4332" y="3362"/>
                  </a:cubicBezTo>
                  <a:cubicBezTo>
                    <a:pt x="4444" y="3342"/>
                    <a:pt x="4548" y="3317"/>
                    <a:pt x="4645" y="3285"/>
                  </a:cubicBezTo>
                  <a:cubicBezTo>
                    <a:pt x="4717" y="3261"/>
                    <a:pt x="4784" y="3234"/>
                    <a:pt x="4847" y="3199"/>
                  </a:cubicBezTo>
                  <a:cubicBezTo>
                    <a:pt x="4940" y="3149"/>
                    <a:pt x="5022" y="3085"/>
                    <a:pt x="5086" y="3003"/>
                  </a:cubicBezTo>
                  <a:cubicBezTo>
                    <a:pt x="5118" y="2963"/>
                    <a:pt x="5144" y="2916"/>
                    <a:pt x="5162" y="2868"/>
                  </a:cubicBezTo>
                  <a:cubicBezTo>
                    <a:pt x="5183" y="2820"/>
                    <a:pt x="5194" y="2768"/>
                    <a:pt x="5200" y="2714"/>
                  </a:cubicBezTo>
                  <a:cubicBezTo>
                    <a:pt x="5202" y="2699"/>
                    <a:pt x="5202" y="2685"/>
                    <a:pt x="5199" y="2672"/>
                  </a:cubicBezTo>
                  <a:lnTo>
                    <a:pt x="5054" y="2693"/>
                  </a:lnTo>
                  <a:lnTo>
                    <a:pt x="5199" y="2667"/>
                  </a:lnTo>
                  <a:lnTo>
                    <a:pt x="4974" y="1369"/>
                  </a:lnTo>
                  <a:cubicBezTo>
                    <a:pt x="4964" y="1316"/>
                    <a:pt x="4924" y="1269"/>
                    <a:pt x="4871" y="1253"/>
                  </a:cubicBezTo>
                  <a:lnTo>
                    <a:pt x="680" y="7"/>
                  </a:lnTo>
                  <a:cubicBezTo>
                    <a:pt x="665" y="3"/>
                    <a:pt x="650" y="1"/>
                    <a:pt x="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7"/>
            <p:cNvSpPr/>
            <p:nvPr/>
          </p:nvSpPr>
          <p:spPr>
            <a:xfrm>
              <a:off x="3852075" y="1656613"/>
              <a:ext cx="723150" cy="207225"/>
            </a:xfrm>
            <a:custGeom>
              <a:rect b="b" l="l" r="r" t="t"/>
              <a:pathLst>
                <a:path extrusionOk="0" h="8289" w="28926">
                  <a:moveTo>
                    <a:pt x="14317" y="1"/>
                  </a:moveTo>
                  <a:cubicBezTo>
                    <a:pt x="6775" y="1"/>
                    <a:pt x="2712" y="315"/>
                    <a:pt x="1123" y="633"/>
                  </a:cubicBezTo>
                  <a:lnTo>
                    <a:pt x="1" y="1527"/>
                  </a:lnTo>
                  <a:lnTo>
                    <a:pt x="210" y="6897"/>
                  </a:lnTo>
                  <a:cubicBezTo>
                    <a:pt x="273" y="7154"/>
                    <a:pt x="504" y="7255"/>
                    <a:pt x="932" y="7255"/>
                  </a:cubicBezTo>
                  <a:cubicBezTo>
                    <a:pt x="2454" y="7255"/>
                    <a:pt x="6469" y="5984"/>
                    <a:pt x="14317" y="5984"/>
                  </a:cubicBezTo>
                  <a:cubicBezTo>
                    <a:pt x="20233" y="5984"/>
                    <a:pt x="28326" y="7045"/>
                    <a:pt x="28189" y="8289"/>
                  </a:cubicBezTo>
                  <a:lnTo>
                    <a:pt x="28807" y="3558"/>
                  </a:lnTo>
                  <a:cubicBezTo>
                    <a:pt x="28926" y="2661"/>
                    <a:pt x="28343" y="1819"/>
                    <a:pt x="27462" y="1616"/>
                  </a:cubicBezTo>
                  <a:cubicBezTo>
                    <a:pt x="24954" y="1034"/>
                    <a:pt x="19735" y="1"/>
                    <a:pt x="143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7"/>
            <p:cNvSpPr/>
            <p:nvPr/>
          </p:nvSpPr>
          <p:spPr>
            <a:xfrm>
              <a:off x="3848425" y="1652913"/>
              <a:ext cx="727900" cy="214725"/>
            </a:xfrm>
            <a:custGeom>
              <a:rect b="b" l="l" r="r" t="t"/>
              <a:pathLst>
                <a:path extrusionOk="0" h="8589" w="29116">
                  <a:moveTo>
                    <a:pt x="14460" y="295"/>
                  </a:moveTo>
                  <a:cubicBezTo>
                    <a:pt x="19861" y="295"/>
                    <a:pt x="25070" y="1325"/>
                    <a:pt x="27573" y="1906"/>
                  </a:cubicBezTo>
                  <a:cubicBezTo>
                    <a:pt x="27942" y="1992"/>
                    <a:pt x="28253" y="2199"/>
                    <a:pt x="28472" y="2478"/>
                  </a:cubicBezTo>
                  <a:cubicBezTo>
                    <a:pt x="28690" y="2757"/>
                    <a:pt x="28818" y="3106"/>
                    <a:pt x="28818" y="3475"/>
                  </a:cubicBezTo>
                  <a:cubicBezTo>
                    <a:pt x="28818" y="3546"/>
                    <a:pt x="28815" y="3616"/>
                    <a:pt x="28804" y="3685"/>
                  </a:cubicBezTo>
                  <a:lnTo>
                    <a:pt x="28245" y="7966"/>
                  </a:lnTo>
                  <a:lnTo>
                    <a:pt x="28245" y="7966"/>
                  </a:lnTo>
                  <a:cubicBezTo>
                    <a:pt x="28198" y="7925"/>
                    <a:pt x="28145" y="7886"/>
                    <a:pt x="28088" y="7848"/>
                  </a:cubicBezTo>
                  <a:cubicBezTo>
                    <a:pt x="27876" y="7707"/>
                    <a:pt x="27589" y="7578"/>
                    <a:pt x="27235" y="7456"/>
                  </a:cubicBezTo>
                  <a:cubicBezTo>
                    <a:pt x="26617" y="7243"/>
                    <a:pt x="25797" y="7044"/>
                    <a:pt x="24837" y="6864"/>
                  </a:cubicBezTo>
                  <a:cubicBezTo>
                    <a:pt x="23400" y="6597"/>
                    <a:pt x="21657" y="6379"/>
                    <a:pt x="19846" y="6225"/>
                  </a:cubicBezTo>
                  <a:cubicBezTo>
                    <a:pt x="18037" y="6069"/>
                    <a:pt x="16160" y="5984"/>
                    <a:pt x="14463" y="5984"/>
                  </a:cubicBezTo>
                  <a:cubicBezTo>
                    <a:pt x="10532" y="5984"/>
                    <a:pt x="7557" y="6302"/>
                    <a:pt x="5377" y="6620"/>
                  </a:cubicBezTo>
                  <a:cubicBezTo>
                    <a:pt x="4287" y="6779"/>
                    <a:pt x="3396" y="6939"/>
                    <a:pt x="2683" y="7056"/>
                  </a:cubicBezTo>
                  <a:cubicBezTo>
                    <a:pt x="2329" y="7117"/>
                    <a:pt x="2017" y="7166"/>
                    <a:pt x="1751" y="7199"/>
                  </a:cubicBezTo>
                  <a:cubicBezTo>
                    <a:pt x="1484" y="7233"/>
                    <a:pt x="1259" y="7254"/>
                    <a:pt x="1078" y="7254"/>
                  </a:cubicBezTo>
                  <a:cubicBezTo>
                    <a:pt x="979" y="7254"/>
                    <a:pt x="890" y="7247"/>
                    <a:pt x="818" y="7236"/>
                  </a:cubicBezTo>
                  <a:cubicBezTo>
                    <a:pt x="763" y="7228"/>
                    <a:pt x="717" y="7215"/>
                    <a:pt x="678" y="7201"/>
                  </a:cubicBezTo>
                  <a:cubicBezTo>
                    <a:pt x="651" y="7191"/>
                    <a:pt x="627" y="7180"/>
                    <a:pt x="606" y="7166"/>
                  </a:cubicBezTo>
                  <a:cubicBezTo>
                    <a:pt x="577" y="7145"/>
                    <a:pt x="556" y="7125"/>
                    <a:pt x="539" y="7101"/>
                  </a:cubicBezTo>
                  <a:cubicBezTo>
                    <a:pt x="522" y="7079"/>
                    <a:pt x="510" y="7052"/>
                    <a:pt x="501" y="7017"/>
                  </a:cubicBezTo>
                  <a:lnTo>
                    <a:pt x="501" y="7017"/>
                  </a:lnTo>
                  <a:lnTo>
                    <a:pt x="298" y="1743"/>
                  </a:lnTo>
                  <a:lnTo>
                    <a:pt x="1333" y="917"/>
                  </a:lnTo>
                  <a:lnTo>
                    <a:pt x="1333" y="917"/>
                  </a:lnTo>
                  <a:cubicBezTo>
                    <a:pt x="1722" y="842"/>
                    <a:pt x="2258" y="766"/>
                    <a:pt x="2955" y="694"/>
                  </a:cubicBezTo>
                  <a:cubicBezTo>
                    <a:pt x="5114" y="473"/>
                    <a:pt x="8808" y="295"/>
                    <a:pt x="14460" y="295"/>
                  </a:cubicBezTo>
                  <a:close/>
                  <a:moveTo>
                    <a:pt x="14463" y="1"/>
                  </a:moveTo>
                  <a:cubicBezTo>
                    <a:pt x="10691" y="1"/>
                    <a:pt x="7787" y="80"/>
                    <a:pt x="5628" y="200"/>
                  </a:cubicBezTo>
                  <a:cubicBezTo>
                    <a:pt x="4547" y="261"/>
                    <a:pt x="3653" y="328"/>
                    <a:pt x="2926" y="402"/>
                  </a:cubicBezTo>
                  <a:cubicBezTo>
                    <a:pt x="2202" y="478"/>
                    <a:pt x="1646" y="558"/>
                    <a:pt x="1240" y="638"/>
                  </a:cubicBezTo>
                  <a:cubicBezTo>
                    <a:pt x="1219" y="641"/>
                    <a:pt x="1197" y="651"/>
                    <a:pt x="1179" y="667"/>
                  </a:cubicBezTo>
                  <a:lnTo>
                    <a:pt x="57" y="1563"/>
                  </a:lnTo>
                  <a:cubicBezTo>
                    <a:pt x="20" y="1593"/>
                    <a:pt x="1" y="1637"/>
                    <a:pt x="1" y="1683"/>
                  </a:cubicBezTo>
                  <a:lnTo>
                    <a:pt x="210" y="7053"/>
                  </a:lnTo>
                  <a:cubicBezTo>
                    <a:pt x="210" y="7063"/>
                    <a:pt x="211" y="7072"/>
                    <a:pt x="213" y="7084"/>
                  </a:cubicBezTo>
                  <a:cubicBezTo>
                    <a:pt x="234" y="7166"/>
                    <a:pt x="269" y="7241"/>
                    <a:pt x="322" y="7305"/>
                  </a:cubicBezTo>
                  <a:cubicBezTo>
                    <a:pt x="360" y="7353"/>
                    <a:pt x="409" y="7394"/>
                    <a:pt x="462" y="7426"/>
                  </a:cubicBezTo>
                  <a:cubicBezTo>
                    <a:pt x="542" y="7474"/>
                    <a:pt x="635" y="7506"/>
                    <a:pt x="738" y="7525"/>
                  </a:cubicBezTo>
                  <a:cubicBezTo>
                    <a:pt x="839" y="7544"/>
                    <a:pt x="951" y="7552"/>
                    <a:pt x="1080" y="7552"/>
                  </a:cubicBezTo>
                  <a:cubicBezTo>
                    <a:pt x="1280" y="7552"/>
                    <a:pt x="1516" y="7533"/>
                    <a:pt x="1789" y="7496"/>
                  </a:cubicBezTo>
                  <a:cubicBezTo>
                    <a:pt x="2268" y="7434"/>
                    <a:pt x="2870" y="7328"/>
                    <a:pt x="3611" y="7204"/>
                  </a:cubicBezTo>
                  <a:cubicBezTo>
                    <a:pt x="4722" y="7015"/>
                    <a:pt x="6151" y="6787"/>
                    <a:pt x="7942" y="6602"/>
                  </a:cubicBezTo>
                  <a:cubicBezTo>
                    <a:pt x="9736" y="6419"/>
                    <a:pt x="11892" y="6283"/>
                    <a:pt x="14463" y="6283"/>
                  </a:cubicBezTo>
                  <a:cubicBezTo>
                    <a:pt x="17387" y="6283"/>
                    <a:pt x="20851" y="6543"/>
                    <a:pt x="23577" y="6957"/>
                  </a:cubicBezTo>
                  <a:cubicBezTo>
                    <a:pt x="24259" y="7060"/>
                    <a:pt x="24893" y="7174"/>
                    <a:pt x="25463" y="7294"/>
                  </a:cubicBezTo>
                  <a:cubicBezTo>
                    <a:pt x="25890" y="7384"/>
                    <a:pt x="26279" y="7479"/>
                    <a:pt x="26621" y="7577"/>
                  </a:cubicBezTo>
                  <a:cubicBezTo>
                    <a:pt x="26877" y="7650"/>
                    <a:pt x="27109" y="7726"/>
                    <a:pt x="27309" y="7801"/>
                  </a:cubicBezTo>
                  <a:cubicBezTo>
                    <a:pt x="27609" y="7915"/>
                    <a:pt x="27844" y="8034"/>
                    <a:pt x="27992" y="8145"/>
                  </a:cubicBezTo>
                  <a:cubicBezTo>
                    <a:pt x="28065" y="8201"/>
                    <a:pt x="28118" y="8252"/>
                    <a:pt x="28149" y="8299"/>
                  </a:cubicBezTo>
                  <a:cubicBezTo>
                    <a:pt x="28165" y="8321"/>
                    <a:pt x="28175" y="8341"/>
                    <a:pt x="28181" y="8360"/>
                  </a:cubicBezTo>
                  <a:cubicBezTo>
                    <a:pt x="28185" y="8373"/>
                    <a:pt x="28187" y="8385"/>
                    <a:pt x="28188" y="8398"/>
                  </a:cubicBezTo>
                  <a:lnTo>
                    <a:pt x="28188" y="8398"/>
                  </a:lnTo>
                  <a:lnTo>
                    <a:pt x="28186" y="8418"/>
                  </a:lnTo>
                  <a:lnTo>
                    <a:pt x="28189" y="8418"/>
                  </a:lnTo>
                  <a:lnTo>
                    <a:pt x="28189" y="8418"/>
                  </a:lnTo>
                  <a:lnTo>
                    <a:pt x="28189" y="8426"/>
                  </a:lnTo>
                  <a:cubicBezTo>
                    <a:pt x="28181" y="8506"/>
                    <a:pt x="28236" y="8578"/>
                    <a:pt x="28316" y="8588"/>
                  </a:cubicBezTo>
                  <a:cubicBezTo>
                    <a:pt x="28322" y="8589"/>
                    <a:pt x="28328" y="8589"/>
                    <a:pt x="28334" y="8589"/>
                  </a:cubicBezTo>
                  <a:cubicBezTo>
                    <a:pt x="28408" y="8589"/>
                    <a:pt x="28471" y="8535"/>
                    <a:pt x="28480" y="8461"/>
                  </a:cubicBezTo>
                  <a:lnTo>
                    <a:pt x="28335" y="8437"/>
                  </a:lnTo>
                  <a:lnTo>
                    <a:pt x="28481" y="8458"/>
                  </a:lnTo>
                  <a:lnTo>
                    <a:pt x="29099" y="3725"/>
                  </a:lnTo>
                  <a:cubicBezTo>
                    <a:pt x="29109" y="3642"/>
                    <a:pt x="29115" y="3560"/>
                    <a:pt x="29115" y="3476"/>
                  </a:cubicBezTo>
                  <a:cubicBezTo>
                    <a:pt x="29115" y="3040"/>
                    <a:pt x="28964" y="2626"/>
                    <a:pt x="28706" y="2297"/>
                  </a:cubicBezTo>
                  <a:cubicBezTo>
                    <a:pt x="28447" y="1967"/>
                    <a:pt x="28078" y="1723"/>
                    <a:pt x="27640" y="1621"/>
                  </a:cubicBezTo>
                  <a:cubicBezTo>
                    <a:pt x="25126" y="1040"/>
                    <a:pt x="19899" y="1"/>
                    <a:pt x="144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17"/>
            <p:cNvSpPr/>
            <p:nvPr/>
          </p:nvSpPr>
          <p:spPr>
            <a:xfrm>
              <a:off x="3835700" y="1720913"/>
              <a:ext cx="150650" cy="108100"/>
            </a:xfrm>
            <a:custGeom>
              <a:rect b="b" l="l" r="r" t="t"/>
              <a:pathLst>
                <a:path extrusionOk="0" h="4324" w="6026">
                  <a:moveTo>
                    <a:pt x="5175" y="0"/>
                  </a:moveTo>
                  <a:lnTo>
                    <a:pt x="1" y="1355"/>
                  </a:lnTo>
                  <a:lnTo>
                    <a:pt x="865" y="4324"/>
                  </a:lnTo>
                  <a:cubicBezTo>
                    <a:pt x="511" y="2893"/>
                    <a:pt x="6026" y="2893"/>
                    <a:pt x="6005" y="1716"/>
                  </a:cubicBezTo>
                  <a:lnTo>
                    <a:pt x="51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17"/>
            <p:cNvSpPr/>
            <p:nvPr/>
          </p:nvSpPr>
          <p:spPr>
            <a:xfrm>
              <a:off x="3831950" y="1717238"/>
              <a:ext cx="157500" cy="115475"/>
            </a:xfrm>
            <a:custGeom>
              <a:rect b="b" l="l" r="r" t="t"/>
              <a:pathLst>
                <a:path extrusionOk="0" h="4619" w="6300">
                  <a:moveTo>
                    <a:pt x="5245" y="327"/>
                  </a:moveTo>
                  <a:lnTo>
                    <a:pt x="6007" y="1902"/>
                  </a:lnTo>
                  <a:lnTo>
                    <a:pt x="6007" y="1902"/>
                  </a:lnTo>
                  <a:cubicBezTo>
                    <a:pt x="6006" y="1912"/>
                    <a:pt x="6004" y="1922"/>
                    <a:pt x="6001" y="1931"/>
                  </a:cubicBezTo>
                  <a:cubicBezTo>
                    <a:pt x="5990" y="1969"/>
                    <a:pt x="5967" y="2011"/>
                    <a:pt x="5925" y="2058"/>
                  </a:cubicBezTo>
                  <a:cubicBezTo>
                    <a:pt x="5887" y="2101"/>
                    <a:pt x="5834" y="2144"/>
                    <a:pt x="5768" y="2189"/>
                  </a:cubicBezTo>
                  <a:cubicBezTo>
                    <a:pt x="5644" y="2271"/>
                    <a:pt x="5473" y="2352"/>
                    <a:pt x="5270" y="2425"/>
                  </a:cubicBezTo>
                  <a:cubicBezTo>
                    <a:pt x="4917" y="2559"/>
                    <a:pt x="4468" y="2674"/>
                    <a:pt x="3996" y="2791"/>
                  </a:cubicBezTo>
                  <a:cubicBezTo>
                    <a:pt x="3641" y="2876"/>
                    <a:pt x="3273" y="2965"/>
                    <a:pt x="2920" y="3058"/>
                  </a:cubicBezTo>
                  <a:cubicBezTo>
                    <a:pt x="2655" y="3128"/>
                    <a:pt x="2398" y="3201"/>
                    <a:pt x="2162" y="3278"/>
                  </a:cubicBezTo>
                  <a:cubicBezTo>
                    <a:pt x="1984" y="3339"/>
                    <a:pt x="1817" y="3401"/>
                    <a:pt x="1665" y="3469"/>
                  </a:cubicBezTo>
                  <a:cubicBezTo>
                    <a:pt x="1551" y="3522"/>
                    <a:pt x="1446" y="3575"/>
                    <a:pt x="1350" y="3634"/>
                  </a:cubicBezTo>
                  <a:cubicBezTo>
                    <a:pt x="1212" y="3720"/>
                    <a:pt x="1095" y="3814"/>
                    <a:pt x="1006" y="3926"/>
                  </a:cubicBezTo>
                  <a:lnTo>
                    <a:pt x="1006" y="3926"/>
                  </a:lnTo>
                  <a:lnTo>
                    <a:pt x="334" y="1613"/>
                  </a:lnTo>
                  <a:lnTo>
                    <a:pt x="5245" y="327"/>
                  </a:lnTo>
                  <a:close/>
                  <a:moveTo>
                    <a:pt x="5325" y="1"/>
                  </a:moveTo>
                  <a:cubicBezTo>
                    <a:pt x="5312" y="1"/>
                    <a:pt x="5299" y="3"/>
                    <a:pt x="5286" y="6"/>
                  </a:cubicBezTo>
                  <a:lnTo>
                    <a:pt x="114" y="1359"/>
                  </a:lnTo>
                  <a:cubicBezTo>
                    <a:pt x="76" y="1371"/>
                    <a:pt x="43" y="1395"/>
                    <a:pt x="24" y="1430"/>
                  </a:cubicBezTo>
                  <a:cubicBezTo>
                    <a:pt x="3" y="1467"/>
                    <a:pt x="0" y="1507"/>
                    <a:pt x="10" y="1544"/>
                  </a:cubicBezTo>
                  <a:lnTo>
                    <a:pt x="872" y="4512"/>
                  </a:lnTo>
                  <a:cubicBezTo>
                    <a:pt x="891" y="4577"/>
                    <a:pt x="950" y="4619"/>
                    <a:pt x="1014" y="4619"/>
                  </a:cubicBezTo>
                  <a:cubicBezTo>
                    <a:pt x="1027" y="4619"/>
                    <a:pt x="1040" y="4617"/>
                    <a:pt x="1053" y="4613"/>
                  </a:cubicBezTo>
                  <a:cubicBezTo>
                    <a:pt x="1132" y="4591"/>
                    <a:pt x="1177" y="4512"/>
                    <a:pt x="1158" y="4434"/>
                  </a:cubicBezTo>
                  <a:cubicBezTo>
                    <a:pt x="1150" y="4400"/>
                    <a:pt x="1145" y="4368"/>
                    <a:pt x="1145" y="4341"/>
                  </a:cubicBezTo>
                  <a:cubicBezTo>
                    <a:pt x="1145" y="4284"/>
                    <a:pt x="1159" y="4231"/>
                    <a:pt x="1185" y="4180"/>
                  </a:cubicBezTo>
                  <a:cubicBezTo>
                    <a:pt x="1212" y="4129"/>
                    <a:pt x="1252" y="4079"/>
                    <a:pt x="1305" y="4027"/>
                  </a:cubicBezTo>
                  <a:cubicBezTo>
                    <a:pt x="1408" y="3931"/>
                    <a:pt x="1565" y="3835"/>
                    <a:pt x="1755" y="3747"/>
                  </a:cubicBezTo>
                  <a:cubicBezTo>
                    <a:pt x="1923" y="3668"/>
                    <a:pt x="2121" y="3596"/>
                    <a:pt x="2336" y="3527"/>
                  </a:cubicBezTo>
                  <a:cubicBezTo>
                    <a:pt x="2710" y="3406"/>
                    <a:pt x="3140" y="3299"/>
                    <a:pt x="3574" y="3194"/>
                  </a:cubicBezTo>
                  <a:cubicBezTo>
                    <a:pt x="3898" y="3116"/>
                    <a:pt x="4225" y="3037"/>
                    <a:pt x="4532" y="2955"/>
                  </a:cubicBezTo>
                  <a:cubicBezTo>
                    <a:pt x="4763" y="2893"/>
                    <a:pt x="4986" y="2832"/>
                    <a:pt x="5189" y="2762"/>
                  </a:cubicBezTo>
                  <a:cubicBezTo>
                    <a:pt x="5341" y="2713"/>
                    <a:pt x="5482" y="2658"/>
                    <a:pt x="5612" y="2600"/>
                  </a:cubicBezTo>
                  <a:cubicBezTo>
                    <a:pt x="5709" y="2555"/>
                    <a:pt x="5797" y="2512"/>
                    <a:pt x="5877" y="2462"/>
                  </a:cubicBezTo>
                  <a:cubicBezTo>
                    <a:pt x="5998" y="2387"/>
                    <a:pt x="6099" y="2307"/>
                    <a:pt x="6176" y="2209"/>
                  </a:cubicBezTo>
                  <a:cubicBezTo>
                    <a:pt x="6214" y="2160"/>
                    <a:pt x="6246" y="2106"/>
                    <a:pt x="6266" y="2048"/>
                  </a:cubicBezTo>
                  <a:cubicBezTo>
                    <a:pt x="6288" y="1990"/>
                    <a:pt x="6299" y="1928"/>
                    <a:pt x="6299" y="1865"/>
                  </a:cubicBezTo>
                  <a:lnTo>
                    <a:pt x="6299" y="1857"/>
                  </a:lnTo>
                  <a:cubicBezTo>
                    <a:pt x="6299" y="1837"/>
                    <a:pt x="6295" y="1816"/>
                    <a:pt x="6288" y="1799"/>
                  </a:cubicBezTo>
                  <a:lnTo>
                    <a:pt x="6288" y="1799"/>
                  </a:lnTo>
                  <a:lnTo>
                    <a:pt x="6288" y="1799"/>
                  </a:lnTo>
                  <a:lnTo>
                    <a:pt x="5458" y="83"/>
                  </a:lnTo>
                  <a:cubicBezTo>
                    <a:pt x="5433" y="33"/>
                    <a:pt x="5381" y="1"/>
                    <a:pt x="53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17"/>
            <p:cNvSpPr/>
            <p:nvPr/>
          </p:nvSpPr>
          <p:spPr>
            <a:xfrm>
              <a:off x="3740600" y="1605988"/>
              <a:ext cx="245225" cy="177675"/>
            </a:xfrm>
            <a:custGeom>
              <a:rect b="b" l="l" r="r" t="t"/>
              <a:pathLst>
                <a:path extrusionOk="0" h="7107" w="9809">
                  <a:moveTo>
                    <a:pt x="9805" y="6261"/>
                  </a:moveTo>
                  <a:cubicBezTo>
                    <a:pt x="9808" y="6296"/>
                    <a:pt x="9809" y="6313"/>
                    <a:pt x="9809" y="6313"/>
                  </a:cubicBezTo>
                  <a:cubicBezTo>
                    <a:pt x="9809" y="6296"/>
                    <a:pt x="9807" y="6278"/>
                    <a:pt x="9805" y="6261"/>
                  </a:cubicBezTo>
                  <a:close/>
                  <a:moveTo>
                    <a:pt x="7741" y="0"/>
                  </a:moveTo>
                  <a:cubicBezTo>
                    <a:pt x="5967" y="0"/>
                    <a:pt x="2837" y="265"/>
                    <a:pt x="0" y="1851"/>
                  </a:cubicBezTo>
                  <a:lnTo>
                    <a:pt x="2583" y="3730"/>
                  </a:lnTo>
                  <a:lnTo>
                    <a:pt x="1403" y="7107"/>
                  </a:lnTo>
                  <a:cubicBezTo>
                    <a:pt x="2755" y="6558"/>
                    <a:pt x="6250" y="5700"/>
                    <a:pt x="8282" y="5700"/>
                  </a:cubicBezTo>
                  <a:cubicBezTo>
                    <a:pt x="9151" y="5700"/>
                    <a:pt x="9752" y="5857"/>
                    <a:pt x="9805" y="6261"/>
                  </a:cubicBezTo>
                  <a:lnTo>
                    <a:pt x="9805" y="6261"/>
                  </a:lnTo>
                  <a:cubicBezTo>
                    <a:pt x="9778" y="5884"/>
                    <a:pt x="9604" y="3537"/>
                    <a:pt x="9332" y="1255"/>
                  </a:cubicBezTo>
                  <a:cubicBezTo>
                    <a:pt x="9247" y="547"/>
                    <a:pt x="8650" y="9"/>
                    <a:pt x="7937" y="1"/>
                  </a:cubicBezTo>
                  <a:cubicBezTo>
                    <a:pt x="7874" y="1"/>
                    <a:pt x="7809" y="0"/>
                    <a:pt x="774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17"/>
            <p:cNvSpPr/>
            <p:nvPr/>
          </p:nvSpPr>
          <p:spPr>
            <a:xfrm>
              <a:off x="3892850" y="1602638"/>
              <a:ext cx="27650" cy="8550"/>
            </a:xfrm>
            <a:custGeom>
              <a:rect b="b" l="l" r="r" t="t"/>
              <a:pathLst>
                <a:path extrusionOk="0" h="342" w="1106">
                  <a:moveTo>
                    <a:pt x="954" y="0"/>
                  </a:moveTo>
                  <a:cubicBezTo>
                    <a:pt x="953" y="0"/>
                    <a:pt x="952" y="0"/>
                    <a:pt x="951" y="0"/>
                  </a:cubicBezTo>
                  <a:cubicBezTo>
                    <a:pt x="698" y="10"/>
                    <a:pt x="426" y="26"/>
                    <a:pt x="142" y="49"/>
                  </a:cubicBezTo>
                  <a:cubicBezTo>
                    <a:pt x="62" y="55"/>
                    <a:pt x="1" y="127"/>
                    <a:pt x="7" y="208"/>
                  </a:cubicBezTo>
                  <a:cubicBezTo>
                    <a:pt x="14" y="284"/>
                    <a:pt x="79" y="341"/>
                    <a:pt x="154" y="341"/>
                  </a:cubicBezTo>
                  <a:cubicBezTo>
                    <a:pt x="158" y="341"/>
                    <a:pt x="162" y="341"/>
                    <a:pt x="166" y="341"/>
                  </a:cubicBezTo>
                  <a:cubicBezTo>
                    <a:pt x="447" y="320"/>
                    <a:pt x="712" y="304"/>
                    <a:pt x="961" y="293"/>
                  </a:cubicBezTo>
                  <a:cubicBezTo>
                    <a:pt x="1041" y="289"/>
                    <a:pt x="1105" y="220"/>
                    <a:pt x="1104" y="140"/>
                  </a:cubicBezTo>
                  <a:cubicBezTo>
                    <a:pt x="1099" y="61"/>
                    <a:pt x="1033" y="0"/>
                    <a:pt x="9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17"/>
            <p:cNvSpPr/>
            <p:nvPr/>
          </p:nvSpPr>
          <p:spPr>
            <a:xfrm>
              <a:off x="3736900" y="1602263"/>
              <a:ext cx="252800" cy="185075"/>
            </a:xfrm>
            <a:custGeom>
              <a:rect b="b" l="l" r="r" t="t"/>
              <a:pathLst>
                <a:path extrusionOk="0" h="7403" w="10112">
                  <a:moveTo>
                    <a:pt x="7901" y="1"/>
                  </a:moveTo>
                  <a:cubicBezTo>
                    <a:pt x="7819" y="1"/>
                    <a:pt x="7754" y="67"/>
                    <a:pt x="7754" y="147"/>
                  </a:cubicBezTo>
                  <a:cubicBezTo>
                    <a:pt x="7754" y="229"/>
                    <a:pt x="7820" y="293"/>
                    <a:pt x="7901" y="293"/>
                  </a:cubicBezTo>
                  <a:cubicBezTo>
                    <a:pt x="7965" y="293"/>
                    <a:pt x="8027" y="293"/>
                    <a:pt x="8088" y="296"/>
                  </a:cubicBezTo>
                  <a:cubicBezTo>
                    <a:pt x="8406" y="300"/>
                    <a:pt x="8702" y="422"/>
                    <a:pt x="8925" y="622"/>
                  </a:cubicBezTo>
                  <a:cubicBezTo>
                    <a:pt x="9148" y="823"/>
                    <a:pt x="9300" y="1102"/>
                    <a:pt x="9337" y="1422"/>
                  </a:cubicBezTo>
                  <a:cubicBezTo>
                    <a:pt x="9487" y="2664"/>
                    <a:pt x="9607" y="3926"/>
                    <a:pt x="9689" y="4880"/>
                  </a:cubicBezTo>
                  <a:cubicBezTo>
                    <a:pt x="9726" y="5305"/>
                    <a:pt x="9755" y="5670"/>
                    <a:pt x="9776" y="5941"/>
                  </a:cubicBezTo>
                  <a:lnTo>
                    <a:pt x="9776" y="5941"/>
                  </a:lnTo>
                  <a:cubicBezTo>
                    <a:pt x="9755" y="5929"/>
                    <a:pt x="9734" y="5918"/>
                    <a:pt x="9711" y="5907"/>
                  </a:cubicBezTo>
                  <a:cubicBezTo>
                    <a:pt x="9557" y="5830"/>
                    <a:pt x="9369" y="5782"/>
                    <a:pt x="9156" y="5750"/>
                  </a:cubicBezTo>
                  <a:cubicBezTo>
                    <a:pt x="8941" y="5718"/>
                    <a:pt x="8698" y="5703"/>
                    <a:pt x="8433" y="5703"/>
                  </a:cubicBezTo>
                  <a:cubicBezTo>
                    <a:pt x="7915" y="5703"/>
                    <a:pt x="7310" y="5758"/>
                    <a:pt x="6669" y="5848"/>
                  </a:cubicBezTo>
                  <a:cubicBezTo>
                    <a:pt x="5709" y="5982"/>
                    <a:pt x="4674" y="6198"/>
                    <a:pt x="3751" y="6429"/>
                  </a:cubicBezTo>
                  <a:cubicBezTo>
                    <a:pt x="3290" y="6544"/>
                    <a:pt x="2855" y="6665"/>
                    <a:pt x="2471" y="6784"/>
                  </a:cubicBezTo>
                  <a:cubicBezTo>
                    <a:pt x="2222" y="6861"/>
                    <a:pt x="1995" y="6936"/>
                    <a:pt x="1795" y="7007"/>
                  </a:cubicBezTo>
                  <a:lnTo>
                    <a:pt x="1795" y="7007"/>
                  </a:lnTo>
                  <a:lnTo>
                    <a:pt x="2871" y="3931"/>
                  </a:lnTo>
                  <a:cubicBezTo>
                    <a:pt x="2892" y="3868"/>
                    <a:pt x="2871" y="3801"/>
                    <a:pt x="2818" y="3761"/>
                  </a:cubicBezTo>
                  <a:lnTo>
                    <a:pt x="423" y="2018"/>
                  </a:lnTo>
                  <a:lnTo>
                    <a:pt x="423" y="2018"/>
                  </a:lnTo>
                  <a:cubicBezTo>
                    <a:pt x="2157" y="1092"/>
                    <a:pt x="3991" y="650"/>
                    <a:pt x="5537" y="449"/>
                  </a:cubicBezTo>
                  <a:cubicBezTo>
                    <a:pt x="5618" y="439"/>
                    <a:pt x="5676" y="364"/>
                    <a:pt x="5664" y="284"/>
                  </a:cubicBezTo>
                  <a:cubicBezTo>
                    <a:pt x="5654" y="211"/>
                    <a:pt x="5593" y="157"/>
                    <a:pt x="5521" y="157"/>
                  </a:cubicBezTo>
                  <a:cubicBezTo>
                    <a:pt x="5514" y="157"/>
                    <a:pt x="5506" y="157"/>
                    <a:pt x="5499" y="158"/>
                  </a:cubicBezTo>
                  <a:cubicBezTo>
                    <a:pt x="3863" y="370"/>
                    <a:pt x="1913" y="845"/>
                    <a:pt x="78" y="1871"/>
                  </a:cubicBezTo>
                  <a:cubicBezTo>
                    <a:pt x="33" y="1895"/>
                    <a:pt x="5" y="1942"/>
                    <a:pt x="2" y="1992"/>
                  </a:cubicBezTo>
                  <a:cubicBezTo>
                    <a:pt x="1" y="2041"/>
                    <a:pt x="23" y="2090"/>
                    <a:pt x="63" y="2120"/>
                  </a:cubicBezTo>
                  <a:lnTo>
                    <a:pt x="2558" y="3936"/>
                  </a:lnTo>
                  <a:lnTo>
                    <a:pt x="1413" y="7207"/>
                  </a:lnTo>
                  <a:cubicBezTo>
                    <a:pt x="1396" y="7262"/>
                    <a:pt x="1410" y="7323"/>
                    <a:pt x="1452" y="7361"/>
                  </a:cubicBezTo>
                  <a:cubicBezTo>
                    <a:pt x="1480" y="7388"/>
                    <a:pt x="1517" y="7402"/>
                    <a:pt x="1554" y="7402"/>
                  </a:cubicBezTo>
                  <a:cubicBezTo>
                    <a:pt x="1572" y="7402"/>
                    <a:pt x="1591" y="7399"/>
                    <a:pt x="1608" y="7392"/>
                  </a:cubicBezTo>
                  <a:cubicBezTo>
                    <a:pt x="1940" y="7257"/>
                    <a:pt x="2407" y="7103"/>
                    <a:pt x="2953" y="6946"/>
                  </a:cubicBezTo>
                  <a:cubicBezTo>
                    <a:pt x="3772" y="6711"/>
                    <a:pt x="4767" y="6472"/>
                    <a:pt x="5746" y="6294"/>
                  </a:cubicBezTo>
                  <a:cubicBezTo>
                    <a:pt x="6236" y="6204"/>
                    <a:pt x="6719" y="6130"/>
                    <a:pt x="7177" y="6077"/>
                  </a:cubicBezTo>
                  <a:cubicBezTo>
                    <a:pt x="7632" y="6026"/>
                    <a:pt x="8059" y="5995"/>
                    <a:pt x="8435" y="5995"/>
                  </a:cubicBezTo>
                  <a:cubicBezTo>
                    <a:pt x="8658" y="5995"/>
                    <a:pt x="8859" y="6005"/>
                    <a:pt x="9037" y="6027"/>
                  </a:cubicBezTo>
                  <a:cubicBezTo>
                    <a:pt x="9169" y="6043"/>
                    <a:pt x="9288" y="6068"/>
                    <a:pt x="9390" y="6095"/>
                  </a:cubicBezTo>
                  <a:cubicBezTo>
                    <a:pt x="9466" y="6117"/>
                    <a:pt x="9533" y="6141"/>
                    <a:pt x="9586" y="6169"/>
                  </a:cubicBezTo>
                  <a:cubicBezTo>
                    <a:pt x="9629" y="6190"/>
                    <a:pt x="9663" y="6212"/>
                    <a:pt x="9694" y="6236"/>
                  </a:cubicBezTo>
                  <a:cubicBezTo>
                    <a:pt x="9737" y="6270"/>
                    <a:pt x="9766" y="6304"/>
                    <a:pt x="9785" y="6340"/>
                  </a:cubicBezTo>
                  <a:cubicBezTo>
                    <a:pt x="9797" y="6360"/>
                    <a:pt x="9805" y="6381"/>
                    <a:pt x="9810" y="6404"/>
                  </a:cubicBezTo>
                  <a:lnTo>
                    <a:pt x="9810" y="6404"/>
                  </a:lnTo>
                  <a:cubicBezTo>
                    <a:pt x="9811" y="6420"/>
                    <a:pt x="9812" y="6433"/>
                    <a:pt x="9814" y="6445"/>
                  </a:cubicBezTo>
                  <a:cubicBezTo>
                    <a:pt x="9816" y="6464"/>
                    <a:pt x="9816" y="6474"/>
                    <a:pt x="9816" y="6474"/>
                  </a:cubicBezTo>
                  <a:cubicBezTo>
                    <a:pt x="9822" y="6551"/>
                    <a:pt x="9885" y="6610"/>
                    <a:pt x="9959" y="6610"/>
                  </a:cubicBezTo>
                  <a:cubicBezTo>
                    <a:pt x="9962" y="6610"/>
                    <a:pt x="9965" y="6610"/>
                    <a:pt x="9968" y="6610"/>
                  </a:cubicBezTo>
                  <a:cubicBezTo>
                    <a:pt x="10048" y="6607"/>
                    <a:pt x="10111" y="6541"/>
                    <a:pt x="10108" y="6462"/>
                  </a:cubicBezTo>
                  <a:cubicBezTo>
                    <a:pt x="10108" y="6458"/>
                    <a:pt x="10108" y="6454"/>
                    <a:pt x="10107" y="6450"/>
                  </a:cubicBezTo>
                  <a:lnTo>
                    <a:pt x="10107" y="6450"/>
                  </a:lnTo>
                  <a:lnTo>
                    <a:pt x="10108" y="6450"/>
                  </a:lnTo>
                  <a:cubicBezTo>
                    <a:pt x="10108" y="6448"/>
                    <a:pt x="9928" y="3878"/>
                    <a:pt x="9629" y="1385"/>
                  </a:cubicBezTo>
                  <a:cubicBezTo>
                    <a:pt x="9583" y="995"/>
                    <a:pt x="9393" y="651"/>
                    <a:pt x="9119" y="404"/>
                  </a:cubicBezTo>
                  <a:cubicBezTo>
                    <a:pt x="8844" y="157"/>
                    <a:pt x="8483" y="7"/>
                    <a:pt x="8090" y="3"/>
                  </a:cubicBezTo>
                  <a:cubicBezTo>
                    <a:pt x="8029" y="3"/>
                    <a:pt x="7965" y="1"/>
                    <a:pt x="7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17"/>
            <p:cNvSpPr/>
            <p:nvPr/>
          </p:nvSpPr>
          <p:spPr>
            <a:xfrm>
              <a:off x="4483175" y="1132638"/>
              <a:ext cx="105550" cy="91775"/>
            </a:xfrm>
            <a:custGeom>
              <a:rect b="b" l="l" r="r" t="t"/>
              <a:pathLst>
                <a:path extrusionOk="0" h="3671" w="4222">
                  <a:moveTo>
                    <a:pt x="3152" y="1"/>
                  </a:moveTo>
                  <a:cubicBezTo>
                    <a:pt x="2555" y="1"/>
                    <a:pt x="2173" y="1318"/>
                    <a:pt x="2173" y="1318"/>
                  </a:cubicBezTo>
                  <a:cubicBezTo>
                    <a:pt x="2173" y="1318"/>
                    <a:pt x="1894" y="91"/>
                    <a:pt x="1224" y="91"/>
                  </a:cubicBezTo>
                  <a:cubicBezTo>
                    <a:pt x="1143" y="91"/>
                    <a:pt x="1057" y="108"/>
                    <a:pt x="966" y="148"/>
                  </a:cubicBezTo>
                  <a:cubicBezTo>
                    <a:pt x="1" y="564"/>
                    <a:pt x="1410" y="3670"/>
                    <a:pt x="1966" y="3670"/>
                  </a:cubicBezTo>
                  <a:cubicBezTo>
                    <a:pt x="2905" y="3670"/>
                    <a:pt x="4221" y="631"/>
                    <a:pt x="3427" y="93"/>
                  </a:cubicBezTo>
                  <a:cubicBezTo>
                    <a:pt x="3331" y="29"/>
                    <a:pt x="3239" y="1"/>
                    <a:pt x="315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17"/>
            <p:cNvSpPr/>
            <p:nvPr/>
          </p:nvSpPr>
          <p:spPr>
            <a:xfrm>
              <a:off x="4512725" y="1165988"/>
              <a:ext cx="60300" cy="58425"/>
            </a:xfrm>
            <a:custGeom>
              <a:rect b="b" l="l" r="r" t="t"/>
              <a:pathLst>
                <a:path extrusionOk="0" h="2337" w="2412">
                  <a:moveTo>
                    <a:pt x="2412" y="0"/>
                  </a:moveTo>
                  <a:lnTo>
                    <a:pt x="2412" y="0"/>
                  </a:lnTo>
                  <a:cubicBezTo>
                    <a:pt x="1578" y="1159"/>
                    <a:pt x="596" y="1384"/>
                    <a:pt x="0" y="1394"/>
                  </a:cubicBezTo>
                  <a:cubicBezTo>
                    <a:pt x="272" y="1930"/>
                    <a:pt x="583" y="2336"/>
                    <a:pt x="784" y="2336"/>
                  </a:cubicBezTo>
                  <a:cubicBezTo>
                    <a:pt x="1395" y="2336"/>
                    <a:pt x="2166" y="1047"/>
                    <a:pt x="2412"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17"/>
            <p:cNvSpPr/>
            <p:nvPr/>
          </p:nvSpPr>
          <p:spPr>
            <a:xfrm>
              <a:off x="4495475" y="1128788"/>
              <a:ext cx="83250" cy="99150"/>
            </a:xfrm>
            <a:custGeom>
              <a:rect b="b" l="l" r="r" t="t"/>
              <a:pathLst>
                <a:path extrusionOk="0" h="3966" w="3330">
                  <a:moveTo>
                    <a:pt x="2663" y="0"/>
                  </a:moveTo>
                  <a:cubicBezTo>
                    <a:pt x="2561" y="0"/>
                    <a:pt x="2464" y="29"/>
                    <a:pt x="2381" y="76"/>
                  </a:cubicBezTo>
                  <a:cubicBezTo>
                    <a:pt x="2305" y="116"/>
                    <a:pt x="2240" y="167"/>
                    <a:pt x="2177" y="225"/>
                  </a:cubicBezTo>
                  <a:cubicBezTo>
                    <a:pt x="2071" y="329"/>
                    <a:pt x="1981" y="454"/>
                    <a:pt x="1902" y="585"/>
                  </a:cubicBezTo>
                  <a:cubicBezTo>
                    <a:pt x="1818" y="729"/>
                    <a:pt x="1746" y="878"/>
                    <a:pt x="1691" y="1010"/>
                  </a:cubicBezTo>
                  <a:lnTo>
                    <a:pt x="1691" y="1010"/>
                  </a:lnTo>
                  <a:cubicBezTo>
                    <a:pt x="1677" y="977"/>
                    <a:pt x="1663" y="942"/>
                    <a:pt x="1647" y="907"/>
                  </a:cubicBezTo>
                  <a:cubicBezTo>
                    <a:pt x="1607" y="817"/>
                    <a:pt x="1562" y="726"/>
                    <a:pt x="1508" y="634"/>
                  </a:cubicBezTo>
                  <a:cubicBezTo>
                    <a:pt x="1426" y="499"/>
                    <a:pt x="1325" y="368"/>
                    <a:pt x="1198" y="265"/>
                  </a:cubicBezTo>
                  <a:cubicBezTo>
                    <a:pt x="1133" y="215"/>
                    <a:pt x="1064" y="172"/>
                    <a:pt x="987" y="141"/>
                  </a:cubicBezTo>
                  <a:cubicBezTo>
                    <a:pt x="909" y="111"/>
                    <a:pt x="825" y="93"/>
                    <a:pt x="735" y="93"/>
                  </a:cubicBezTo>
                  <a:cubicBezTo>
                    <a:pt x="633" y="93"/>
                    <a:pt x="527" y="116"/>
                    <a:pt x="419" y="161"/>
                  </a:cubicBezTo>
                  <a:cubicBezTo>
                    <a:pt x="345" y="193"/>
                    <a:pt x="312" y="279"/>
                    <a:pt x="344" y="353"/>
                  </a:cubicBezTo>
                  <a:cubicBezTo>
                    <a:pt x="366" y="414"/>
                    <a:pt x="420" y="450"/>
                    <a:pt x="477" y="450"/>
                  </a:cubicBezTo>
                  <a:cubicBezTo>
                    <a:pt x="496" y="450"/>
                    <a:pt x="515" y="446"/>
                    <a:pt x="533" y="438"/>
                  </a:cubicBezTo>
                  <a:cubicBezTo>
                    <a:pt x="609" y="406"/>
                    <a:pt x="673" y="393"/>
                    <a:pt x="731" y="393"/>
                  </a:cubicBezTo>
                  <a:cubicBezTo>
                    <a:pt x="792" y="393"/>
                    <a:pt x="848" y="408"/>
                    <a:pt x="902" y="432"/>
                  </a:cubicBezTo>
                  <a:cubicBezTo>
                    <a:pt x="949" y="454"/>
                    <a:pt x="995" y="487"/>
                    <a:pt x="1040" y="527"/>
                  </a:cubicBezTo>
                  <a:cubicBezTo>
                    <a:pt x="1117" y="597"/>
                    <a:pt x="1193" y="694"/>
                    <a:pt x="1254" y="800"/>
                  </a:cubicBezTo>
                  <a:cubicBezTo>
                    <a:pt x="1349" y="959"/>
                    <a:pt x="1421" y="1137"/>
                    <a:pt x="1467" y="1275"/>
                  </a:cubicBezTo>
                  <a:cubicBezTo>
                    <a:pt x="1491" y="1344"/>
                    <a:pt x="1508" y="1403"/>
                    <a:pt x="1520" y="1443"/>
                  </a:cubicBezTo>
                  <a:cubicBezTo>
                    <a:pt x="1525" y="1464"/>
                    <a:pt x="1530" y="1480"/>
                    <a:pt x="1532" y="1492"/>
                  </a:cubicBezTo>
                  <a:cubicBezTo>
                    <a:pt x="1533" y="1498"/>
                    <a:pt x="1533" y="1503"/>
                    <a:pt x="1533" y="1504"/>
                  </a:cubicBezTo>
                  <a:lnTo>
                    <a:pt x="1533" y="1506"/>
                  </a:lnTo>
                  <a:cubicBezTo>
                    <a:pt x="1548" y="1572"/>
                    <a:pt x="1605" y="1618"/>
                    <a:pt x="1673" y="1620"/>
                  </a:cubicBezTo>
                  <a:cubicBezTo>
                    <a:pt x="1675" y="1620"/>
                    <a:pt x="1677" y="1620"/>
                    <a:pt x="1680" y="1620"/>
                  </a:cubicBezTo>
                  <a:cubicBezTo>
                    <a:pt x="1743" y="1620"/>
                    <a:pt x="1799" y="1576"/>
                    <a:pt x="1819" y="1514"/>
                  </a:cubicBezTo>
                  <a:cubicBezTo>
                    <a:pt x="1819" y="1512"/>
                    <a:pt x="1843" y="1431"/>
                    <a:pt x="1890" y="1310"/>
                  </a:cubicBezTo>
                  <a:cubicBezTo>
                    <a:pt x="1923" y="1219"/>
                    <a:pt x="1967" y="1106"/>
                    <a:pt x="2021" y="992"/>
                  </a:cubicBezTo>
                  <a:cubicBezTo>
                    <a:pt x="2061" y="906"/>
                    <a:pt x="2110" y="816"/>
                    <a:pt x="2159" y="732"/>
                  </a:cubicBezTo>
                  <a:cubicBezTo>
                    <a:pt x="2236" y="605"/>
                    <a:pt x="2323" y="493"/>
                    <a:pt x="2411" y="416"/>
                  </a:cubicBezTo>
                  <a:cubicBezTo>
                    <a:pt x="2455" y="379"/>
                    <a:pt x="2496" y="350"/>
                    <a:pt x="2540" y="331"/>
                  </a:cubicBezTo>
                  <a:cubicBezTo>
                    <a:pt x="2582" y="312"/>
                    <a:pt x="2620" y="302"/>
                    <a:pt x="2660" y="302"/>
                  </a:cubicBezTo>
                  <a:cubicBezTo>
                    <a:pt x="2687" y="302"/>
                    <a:pt x="2716" y="307"/>
                    <a:pt x="2748" y="316"/>
                  </a:cubicBezTo>
                  <a:cubicBezTo>
                    <a:pt x="2781" y="326"/>
                    <a:pt x="2814" y="344"/>
                    <a:pt x="2853" y="368"/>
                  </a:cubicBezTo>
                  <a:cubicBezTo>
                    <a:pt x="2880" y="387"/>
                    <a:pt x="2904" y="410"/>
                    <a:pt x="2927" y="440"/>
                  </a:cubicBezTo>
                  <a:cubicBezTo>
                    <a:pt x="2959" y="485"/>
                    <a:pt x="2986" y="544"/>
                    <a:pt x="3004" y="621"/>
                  </a:cubicBezTo>
                  <a:cubicBezTo>
                    <a:pt x="3023" y="697"/>
                    <a:pt x="3033" y="787"/>
                    <a:pt x="3033" y="888"/>
                  </a:cubicBezTo>
                  <a:cubicBezTo>
                    <a:pt x="3033" y="1010"/>
                    <a:pt x="3018" y="1146"/>
                    <a:pt x="2992" y="1292"/>
                  </a:cubicBezTo>
                  <a:cubicBezTo>
                    <a:pt x="2946" y="1548"/>
                    <a:pt x="2859" y="1830"/>
                    <a:pt x="2750" y="2108"/>
                  </a:cubicBezTo>
                  <a:cubicBezTo>
                    <a:pt x="2665" y="2315"/>
                    <a:pt x="2567" y="2521"/>
                    <a:pt x="2461" y="2710"/>
                  </a:cubicBezTo>
                  <a:cubicBezTo>
                    <a:pt x="2301" y="2994"/>
                    <a:pt x="2118" y="3243"/>
                    <a:pt x="1941" y="3416"/>
                  </a:cubicBezTo>
                  <a:cubicBezTo>
                    <a:pt x="1853" y="3503"/>
                    <a:pt x="1766" y="3569"/>
                    <a:pt x="1686" y="3612"/>
                  </a:cubicBezTo>
                  <a:cubicBezTo>
                    <a:pt x="1646" y="3635"/>
                    <a:pt x="1607" y="3651"/>
                    <a:pt x="1573" y="3660"/>
                  </a:cubicBezTo>
                  <a:cubicBezTo>
                    <a:pt x="1538" y="3672"/>
                    <a:pt x="1506" y="3675"/>
                    <a:pt x="1475" y="3675"/>
                  </a:cubicBezTo>
                  <a:cubicBezTo>
                    <a:pt x="1475" y="3675"/>
                    <a:pt x="1467" y="3675"/>
                    <a:pt x="1451" y="3667"/>
                  </a:cubicBezTo>
                  <a:cubicBezTo>
                    <a:pt x="1437" y="3660"/>
                    <a:pt x="1418" y="3649"/>
                    <a:pt x="1394" y="3631"/>
                  </a:cubicBezTo>
                  <a:cubicBezTo>
                    <a:pt x="1349" y="3596"/>
                    <a:pt x="1296" y="3545"/>
                    <a:pt x="1236" y="3474"/>
                  </a:cubicBezTo>
                  <a:cubicBezTo>
                    <a:pt x="1133" y="3352"/>
                    <a:pt x="1024" y="3184"/>
                    <a:pt x="914" y="2988"/>
                  </a:cubicBezTo>
                  <a:cubicBezTo>
                    <a:pt x="751" y="2692"/>
                    <a:pt x="594" y="2334"/>
                    <a:pt x="480" y="1981"/>
                  </a:cubicBezTo>
                  <a:cubicBezTo>
                    <a:pt x="422" y="1805"/>
                    <a:pt x="376" y="1628"/>
                    <a:pt x="344" y="1463"/>
                  </a:cubicBezTo>
                  <a:cubicBezTo>
                    <a:pt x="312" y="1296"/>
                    <a:pt x="294" y="1138"/>
                    <a:pt x="294" y="1000"/>
                  </a:cubicBezTo>
                  <a:cubicBezTo>
                    <a:pt x="294" y="967"/>
                    <a:pt x="296" y="931"/>
                    <a:pt x="297" y="901"/>
                  </a:cubicBezTo>
                  <a:cubicBezTo>
                    <a:pt x="304" y="820"/>
                    <a:pt x="241" y="750"/>
                    <a:pt x="161" y="743"/>
                  </a:cubicBezTo>
                  <a:cubicBezTo>
                    <a:pt x="157" y="743"/>
                    <a:pt x="153" y="743"/>
                    <a:pt x="149" y="743"/>
                  </a:cubicBezTo>
                  <a:cubicBezTo>
                    <a:pt x="74" y="743"/>
                    <a:pt x="10" y="803"/>
                    <a:pt x="5" y="880"/>
                  </a:cubicBezTo>
                  <a:cubicBezTo>
                    <a:pt x="2" y="920"/>
                    <a:pt x="0" y="960"/>
                    <a:pt x="0" y="1000"/>
                  </a:cubicBezTo>
                  <a:cubicBezTo>
                    <a:pt x="0" y="1142"/>
                    <a:pt x="16" y="1291"/>
                    <a:pt x="42" y="1448"/>
                  </a:cubicBezTo>
                  <a:cubicBezTo>
                    <a:pt x="88" y="1718"/>
                    <a:pt x="170" y="2008"/>
                    <a:pt x="275" y="2286"/>
                  </a:cubicBezTo>
                  <a:cubicBezTo>
                    <a:pt x="353" y="2496"/>
                    <a:pt x="442" y="2704"/>
                    <a:pt x="536" y="2895"/>
                  </a:cubicBezTo>
                  <a:cubicBezTo>
                    <a:pt x="607" y="3039"/>
                    <a:pt x="681" y="3174"/>
                    <a:pt x="756" y="3298"/>
                  </a:cubicBezTo>
                  <a:cubicBezTo>
                    <a:pt x="869" y="3482"/>
                    <a:pt x="984" y="3641"/>
                    <a:pt x="1098" y="3757"/>
                  </a:cubicBezTo>
                  <a:cubicBezTo>
                    <a:pt x="1154" y="3816"/>
                    <a:pt x="1212" y="3866"/>
                    <a:pt x="1273" y="3901"/>
                  </a:cubicBezTo>
                  <a:cubicBezTo>
                    <a:pt x="1302" y="3920"/>
                    <a:pt x="1334" y="3936"/>
                    <a:pt x="1369" y="3948"/>
                  </a:cubicBezTo>
                  <a:cubicBezTo>
                    <a:pt x="1403" y="3961"/>
                    <a:pt x="1439" y="3965"/>
                    <a:pt x="1477" y="3965"/>
                  </a:cubicBezTo>
                  <a:cubicBezTo>
                    <a:pt x="1540" y="3965"/>
                    <a:pt x="1599" y="3956"/>
                    <a:pt x="1660" y="3938"/>
                  </a:cubicBezTo>
                  <a:cubicBezTo>
                    <a:pt x="1772" y="3906"/>
                    <a:pt x="1877" y="3845"/>
                    <a:pt x="1980" y="3770"/>
                  </a:cubicBezTo>
                  <a:cubicBezTo>
                    <a:pt x="2158" y="3635"/>
                    <a:pt x="2326" y="3447"/>
                    <a:pt x="2482" y="3224"/>
                  </a:cubicBezTo>
                  <a:cubicBezTo>
                    <a:pt x="2720" y="2890"/>
                    <a:pt x="2928" y="2480"/>
                    <a:pt x="3081" y="2066"/>
                  </a:cubicBezTo>
                  <a:cubicBezTo>
                    <a:pt x="3158" y="1859"/>
                    <a:pt x="3219" y="1650"/>
                    <a:pt x="3261" y="1451"/>
                  </a:cubicBezTo>
                  <a:cubicBezTo>
                    <a:pt x="3304" y="1251"/>
                    <a:pt x="3330" y="1058"/>
                    <a:pt x="3330" y="881"/>
                  </a:cubicBezTo>
                  <a:cubicBezTo>
                    <a:pt x="3330" y="723"/>
                    <a:pt x="3309" y="575"/>
                    <a:pt x="3264" y="445"/>
                  </a:cubicBezTo>
                  <a:cubicBezTo>
                    <a:pt x="3240" y="377"/>
                    <a:pt x="3209" y="318"/>
                    <a:pt x="3167" y="262"/>
                  </a:cubicBezTo>
                  <a:cubicBezTo>
                    <a:pt x="3127" y="206"/>
                    <a:pt x="3076" y="157"/>
                    <a:pt x="3020" y="119"/>
                  </a:cubicBezTo>
                  <a:cubicBezTo>
                    <a:pt x="2962" y="80"/>
                    <a:pt x="2904" y="52"/>
                    <a:pt x="2843" y="31"/>
                  </a:cubicBezTo>
                  <a:cubicBezTo>
                    <a:pt x="2784" y="11"/>
                    <a:pt x="2723" y="0"/>
                    <a:pt x="2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17"/>
            <p:cNvSpPr/>
            <p:nvPr/>
          </p:nvSpPr>
          <p:spPr>
            <a:xfrm>
              <a:off x="4650550" y="1491488"/>
              <a:ext cx="95475" cy="91375"/>
            </a:xfrm>
            <a:custGeom>
              <a:rect b="b" l="l" r="r" t="t"/>
              <a:pathLst>
                <a:path extrusionOk="0" h="3655" w="3819">
                  <a:moveTo>
                    <a:pt x="1130" y="1"/>
                  </a:moveTo>
                  <a:cubicBezTo>
                    <a:pt x="103" y="1"/>
                    <a:pt x="1" y="3358"/>
                    <a:pt x="495" y="3602"/>
                  </a:cubicBezTo>
                  <a:cubicBezTo>
                    <a:pt x="568" y="3638"/>
                    <a:pt x="653" y="3655"/>
                    <a:pt x="748" y="3655"/>
                  </a:cubicBezTo>
                  <a:cubicBezTo>
                    <a:pt x="1752" y="3655"/>
                    <a:pt x="3818" y="1801"/>
                    <a:pt x="3384" y="1038"/>
                  </a:cubicBezTo>
                  <a:cubicBezTo>
                    <a:pt x="3282" y="860"/>
                    <a:pt x="3140" y="791"/>
                    <a:pt x="2982" y="791"/>
                  </a:cubicBezTo>
                  <a:cubicBezTo>
                    <a:pt x="2444" y="791"/>
                    <a:pt x="1718" y="1583"/>
                    <a:pt x="1718" y="1583"/>
                  </a:cubicBezTo>
                  <a:cubicBezTo>
                    <a:pt x="1718" y="1583"/>
                    <a:pt x="2085" y="49"/>
                    <a:pt x="1154" y="1"/>
                  </a:cubicBezTo>
                  <a:cubicBezTo>
                    <a:pt x="1146" y="1"/>
                    <a:pt x="1138" y="1"/>
                    <a:pt x="11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17"/>
            <p:cNvSpPr/>
            <p:nvPr/>
          </p:nvSpPr>
          <p:spPr>
            <a:xfrm>
              <a:off x="4655725" y="1547138"/>
              <a:ext cx="69500" cy="35775"/>
            </a:xfrm>
            <a:custGeom>
              <a:rect b="b" l="l" r="r" t="t"/>
              <a:pathLst>
                <a:path extrusionOk="0" h="1431" w="2780">
                  <a:moveTo>
                    <a:pt x="2779" y="0"/>
                  </a:moveTo>
                  <a:lnTo>
                    <a:pt x="2779" y="0"/>
                  </a:lnTo>
                  <a:cubicBezTo>
                    <a:pt x="2164" y="328"/>
                    <a:pt x="1615" y="440"/>
                    <a:pt x="1152" y="440"/>
                  </a:cubicBezTo>
                  <a:cubicBezTo>
                    <a:pt x="667" y="440"/>
                    <a:pt x="276" y="317"/>
                    <a:pt x="0" y="188"/>
                  </a:cubicBezTo>
                  <a:lnTo>
                    <a:pt x="0" y="188"/>
                  </a:lnTo>
                  <a:cubicBezTo>
                    <a:pt x="7" y="787"/>
                    <a:pt x="106" y="1289"/>
                    <a:pt x="288" y="1378"/>
                  </a:cubicBezTo>
                  <a:cubicBezTo>
                    <a:pt x="361" y="1414"/>
                    <a:pt x="447" y="1431"/>
                    <a:pt x="542" y="1431"/>
                  </a:cubicBezTo>
                  <a:cubicBezTo>
                    <a:pt x="1163" y="1431"/>
                    <a:pt x="2188" y="721"/>
                    <a:pt x="2779"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17"/>
            <p:cNvSpPr/>
            <p:nvPr/>
          </p:nvSpPr>
          <p:spPr>
            <a:xfrm>
              <a:off x="4651900" y="1487888"/>
              <a:ext cx="88375" cy="98725"/>
            </a:xfrm>
            <a:custGeom>
              <a:rect b="b" l="l" r="r" t="t"/>
              <a:pathLst>
                <a:path extrusionOk="0" h="3949" w="3535">
                  <a:moveTo>
                    <a:pt x="1104" y="1"/>
                  </a:moveTo>
                  <a:cubicBezTo>
                    <a:pt x="1026" y="1"/>
                    <a:pt x="959" y="61"/>
                    <a:pt x="956" y="139"/>
                  </a:cubicBezTo>
                  <a:cubicBezTo>
                    <a:pt x="951" y="219"/>
                    <a:pt x="1010" y="288"/>
                    <a:pt x="1092" y="295"/>
                  </a:cubicBezTo>
                  <a:cubicBezTo>
                    <a:pt x="1147" y="296"/>
                    <a:pt x="1192" y="306"/>
                    <a:pt x="1232" y="319"/>
                  </a:cubicBezTo>
                  <a:cubicBezTo>
                    <a:pt x="1303" y="339"/>
                    <a:pt x="1356" y="375"/>
                    <a:pt x="1399" y="420"/>
                  </a:cubicBezTo>
                  <a:cubicBezTo>
                    <a:pt x="1433" y="455"/>
                    <a:pt x="1462" y="497"/>
                    <a:pt x="1486" y="545"/>
                  </a:cubicBezTo>
                  <a:cubicBezTo>
                    <a:pt x="1521" y="617"/>
                    <a:pt x="1548" y="706"/>
                    <a:pt x="1564" y="800"/>
                  </a:cubicBezTo>
                  <a:cubicBezTo>
                    <a:pt x="1580" y="893"/>
                    <a:pt x="1585" y="996"/>
                    <a:pt x="1585" y="1094"/>
                  </a:cubicBezTo>
                  <a:cubicBezTo>
                    <a:pt x="1585" y="1253"/>
                    <a:pt x="1569" y="1405"/>
                    <a:pt x="1551" y="1516"/>
                  </a:cubicBezTo>
                  <a:cubicBezTo>
                    <a:pt x="1543" y="1572"/>
                    <a:pt x="1535" y="1619"/>
                    <a:pt x="1527" y="1648"/>
                  </a:cubicBezTo>
                  <a:cubicBezTo>
                    <a:pt x="1524" y="1664"/>
                    <a:pt x="1521" y="1677"/>
                    <a:pt x="1519" y="1685"/>
                  </a:cubicBezTo>
                  <a:cubicBezTo>
                    <a:pt x="1519" y="1688"/>
                    <a:pt x="1518" y="1691"/>
                    <a:pt x="1518" y="1693"/>
                  </a:cubicBezTo>
                  <a:lnTo>
                    <a:pt x="1518" y="1694"/>
                  </a:lnTo>
                  <a:cubicBezTo>
                    <a:pt x="1502" y="1760"/>
                    <a:pt x="1532" y="1828"/>
                    <a:pt x="1592" y="1860"/>
                  </a:cubicBezTo>
                  <a:cubicBezTo>
                    <a:pt x="1614" y="1871"/>
                    <a:pt x="1637" y="1877"/>
                    <a:pt x="1661" y="1877"/>
                  </a:cubicBezTo>
                  <a:cubicBezTo>
                    <a:pt x="1701" y="1877"/>
                    <a:pt x="1741" y="1860"/>
                    <a:pt x="1770" y="1829"/>
                  </a:cubicBezTo>
                  <a:cubicBezTo>
                    <a:pt x="1773" y="1828"/>
                    <a:pt x="1951" y="1632"/>
                    <a:pt x="2190" y="1444"/>
                  </a:cubicBezTo>
                  <a:cubicBezTo>
                    <a:pt x="2308" y="1349"/>
                    <a:pt x="2442" y="1258"/>
                    <a:pt x="2571" y="1190"/>
                  </a:cubicBezTo>
                  <a:cubicBezTo>
                    <a:pt x="2635" y="1157"/>
                    <a:pt x="2699" y="1131"/>
                    <a:pt x="2760" y="1113"/>
                  </a:cubicBezTo>
                  <a:cubicBezTo>
                    <a:pt x="2820" y="1094"/>
                    <a:pt x="2876" y="1084"/>
                    <a:pt x="2924" y="1084"/>
                  </a:cubicBezTo>
                  <a:cubicBezTo>
                    <a:pt x="2951" y="1084"/>
                    <a:pt x="2980" y="1089"/>
                    <a:pt x="3004" y="1094"/>
                  </a:cubicBezTo>
                  <a:cubicBezTo>
                    <a:pt x="3041" y="1105"/>
                    <a:pt x="3072" y="1118"/>
                    <a:pt x="3104" y="1145"/>
                  </a:cubicBezTo>
                  <a:cubicBezTo>
                    <a:pt x="3138" y="1171"/>
                    <a:pt x="3168" y="1206"/>
                    <a:pt x="3199" y="1259"/>
                  </a:cubicBezTo>
                  <a:cubicBezTo>
                    <a:pt x="3213" y="1283"/>
                    <a:pt x="3221" y="1308"/>
                    <a:pt x="3229" y="1333"/>
                  </a:cubicBezTo>
                  <a:cubicBezTo>
                    <a:pt x="3235" y="1362"/>
                    <a:pt x="3239" y="1391"/>
                    <a:pt x="3239" y="1423"/>
                  </a:cubicBezTo>
                  <a:cubicBezTo>
                    <a:pt x="3239" y="1503"/>
                    <a:pt x="3216" y="1604"/>
                    <a:pt x="3171" y="1715"/>
                  </a:cubicBezTo>
                  <a:cubicBezTo>
                    <a:pt x="3131" y="1812"/>
                    <a:pt x="3075" y="1916"/>
                    <a:pt x="3003" y="2023"/>
                  </a:cubicBezTo>
                  <a:cubicBezTo>
                    <a:pt x="2877" y="2213"/>
                    <a:pt x="2709" y="2414"/>
                    <a:pt x="2516" y="2603"/>
                  </a:cubicBezTo>
                  <a:cubicBezTo>
                    <a:pt x="2227" y="2890"/>
                    <a:pt x="1885" y="3155"/>
                    <a:pt x="1553" y="3348"/>
                  </a:cubicBezTo>
                  <a:cubicBezTo>
                    <a:pt x="1389" y="3444"/>
                    <a:pt x="1227" y="3521"/>
                    <a:pt x="1080" y="3574"/>
                  </a:cubicBezTo>
                  <a:cubicBezTo>
                    <a:pt x="932" y="3627"/>
                    <a:pt x="797" y="3655"/>
                    <a:pt x="691" y="3655"/>
                  </a:cubicBezTo>
                  <a:cubicBezTo>
                    <a:pt x="612" y="3655"/>
                    <a:pt x="550" y="3642"/>
                    <a:pt x="500" y="3618"/>
                  </a:cubicBezTo>
                  <a:cubicBezTo>
                    <a:pt x="500" y="3618"/>
                    <a:pt x="492" y="3613"/>
                    <a:pt x="482" y="3602"/>
                  </a:cubicBezTo>
                  <a:cubicBezTo>
                    <a:pt x="473" y="3589"/>
                    <a:pt x="461" y="3573"/>
                    <a:pt x="450" y="3549"/>
                  </a:cubicBezTo>
                  <a:cubicBezTo>
                    <a:pt x="428" y="3508"/>
                    <a:pt x="408" y="3451"/>
                    <a:pt x="388" y="3380"/>
                  </a:cubicBezTo>
                  <a:cubicBezTo>
                    <a:pt x="360" y="3276"/>
                    <a:pt x="335" y="3141"/>
                    <a:pt x="320" y="2993"/>
                  </a:cubicBezTo>
                  <a:cubicBezTo>
                    <a:pt x="304" y="2842"/>
                    <a:pt x="296" y="2675"/>
                    <a:pt x="296" y="2502"/>
                  </a:cubicBezTo>
                  <a:cubicBezTo>
                    <a:pt x="296" y="2165"/>
                    <a:pt x="325" y="1797"/>
                    <a:pt x="388" y="1460"/>
                  </a:cubicBezTo>
                  <a:cubicBezTo>
                    <a:pt x="420" y="1291"/>
                    <a:pt x="458" y="1131"/>
                    <a:pt x="506" y="986"/>
                  </a:cubicBezTo>
                  <a:cubicBezTo>
                    <a:pt x="555" y="842"/>
                    <a:pt x="609" y="714"/>
                    <a:pt x="669" y="608"/>
                  </a:cubicBezTo>
                  <a:cubicBezTo>
                    <a:pt x="709" y="537"/>
                    <a:pt x="685" y="447"/>
                    <a:pt x="614" y="407"/>
                  </a:cubicBezTo>
                  <a:cubicBezTo>
                    <a:pt x="591" y="394"/>
                    <a:pt x="566" y="387"/>
                    <a:pt x="541" y="387"/>
                  </a:cubicBezTo>
                  <a:cubicBezTo>
                    <a:pt x="490" y="387"/>
                    <a:pt x="440" y="414"/>
                    <a:pt x="413" y="460"/>
                  </a:cubicBezTo>
                  <a:cubicBezTo>
                    <a:pt x="339" y="588"/>
                    <a:pt x="277" y="736"/>
                    <a:pt x="225" y="897"/>
                  </a:cubicBezTo>
                  <a:cubicBezTo>
                    <a:pt x="147" y="1134"/>
                    <a:pt x="91" y="1404"/>
                    <a:pt x="55" y="1678"/>
                  </a:cubicBezTo>
                  <a:cubicBezTo>
                    <a:pt x="18" y="1953"/>
                    <a:pt x="1" y="2237"/>
                    <a:pt x="1" y="2502"/>
                  </a:cubicBezTo>
                  <a:cubicBezTo>
                    <a:pt x="1" y="2662"/>
                    <a:pt x="7" y="2817"/>
                    <a:pt x="20" y="2961"/>
                  </a:cubicBezTo>
                  <a:cubicBezTo>
                    <a:pt x="31" y="3069"/>
                    <a:pt x="42" y="3171"/>
                    <a:pt x="60" y="3266"/>
                  </a:cubicBezTo>
                  <a:cubicBezTo>
                    <a:pt x="87" y="3409"/>
                    <a:pt x="120" y="3531"/>
                    <a:pt x="164" y="3635"/>
                  </a:cubicBezTo>
                  <a:cubicBezTo>
                    <a:pt x="187" y="3687"/>
                    <a:pt x="213" y="3733"/>
                    <a:pt x="248" y="3775"/>
                  </a:cubicBezTo>
                  <a:cubicBezTo>
                    <a:pt x="264" y="3796"/>
                    <a:pt x="282" y="3815"/>
                    <a:pt x="301" y="3834"/>
                  </a:cubicBezTo>
                  <a:cubicBezTo>
                    <a:pt x="322" y="3852"/>
                    <a:pt x="346" y="3868"/>
                    <a:pt x="372" y="3879"/>
                  </a:cubicBezTo>
                  <a:cubicBezTo>
                    <a:pt x="469" y="3927"/>
                    <a:pt x="579" y="3948"/>
                    <a:pt x="691" y="3948"/>
                  </a:cubicBezTo>
                  <a:cubicBezTo>
                    <a:pt x="826" y="3948"/>
                    <a:pt x="966" y="3919"/>
                    <a:pt x="1112" y="3874"/>
                  </a:cubicBezTo>
                  <a:cubicBezTo>
                    <a:pt x="1368" y="3791"/>
                    <a:pt x="1641" y="3651"/>
                    <a:pt x="1913" y="3473"/>
                  </a:cubicBezTo>
                  <a:cubicBezTo>
                    <a:pt x="2319" y="3205"/>
                    <a:pt x="2715" y="2857"/>
                    <a:pt x="3017" y="2497"/>
                  </a:cubicBezTo>
                  <a:cubicBezTo>
                    <a:pt x="3166" y="2317"/>
                    <a:pt x="3293" y="2134"/>
                    <a:pt x="3386" y="1956"/>
                  </a:cubicBezTo>
                  <a:cubicBezTo>
                    <a:pt x="3431" y="1865"/>
                    <a:pt x="3468" y="1776"/>
                    <a:pt x="3494" y="1688"/>
                  </a:cubicBezTo>
                  <a:cubicBezTo>
                    <a:pt x="3520" y="1600"/>
                    <a:pt x="3534" y="1511"/>
                    <a:pt x="3534" y="1426"/>
                  </a:cubicBezTo>
                  <a:cubicBezTo>
                    <a:pt x="3534" y="1372"/>
                    <a:pt x="3528" y="1317"/>
                    <a:pt x="3516" y="1266"/>
                  </a:cubicBezTo>
                  <a:cubicBezTo>
                    <a:pt x="3504" y="1213"/>
                    <a:pt x="3484" y="1163"/>
                    <a:pt x="3455" y="1115"/>
                  </a:cubicBezTo>
                  <a:cubicBezTo>
                    <a:pt x="3427" y="1060"/>
                    <a:pt x="3390" y="1012"/>
                    <a:pt x="3351" y="972"/>
                  </a:cubicBezTo>
                  <a:cubicBezTo>
                    <a:pt x="3293" y="909"/>
                    <a:pt x="3223" y="864"/>
                    <a:pt x="3150" y="834"/>
                  </a:cubicBezTo>
                  <a:cubicBezTo>
                    <a:pt x="3078" y="803"/>
                    <a:pt x="3001" y="792"/>
                    <a:pt x="2926" y="792"/>
                  </a:cubicBezTo>
                  <a:cubicBezTo>
                    <a:pt x="2841" y="792"/>
                    <a:pt x="2757" y="808"/>
                    <a:pt x="2675" y="832"/>
                  </a:cubicBezTo>
                  <a:cubicBezTo>
                    <a:pt x="2532" y="876"/>
                    <a:pt x="2394" y="948"/>
                    <a:pt x="2264" y="1030"/>
                  </a:cubicBezTo>
                  <a:cubicBezTo>
                    <a:pt x="2119" y="1123"/>
                    <a:pt x="1985" y="1230"/>
                    <a:pt x="1872" y="1327"/>
                  </a:cubicBezTo>
                  <a:lnTo>
                    <a:pt x="1872" y="1327"/>
                  </a:lnTo>
                  <a:cubicBezTo>
                    <a:pt x="1878" y="1254"/>
                    <a:pt x="1882" y="1176"/>
                    <a:pt x="1882" y="1094"/>
                  </a:cubicBezTo>
                  <a:cubicBezTo>
                    <a:pt x="1882" y="980"/>
                    <a:pt x="1874" y="861"/>
                    <a:pt x="1855" y="744"/>
                  </a:cubicBezTo>
                  <a:cubicBezTo>
                    <a:pt x="1839" y="656"/>
                    <a:pt x="1816" y="567"/>
                    <a:pt x="1783" y="484"/>
                  </a:cubicBezTo>
                  <a:cubicBezTo>
                    <a:pt x="1757" y="423"/>
                    <a:pt x="1725" y="362"/>
                    <a:pt x="1686" y="306"/>
                  </a:cubicBezTo>
                  <a:cubicBezTo>
                    <a:pt x="1625" y="222"/>
                    <a:pt x="1548" y="147"/>
                    <a:pt x="1452" y="94"/>
                  </a:cubicBezTo>
                  <a:cubicBezTo>
                    <a:pt x="1352" y="39"/>
                    <a:pt x="1238" y="7"/>
                    <a:pt x="1110" y="1"/>
                  </a:cubicBezTo>
                  <a:cubicBezTo>
                    <a:pt x="1108" y="1"/>
                    <a:pt x="1106" y="1"/>
                    <a:pt x="11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17"/>
            <p:cNvSpPr/>
            <p:nvPr/>
          </p:nvSpPr>
          <p:spPr>
            <a:xfrm>
              <a:off x="3777400" y="1452638"/>
              <a:ext cx="98950" cy="96950"/>
            </a:xfrm>
            <a:custGeom>
              <a:rect b="b" l="l" r="r" t="t"/>
              <a:pathLst>
                <a:path extrusionOk="0" h="3878" w="3958">
                  <a:moveTo>
                    <a:pt x="2729" y="1"/>
                  </a:moveTo>
                  <a:cubicBezTo>
                    <a:pt x="1931" y="1"/>
                    <a:pt x="2241" y="1666"/>
                    <a:pt x="2241" y="1666"/>
                  </a:cubicBezTo>
                  <a:cubicBezTo>
                    <a:pt x="2241" y="1666"/>
                    <a:pt x="1642" y="942"/>
                    <a:pt x="1093" y="942"/>
                  </a:cubicBezTo>
                  <a:cubicBezTo>
                    <a:pt x="931" y="942"/>
                    <a:pt x="774" y="1004"/>
                    <a:pt x="638" y="1167"/>
                  </a:cubicBezTo>
                  <a:cubicBezTo>
                    <a:pt x="0" y="1928"/>
                    <a:pt x="2342" y="3878"/>
                    <a:pt x="3018" y="3878"/>
                  </a:cubicBezTo>
                  <a:cubicBezTo>
                    <a:pt x="3057" y="3878"/>
                    <a:pt x="3091" y="3871"/>
                    <a:pt x="3118" y="3857"/>
                  </a:cubicBezTo>
                  <a:cubicBezTo>
                    <a:pt x="3958" y="3432"/>
                    <a:pt x="3759" y="126"/>
                    <a:pt x="2808" y="6"/>
                  </a:cubicBezTo>
                  <a:cubicBezTo>
                    <a:pt x="2781" y="3"/>
                    <a:pt x="2754" y="1"/>
                    <a:pt x="2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17"/>
            <p:cNvSpPr/>
            <p:nvPr/>
          </p:nvSpPr>
          <p:spPr>
            <a:xfrm>
              <a:off x="3827325" y="1478513"/>
              <a:ext cx="44375" cy="71025"/>
            </a:xfrm>
            <a:custGeom>
              <a:rect b="b" l="l" r="r" t="t"/>
              <a:pathLst>
                <a:path extrusionOk="0" h="2841" w="1775">
                  <a:moveTo>
                    <a:pt x="1519" y="0"/>
                  </a:moveTo>
                  <a:cubicBezTo>
                    <a:pt x="1301" y="1413"/>
                    <a:pt x="525" y="2055"/>
                    <a:pt x="0" y="2334"/>
                  </a:cubicBezTo>
                  <a:cubicBezTo>
                    <a:pt x="411" y="2636"/>
                    <a:pt x="804" y="2841"/>
                    <a:pt x="1022" y="2841"/>
                  </a:cubicBezTo>
                  <a:cubicBezTo>
                    <a:pt x="1061" y="2841"/>
                    <a:pt x="1094" y="2834"/>
                    <a:pt x="1121" y="2821"/>
                  </a:cubicBezTo>
                  <a:cubicBezTo>
                    <a:pt x="1667" y="2543"/>
                    <a:pt x="1774" y="1044"/>
                    <a:pt x="1519"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17"/>
            <p:cNvSpPr/>
            <p:nvPr/>
          </p:nvSpPr>
          <p:spPr>
            <a:xfrm>
              <a:off x="3788625" y="1449088"/>
              <a:ext cx="83750" cy="104300"/>
            </a:xfrm>
            <a:custGeom>
              <a:rect b="b" l="l" r="r" t="t"/>
              <a:pathLst>
                <a:path extrusionOk="0" h="4172" w="3350">
                  <a:moveTo>
                    <a:pt x="2282" y="0"/>
                  </a:moveTo>
                  <a:cubicBezTo>
                    <a:pt x="2211" y="0"/>
                    <a:pt x="2146" y="10"/>
                    <a:pt x="2083" y="29"/>
                  </a:cubicBezTo>
                  <a:cubicBezTo>
                    <a:pt x="2028" y="49"/>
                    <a:pt x="1979" y="74"/>
                    <a:pt x="1935" y="106"/>
                  </a:cubicBezTo>
                  <a:cubicBezTo>
                    <a:pt x="1857" y="163"/>
                    <a:pt x="1799" y="235"/>
                    <a:pt x="1752" y="313"/>
                  </a:cubicBezTo>
                  <a:cubicBezTo>
                    <a:pt x="1683" y="434"/>
                    <a:pt x="1643" y="567"/>
                    <a:pt x="1619" y="708"/>
                  </a:cubicBezTo>
                  <a:cubicBezTo>
                    <a:pt x="1595" y="848"/>
                    <a:pt x="1587" y="992"/>
                    <a:pt x="1587" y="1132"/>
                  </a:cubicBezTo>
                  <a:cubicBezTo>
                    <a:pt x="1587" y="1226"/>
                    <a:pt x="1591" y="1318"/>
                    <a:pt x="1597" y="1402"/>
                  </a:cubicBezTo>
                  <a:lnTo>
                    <a:pt x="1597" y="1402"/>
                  </a:lnTo>
                  <a:cubicBezTo>
                    <a:pt x="1572" y="1380"/>
                    <a:pt x="1546" y="1358"/>
                    <a:pt x="1520" y="1336"/>
                  </a:cubicBezTo>
                  <a:cubicBezTo>
                    <a:pt x="1406" y="1240"/>
                    <a:pt x="1271" y="1143"/>
                    <a:pt x="1121" y="1070"/>
                  </a:cubicBezTo>
                  <a:cubicBezTo>
                    <a:pt x="1048" y="1031"/>
                    <a:pt x="972" y="999"/>
                    <a:pt x="892" y="976"/>
                  </a:cubicBezTo>
                  <a:cubicBezTo>
                    <a:pt x="812" y="956"/>
                    <a:pt x="728" y="941"/>
                    <a:pt x="645" y="941"/>
                  </a:cubicBezTo>
                  <a:cubicBezTo>
                    <a:pt x="544" y="941"/>
                    <a:pt x="442" y="960"/>
                    <a:pt x="346" y="1007"/>
                  </a:cubicBezTo>
                  <a:cubicBezTo>
                    <a:pt x="250" y="1053"/>
                    <a:pt x="157" y="1124"/>
                    <a:pt x="78" y="1220"/>
                  </a:cubicBezTo>
                  <a:cubicBezTo>
                    <a:pt x="27" y="1281"/>
                    <a:pt x="35" y="1375"/>
                    <a:pt x="97" y="1426"/>
                  </a:cubicBezTo>
                  <a:cubicBezTo>
                    <a:pt x="123" y="1446"/>
                    <a:pt x="154" y="1456"/>
                    <a:pt x="186" y="1456"/>
                  </a:cubicBezTo>
                  <a:cubicBezTo>
                    <a:pt x="228" y="1456"/>
                    <a:pt x="272" y="1438"/>
                    <a:pt x="301" y="1402"/>
                  </a:cubicBezTo>
                  <a:cubicBezTo>
                    <a:pt x="357" y="1336"/>
                    <a:pt x="414" y="1294"/>
                    <a:pt x="468" y="1269"/>
                  </a:cubicBezTo>
                  <a:cubicBezTo>
                    <a:pt x="524" y="1241"/>
                    <a:pt x="580" y="1230"/>
                    <a:pt x="643" y="1230"/>
                  </a:cubicBezTo>
                  <a:cubicBezTo>
                    <a:pt x="694" y="1230"/>
                    <a:pt x="751" y="1238"/>
                    <a:pt x="810" y="1256"/>
                  </a:cubicBezTo>
                  <a:cubicBezTo>
                    <a:pt x="911" y="1285"/>
                    <a:pt x="1019" y="1338"/>
                    <a:pt x="1120" y="1405"/>
                  </a:cubicBezTo>
                  <a:cubicBezTo>
                    <a:pt x="1276" y="1503"/>
                    <a:pt x="1415" y="1630"/>
                    <a:pt x="1518" y="1729"/>
                  </a:cubicBezTo>
                  <a:cubicBezTo>
                    <a:pt x="1568" y="1779"/>
                    <a:pt x="1609" y="1824"/>
                    <a:pt x="1638" y="1855"/>
                  </a:cubicBezTo>
                  <a:cubicBezTo>
                    <a:pt x="1653" y="1871"/>
                    <a:pt x="1662" y="1882"/>
                    <a:pt x="1670" y="1890"/>
                  </a:cubicBezTo>
                  <a:cubicBezTo>
                    <a:pt x="1674" y="1895"/>
                    <a:pt x="1677" y="1898"/>
                    <a:pt x="1679" y="1900"/>
                  </a:cubicBezTo>
                  <a:lnTo>
                    <a:pt x="1680" y="1901"/>
                  </a:lnTo>
                  <a:cubicBezTo>
                    <a:pt x="1708" y="1937"/>
                    <a:pt x="1750" y="1955"/>
                    <a:pt x="1793" y="1955"/>
                  </a:cubicBezTo>
                  <a:cubicBezTo>
                    <a:pt x="1814" y="1955"/>
                    <a:pt x="1836" y="1951"/>
                    <a:pt x="1857" y="1941"/>
                  </a:cubicBezTo>
                  <a:cubicBezTo>
                    <a:pt x="1918" y="1914"/>
                    <a:pt x="1951" y="1848"/>
                    <a:pt x="1939" y="1781"/>
                  </a:cubicBezTo>
                  <a:cubicBezTo>
                    <a:pt x="1939" y="1779"/>
                    <a:pt x="1926" y="1700"/>
                    <a:pt x="1911" y="1580"/>
                  </a:cubicBezTo>
                  <a:cubicBezTo>
                    <a:pt x="1897" y="1460"/>
                    <a:pt x="1882" y="1299"/>
                    <a:pt x="1882" y="1131"/>
                  </a:cubicBezTo>
                  <a:cubicBezTo>
                    <a:pt x="1882" y="1021"/>
                    <a:pt x="1889" y="909"/>
                    <a:pt x="1903" y="805"/>
                  </a:cubicBezTo>
                  <a:cubicBezTo>
                    <a:pt x="1914" y="726"/>
                    <a:pt x="1931" y="652"/>
                    <a:pt x="1951" y="585"/>
                  </a:cubicBezTo>
                  <a:cubicBezTo>
                    <a:pt x="1967" y="537"/>
                    <a:pt x="1987" y="493"/>
                    <a:pt x="2008" y="455"/>
                  </a:cubicBezTo>
                  <a:cubicBezTo>
                    <a:pt x="2024" y="427"/>
                    <a:pt x="2041" y="403"/>
                    <a:pt x="2059" y="382"/>
                  </a:cubicBezTo>
                  <a:cubicBezTo>
                    <a:pt x="2088" y="352"/>
                    <a:pt x="2118" y="331"/>
                    <a:pt x="2152" y="317"/>
                  </a:cubicBezTo>
                  <a:cubicBezTo>
                    <a:pt x="2186" y="301"/>
                    <a:pt x="2228" y="293"/>
                    <a:pt x="2281" y="293"/>
                  </a:cubicBezTo>
                  <a:cubicBezTo>
                    <a:pt x="2298" y="293"/>
                    <a:pt x="2321" y="294"/>
                    <a:pt x="2343" y="296"/>
                  </a:cubicBezTo>
                  <a:cubicBezTo>
                    <a:pt x="2386" y="302"/>
                    <a:pt x="2428" y="318"/>
                    <a:pt x="2473" y="347"/>
                  </a:cubicBezTo>
                  <a:cubicBezTo>
                    <a:pt x="2512" y="371"/>
                    <a:pt x="2552" y="407"/>
                    <a:pt x="2589" y="451"/>
                  </a:cubicBezTo>
                  <a:cubicBezTo>
                    <a:pt x="2658" y="530"/>
                    <a:pt x="2724" y="639"/>
                    <a:pt x="2781" y="774"/>
                  </a:cubicBezTo>
                  <a:cubicBezTo>
                    <a:pt x="2868" y="973"/>
                    <a:pt x="2939" y="1224"/>
                    <a:pt x="2985" y="1495"/>
                  </a:cubicBezTo>
                  <a:cubicBezTo>
                    <a:pt x="3030" y="1766"/>
                    <a:pt x="3054" y="2057"/>
                    <a:pt x="3054" y="2339"/>
                  </a:cubicBezTo>
                  <a:cubicBezTo>
                    <a:pt x="3054" y="2526"/>
                    <a:pt x="3045" y="2707"/>
                    <a:pt x="3025" y="2879"/>
                  </a:cubicBezTo>
                  <a:cubicBezTo>
                    <a:pt x="2995" y="3136"/>
                    <a:pt x="2939" y="3365"/>
                    <a:pt x="2865" y="3540"/>
                  </a:cubicBezTo>
                  <a:cubicBezTo>
                    <a:pt x="2826" y="3625"/>
                    <a:pt x="2786" y="3701"/>
                    <a:pt x="2741" y="3754"/>
                  </a:cubicBezTo>
                  <a:cubicBezTo>
                    <a:pt x="2698" y="3810"/>
                    <a:pt x="2653" y="3847"/>
                    <a:pt x="2608" y="3871"/>
                  </a:cubicBezTo>
                  <a:cubicBezTo>
                    <a:pt x="2608" y="3871"/>
                    <a:pt x="2605" y="3872"/>
                    <a:pt x="2600" y="3872"/>
                  </a:cubicBezTo>
                  <a:cubicBezTo>
                    <a:pt x="2594" y="3874"/>
                    <a:pt x="2586" y="3874"/>
                    <a:pt x="2573" y="3874"/>
                  </a:cubicBezTo>
                  <a:cubicBezTo>
                    <a:pt x="2553" y="3874"/>
                    <a:pt x="2528" y="3872"/>
                    <a:pt x="2496" y="3864"/>
                  </a:cubicBezTo>
                  <a:cubicBezTo>
                    <a:pt x="2435" y="3853"/>
                    <a:pt x="2356" y="3824"/>
                    <a:pt x="2268" y="3784"/>
                  </a:cubicBezTo>
                  <a:cubicBezTo>
                    <a:pt x="2114" y="3714"/>
                    <a:pt x="1929" y="3603"/>
                    <a:pt x="1736" y="3470"/>
                  </a:cubicBezTo>
                  <a:cubicBezTo>
                    <a:pt x="1447" y="3266"/>
                    <a:pt x="1139" y="3006"/>
                    <a:pt x="879" y="2733"/>
                  </a:cubicBezTo>
                  <a:cubicBezTo>
                    <a:pt x="749" y="2596"/>
                    <a:pt x="630" y="2455"/>
                    <a:pt x="532" y="2319"/>
                  </a:cubicBezTo>
                  <a:cubicBezTo>
                    <a:pt x="434" y="2182"/>
                    <a:pt x="356" y="2049"/>
                    <a:pt x="304" y="1928"/>
                  </a:cubicBezTo>
                  <a:cubicBezTo>
                    <a:pt x="280" y="1872"/>
                    <a:pt x="226" y="1838"/>
                    <a:pt x="169" y="1838"/>
                  </a:cubicBezTo>
                  <a:cubicBezTo>
                    <a:pt x="150" y="1838"/>
                    <a:pt x="130" y="1842"/>
                    <a:pt x="112" y="1850"/>
                  </a:cubicBezTo>
                  <a:cubicBezTo>
                    <a:pt x="36" y="1882"/>
                    <a:pt x="1" y="1969"/>
                    <a:pt x="33" y="2042"/>
                  </a:cubicBezTo>
                  <a:cubicBezTo>
                    <a:pt x="84" y="2163"/>
                    <a:pt x="153" y="2285"/>
                    <a:pt x="235" y="2407"/>
                  </a:cubicBezTo>
                  <a:cubicBezTo>
                    <a:pt x="380" y="2620"/>
                    <a:pt x="563" y="2835"/>
                    <a:pt x="765" y="3038"/>
                  </a:cubicBezTo>
                  <a:cubicBezTo>
                    <a:pt x="1070" y="3341"/>
                    <a:pt x="1417" y="3619"/>
                    <a:pt x="1736" y="3824"/>
                  </a:cubicBezTo>
                  <a:cubicBezTo>
                    <a:pt x="1897" y="3927"/>
                    <a:pt x="2049" y="4011"/>
                    <a:pt x="2187" y="4072"/>
                  </a:cubicBezTo>
                  <a:cubicBezTo>
                    <a:pt x="2258" y="4100"/>
                    <a:pt x="2324" y="4125"/>
                    <a:pt x="2388" y="4144"/>
                  </a:cubicBezTo>
                  <a:cubicBezTo>
                    <a:pt x="2452" y="4161"/>
                    <a:pt x="2513" y="4171"/>
                    <a:pt x="2573" y="4171"/>
                  </a:cubicBezTo>
                  <a:cubicBezTo>
                    <a:pt x="2602" y="4171"/>
                    <a:pt x="2629" y="4169"/>
                    <a:pt x="2658" y="4163"/>
                  </a:cubicBezTo>
                  <a:cubicBezTo>
                    <a:pt x="2685" y="4157"/>
                    <a:pt x="2714" y="4149"/>
                    <a:pt x="2740" y="4136"/>
                  </a:cubicBezTo>
                  <a:cubicBezTo>
                    <a:pt x="2801" y="4105"/>
                    <a:pt x="2854" y="4065"/>
                    <a:pt x="2902" y="4017"/>
                  </a:cubicBezTo>
                  <a:cubicBezTo>
                    <a:pt x="2987" y="3932"/>
                    <a:pt x="3054" y="3828"/>
                    <a:pt x="3110" y="3710"/>
                  </a:cubicBezTo>
                  <a:cubicBezTo>
                    <a:pt x="3196" y="3531"/>
                    <a:pt x="3253" y="3319"/>
                    <a:pt x="3292" y="3086"/>
                  </a:cubicBezTo>
                  <a:cubicBezTo>
                    <a:pt x="3330" y="2853"/>
                    <a:pt x="3350" y="2599"/>
                    <a:pt x="3350" y="2341"/>
                  </a:cubicBezTo>
                  <a:cubicBezTo>
                    <a:pt x="3350" y="2081"/>
                    <a:pt x="3330" y="1813"/>
                    <a:pt x="3293" y="1559"/>
                  </a:cubicBezTo>
                  <a:cubicBezTo>
                    <a:pt x="3265" y="1368"/>
                    <a:pt x="3228" y="1184"/>
                    <a:pt x="3176" y="1010"/>
                  </a:cubicBezTo>
                  <a:cubicBezTo>
                    <a:pt x="3141" y="882"/>
                    <a:pt x="3096" y="760"/>
                    <a:pt x="3048" y="647"/>
                  </a:cubicBezTo>
                  <a:cubicBezTo>
                    <a:pt x="2974" y="482"/>
                    <a:pt x="2886" y="334"/>
                    <a:pt x="2778" y="220"/>
                  </a:cubicBezTo>
                  <a:cubicBezTo>
                    <a:pt x="2724" y="164"/>
                    <a:pt x="2663" y="114"/>
                    <a:pt x="2597" y="77"/>
                  </a:cubicBezTo>
                  <a:cubicBezTo>
                    <a:pt x="2531" y="41"/>
                    <a:pt x="2457" y="16"/>
                    <a:pt x="2380" y="5"/>
                  </a:cubicBezTo>
                  <a:cubicBezTo>
                    <a:pt x="2346" y="2"/>
                    <a:pt x="2314" y="0"/>
                    <a:pt x="22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17"/>
            <p:cNvSpPr/>
            <p:nvPr/>
          </p:nvSpPr>
          <p:spPr>
            <a:xfrm>
              <a:off x="4515050" y="1022063"/>
              <a:ext cx="41250" cy="41250"/>
            </a:xfrm>
            <a:custGeom>
              <a:rect b="b" l="l" r="r" t="t"/>
              <a:pathLst>
                <a:path extrusionOk="0" h="1650" w="1650">
                  <a:moveTo>
                    <a:pt x="827" y="293"/>
                  </a:moveTo>
                  <a:cubicBezTo>
                    <a:pt x="901" y="293"/>
                    <a:pt x="969" y="307"/>
                    <a:pt x="1033" y="334"/>
                  </a:cubicBezTo>
                  <a:cubicBezTo>
                    <a:pt x="1127" y="375"/>
                    <a:pt x="1209" y="444"/>
                    <a:pt x="1266" y="527"/>
                  </a:cubicBezTo>
                  <a:cubicBezTo>
                    <a:pt x="1325" y="612"/>
                    <a:pt x="1357" y="715"/>
                    <a:pt x="1357" y="824"/>
                  </a:cubicBezTo>
                  <a:cubicBezTo>
                    <a:pt x="1357" y="900"/>
                    <a:pt x="1343" y="967"/>
                    <a:pt x="1314" y="1031"/>
                  </a:cubicBezTo>
                  <a:cubicBezTo>
                    <a:pt x="1274" y="1126"/>
                    <a:pt x="1206" y="1208"/>
                    <a:pt x="1121" y="1264"/>
                  </a:cubicBezTo>
                  <a:cubicBezTo>
                    <a:pt x="1038" y="1322"/>
                    <a:pt x="935" y="1354"/>
                    <a:pt x="824" y="1354"/>
                  </a:cubicBezTo>
                  <a:cubicBezTo>
                    <a:pt x="750" y="1354"/>
                    <a:pt x="683" y="1339"/>
                    <a:pt x="619" y="1312"/>
                  </a:cubicBezTo>
                  <a:cubicBezTo>
                    <a:pt x="524" y="1272"/>
                    <a:pt x="442" y="1205"/>
                    <a:pt x="386" y="1119"/>
                  </a:cubicBezTo>
                  <a:cubicBezTo>
                    <a:pt x="326" y="1034"/>
                    <a:pt x="294" y="933"/>
                    <a:pt x="294" y="822"/>
                  </a:cubicBezTo>
                  <a:cubicBezTo>
                    <a:pt x="294" y="749"/>
                    <a:pt x="309" y="680"/>
                    <a:pt x="338" y="615"/>
                  </a:cubicBezTo>
                  <a:cubicBezTo>
                    <a:pt x="378" y="522"/>
                    <a:pt x="445" y="439"/>
                    <a:pt x="530" y="383"/>
                  </a:cubicBezTo>
                  <a:cubicBezTo>
                    <a:pt x="614" y="325"/>
                    <a:pt x="717" y="293"/>
                    <a:pt x="827" y="293"/>
                  </a:cubicBezTo>
                  <a:close/>
                  <a:moveTo>
                    <a:pt x="826" y="1"/>
                  </a:moveTo>
                  <a:cubicBezTo>
                    <a:pt x="710" y="1"/>
                    <a:pt x="603" y="25"/>
                    <a:pt x="505" y="65"/>
                  </a:cubicBezTo>
                  <a:cubicBezTo>
                    <a:pt x="355" y="126"/>
                    <a:pt x="232" y="230"/>
                    <a:pt x="140" y="363"/>
                  </a:cubicBezTo>
                  <a:cubicBezTo>
                    <a:pt x="52" y="495"/>
                    <a:pt x="1" y="654"/>
                    <a:pt x="1" y="824"/>
                  </a:cubicBezTo>
                  <a:cubicBezTo>
                    <a:pt x="1" y="940"/>
                    <a:pt x="25" y="1047"/>
                    <a:pt x="65" y="1145"/>
                  </a:cubicBezTo>
                  <a:cubicBezTo>
                    <a:pt x="127" y="1294"/>
                    <a:pt x="232" y="1418"/>
                    <a:pt x="363" y="1510"/>
                  </a:cubicBezTo>
                  <a:cubicBezTo>
                    <a:pt x="497" y="1598"/>
                    <a:pt x="654" y="1649"/>
                    <a:pt x="824" y="1649"/>
                  </a:cubicBezTo>
                  <a:cubicBezTo>
                    <a:pt x="940" y="1649"/>
                    <a:pt x="1047" y="1625"/>
                    <a:pt x="1145" y="1585"/>
                  </a:cubicBezTo>
                  <a:cubicBezTo>
                    <a:pt x="1294" y="1522"/>
                    <a:pt x="1420" y="1418"/>
                    <a:pt x="1510" y="1286"/>
                  </a:cubicBezTo>
                  <a:cubicBezTo>
                    <a:pt x="1598" y="1153"/>
                    <a:pt x="1649" y="996"/>
                    <a:pt x="1649" y="824"/>
                  </a:cubicBezTo>
                  <a:cubicBezTo>
                    <a:pt x="1649" y="710"/>
                    <a:pt x="1625" y="603"/>
                    <a:pt x="1585" y="503"/>
                  </a:cubicBezTo>
                  <a:cubicBezTo>
                    <a:pt x="1524" y="355"/>
                    <a:pt x="1420" y="230"/>
                    <a:pt x="1286" y="140"/>
                  </a:cubicBezTo>
                  <a:cubicBezTo>
                    <a:pt x="1155" y="52"/>
                    <a:pt x="996" y="1"/>
                    <a:pt x="8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17"/>
            <p:cNvSpPr/>
            <p:nvPr/>
          </p:nvSpPr>
          <p:spPr>
            <a:xfrm>
              <a:off x="3907300" y="1513938"/>
              <a:ext cx="41300" cy="41250"/>
            </a:xfrm>
            <a:custGeom>
              <a:rect b="b" l="l" r="r" t="t"/>
              <a:pathLst>
                <a:path extrusionOk="0" h="1650" w="1652">
                  <a:moveTo>
                    <a:pt x="828" y="293"/>
                  </a:moveTo>
                  <a:cubicBezTo>
                    <a:pt x="903" y="293"/>
                    <a:pt x="971" y="307"/>
                    <a:pt x="1035" y="336"/>
                  </a:cubicBezTo>
                  <a:cubicBezTo>
                    <a:pt x="1129" y="376"/>
                    <a:pt x="1211" y="444"/>
                    <a:pt x="1268" y="529"/>
                  </a:cubicBezTo>
                  <a:cubicBezTo>
                    <a:pt x="1325" y="612"/>
                    <a:pt x="1357" y="715"/>
                    <a:pt x="1357" y="826"/>
                  </a:cubicBezTo>
                  <a:cubicBezTo>
                    <a:pt x="1357" y="900"/>
                    <a:pt x="1345" y="967"/>
                    <a:pt x="1316" y="1031"/>
                  </a:cubicBezTo>
                  <a:cubicBezTo>
                    <a:pt x="1276" y="1126"/>
                    <a:pt x="1208" y="1208"/>
                    <a:pt x="1123" y="1264"/>
                  </a:cubicBezTo>
                  <a:cubicBezTo>
                    <a:pt x="1040" y="1323"/>
                    <a:pt x="937" y="1354"/>
                    <a:pt x="826" y="1354"/>
                  </a:cubicBezTo>
                  <a:cubicBezTo>
                    <a:pt x="752" y="1354"/>
                    <a:pt x="683" y="1341"/>
                    <a:pt x="619" y="1312"/>
                  </a:cubicBezTo>
                  <a:cubicBezTo>
                    <a:pt x="526" y="1272"/>
                    <a:pt x="442" y="1205"/>
                    <a:pt x="386" y="1120"/>
                  </a:cubicBezTo>
                  <a:cubicBezTo>
                    <a:pt x="328" y="1036"/>
                    <a:pt x="296" y="933"/>
                    <a:pt x="296" y="823"/>
                  </a:cubicBezTo>
                  <a:cubicBezTo>
                    <a:pt x="296" y="749"/>
                    <a:pt x="311" y="681"/>
                    <a:pt x="338" y="617"/>
                  </a:cubicBezTo>
                  <a:cubicBezTo>
                    <a:pt x="378" y="522"/>
                    <a:pt x="447" y="440"/>
                    <a:pt x="531" y="384"/>
                  </a:cubicBezTo>
                  <a:cubicBezTo>
                    <a:pt x="616" y="325"/>
                    <a:pt x="718" y="293"/>
                    <a:pt x="828" y="293"/>
                  </a:cubicBezTo>
                  <a:close/>
                  <a:moveTo>
                    <a:pt x="826" y="1"/>
                  </a:moveTo>
                  <a:cubicBezTo>
                    <a:pt x="712" y="1"/>
                    <a:pt x="603" y="25"/>
                    <a:pt x="505" y="65"/>
                  </a:cubicBezTo>
                  <a:cubicBezTo>
                    <a:pt x="357" y="127"/>
                    <a:pt x="232" y="232"/>
                    <a:pt x="142" y="363"/>
                  </a:cubicBezTo>
                  <a:cubicBezTo>
                    <a:pt x="54" y="497"/>
                    <a:pt x="1" y="654"/>
                    <a:pt x="1" y="826"/>
                  </a:cubicBezTo>
                  <a:cubicBezTo>
                    <a:pt x="1" y="940"/>
                    <a:pt x="25" y="1047"/>
                    <a:pt x="65" y="1147"/>
                  </a:cubicBezTo>
                  <a:cubicBezTo>
                    <a:pt x="128" y="1295"/>
                    <a:pt x="232" y="1420"/>
                    <a:pt x="365" y="1510"/>
                  </a:cubicBezTo>
                  <a:cubicBezTo>
                    <a:pt x="497" y="1598"/>
                    <a:pt x="656" y="1649"/>
                    <a:pt x="826" y="1649"/>
                  </a:cubicBezTo>
                  <a:cubicBezTo>
                    <a:pt x="940" y="1649"/>
                    <a:pt x="1049" y="1625"/>
                    <a:pt x="1147" y="1585"/>
                  </a:cubicBezTo>
                  <a:cubicBezTo>
                    <a:pt x="1296" y="1524"/>
                    <a:pt x="1420" y="1420"/>
                    <a:pt x="1510" y="1287"/>
                  </a:cubicBezTo>
                  <a:cubicBezTo>
                    <a:pt x="1598" y="1155"/>
                    <a:pt x="1651" y="996"/>
                    <a:pt x="1651" y="826"/>
                  </a:cubicBezTo>
                  <a:cubicBezTo>
                    <a:pt x="1651" y="710"/>
                    <a:pt x="1627" y="603"/>
                    <a:pt x="1587" y="505"/>
                  </a:cubicBezTo>
                  <a:cubicBezTo>
                    <a:pt x="1524" y="355"/>
                    <a:pt x="1420" y="232"/>
                    <a:pt x="1288" y="140"/>
                  </a:cubicBezTo>
                  <a:cubicBezTo>
                    <a:pt x="1155" y="52"/>
                    <a:pt x="996" y="1"/>
                    <a:pt x="8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17"/>
            <p:cNvSpPr/>
            <p:nvPr/>
          </p:nvSpPr>
          <p:spPr>
            <a:xfrm>
              <a:off x="3806650" y="1312238"/>
              <a:ext cx="41250" cy="41225"/>
            </a:xfrm>
            <a:custGeom>
              <a:rect b="b" l="l" r="r" t="t"/>
              <a:pathLst>
                <a:path extrusionOk="0" h="1649" w="1650">
                  <a:moveTo>
                    <a:pt x="826" y="292"/>
                  </a:moveTo>
                  <a:cubicBezTo>
                    <a:pt x="901" y="292"/>
                    <a:pt x="969" y="307"/>
                    <a:pt x="1033" y="334"/>
                  </a:cubicBezTo>
                  <a:cubicBezTo>
                    <a:pt x="1128" y="374"/>
                    <a:pt x="1210" y="443"/>
                    <a:pt x="1266" y="527"/>
                  </a:cubicBezTo>
                  <a:cubicBezTo>
                    <a:pt x="1325" y="612"/>
                    <a:pt x="1357" y="715"/>
                    <a:pt x="1357" y="824"/>
                  </a:cubicBezTo>
                  <a:cubicBezTo>
                    <a:pt x="1357" y="899"/>
                    <a:pt x="1343" y="967"/>
                    <a:pt x="1314" y="1031"/>
                  </a:cubicBezTo>
                  <a:cubicBezTo>
                    <a:pt x="1274" y="1126"/>
                    <a:pt x="1206" y="1207"/>
                    <a:pt x="1121" y="1264"/>
                  </a:cubicBezTo>
                  <a:cubicBezTo>
                    <a:pt x="1038" y="1321"/>
                    <a:pt x="935" y="1353"/>
                    <a:pt x="824" y="1353"/>
                  </a:cubicBezTo>
                  <a:cubicBezTo>
                    <a:pt x="750" y="1353"/>
                    <a:pt x="683" y="1341"/>
                    <a:pt x="617" y="1312"/>
                  </a:cubicBezTo>
                  <a:cubicBezTo>
                    <a:pt x="524" y="1272"/>
                    <a:pt x="441" y="1204"/>
                    <a:pt x="384" y="1119"/>
                  </a:cubicBezTo>
                  <a:cubicBezTo>
                    <a:pt x="327" y="1036"/>
                    <a:pt x="295" y="933"/>
                    <a:pt x="295" y="822"/>
                  </a:cubicBezTo>
                  <a:cubicBezTo>
                    <a:pt x="295" y="748"/>
                    <a:pt x="309" y="679"/>
                    <a:pt x="336" y="615"/>
                  </a:cubicBezTo>
                  <a:cubicBezTo>
                    <a:pt x="376" y="522"/>
                    <a:pt x="445" y="438"/>
                    <a:pt x="529" y="382"/>
                  </a:cubicBezTo>
                  <a:cubicBezTo>
                    <a:pt x="614" y="324"/>
                    <a:pt x="717" y="292"/>
                    <a:pt x="826" y="292"/>
                  </a:cubicBezTo>
                  <a:close/>
                  <a:moveTo>
                    <a:pt x="824" y="0"/>
                  </a:moveTo>
                  <a:cubicBezTo>
                    <a:pt x="710" y="0"/>
                    <a:pt x="603" y="24"/>
                    <a:pt x="503" y="64"/>
                  </a:cubicBezTo>
                  <a:cubicBezTo>
                    <a:pt x="356" y="125"/>
                    <a:pt x="230" y="230"/>
                    <a:pt x="140" y="363"/>
                  </a:cubicBezTo>
                  <a:cubicBezTo>
                    <a:pt x="52" y="495"/>
                    <a:pt x="1" y="654"/>
                    <a:pt x="1" y="824"/>
                  </a:cubicBezTo>
                  <a:cubicBezTo>
                    <a:pt x="1" y="939"/>
                    <a:pt x="25" y="1047"/>
                    <a:pt x="65" y="1145"/>
                  </a:cubicBezTo>
                  <a:cubicBezTo>
                    <a:pt x="126" y="1294"/>
                    <a:pt x="230" y="1418"/>
                    <a:pt x="364" y="1509"/>
                  </a:cubicBezTo>
                  <a:cubicBezTo>
                    <a:pt x="495" y="1597"/>
                    <a:pt x="654" y="1649"/>
                    <a:pt x="824" y="1649"/>
                  </a:cubicBezTo>
                  <a:cubicBezTo>
                    <a:pt x="940" y="1649"/>
                    <a:pt x="1047" y="1625"/>
                    <a:pt x="1145" y="1585"/>
                  </a:cubicBezTo>
                  <a:cubicBezTo>
                    <a:pt x="1295" y="1522"/>
                    <a:pt x="1418" y="1418"/>
                    <a:pt x="1510" y="1286"/>
                  </a:cubicBezTo>
                  <a:cubicBezTo>
                    <a:pt x="1598" y="1153"/>
                    <a:pt x="1649" y="995"/>
                    <a:pt x="1649" y="824"/>
                  </a:cubicBezTo>
                  <a:cubicBezTo>
                    <a:pt x="1649" y="710"/>
                    <a:pt x="1625" y="602"/>
                    <a:pt x="1585" y="503"/>
                  </a:cubicBezTo>
                  <a:cubicBezTo>
                    <a:pt x="1523" y="355"/>
                    <a:pt x="1418" y="230"/>
                    <a:pt x="1287" y="140"/>
                  </a:cubicBezTo>
                  <a:cubicBezTo>
                    <a:pt x="1153" y="52"/>
                    <a:pt x="996" y="0"/>
                    <a:pt x="8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0" name="Google Shape;1760;p17"/>
          <p:cNvSpPr txBox="1"/>
          <p:nvPr/>
        </p:nvSpPr>
        <p:spPr>
          <a:xfrm>
            <a:off x="910498" y="2843765"/>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LUYỆN TẬP</a:t>
            </a:r>
            <a:endParaRPr/>
          </a:p>
        </p:txBody>
      </p:sp>
      <p:sp>
        <p:nvSpPr>
          <p:cNvPr id="1761" name="Google Shape;1761;p17"/>
          <p:cNvSpPr txBox="1"/>
          <p:nvPr/>
        </p:nvSpPr>
        <p:spPr>
          <a:xfrm>
            <a:off x="1617432" y="2018603"/>
            <a:ext cx="3362255"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Hoạt động 3</a:t>
            </a:r>
            <a:endParaRPr/>
          </a:p>
        </p:txBody>
      </p:sp>
      <p:pic>
        <p:nvPicPr>
          <p:cNvPr id="1762" name="Google Shape;1762;p17"/>
          <p:cNvPicPr preferRelativeResize="0"/>
          <p:nvPr/>
        </p:nvPicPr>
        <p:blipFill rotWithShape="1">
          <a:blip r:embed="rId3">
            <a:alphaModFix/>
          </a:blip>
          <a:srcRect b="0" l="0" r="0" t="0"/>
          <a:stretch/>
        </p:blipFill>
        <p:spPr>
          <a:xfrm>
            <a:off x="2884088" y="987428"/>
            <a:ext cx="828941" cy="828941"/>
          </a:xfrm>
          <a:prstGeom prst="rect">
            <a:avLst/>
          </a:prstGeom>
          <a:noFill/>
          <a:ln>
            <a:noFill/>
          </a:ln>
        </p:spPr>
      </p:pic>
    </p:spTree>
  </p:cSld>
  <p:clrMapOvr>
    <a:masterClrMapping/>
  </p:clrMapOvr>
  <p:transition spd="slow" p14:dur="1500">
    <p:split orient="ver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18"/>
          <p:cNvSpPr txBox="1"/>
          <p:nvPr>
            <p:ph type="title"/>
          </p:nvPr>
        </p:nvSpPr>
        <p:spPr>
          <a:xfrm>
            <a:off x="952228" y="367483"/>
            <a:ext cx="7704000" cy="96057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1800">
                <a:solidFill>
                  <a:srgbClr val="0070C0"/>
                </a:solidFill>
                <a:latin typeface="Arial"/>
                <a:ea typeface="Arial"/>
                <a:cs typeface="Arial"/>
                <a:sym typeface="Arial"/>
              </a:rPr>
              <a:t>Nhiệm vụ 1: Em hãy đọc câu nói sau của Chủ tịch Hồ Chí Minh và xây dựng bài thuyết trình về ý nghĩa của việc bảo vệ hoà bình.</a:t>
            </a:r>
            <a:endParaRPr>
              <a:solidFill>
                <a:srgbClr val="0070C0"/>
              </a:solidFill>
              <a:latin typeface="Arial"/>
              <a:ea typeface="Arial"/>
              <a:cs typeface="Arial"/>
              <a:sym typeface="Arial"/>
            </a:endParaRPr>
          </a:p>
        </p:txBody>
      </p:sp>
      <p:pic>
        <p:nvPicPr>
          <p:cNvPr id="1768" name="Google Shape;1768;p18"/>
          <p:cNvPicPr preferRelativeResize="0"/>
          <p:nvPr/>
        </p:nvPicPr>
        <p:blipFill rotWithShape="1">
          <a:blip r:embed="rId3">
            <a:alphaModFix/>
          </a:blip>
          <a:srcRect b="0" l="0" r="0" t="0"/>
          <a:stretch/>
        </p:blipFill>
        <p:spPr>
          <a:xfrm>
            <a:off x="1323975" y="1423987"/>
            <a:ext cx="6496050" cy="2295525"/>
          </a:xfrm>
          <a:prstGeom prst="rect">
            <a:avLst/>
          </a:prstGeom>
          <a:noFill/>
          <a:ln>
            <a:noFill/>
          </a:ln>
        </p:spPr>
      </p:pic>
      <p:grpSp>
        <p:nvGrpSpPr>
          <p:cNvPr id="1769" name="Google Shape;1769;p18"/>
          <p:cNvGrpSpPr/>
          <p:nvPr/>
        </p:nvGrpSpPr>
        <p:grpSpPr>
          <a:xfrm>
            <a:off x="6592750" y="3521599"/>
            <a:ext cx="1227275" cy="1254418"/>
            <a:chOff x="7340509" y="2718100"/>
            <a:chExt cx="437865" cy="447549"/>
          </a:xfrm>
        </p:grpSpPr>
        <p:sp>
          <p:nvSpPr>
            <p:cNvPr id="1770" name="Google Shape;1770;p18"/>
            <p:cNvSpPr/>
            <p:nvPr/>
          </p:nvSpPr>
          <p:spPr>
            <a:xfrm>
              <a:off x="7347024" y="2724615"/>
              <a:ext cx="424717" cy="298611"/>
            </a:xfrm>
            <a:custGeom>
              <a:rect b="b" l="l" r="r" t="t"/>
              <a:pathLst>
                <a:path extrusionOk="0" h="10175" w="14472">
                  <a:moveTo>
                    <a:pt x="2167" y="1"/>
                  </a:moveTo>
                  <a:cubicBezTo>
                    <a:pt x="971" y="1"/>
                    <a:pt x="0" y="969"/>
                    <a:pt x="0" y="2165"/>
                  </a:cubicBezTo>
                  <a:lnTo>
                    <a:pt x="0" y="8009"/>
                  </a:lnTo>
                  <a:cubicBezTo>
                    <a:pt x="0" y="9205"/>
                    <a:pt x="971" y="10175"/>
                    <a:pt x="2167" y="10175"/>
                  </a:cubicBezTo>
                  <a:lnTo>
                    <a:pt x="12307" y="10175"/>
                  </a:lnTo>
                  <a:cubicBezTo>
                    <a:pt x="13503" y="10175"/>
                    <a:pt x="14472" y="9205"/>
                    <a:pt x="14472" y="8009"/>
                  </a:cubicBezTo>
                  <a:lnTo>
                    <a:pt x="14472" y="2165"/>
                  </a:lnTo>
                  <a:cubicBezTo>
                    <a:pt x="14472" y="969"/>
                    <a:pt x="13503" y="1"/>
                    <a:pt x="12307"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18"/>
            <p:cNvSpPr/>
            <p:nvPr/>
          </p:nvSpPr>
          <p:spPr>
            <a:xfrm>
              <a:off x="7403078" y="2858559"/>
              <a:ext cx="312610" cy="284847"/>
            </a:xfrm>
            <a:custGeom>
              <a:rect b="b" l="l" r="r" t="t"/>
              <a:pathLst>
                <a:path extrusionOk="0" h="9706" w="10652">
                  <a:moveTo>
                    <a:pt x="5325" y="1"/>
                  </a:moveTo>
                  <a:cubicBezTo>
                    <a:pt x="4083" y="1"/>
                    <a:pt x="2842" y="475"/>
                    <a:pt x="1895" y="1423"/>
                  </a:cubicBezTo>
                  <a:cubicBezTo>
                    <a:pt x="0" y="3316"/>
                    <a:pt x="0" y="6390"/>
                    <a:pt x="1895" y="8285"/>
                  </a:cubicBezTo>
                  <a:cubicBezTo>
                    <a:pt x="2842" y="9232"/>
                    <a:pt x="4083" y="9706"/>
                    <a:pt x="5325" y="9706"/>
                  </a:cubicBezTo>
                  <a:cubicBezTo>
                    <a:pt x="6567" y="9706"/>
                    <a:pt x="7809" y="9232"/>
                    <a:pt x="8757" y="8285"/>
                  </a:cubicBezTo>
                  <a:cubicBezTo>
                    <a:pt x="10651" y="6390"/>
                    <a:pt x="10651" y="3316"/>
                    <a:pt x="8757" y="1423"/>
                  </a:cubicBezTo>
                  <a:cubicBezTo>
                    <a:pt x="7809" y="475"/>
                    <a:pt x="6567" y="1"/>
                    <a:pt x="5325" y="1"/>
                  </a:cubicBezTo>
                  <a:close/>
                </a:path>
              </a:pathLst>
            </a:custGeom>
            <a:solidFill>
              <a:srgbClr val="E8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18"/>
            <p:cNvSpPr/>
            <p:nvPr/>
          </p:nvSpPr>
          <p:spPr>
            <a:xfrm>
              <a:off x="7399028" y="3000954"/>
              <a:ext cx="160355" cy="134793"/>
            </a:xfrm>
            <a:custGeom>
              <a:rect b="b" l="l" r="r" t="t"/>
              <a:pathLst>
                <a:path extrusionOk="0" h="4593" w="5464">
                  <a:moveTo>
                    <a:pt x="1206" y="0"/>
                  </a:moveTo>
                  <a:cubicBezTo>
                    <a:pt x="509" y="0"/>
                    <a:pt x="0" y="656"/>
                    <a:pt x="171" y="1333"/>
                  </a:cubicBezTo>
                  <a:cubicBezTo>
                    <a:pt x="513" y="2693"/>
                    <a:pt x="1367" y="3851"/>
                    <a:pt x="2513" y="4593"/>
                  </a:cubicBezTo>
                  <a:lnTo>
                    <a:pt x="5464" y="3793"/>
                  </a:lnTo>
                  <a:lnTo>
                    <a:pt x="1985" y="315"/>
                  </a:lnTo>
                  <a:cubicBezTo>
                    <a:pt x="1785" y="113"/>
                    <a:pt x="1514" y="0"/>
                    <a:pt x="1230" y="0"/>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18"/>
            <p:cNvSpPr/>
            <p:nvPr/>
          </p:nvSpPr>
          <p:spPr>
            <a:xfrm>
              <a:off x="7559414" y="3000954"/>
              <a:ext cx="160443" cy="134793"/>
            </a:xfrm>
            <a:custGeom>
              <a:rect b="b" l="l" r="r" t="t"/>
              <a:pathLst>
                <a:path extrusionOk="0" h="4593" w="5467">
                  <a:moveTo>
                    <a:pt x="4236" y="0"/>
                  </a:moveTo>
                  <a:cubicBezTo>
                    <a:pt x="3953" y="0"/>
                    <a:pt x="3681" y="113"/>
                    <a:pt x="3481" y="315"/>
                  </a:cubicBezTo>
                  <a:lnTo>
                    <a:pt x="1" y="3793"/>
                  </a:lnTo>
                  <a:lnTo>
                    <a:pt x="2953" y="4593"/>
                  </a:lnTo>
                  <a:cubicBezTo>
                    <a:pt x="4099" y="3851"/>
                    <a:pt x="4954" y="2693"/>
                    <a:pt x="5295" y="1333"/>
                  </a:cubicBezTo>
                  <a:cubicBezTo>
                    <a:pt x="5466" y="656"/>
                    <a:pt x="4957" y="0"/>
                    <a:pt x="4260" y="0"/>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18"/>
            <p:cNvSpPr/>
            <p:nvPr/>
          </p:nvSpPr>
          <p:spPr>
            <a:xfrm>
              <a:off x="7469199" y="3094867"/>
              <a:ext cx="180399" cy="64095"/>
            </a:xfrm>
            <a:custGeom>
              <a:rect b="b" l="l" r="r" t="t"/>
              <a:pathLst>
                <a:path extrusionOk="0" h="2184" w="6147">
                  <a:moveTo>
                    <a:pt x="1035" y="0"/>
                  </a:moveTo>
                  <a:cubicBezTo>
                    <a:pt x="1035" y="0"/>
                    <a:pt x="1" y="843"/>
                    <a:pt x="1" y="2184"/>
                  </a:cubicBezTo>
                  <a:lnTo>
                    <a:pt x="6147" y="2184"/>
                  </a:lnTo>
                  <a:cubicBezTo>
                    <a:pt x="6147" y="843"/>
                    <a:pt x="5115" y="0"/>
                    <a:pt x="5115" y="0"/>
                  </a:cubicBezTo>
                  <a:close/>
                </a:path>
              </a:pathLst>
            </a:custGeom>
            <a:solidFill>
              <a:srgbClr val="7AB3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18"/>
            <p:cNvSpPr/>
            <p:nvPr/>
          </p:nvSpPr>
          <p:spPr>
            <a:xfrm>
              <a:off x="7469199" y="3094867"/>
              <a:ext cx="63009" cy="64095"/>
            </a:xfrm>
            <a:custGeom>
              <a:rect b="b" l="l" r="r" t="t"/>
              <a:pathLst>
                <a:path extrusionOk="0" h="2184" w="2147">
                  <a:moveTo>
                    <a:pt x="1035" y="0"/>
                  </a:moveTo>
                  <a:cubicBezTo>
                    <a:pt x="1035" y="0"/>
                    <a:pt x="1" y="843"/>
                    <a:pt x="1" y="2184"/>
                  </a:cubicBezTo>
                  <a:lnTo>
                    <a:pt x="2147" y="2184"/>
                  </a:lnTo>
                  <a:cubicBezTo>
                    <a:pt x="1781" y="1620"/>
                    <a:pt x="1569" y="950"/>
                    <a:pt x="1569" y="231"/>
                  </a:cubicBezTo>
                  <a:cubicBezTo>
                    <a:pt x="1569" y="153"/>
                    <a:pt x="1573" y="77"/>
                    <a:pt x="1578" y="0"/>
                  </a:cubicBezTo>
                  <a:close/>
                </a:path>
              </a:pathLst>
            </a:custGeom>
            <a:solidFill>
              <a:srgbClr val="7AB3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18"/>
            <p:cNvSpPr/>
            <p:nvPr/>
          </p:nvSpPr>
          <p:spPr>
            <a:xfrm>
              <a:off x="7447805" y="2919250"/>
              <a:ext cx="222953" cy="193077"/>
            </a:xfrm>
            <a:custGeom>
              <a:rect b="b" l="l" r="r" t="t"/>
              <a:pathLst>
                <a:path extrusionOk="0" h="6579" w="7597">
                  <a:moveTo>
                    <a:pt x="1556" y="0"/>
                  </a:moveTo>
                  <a:cubicBezTo>
                    <a:pt x="1342" y="0"/>
                    <a:pt x="1129" y="87"/>
                    <a:pt x="976" y="257"/>
                  </a:cubicBezTo>
                  <a:cubicBezTo>
                    <a:pt x="381" y="924"/>
                    <a:pt x="16" y="1802"/>
                    <a:pt x="11" y="2766"/>
                  </a:cubicBezTo>
                  <a:cubicBezTo>
                    <a:pt x="0" y="4818"/>
                    <a:pt x="1646" y="6519"/>
                    <a:pt x="3698" y="6577"/>
                  </a:cubicBezTo>
                  <a:cubicBezTo>
                    <a:pt x="3734" y="6578"/>
                    <a:pt x="3770" y="6579"/>
                    <a:pt x="3806" y="6579"/>
                  </a:cubicBezTo>
                  <a:cubicBezTo>
                    <a:pt x="5901" y="6579"/>
                    <a:pt x="7597" y="4881"/>
                    <a:pt x="7597" y="2786"/>
                  </a:cubicBezTo>
                  <a:cubicBezTo>
                    <a:pt x="7595" y="2757"/>
                    <a:pt x="7595" y="2726"/>
                    <a:pt x="7595" y="2697"/>
                  </a:cubicBezTo>
                  <a:cubicBezTo>
                    <a:pt x="7585" y="2279"/>
                    <a:pt x="7241" y="1945"/>
                    <a:pt x="6823" y="1939"/>
                  </a:cubicBezTo>
                  <a:cubicBezTo>
                    <a:pt x="4465" y="1903"/>
                    <a:pt x="2917" y="931"/>
                    <a:pt x="2078" y="198"/>
                  </a:cubicBezTo>
                  <a:cubicBezTo>
                    <a:pt x="1929" y="66"/>
                    <a:pt x="1742" y="0"/>
                    <a:pt x="1556" y="0"/>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8"/>
            <p:cNvSpPr/>
            <p:nvPr/>
          </p:nvSpPr>
          <p:spPr>
            <a:xfrm>
              <a:off x="7545269" y="3007411"/>
              <a:ext cx="28262" cy="31637"/>
            </a:xfrm>
            <a:custGeom>
              <a:rect b="b" l="l" r="r" t="t"/>
              <a:pathLst>
                <a:path extrusionOk="0" h="1078" w="963">
                  <a:moveTo>
                    <a:pt x="481" y="1"/>
                  </a:moveTo>
                  <a:cubicBezTo>
                    <a:pt x="216" y="1"/>
                    <a:pt x="1" y="242"/>
                    <a:pt x="1" y="539"/>
                  </a:cubicBezTo>
                  <a:cubicBezTo>
                    <a:pt x="1" y="835"/>
                    <a:pt x="216" y="1077"/>
                    <a:pt x="481" y="1077"/>
                  </a:cubicBezTo>
                  <a:cubicBezTo>
                    <a:pt x="746" y="1077"/>
                    <a:pt x="963" y="835"/>
                    <a:pt x="963" y="539"/>
                  </a:cubicBezTo>
                  <a:cubicBezTo>
                    <a:pt x="963" y="242"/>
                    <a:pt x="749" y="1"/>
                    <a:pt x="48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18"/>
            <p:cNvSpPr/>
            <p:nvPr/>
          </p:nvSpPr>
          <p:spPr>
            <a:xfrm>
              <a:off x="7485164" y="2996934"/>
              <a:ext cx="13206" cy="23537"/>
            </a:xfrm>
            <a:custGeom>
              <a:rect b="b" l="l" r="r" t="t"/>
              <a:pathLst>
                <a:path extrusionOk="0" h="802" w="450">
                  <a:moveTo>
                    <a:pt x="226" y="1"/>
                  </a:moveTo>
                  <a:cubicBezTo>
                    <a:pt x="101" y="1"/>
                    <a:pt x="0" y="101"/>
                    <a:pt x="0" y="225"/>
                  </a:cubicBezTo>
                  <a:lnTo>
                    <a:pt x="0" y="578"/>
                  </a:lnTo>
                  <a:cubicBezTo>
                    <a:pt x="0" y="703"/>
                    <a:pt x="101" y="802"/>
                    <a:pt x="226" y="802"/>
                  </a:cubicBezTo>
                  <a:cubicBezTo>
                    <a:pt x="349" y="802"/>
                    <a:pt x="450" y="701"/>
                    <a:pt x="450" y="578"/>
                  </a:cubicBezTo>
                  <a:lnTo>
                    <a:pt x="450" y="225"/>
                  </a:lnTo>
                  <a:cubicBezTo>
                    <a:pt x="450" y="101"/>
                    <a:pt x="349" y="1"/>
                    <a:pt x="22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18"/>
            <p:cNvSpPr/>
            <p:nvPr/>
          </p:nvSpPr>
          <p:spPr>
            <a:xfrm>
              <a:off x="7538724" y="3000837"/>
              <a:ext cx="41380" cy="44755"/>
            </a:xfrm>
            <a:custGeom>
              <a:rect b="b" l="l" r="r" t="t"/>
              <a:pathLst>
                <a:path extrusionOk="0" h="1525" w="1410">
                  <a:moveTo>
                    <a:pt x="704" y="447"/>
                  </a:moveTo>
                  <a:cubicBezTo>
                    <a:pt x="847" y="447"/>
                    <a:pt x="964" y="587"/>
                    <a:pt x="964" y="763"/>
                  </a:cubicBezTo>
                  <a:cubicBezTo>
                    <a:pt x="964" y="936"/>
                    <a:pt x="847" y="1079"/>
                    <a:pt x="704" y="1079"/>
                  </a:cubicBezTo>
                  <a:cubicBezTo>
                    <a:pt x="560" y="1079"/>
                    <a:pt x="446" y="937"/>
                    <a:pt x="446" y="763"/>
                  </a:cubicBezTo>
                  <a:cubicBezTo>
                    <a:pt x="446" y="590"/>
                    <a:pt x="564" y="447"/>
                    <a:pt x="704" y="447"/>
                  </a:cubicBezTo>
                  <a:close/>
                  <a:moveTo>
                    <a:pt x="704" y="1"/>
                  </a:moveTo>
                  <a:cubicBezTo>
                    <a:pt x="316" y="1"/>
                    <a:pt x="0" y="343"/>
                    <a:pt x="0" y="763"/>
                  </a:cubicBezTo>
                  <a:cubicBezTo>
                    <a:pt x="0" y="1183"/>
                    <a:pt x="316" y="1525"/>
                    <a:pt x="704" y="1525"/>
                  </a:cubicBezTo>
                  <a:cubicBezTo>
                    <a:pt x="1093" y="1525"/>
                    <a:pt x="1410" y="1183"/>
                    <a:pt x="1410" y="763"/>
                  </a:cubicBezTo>
                  <a:cubicBezTo>
                    <a:pt x="1410" y="343"/>
                    <a:pt x="1093" y="1"/>
                    <a:pt x="70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18"/>
            <p:cNvSpPr/>
            <p:nvPr/>
          </p:nvSpPr>
          <p:spPr>
            <a:xfrm>
              <a:off x="7620428" y="2996934"/>
              <a:ext cx="13177" cy="23537"/>
            </a:xfrm>
            <a:custGeom>
              <a:rect b="b" l="l" r="r" t="t"/>
              <a:pathLst>
                <a:path extrusionOk="0" h="802" w="449">
                  <a:moveTo>
                    <a:pt x="225" y="1"/>
                  </a:moveTo>
                  <a:cubicBezTo>
                    <a:pt x="102" y="1"/>
                    <a:pt x="1" y="101"/>
                    <a:pt x="1" y="225"/>
                  </a:cubicBezTo>
                  <a:lnTo>
                    <a:pt x="1" y="578"/>
                  </a:lnTo>
                  <a:cubicBezTo>
                    <a:pt x="3" y="703"/>
                    <a:pt x="103" y="802"/>
                    <a:pt x="225" y="802"/>
                  </a:cubicBezTo>
                  <a:cubicBezTo>
                    <a:pt x="349" y="802"/>
                    <a:pt x="449" y="701"/>
                    <a:pt x="449" y="578"/>
                  </a:cubicBezTo>
                  <a:lnTo>
                    <a:pt x="449" y="225"/>
                  </a:lnTo>
                  <a:cubicBezTo>
                    <a:pt x="449" y="101"/>
                    <a:pt x="349" y="1"/>
                    <a:pt x="22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18"/>
            <p:cNvSpPr/>
            <p:nvPr/>
          </p:nvSpPr>
          <p:spPr>
            <a:xfrm>
              <a:off x="7500689" y="2757749"/>
              <a:ext cx="63919" cy="75364"/>
            </a:xfrm>
            <a:custGeom>
              <a:rect b="b" l="l" r="r" t="t"/>
              <a:pathLst>
                <a:path extrusionOk="0" h="2568" w="2178">
                  <a:moveTo>
                    <a:pt x="1094" y="768"/>
                  </a:moveTo>
                  <a:lnTo>
                    <a:pt x="1409" y="1600"/>
                  </a:lnTo>
                  <a:lnTo>
                    <a:pt x="777" y="1600"/>
                  </a:lnTo>
                  <a:lnTo>
                    <a:pt x="1094" y="768"/>
                  </a:lnTo>
                  <a:close/>
                  <a:moveTo>
                    <a:pt x="1094" y="1"/>
                  </a:moveTo>
                  <a:cubicBezTo>
                    <a:pt x="983" y="1"/>
                    <a:pt x="886" y="68"/>
                    <a:pt x="845" y="170"/>
                  </a:cubicBezTo>
                  <a:cubicBezTo>
                    <a:pt x="845" y="172"/>
                    <a:pt x="843" y="174"/>
                    <a:pt x="843" y="174"/>
                  </a:cubicBezTo>
                  <a:lnTo>
                    <a:pt x="47" y="2263"/>
                  </a:lnTo>
                  <a:cubicBezTo>
                    <a:pt x="1" y="2378"/>
                    <a:pt x="61" y="2506"/>
                    <a:pt x="175" y="2550"/>
                  </a:cubicBezTo>
                  <a:cubicBezTo>
                    <a:pt x="202" y="2561"/>
                    <a:pt x="229" y="2566"/>
                    <a:pt x="255" y="2566"/>
                  </a:cubicBezTo>
                  <a:cubicBezTo>
                    <a:pt x="344" y="2566"/>
                    <a:pt x="428" y="2510"/>
                    <a:pt x="462" y="2422"/>
                  </a:cubicBezTo>
                  <a:lnTo>
                    <a:pt x="606" y="2046"/>
                  </a:lnTo>
                  <a:lnTo>
                    <a:pt x="1576" y="2046"/>
                  </a:lnTo>
                  <a:lnTo>
                    <a:pt x="1716" y="2422"/>
                  </a:lnTo>
                  <a:cubicBezTo>
                    <a:pt x="1751" y="2512"/>
                    <a:pt x="1836" y="2568"/>
                    <a:pt x="1927" y="2568"/>
                  </a:cubicBezTo>
                  <a:cubicBezTo>
                    <a:pt x="1953" y="2568"/>
                    <a:pt x="1979" y="2563"/>
                    <a:pt x="2005" y="2554"/>
                  </a:cubicBezTo>
                  <a:cubicBezTo>
                    <a:pt x="2120" y="2511"/>
                    <a:pt x="2178" y="2379"/>
                    <a:pt x="2135" y="2265"/>
                  </a:cubicBezTo>
                  <a:lnTo>
                    <a:pt x="1349" y="177"/>
                  </a:lnTo>
                  <a:cubicBezTo>
                    <a:pt x="1349" y="174"/>
                    <a:pt x="1347" y="172"/>
                    <a:pt x="1347" y="170"/>
                  </a:cubicBezTo>
                  <a:cubicBezTo>
                    <a:pt x="1305" y="68"/>
                    <a:pt x="1205" y="1"/>
                    <a:pt x="109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18"/>
            <p:cNvSpPr/>
            <p:nvPr/>
          </p:nvSpPr>
          <p:spPr>
            <a:xfrm>
              <a:off x="7451062" y="2758307"/>
              <a:ext cx="39150" cy="74836"/>
            </a:xfrm>
            <a:custGeom>
              <a:rect b="b" l="l" r="r" t="t"/>
              <a:pathLst>
                <a:path extrusionOk="0" h="2550" w="1334">
                  <a:moveTo>
                    <a:pt x="226" y="1"/>
                  </a:moveTo>
                  <a:cubicBezTo>
                    <a:pt x="101" y="1"/>
                    <a:pt x="0" y="102"/>
                    <a:pt x="0" y="226"/>
                  </a:cubicBezTo>
                  <a:lnTo>
                    <a:pt x="0" y="2324"/>
                  </a:lnTo>
                  <a:cubicBezTo>
                    <a:pt x="0" y="2449"/>
                    <a:pt x="101" y="2550"/>
                    <a:pt x="226" y="2550"/>
                  </a:cubicBezTo>
                  <a:lnTo>
                    <a:pt x="1109" y="2550"/>
                  </a:lnTo>
                  <a:cubicBezTo>
                    <a:pt x="1234" y="2550"/>
                    <a:pt x="1333" y="2449"/>
                    <a:pt x="1333" y="2324"/>
                  </a:cubicBezTo>
                  <a:cubicBezTo>
                    <a:pt x="1333" y="2201"/>
                    <a:pt x="1234" y="2101"/>
                    <a:pt x="1109" y="2101"/>
                  </a:cubicBezTo>
                  <a:lnTo>
                    <a:pt x="448" y="2101"/>
                  </a:lnTo>
                  <a:lnTo>
                    <a:pt x="448" y="1499"/>
                  </a:lnTo>
                  <a:lnTo>
                    <a:pt x="1043" y="1499"/>
                  </a:lnTo>
                  <a:cubicBezTo>
                    <a:pt x="1167" y="1499"/>
                    <a:pt x="1268" y="1398"/>
                    <a:pt x="1268" y="1274"/>
                  </a:cubicBezTo>
                  <a:cubicBezTo>
                    <a:pt x="1268" y="1151"/>
                    <a:pt x="1167" y="1050"/>
                    <a:pt x="1043" y="1050"/>
                  </a:cubicBezTo>
                  <a:lnTo>
                    <a:pt x="448" y="1050"/>
                  </a:lnTo>
                  <a:lnTo>
                    <a:pt x="448" y="448"/>
                  </a:lnTo>
                  <a:lnTo>
                    <a:pt x="1109" y="448"/>
                  </a:lnTo>
                  <a:lnTo>
                    <a:pt x="1109" y="450"/>
                  </a:lnTo>
                  <a:cubicBezTo>
                    <a:pt x="1234" y="450"/>
                    <a:pt x="1333" y="349"/>
                    <a:pt x="1333" y="226"/>
                  </a:cubicBezTo>
                  <a:cubicBezTo>
                    <a:pt x="1333" y="102"/>
                    <a:pt x="1234" y="1"/>
                    <a:pt x="110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18"/>
            <p:cNvSpPr/>
            <p:nvPr/>
          </p:nvSpPr>
          <p:spPr>
            <a:xfrm>
              <a:off x="7646606" y="2758307"/>
              <a:ext cx="39150" cy="74836"/>
            </a:xfrm>
            <a:custGeom>
              <a:rect b="b" l="l" r="r" t="t"/>
              <a:pathLst>
                <a:path extrusionOk="0" h="2550" w="1334">
                  <a:moveTo>
                    <a:pt x="226" y="1"/>
                  </a:moveTo>
                  <a:cubicBezTo>
                    <a:pt x="102" y="1"/>
                    <a:pt x="1" y="102"/>
                    <a:pt x="1" y="226"/>
                  </a:cubicBezTo>
                  <a:lnTo>
                    <a:pt x="1" y="2324"/>
                  </a:lnTo>
                  <a:cubicBezTo>
                    <a:pt x="1" y="2449"/>
                    <a:pt x="102" y="2550"/>
                    <a:pt x="226" y="2550"/>
                  </a:cubicBezTo>
                  <a:lnTo>
                    <a:pt x="1110" y="2550"/>
                  </a:lnTo>
                  <a:cubicBezTo>
                    <a:pt x="1234" y="2550"/>
                    <a:pt x="1333" y="2449"/>
                    <a:pt x="1333" y="2324"/>
                  </a:cubicBezTo>
                  <a:cubicBezTo>
                    <a:pt x="1333" y="2201"/>
                    <a:pt x="1234" y="2101"/>
                    <a:pt x="1110" y="2101"/>
                  </a:cubicBezTo>
                  <a:lnTo>
                    <a:pt x="448" y="2101"/>
                  </a:lnTo>
                  <a:lnTo>
                    <a:pt x="448" y="1499"/>
                  </a:lnTo>
                  <a:lnTo>
                    <a:pt x="1043" y="1499"/>
                  </a:lnTo>
                  <a:cubicBezTo>
                    <a:pt x="1168" y="1499"/>
                    <a:pt x="1269" y="1398"/>
                    <a:pt x="1269" y="1274"/>
                  </a:cubicBezTo>
                  <a:cubicBezTo>
                    <a:pt x="1269" y="1151"/>
                    <a:pt x="1168" y="1050"/>
                    <a:pt x="1043" y="1050"/>
                  </a:cubicBezTo>
                  <a:lnTo>
                    <a:pt x="448" y="1050"/>
                  </a:lnTo>
                  <a:lnTo>
                    <a:pt x="448" y="448"/>
                  </a:lnTo>
                  <a:lnTo>
                    <a:pt x="1110" y="448"/>
                  </a:lnTo>
                  <a:lnTo>
                    <a:pt x="1110" y="450"/>
                  </a:lnTo>
                  <a:cubicBezTo>
                    <a:pt x="1234" y="450"/>
                    <a:pt x="1333" y="349"/>
                    <a:pt x="1333" y="226"/>
                  </a:cubicBezTo>
                  <a:cubicBezTo>
                    <a:pt x="1333" y="102"/>
                    <a:pt x="1234" y="1"/>
                    <a:pt x="1110"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18"/>
            <p:cNvSpPr/>
            <p:nvPr/>
          </p:nvSpPr>
          <p:spPr>
            <a:xfrm>
              <a:off x="7570009" y="2757749"/>
              <a:ext cx="64565" cy="75394"/>
            </a:xfrm>
            <a:custGeom>
              <a:rect b="b" l="l" r="r" t="t"/>
              <a:pathLst>
                <a:path extrusionOk="0" h="2569" w="2200">
                  <a:moveTo>
                    <a:pt x="1283" y="1"/>
                  </a:moveTo>
                  <a:cubicBezTo>
                    <a:pt x="576" y="1"/>
                    <a:pt x="0" y="575"/>
                    <a:pt x="0" y="1284"/>
                  </a:cubicBezTo>
                  <a:cubicBezTo>
                    <a:pt x="0" y="1991"/>
                    <a:pt x="574" y="2569"/>
                    <a:pt x="1283" y="2569"/>
                  </a:cubicBezTo>
                  <a:cubicBezTo>
                    <a:pt x="1616" y="2569"/>
                    <a:pt x="1914" y="2437"/>
                    <a:pt x="2122" y="2190"/>
                  </a:cubicBezTo>
                  <a:cubicBezTo>
                    <a:pt x="2199" y="2094"/>
                    <a:pt x="2187" y="1954"/>
                    <a:pt x="2093" y="1874"/>
                  </a:cubicBezTo>
                  <a:cubicBezTo>
                    <a:pt x="2052" y="1839"/>
                    <a:pt x="2002" y="1822"/>
                    <a:pt x="1951" y="1822"/>
                  </a:cubicBezTo>
                  <a:cubicBezTo>
                    <a:pt x="1887" y="1822"/>
                    <a:pt x="1823" y="1850"/>
                    <a:pt x="1779" y="1903"/>
                  </a:cubicBezTo>
                  <a:cubicBezTo>
                    <a:pt x="1651" y="2053"/>
                    <a:pt x="1480" y="2121"/>
                    <a:pt x="1283" y="2121"/>
                  </a:cubicBezTo>
                  <a:cubicBezTo>
                    <a:pt x="822" y="2121"/>
                    <a:pt x="446" y="1745"/>
                    <a:pt x="446" y="1284"/>
                  </a:cubicBezTo>
                  <a:cubicBezTo>
                    <a:pt x="446" y="823"/>
                    <a:pt x="822" y="447"/>
                    <a:pt x="1283" y="447"/>
                  </a:cubicBezTo>
                  <a:cubicBezTo>
                    <a:pt x="1449" y="447"/>
                    <a:pt x="1611" y="496"/>
                    <a:pt x="1751" y="590"/>
                  </a:cubicBezTo>
                  <a:cubicBezTo>
                    <a:pt x="1789" y="616"/>
                    <a:pt x="1833" y="629"/>
                    <a:pt x="1876" y="629"/>
                  </a:cubicBezTo>
                  <a:cubicBezTo>
                    <a:pt x="1948" y="629"/>
                    <a:pt x="2018" y="595"/>
                    <a:pt x="2061" y="531"/>
                  </a:cubicBezTo>
                  <a:cubicBezTo>
                    <a:pt x="2129" y="428"/>
                    <a:pt x="2103" y="290"/>
                    <a:pt x="2001" y="221"/>
                  </a:cubicBezTo>
                  <a:cubicBezTo>
                    <a:pt x="1789" y="78"/>
                    <a:pt x="1540" y="1"/>
                    <a:pt x="128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18"/>
            <p:cNvSpPr/>
            <p:nvPr/>
          </p:nvSpPr>
          <p:spPr>
            <a:xfrm>
              <a:off x="7391633" y="2757808"/>
              <a:ext cx="48423" cy="75394"/>
            </a:xfrm>
            <a:custGeom>
              <a:rect b="b" l="l" r="r" t="t"/>
              <a:pathLst>
                <a:path extrusionOk="0" h="2569" w="1650">
                  <a:moveTo>
                    <a:pt x="816" y="448"/>
                  </a:moveTo>
                  <a:cubicBezTo>
                    <a:pt x="1024" y="448"/>
                    <a:pt x="1202" y="619"/>
                    <a:pt x="1202" y="821"/>
                  </a:cubicBezTo>
                  <a:cubicBezTo>
                    <a:pt x="1200" y="1024"/>
                    <a:pt x="1024" y="1197"/>
                    <a:pt x="816" y="1197"/>
                  </a:cubicBezTo>
                  <a:cubicBezTo>
                    <a:pt x="732" y="1197"/>
                    <a:pt x="580" y="1197"/>
                    <a:pt x="452" y="1200"/>
                  </a:cubicBezTo>
                  <a:cubicBezTo>
                    <a:pt x="450" y="793"/>
                    <a:pt x="452" y="944"/>
                    <a:pt x="450" y="448"/>
                  </a:cubicBezTo>
                  <a:close/>
                  <a:moveTo>
                    <a:pt x="226" y="1"/>
                  </a:moveTo>
                  <a:cubicBezTo>
                    <a:pt x="102" y="1"/>
                    <a:pt x="1" y="101"/>
                    <a:pt x="1" y="226"/>
                  </a:cubicBezTo>
                  <a:lnTo>
                    <a:pt x="1" y="2345"/>
                  </a:lnTo>
                  <a:cubicBezTo>
                    <a:pt x="1" y="2468"/>
                    <a:pt x="102" y="2569"/>
                    <a:pt x="226" y="2569"/>
                  </a:cubicBezTo>
                  <a:cubicBezTo>
                    <a:pt x="349" y="2569"/>
                    <a:pt x="450" y="2468"/>
                    <a:pt x="450" y="2345"/>
                  </a:cubicBezTo>
                  <a:lnTo>
                    <a:pt x="450" y="1646"/>
                  </a:lnTo>
                  <a:cubicBezTo>
                    <a:pt x="578" y="1646"/>
                    <a:pt x="732" y="1643"/>
                    <a:pt x="818" y="1643"/>
                  </a:cubicBezTo>
                  <a:cubicBezTo>
                    <a:pt x="1277" y="1643"/>
                    <a:pt x="1650" y="1274"/>
                    <a:pt x="1650" y="821"/>
                  </a:cubicBezTo>
                  <a:cubicBezTo>
                    <a:pt x="1648" y="368"/>
                    <a:pt x="1274" y="1"/>
                    <a:pt x="81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18"/>
            <p:cNvSpPr/>
            <p:nvPr/>
          </p:nvSpPr>
          <p:spPr>
            <a:xfrm>
              <a:off x="7706681" y="2827098"/>
              <a:ext cx="13911" cy="13940"/>
            </a:xfrm>
            <a:custGeom>
              <a:rect b="b" l="l" r="r" t="t"/>
              <a:pathLst>
                <a:path extrusionOk="0" h="475" w="474">
                  <a:moveTo>
                    <a:pt x="238" y="1"/>
                  </a:moveTo>
                  <a:cubicBezTo>
                    <a:pt x="107" y="1"/>
                    <a:pt x="1" y="107"/>
                    <a:pt x="1" y="237"/>
                  </a:cubicBezTo>
                  <a:cubicBezTo>
                    <a:pt x="1" y="368"/>
                    <a:pt x="107" y="474"/>
                    <a:pt x="238" y="474"/>
                  </a:cubicBezTo>
                  <a:cubicBezTo>
                    <a:pt x="368" y="474"/>
                    <a:pt x="474" y="368"/>
                    <a:pt x="474" y="237"/>
                  </a:cubicBezTo>
                  <a:cubicBezTo>
                    <a:pt x="474" y="107"/>
                    <a:pt x="368" y="1"/>
                    <a:pt x="23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18"/>
            <p:cNvSpPr/>
            <p:nvPr/>
          </p:nvSpPr>
          <p:spPr>
            <a:xfrm>
              <a:off x="7707151" y="2758277"/>
              <a:ext cx="13148" cy="64359"/>
            </a:xfrm>
            <a:custGeom>
              <a:rect b="b" l="l" r="r" t="t"/>
              <a:pathLst>
                <a:path extrusionOk="0" h="2193" w="448">
                  <a:moveTo>
                    <a:pt x="224" y="0"/>
                  </a:moveTo>
                  <a:cubicBezTo>
                    <a:pt x="99" y="0"/>
                    <a:pt x="0" y="101"/>
                    <a:pt x="0" y="224"/>
                  </a:cubicBezTo>
                  <a:lnTo>
                    <a:pt x="0" y="1967"/>
                  </a:lnTo>
                  <a:cubicBezTo>
                    <a:pt x="0" y="2093"/>
                    <a:pt x="99" y="2192"/>
                    <a:pt x="224" y="2192"/>
                  </a:cubicBezTo>
                  <a:cubicBezTo>
                    <a:pt x="347" y="2192"/>
                    <a:pt x="448" y="2091"/>
                    <a:pt x="448" y="1967"/>
                  </a:cubicBezTo>
                  <a:lnTo>
                    <a:pt x="448" y="224"/>
                  </a:lnTo>
                  <a:cubicBezTo>
                    <a:pt x="448" y="101"/>
                    <a:pt x="347" y="0"/>
                    <a:pt x="22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18"/>
            <p:cNvSpPr/>
            <p:nvPr/>
          </p:nvSpPr>
          <p:spPr>
            <a:xfrm>
              <a:off x="7340509" y="2718100"/>
              <a:ext cx="437865" cy="447549"/>
            </a:xfrm>
            <a:custGeom>
              <a:rect b="b" l="l" r="r" t="t"/>
              <a:pathLst>
                <a:path extrusionOk="0" h="15250" w="14920">
                  <a:moveTo>
                    <a:pt x="12527" y="446"/>
                  </a:moveTo>
                  <a:cubicBezTo>
                    <a:pt x="13597" y="446"/>
                    <a:pt x="14468" y="1318"/>
                    <a:pt x="14468" y="2387"/>
                  </a:cubicBezTo>
                  <a:lnTo>
                    <a:pt x="14468" y="8231"/>
                  </a:lnTo>
                  <a:lnTo>
                    <a:pt x="14471" y="8231"/>
                  </a:lnTo>
                  <a:cubicBezTo>
                    <a:pt x="14471" y="9177"/>
                    <a:pt x="13793" y="9977"/>
                    <a:pt x="12879" y="10142"/>
                  </a:cubicBezTo>
                  <a:cubicBezTo>
                    <a:pt x="12795" y="9973"/>
                    <a:pt x="12684" y="9830"/>
                    <a:pt x="12536" y="9708"/>
                  </a:cubicBezTo>
                  <a:cubicBezTo>
                    <a:pt x="12587" y="6924"/>
                    <a:pt x="10309" y="4564"/>
                    <a:pt x="7458" y="4564"/>
                  </a:cubicBezTo>
                  <a:cubicBezTo>
                    <a:pt x="6470" y="4564"/>
                    <a:pt x="5478" y="4848"/>
                    <a:pt x="4608" y="5442"/>
                  </a:cubicBezTo>
                  <a:cubicBezTo>
                    <a:pt x="4506" y="5512"/>
                    <a:pt x="4480" y="5651"/>
                    <a:pt x="4548" y="5751"/>
                  </a:cubicBezTo>
                  <a:cubicBezTo>
                    <a:pt x="4591" y="5815"/>
                    <a:pt x="4661" y="5849"/>
                    <a:pt x="4733" y="5849"/>
                  </a:cubicBezTo>
                  <a:cubicBezTo>
                    <a:pt x="4776" y="5849"/>
                    <a:pt x="4819" y="5837"/>
                    <a:pt x="4858" y="5811"/>
                  </a:cubicBezTo>
                  <a:cubicBezTo>
                    <a:pt x="5626" y="5288"/>
                    <a:pt x="6525" y="5010"/>
                    <a:pt x="7456" y="5010"/>
                  </a:cubicBezTo>
                  <a:cubicBezTo>
                    <a:pt x="9975" y="5010"/>
                    <a:pt x="11994" y="7014"/>
                    <a:pt x="12083" y="9469"/>
                  </a:cubicBezTo>
                  <a:cubicBezTo>
                    <a:pt x="11962" y="9433"/>
                    <a:pt x="11832" y="9416"/>
                    <a:pt x="11706" y="9416"/>
                  </a:cubicBezTo>
                  <a:cubicBezTo>
                    <a:pt x="11622" y="9416"/>
                    <a:pt x="11540" y="9423"/>
                    <a:pt x="11463" y="9438"/>
                  </a:cubicBezTo>
                  <a:cubicBezTo>
                    <a:pt x="11400" y="8953"/>
                    <a:pt x="10986" y="8577"/>
                    <a:pt x="10479" y="8571"/>
                  </a:cubicBezTo>
                  <a:cubicBezTo>
                    <a:pt x="10267" y="8567"/>
                    <a:pt x="10062" y="8555"/>
                    <a:pt x="9865" y="8538"/>
                  </a:cubicBezTo>
                  <a:cubicBezTo>
                    <a:pt x="8350" y="8405"/>
                    <a:pt x="7219" y="7870"/>
                    <a:pt x="6429" y="7315"/>
                  </a:cubicBezTo>
                  <a:cubicBezTo>
                    <a:pt x="6224" y="7170"/>
                    <a:pt x="6040" y="7024"/>
                    <a:pt x="5881" y="6884"/>
                  </a:cubicBezTo>
                  <a:cubicBezTo>
                    <a:pt x="5689" y="6716"/>
                    <a:pt x="5449" y="6632"/>
                    <a:pt x="5210" y="6632"/>
                  </a:cubicBezTo>
                  <a:cubicBezTo>
                    <a:pt x="4935" y="6632"/>
                    <a:pt x="4661" y="6744"/>
                    <a:pt x="4465" y="6963"/>
                  </a:cubicBezTo>
                  <a:cubicBezTo>
                    <a:pt x="3831" y="7670"/>
                    <a:pt x="3501" y="8521"/>
                    <a:pt x="3448" y="9435"/>
                  </a:cubicBezTo>
                  <a:cubicBezTo>
                    <a:pt x="3371" y="9421"/>
                    <a:pt x="3292" y="9414"/>
                    <a:pt x="3212" y="9414"/>
                  </a:cubicBezTo>
                  <a:cubicBezTo>
                    <a:pt x="3085" y="9414"/>
                    <a:pt x="2956" y="9432"/>
                    <a:pt x="2833" y="9469"/>
                  </a:cubicBezTo>
                  <a:cubicBezTo>
                    <a:pt x="2876" y="8282"/>
                    <a:pt x="3364" y="7161"/>
                    <a:pt x="4244" y="6312"/>
                  </a:cubicBezTo>
                  <a:cubicBezTo>
                    <a:pt x="4335" y="6226"/>
                    <a:pt x="4336" y="6085"/>
                    <a:pt x="4251" y="5996"/>
                  </a:cubicBezTo>
                  <a:cubicBezTo>
                    <a:pt x="4207" y="5949"/>
                    <a:pt x="4149" y="5926"/>
                    <a:pt x="4090" y="5926"/>
                  </a:cubicBezTo>
                  <a:cubicBezTo>
                    <a:pt x="4034" y="5926"/>
                    <a:pt x="3978" y="5947"/>
                    <a:pt x="3935" y="5989"/>
                  </a:cubicBezTo>
                  <a:cubicBezTo>
                    <a:pt x="2888" y="6999"/>
                    <a:pt x="2358" y="8354"/>
                    <a:pt x="2382" y="9707"/>
                  </a:cubicBezTo>
                  <a:cubicBezTo>
                    <a:pt x="2235" y="9828"/>
                    <a:pt x="2119" y="9978"/>
                    <a:pt x="2038" y="10141"/>
                  </a:cubicBezTo>
                  <a:cubicBezTo>
                    <a:pt x="1622" y="10066"/>
                    <a:pt x="1242" y="9857"/>
                    <a:pt x="954" y="9541"/>
                  </a:cubicBezTo>
                  <a:cubicBezTo>
                    <a:pt x="624" y="9182"/>
                    <a:pt x="444" y="8716"/>
                    <a:pt x="444" y="8231"/>
                  </a:cubicBezTo>
                  <a:lnTo>
                    <a:pt x="444" y="2387"/>
                  </a:lnTo>
                  <a:cubicBezTo>
                    <a:pt x="444" y="1318"/>
                    <a:pt x="1316" y="446"/>
                    <a:pt x="2387" y="446"/>
                  </a:cubicBezTo>
                  <a:close/>
                  <a:moveTo>
                    <a:pt x="5209" y="7079"/>
                  </a:moveTo>
                  <a:cubicBezTo>
                    <a:pt x="5343" y="7079"/>
                    <a:pt x="5478" y="7126"/>
                    <a:pt x="5585" y="7221"/>
                  </a:cubicBezTo>
                  <a:cubicBezTo>
                    <a:pt x="5797" y="7407"/>
                    <a:pt x="6045" y="7600"/>
                    <a:pt x="6330" y="7788"/>
                  </a:cubicBezTo>
                  <a:cubicBezTo>
                    <a:pt x="7162" y="8340"/>
                    <a:pt x="8312" y="8847"/>
                    <a:pt x="9823" y="8982"/>
                  </a:cubicBezTo>
                  <a:cubicBezTo>
                    <a:pt x="10033" y="9001"/>
                    <a:pt x="10250" y="9013"/>
                    <a:pt x="10472" y="9016"/>
                  </a:cubicBezTo>
                  <a:cubicBezTo>
                    <a:pt x="10776" y="9022"/>
                    <a:pt x="11019" y="9257"/>
                    <a:pt x="11025" y="9556"/>
                  </a:cubicBezTo>
                  <a:cubicBezTo>
                    <a:pt x="11071" y="11555"/>
                    <a:pt x="9466" y="13211"/>
                    <a:pt x="7457" y="13211"/>
                  </a:cubicBezTo>
                  <a:cubicBezTo>
                    <a:pt x="7423" y="13211"/>
                    <a:pt x="7388" y="13210"/>
                    <a:pt x="7354" y="13209"/>
                  </a:cubicBezTo>
                  <a:cubicBezTo>
                    <a:pt x="5413" y="13155"/>
                    <a:pt x="3834" y="11519"/>
                    <a:pt x="3891" y="9538"/>
                  </a:cubicBezTo>
                  <a:cubicBezTo>
                    <a:pt x="3913" y="8697"/>
                    <a:pt x="4234" y="7889"/>
                    <a:pt x="4798" y="7262"/>
                  </a:cubicBezTo>
                  <a:lnTo>
                    <a:pt x="4799" y="7258"/>
                  </a:lnTo>
                  <a:cubicBezTo>
                    <a:pt x="4908" y="7139"/>
                    <a:pt x="5058" y="7079"/>
                    <a:pt x="5209" y="7079"/>
                  </a:cubicBezTo>
                  <a:close/>
                  <a:moveTo>
                    <a:pt x="3206" y="9861"/>
                  </a:moveTo>
                  <a:cubicBezTo>
                    <a:pt x="3285" y="9861"/>
                    <a:pt x="3367" y="9872"/>
                    <a:pt x="3450" y="9895"/>
                  </a:cubicBezTo>
                  <a:cubicBezTo>
                    <a:pt x="3527" y="11113"/>
                    <a:pt x="4147" y="12176"/>
                    <a:pt x="5066" y="12864"/>
                  </a:cubicBezTo>
                  <a:cubicBezTo>
                    <a:pt x="4875" y="13064"/>
                    <a:pt x="4594" y="13414"/>
                    <a:pt x="4396" y="13884"/>
                  </a:cubicBezTo>
                  <a:cubicBezTo>
                    <a:pt x="3395" y="13160"/>
                    <a:pt x="2683" y="12117"/>
                    <a:pt x="2380" y="10918"/>
                  </a:cubicBezTo>
                  <a:cubicBezTo>
                    <a:pt x="2242" y="10367"/>
                    <a:pt x="2666" y="9861"/>
                    <a:pt x="3206" y="9861"/>
                  </a:cubicBezTo>
                  <a:close/>
                  <a:moveTo>
                    <a:pt x="5449" y="13115"/>
                  </a:moveTo>
                  <a:cubicBezTo>
                    <a:pt x="6030" y="13454"/>
                    <a:pt x="6681" y="13636"/>
                    <a:pt x="7345" y="13655"/>
                  </a:cubicBezTo>
                  <a:cubicBezTo>
                    <a:pt x="7386" y="13656"/>
                    <a:pt x="7426" y="13657"/>
                    <a:pt x="7466" y="13657"/>
                  </a:cubicBezTo>
                  <a:cubicBezTo>
                    <a:pt x="8178" y="13657"/>
                    <a:pt x="8866" y="13471"/>
                    <a:pt x="9472" y="13117"/>
                  </a:cubicBezTo>
                  <a:cubicBezTo>
                    <a:pt x="9894" y="13542"/>
                    <a:pt x="10236" y="14147"/>
                    <a:pt x="10299" y="14800"/>
                  </a:cubicBezTo>
                  <a:lnTo>
                    <a:pt x="4620" y="14800"/>
                  </a:lnTo>
                  <a:cubicBezTo>
                    <a:pt x="4702" y="13958"/>
                    <a:pt x="5218" y="13348"/>
                    <a:pt x="5449" y="13115"/>
                  </a:cubicBezTo>
                  <a:close/>
                  <a:moveTo>
                    <a:pt x="2389" y="1"/>
                  </a:moveTo>
                  <a:cubicBezTo>
                    <a:pt x="1071" y="1"/>
                    <a:pt x="0" y="1072"/>
                    <a:pt x="0" y="2387"/>
                  </a:cubicBezTo>
                  <a:lnTo>
                    <a:pt x="0" y="8231"/>
                  </a:lnTo>
                  <a:cubicBezTo>
                    <a:pt x="0" y="8829"/>
                    <a:pt x="222" y="9401"/>
                    <a:pt x="627" y="9843"/>
                  </a:cubicBezTo>
                  <a:cubicBezTo>
                    <a:pt x="971" y="10219"/>
                    <a:pt x="1423" y="10474"/>
                    <a:pt x="1917" y="10575"/>
                  </a:cubicBezTo>
                  <a:cubicBezTo>
                    <a:pt x="1902" y="10723"/>
                    <a:pt x="1910" y="10877"/>
                    <a:pt x="1948" y="11029"/>
                  </a:cubicBezTo>
                  <a:cubicBezTo>
                    <a:pt x="2288" y="12377"/>
                    <a:pt x="3101" y="13541"/>
                    <a:pt x="4251" y="14328"/>
                  </a:cubicBezTo>
                  <a:cubicBezTo>
                    <a:pt x="4198" y="14544"/>
                    <a:pt x="4164" y="14774"/>
                    <a:pt x="4164" y="15025"/>
                  </a:cubicBezTo>
                  <a:cubicBezTo>
                    <a:pt x="4164" y="15148"/>
                    <a:pt x="4263" y="15249"/>
                    <a:pt x="4388" y="15249"/>
                  </a:cubicBezTo>
                  <a:lnTo>
                    <a:pt x="10533" y="15249"/>
                  </a:lnTo>
                  <a:cubicBezTo>
                    <a:pt x="10658" y="15249"/>
                    <a:pt x="10759" y="15148"/>
                    <a:pt x="10759" y="15025"/>
                  </a:cubicBezTo>
                  <a:cubicBezTo>
                    <a:pt x="10759" y="14774"/>
                    <a:pt x="10726" y="14544"/>
                    <a:pt x="10670" y="14328"/>
                  </a:cubicBezTo>
                  <a:cubicBezTo>
                    <a:pt x="11039" y="14074"/>
                    <a:pt x="11381" y="13775"/>
                    <a:pt x="11683" y="13440"/>
                  </a:cubicBezTo>
                  <a:cubicBezTo>
                    <a:pt x="11765" y="13348"/>
                    <a:pt x="11757" y="13208"/>
                    <a:pt x="11666" y="13124"/>
                  </a:cubicBezTo>
                  <a:cubicBezTo>
                    <a:pt x="11623" y="13085"/>
                    <a:pt x="11570" y="13066"/>
                    <a:pt x="11517" y="13066"/>
                  </a:cubicBezTo>
                  <a:cubicBezTo>
                    <a:pt x="11456" y="13066"/>
                    <a:pt x="11395" y="13091"/>
                    <a:pt x="11350" y="13141"/>
                  </a:cubicBezTo>
                  <a:cubicBezTo>
                    <a:pt x="11101" y="13418"/>
                    <a:pt x="10822" y="13669"/>
                    <a:pt x="10521" y="13886"/>
                  </a:cubicBezTo>
                  <a:cubicBezTo>
                    <a:pt x="10323" y="13418"/>
                    <a:pt x="10043" y="13071"/>
                    <a:pt x="9853" y="12868"/>
                  </a:cubicBezTo>
                  <a:cubicBezTo>
                    <a:pt x="10764" y="12188"/>
                    <a:pt x="11393" y="11132"/>
                    <a:pt x="11468" y="9896"/>
                  </a:cubicBezTo>
                  <a:cubicBezTo>
                    <a:pt x="11550" y="9873"/>
                    <a:pt x="11632" y="9862"/>
                    <a:pt x="11711" y="9862"/>
                  </a:cubicBezTo>
                  <a:cubicBezTo>
                    <a:pt x="12250" y="9862"/>
                    <a:pt x="12677" y="10367"/>
                    <a:pt x="12537" y="10920"/>
                  </a:cubicBezTo>
                  <a:cubicBezTo>
                    <a:pt x="12399" y="11473"/>
                    <a:pt x="12170" y="11996"/>
                    <a:pt x="11857" y="12476"/>
                  </a:cubicBezTo>
                  <a:cubicBezTo>
                    <a:pt x="11793" y="12580"/>
                    <a:pt x="11820" y="12717"/>
                    <a:pt x="11924" y="12786"/>
                  </a:cubicBezTo>
                  <a:cubicBezTo>
                    <a:pt x="11961" y="12810"/>
                    <a:pt x="12003" y="12821"/>
                    <a:pt x="12045" y="12821"/>
                  </a:cubicBezTo>
                  <a:cubicBezTo>
                    <a:pt x="12118" y="12821"/>
                    <a:pt x="12190" y="12786"/>
                    <a:pt x="12233" y="12721"/>
                  </a:cubicBezTo>
                  <a:cubicBezTo>
                    <a:pt x="12572" y="12196"/>
                    <a:pt x="12819" y="11629"/>
                    <a:pt x="12971" y="11029"/>
                  </a:cubicBezTo>
                  <a:cubicBezTo>
                    <a:pt x="13009" y="10877"/>
                    <a:pt x="13019" y="10723"/>
                    <a:pt x="13002" y="10573"/>
                  </a:cubicBezTo>
                  <a:cubicBezTo>
                    <a:pt x="14104" y="10351"/>
                    <a:pt x="14919" y="9380"/>
                    <a:pt x="14919" y="8232"/>
                  </a:cubicBezTo>
                  <a:lnTo>
                    <a:pt x="14919" y="2389"/>
                  </a:lnTo>
                  <a:cubicBezTo>
                    <a:pt x="14919" y="1072"/>
                    <a:pt x="13846" y="1"/>
                    <a:pt x="1252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9" name="Google Shape;1789;p18"/>
          <p:cNvGrpSpPr/>
          <p:nvPr/>
        </p:nvGrpSpPr>
        <p:grpSpPr>
          <a:xfrm>
            <a:off x="854122" y="3452674"/>
            <a:ext cx="1254665" cy="1173889"/>
            <a:chOff x="1398726" y="1397861"/>
            <a:chExt cx="447637" cy="418818"/>
          </a:xfrm>
        </p:grpSpPr>
        <p:sp>
          <p:nvSpPr>
            <p:cNvPr id="1790" name="Google Shape;1790;p18"/>
            <p:cNvSpPr/>
            <p:nvPr/>
          </p:nvSpPr>
          <p:spPr>
            <a:xfrm>
              <a:off x="1699072" y="1639011"/>
              <a:ext cx="119767" cy="123964"/>
            </a:xfrm>
            <a:custGeom>
              <a:rect b="b" l="l" r="r" t="t"/>
              <a:pathLst>
                <a:path extrusionOk="0" h="4224" w="4081">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18"/>
            <p:cNvSpPr/>
            <p:nvPr/>
          </p:nvSpPr>
          <p:spPr>
            <a:xfrm>
              <a:off x="1659012" y="1718720"/>
              <a:ext cx="74102" cy="55291"/>
            </a:xfrm>
            <a:custGeom>
              <a:rect b="b" l="l" r="r" t="t"/>
              <a:pathLst>
                <a:path extrusionOk="0" h="1884" w="2525">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18"/>
            <p:cNvSpPr/>
            <p:nvPr/>
          </p:nvSpPr>
          <p:spPr>
            <a:xfrm>
              <a:off x="1614902" y="1718720"/>
              <a:ext cx="59077" cy="55291"/>
            </a:xfrm>
            <a:custGeom>
              <a:rect b="b" l="l" r="r" t="t"/>
              <a:pathLst>
                <a:path extrusionOk="0" h="1884" w="2013">
                  <a:moveTo>
                    <a:pt x="0" y="1"/>
                  </a:moveTo>
                  <a:lnTo>
                    <a:pt x="0" y="1883"/>
                  </a:lnTo>
                  <a:lnTo>
                    <a:pt x="2013" y="1883"/>
                  </a:lnTo>
                  <a:lnTo>
                    <a:pt x="2013" y="1"/>
                  </a:ln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18"/>
            <p:cNvSpPr/>
            <p:nvPr/>
          </p:nvSpPr>
          <p:spPr>
            <a:xfrm>
              <a:off x="1474502" y="1718720"/>
              <a:ext cx="184537" cy="91388"/>
            </a:xfrm>
            <a:custGeom>
              <a:rect b="b" l="l" r="r" t="t"/>
              <a:pathLst>
                <a:path extrusionOk="0" h="3114" w="6288">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18"/>
            <p:cNvSpPr/>
            <p:nvPr/>
          </p:nvSpPr>
          <p:spPr>
            <a:xfrm>
              <a:off x="1409614" y="1404493"/>
              <a:ext cx="287048" cy="201852"/>
            </a:xfrm>
            <a:custGeom>
              <a:rect b="b" l="l" r="r" t="t"/>
              <a:pathLst>
                <a:path extrusionOk="0" h="6878" w="9781">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18"/>
            <p:cNvSpPr/>
            <p:nvPr/>
          </p:nvSpPr>
          <p:spPr>
            <a:xfrm>
              <a:off x="1405359" y="1580727"/>
              <a:ext cx="60808" cy="60867"/>
            </a:xfrm>
            <a:custGeom>
              <a:rect b="b" l="l" r="r" t="t"/>
              <a:pathLst>
                <a:path extrusionOk="0" h="2074" w="2072">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18"/>
            <p:cNvSpPr/>
            <p:nvPr/>
          </p:nvSpPr>
          <p:spPr>
            <a:xfrm>
              <a:off x="1474502" y="1718720"/>
              <a:ext cx="76538" cy="91388"/>
            </a:xfrm>
            <a:custGeom>
              <a:rect b="b" l="l" r="r" t="t"/>
              <a:pathLst>
                <a:path extrusionOk="0" h="3114" w="2608">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18"/>
            <p:cNvSpPr/>
            <p:nvPr/>
          </p:nvSpPr>
          <p:spPr>
            <a:xfrm>
              <a:off x="1438903" y="1530483"/>
              <a:ext cx="249072" cy="200209"/>
            </a:xfrm>
            <a:custGeom>
              <a:rect b="b" l="l" r="r" t="t"/>
              <a:pathLst>
                <a:path extrusionOk="0" h="6822" w="8487">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18"/>
            <p:cNvSpPr/>
            <p:nvPr/>
          </p:nvSpPr>
          <p:spPr>
            <a:xfrm>
              <a:off x="1480812" y="1607668"/>
              <a:ext cx="50536" cy="40235"/>
            </a:xfrm>
            <a:custGeom>
              <a:rect b="b" l="l" r="r" t="t"/>
              <a:pathLst>
                <a:path extrusionOk="0" h="1371" w="1722">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18"/>
            <p:cNvSpPr/>
            <p:nvPr/>
          </p:nvSpPr>
          <p:spPr>
            <a:xfrm>
              <a:off x="1617808" y="1607668"/>
              <a:ext cx="50566" cy="40235"/>
            </a:xfrm>
            <a:custGeom>
              <a:rect b="b" l="l" r="r" t="t"/>
              <a:pathLst>
                <a:path extrusionOk="0" h="1371" w="1723">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18"/>
            <p:cNvSpPr/>
            <p:nvPr/>
          </p:nvSpPr>
          <p:spPr>
            <a:xfrm>
              <a:off x="1561137" y="1597279"/>
              <a:ext cx="26853" cy="30111"/>
            </a:xfrm>
            <a:custGeom>
              <a:rect b="b" l="l" r="r" t="t"/>
              <a:pathLst>
                <a:path extrusionOk="0" h="1026" w="915">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18"/>
            <p:cNvSpPr/>
            <p:nvPr/>
          </p:nvSpPr>
          <p:spPr>
            <a:xfrm>
              <a:off x="1798003" y="1618145"/>
              <a:ext cx="41644" cy="165637"/>
            </a:xfrm>
            <a:custGeom>
              <a:rect b="b" l="l" r="r" t="t"/>
              <a:pathLst>
                <a:path extrusionOk="0" h="5644" w="1419">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18"/>
            <p:cNvSpPr/>
            <p:nvPr/>
          </p:nvSpPr>
          <p:spPr>
            <a:xfrm>
              <a:off x="1466138" y="1765852"/>
              <a:ext cx="51857" cy="44256"/>
            </a:xfrm>
            <a:custGeom>
              <a:rect b="b" l="l" r="r" t="t"/>
              <a:pathLst>
                <a:path extrusionOk="0" h="1508" w="1767">
                  <a:moveTo>
                    <a:pt x="285" y="1"/>
                  </a:moveTo>
                  <a:cubicBezTo>
                    <a:pt x="118" y="419"/>
                    <a:pt x="0" y="920"/>
                    <a:pt x="0" y="1508"/>
                  </a:cubicBezTo>
                  <a:lnTo>
                    <a:pt x="1767" y="1508"/>
                  </a:lnTo>
                  <a:lnTo>
                    <a:pt x="1767" y="1"/>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18"/>
            <p:cNvSpPr/>
            <p:nvPr/>
          </p:nvSpPr>
          <p:spPr>
            <a:xfrm>
              <a:off x="1798062" y="1732073"/>
              <a:ext cx="41644" cy="51769"/>
            </a:xfrm>
            <a:custGeom>
              <a:rect b="b" l="l" r="r" t="t"/>
              <a:pathLst>
                <a:path extrusionOk="0" h="1764" w="1419">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8"/>
            <p:cNvSpPr/>
            <p:nvPr/>
          </p:nvSpPr>
          <p:spPr>
            <a:xfrm>
              <a:off x="1503674" y="1587154"/>
              <a:ext cx="13236" cy="22950"/>
            </a:xfrm>
            <a:custGeom>
              <a:rect b="b" l="l" r="r" t="t"/>
              <a:pathLst>
                <a:path extrusionOk="0" h="782" w="451">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18"/>
            <p:cNvSpPr/>
            <p:nvPr/>
          </p:nvSpPr>
          <p:spPr>
            <a:xfrm>
              <a:off x="1554563" y="1590764"/>
              <a:ext cx="40059" cy="43141"/>
            </a:xfrm>
            <a:custGeom>
              <a:rect b="b" l="l" r="r" t="t"/>
              <a:pathLst>
                <a:path extrusionOk="0" h="1470" w="1365">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18"/>
            <p:cNvSpPr/>
            <p:nvPr/>
          </p:nvSpPr>
          <p:spPr>
            <a:xfrm>
              <a:off x="1632247" y="1587154"/>
              <a:ext cx="13177" cy="22950"/>
            </a:xfrm>
            <a:custGeom>
              <a:rect b="b" l="l" r="r" t="t"/>
              <a:pathLst>
                <a:path extrusionOk="0" h="782" w="449">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18"/>
            <p:cNvSpPr/>
            <p:nvPr/>
          </p:nvSpPr>
          <p:spPr>
            <a:xfrm>
              <a:off x="1398726" y="1397861"/>
              <a:ext cx="447637" cy="418818"/>
            </a:xfrm>
            <a:custGeom>
              <a:rect b="b" l="l" r="r" t="t"/>
              <a:pathLst>
                <a:path extrusionOk="0" h="14271" w="15253">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1" name="Shape 1811"/>
        <p:cNvGrpSpPr/>
        <p:nvPr/>
      </p:nvGrpSpPr>
      <p:grpSpPr>
        <a:xfrm>
          <a:off x="0" y="0"/>
          <a:ext cx="0" cy="0"/>
          <a:chOff x="0" y="0"/>
          <a:chExt cx="0" cy="0"/>
        </a:xfrm>
      </p:grpSpPr>
      <p:sp>
        <p:nvSpPr>
          <p:cNvPr id="1812" name="Google Shape;1812;p19"/>
          <p:cNvSpPr/>
          <p:nvPr>
            <p:ph idx="1" type="body"/>
          </p:nvPr>
        </p:nvSpPr>
        <p:spPr>
          <a:xfrm>
            <a:off x="1068343" y="1268308"/>
            <a:ext cx="6711314" cy="2636036"/>
          </a:xfrm>
          <a:prstGeom prst="flowChartAlternateProcess">
            <a:avLst/>
          </a:prstGeom>
          <a:solidFill>
            <a:schemeClr val="accent2"/>
          </a:solidFill>
          <a:ln cap="flat" cmpd="sng" w="57150">
            <a:solidFill>
              <a:srgbClr val="002060"/>
            </a:solidFill>
            <a:prstDash val="dot"/>
            <a:round/>
            <a:headEnd len="sm" w="sm" type="none"/>
            <a:tailEnd len="sm" w="sm" type="none"/>
          </a:ln>
        </p:spPr>
        <p:txBody>
          <a:bodyPr anchorCtr="0" anchor="t" bIns="91425" lIns="91425" spcFirstLastPara="1" rIns="91425" wrap="square" tIns="91425">
            <a:noAutofit/>
          </a:bodyPr>
          <a:lstStyle/>
          <a:p>
            <a:pPr indent="0" lvl="0" marL="139700" rtl="0" algn="just">
              <a:lnSpc>
                <a:spcPct val="150000"/>
              </a:lnSpc>
              <a:spcBef>
                <a:spcPts val="0"/>
              </a:spcBef>
              <a:spcAft>
                <a:spcPts val="0"/>
              </a:spcAft>
              <a:buSzPts val="1400"/>
              <a:buNone/>
            </a:pPr>
            <a:r>
              <a:rPr lang="en-US">
                <a:solidFill>
                  <a:schemeClr val="accent5"/>
                </a:solidFill>
                <a:latin typeface="Arial"/>
                <a:ea typeface="Arial"/>
                <a:cs typeface="Arial"/>
                <a:sym typeface="Arial"/>
              </a:rPr>
              <a:t>-</a:t>
            </a:r>
            <a:endParaRPr/>
          </a:p>
        </p:txBody>
      </p:sp>
      <p:sp>
        <p:nvSpPr>
          <p:cNvPr id="1813" name="Google Shape;1813;p19"/>
          <p:cNvSpPr txBox="1"/>
          <p:nvPr/>
        </p:nvSpPr>
        <p:spPr>
          <a:xfrm>
            <a:off x="1235880" y="1500318"/>
            <a:ext cx="5882020" cy="2118529"/>
          </a:xfrm>
          <a:prstGeom prst="rect">
            <a:avLst/>
          </a:prstGeom>
          <a:noFill/>
          <a:ln>
            <a:noFill/>
          </a:ln>
        </p:spPr>
        <p:txBody>
          <a:bodyPr anchorCtr="0" anchor="t" bIns="45700" lIns="91425" spcFirstLastPara="1" rIns="91425" wrap="square" tIns="45700">
            <a:spAutoFit/>
          </a:bodyPr>
          <a:lstStyle/>
          <a:p>
            <a:pPr indent="0" lvl="0" marL="139700" marR="0" rtl="0" algn="just">
              <a:lnSpc>
                <a:spcPct val="150000"/>
              </a:lnSpc>
              <a:spcBef>
                <a:spcPts val="0"/>
              </a:spcBef>
              <a:spcAft>
                <a:spcPts val="0"/>
              </a:spcAft>
              <a:buClr>
                <a:srgbClr val="000000"/>
              </a:buClr>
              <a:buSzPts val="1800"/>
              <a:buFont typeface="Arial"/>
              <a:buNone/>
            </a:pPr>
            <a:r>
              <a:rPr b="0" i="0" lang="en-US" sz="1800" u="none" cap="none" strike="noStrike">
                <a:solidFill>
                  <a:schemeClr val="accent5"/>
                </a:solidFill>
                <a:latin typeface="Arial"/>
                <a:ea typeface="Arial"/>
                <a:cs typeface="Arial"/>
                <a:sym typeface="Arial"/>
              </a:rPr>
              <a:t>– Em hãy nhận xét về những hành động, việc làm tham gia bảo vệ hoà bình của nhân vật trong các hình ảnh này. </a:t>
            </a:r>
            <a:endParaRPr b="0" i="0" sz="1800" u="none" cap="none" strike="noStrike">
              <a:solidFill>
                <a:schemeClr val="accent5"/>
              </a:solidFill>
              <a:latin typeface="Arial"/>
              <a:ea typeface="Arial"/>
              <a:cs typeface="Arial"/>
              <a:sym typeface="Arial"/>
            </a:endParaRPr>
          </a:p>
          <a:p>
            <a:pPr indent="0" lvl="0" marL="139700" marR="0" rtl="0" algn="just">
              <a:lnSpc>
                <a:spcPct val="150000"/>
              </a:lnSpc>
              <a:spcBef>
                <a:spcPts val="0"/>
              </a:spcBef>
              <a:spcAft>
                <a:spcPts val="0"/>
              </a:spcAft>
              <a:buClr>
                <a:srgbClr val="000000"/>
              </a:buClr>
              <a:buSzPts val="1800"/>
              <a:buFont typeface="Arial"/>
              <a:buNone/>
            </a:pPr>
            <a:r>
              <a:rPr b="0" i="0" lang="en-US" sz="1800" u="none" cap="none" strike="noStrike">
                <a:solidFill>
                  <a:schemeClr val="accent5"/>
                </a:solidFill>
                <a:latin typeface="Arial"/>
                <a:ea typeface="Arial"/>
                <a:cs typeface="Arial"/>
                <a:sym typeface="Arial"/>
              </a:rPr>
              <a:t>– Em hãy xác định những việc làm tham gia bảo vệ hoà bình một cách phù hợp.</a:t>
            </a:r>
            <a:endParaRPr b="0" i="0" sz="1800" u="none" cap="none" strike="noStrike">
              <a:solidFill>
                <a:schemeClr val="accent5"/>
              </a:solidFill>
              <a:latin typeface="Arial"/>
              <a:ea typeface="Arial"/>
              <a:cs typeface="Arial"/>
              <a:sym typeface="Arial"/>
            </a:endParaRPr>
          </a:p>
        </p:txBody>
      </p:sp>
      <p:sp>
        <p:nvSpPr>
          <p:cNvPr id="1814" name="Google Shape;1814;p19"/>
          <p:cNvSpPr txBox="1"/>
          <p:nvPr>
            <p:ph type="title"/>
          </p:nvPr>
        </p:nvSpPr>
        <p:spPr>
          <a:xfrm>
            <a:off x="720000" y="367484"/>
            <a:ext cx="7704000" cy="64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1800">
                <a:solidFill>
                  <a:srgbClr val="231F20"/>
                </a:solidFill>
                <a:latin typeface="Arial"/>
                <a:ea typeface="Arial"/>
                <a:cs typeface="Arial"/>
                <a:sym typeface="Arial"/>
              </a:rPr>
              <a:t>Nhiệm vụ 2: Em hãy quan sát các hình ảnh trong SGK tr. 32 và thực hiện yêu cầu</a:t>
            </a:r>
            <a:endParaRPr>
              <a:latin typeface="Arial"/>
              <a:ea typeface="Arial"/>
              <a:cs typeface="Arial"/>
              <a:sym typeface="Arial"/>
            </a:endParaRPr>
          </a:p>
        </p:txBody>
      </p:sp>
      <p:grpSp>
        <p:nvGrpSpPr>
          <p:cNvPr id="1815" name="Google Shape;1815;p19"/>
          <p:cNvGrpSpPr/>
          <p:nvPr/>
        </p:nvGrpSpPr>
        <p:grpSpPr>
          <a:xfrm>
            <a:off x="1266327" y="1513489"/>
            <a:ext cx="452069" cy="433492"/>
            <a:chOff x="7971927" y="2057775"/>
            <a:chExt cx="452069" cy="433492"/>
          </a:xfrm>
        </p:grpSpPr>
        <p:sp>
          <p:nvSpPr>
            <p:cNvPr id="1816" name="Google Shape;1816;p19"/>
            <p:cNvSpPr/>
            <p:nvPr/>
          </p:nvSpPr>
          <p:spPr>
            <a:xfrm>
              <a:off x="8357527" y="2118319"/>
              <a:ext cx="52239" cy="45107"/>
            </a:xfrm>
            <a:custGeom>
              <a:rect b="b" l="l" r="r" t="t"/>
              <a:pathLst>
                <a:path extrusionOk="0" h="1537" w="178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19"/>
            <p:cNvSpPr/>
            <p:nvPr/>
          </p:nvSpPr>
          <p:spPr>
            <a:xfrm>
              <a:off x="8298157" y="2103822"/>
              <a:ext cx="51329" cy="49979"/>
            </a:xfrm>
            <a:custGeom>
              <a:rect b="b" l="l" r="r" t="t"/>
              <a:pathLst>
                <a:path extrusionOk="0" h="1703" w="1749">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19"/>
            <p:cNvSpPr/>
            <p:nvPr/>
          </p:nvSpPr>
          <p:spPr>
            <a:xfrm>
              <a:off x="8365040" y="2082897"/>
              <a:ext cx="52239" cy="43640"/>
            </a:xfrm>
            <a:custGeom>
              <a:rect b="b" l="l" r="r" t="t"/>
              <a:pathLst>
                <a:path extrusionOk="0" h="1487" w="178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19"/>
            <p:cNvSpPr/>
            <p:nvPr/>
          </p:nvSpPr>
          <p:spPr>
            <a:xfrm>
              <a:off x="8305728" y="2066931"/>
              <a:ext cx="47103" cy="49979"/>
            </a:xfrm>
            <a:custGeom>
              <a:rect b="b" l="l" r="r" t="t"/>
              <a:pathLst>
                <a:path extrusionOk="0" h="1703" w="1605">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19"/>
            <p:cNvSpPr/>
            <p:nvPr/>
          </p:nvSpPr>
          <p:spPr>
            <a:xfrm>
              <a:off x="8325949" y="2064378"/>
              <a:ext cx="55379" cy="134793"/>
            </a:xfrm>
            <a:custGeom>
              <a:rect b="b" l="l" r="r" t="t"/>
              <a:pathLst>
                <a:path extrusionOk="0" h="4593" w="1887">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19"/>
            <p:cNvSpPr/>
            <p:nvPr/>
          </p:nvSpPr>
          <p:spPr>
            <a:xfrm>
              <a:off x="8294547" y="2185819"/>
              <a:ext cx="54175" cy="55261"/>
            </a:xfrm>
            <a:custGeom>
              <a:rect b="b" l="l" r="r" t="t"/>
              <a:pathLst>
                <a:path extrusionOk="0" h="1883" w="1846">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19"/>
            <p:cNvSpPr/>
            <p:nvPr/>
          </p:nvSpPr>
          <p:spPr>
            <a:xfrm>
              <a:off x="7978706" y="2150132"/>
              <a:ext cx="389412" cy="334561"/>
            </a:xfrm>
            <a:custGeom>
              <a:rect b="b" l="l" r="r" t="t"/>
              <a:pathLst>
                <a:path extrusionOk="0" h="11400" w="13269">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19"/>
            <p:cNvSpPr/>
            <p:nvPr/>
          </p:nvSpPr>
          <p:spPr>
            <a:xfrm>
              <a:off x="7988890" y="2175107"/>
              <a:ext cx="225066" cy="225712"/>
            </a:xfrm>
            <a:custGeom>
              <a:rect b="b" l="l" r="r" t="t"/>
              <a:pathLst>
                <a:path extrusionOk="0" h="7691" w="7669">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19"/>
            <p:cNvSpPr/>
            <p:nvPr/>
          </p:nvSpPr>
          <p:spPr>
            <a:xfrm>
              <a:off x="8245712" y="2218161"/>
              <a:ext cx="56435" cy="45723"/>
            </a:xfrm>
            <a:custGeom>
              <a:rect b="b" l="l" r="r" t="t"/>
              <a:pathLst>
                <a:path extrusionOk="0" h="1558" w="1923">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19"/>
            <p:cNvSpPr/>
            <p:nvPr/>
          </p:nvSpPr>
          <p:spPr>
            <a:xfrm>
              <a:off x="8261296" y="2200317"/>
              <a:ext cx="21101" cy="22011"/>
            </a:xfrm>
            <a:custGeom>
              <a:rect b="b" l="l" r="r" t="t"/>
              <a:pathLst>
                <a:path extrusionOk="0" h="750" w="719">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19"/>
            <p:cNvSpPr/>
            <p:nvPr/>
          </p:nvSpPr>
          <p:spPr>
            <a:xfrm>
              <a:off x="7971927" y="2057775"/>
              <a:ext cx="452069" cy="433492"/>
            </a:xfrm>
            <a:custGeom>
              <a:rect b="b" l="l" r="r" t="t"/>
              <a:pathLst>
                <a:path extrusionOk="0" h="14771" w="15404">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7" name="Google Shape;1827;p19"/>
          <p:cNvGrpSpPr/>
          <p:nvPr/>
        </p:nvGrpSpPr>
        <p:grpSpPr>
          <a:xfrm>
            <a:off x="1232514" y="2762907"/>
            <a:ext cx="452069" cy="433492"/>
            <a:chOff x="7971927" y="2057775"/>
            <a:chExt cx="452069" cy="433492"/>
          </a:xfrm>
        </p:grpSpPr>
        <p:sp>
          <p:nvSpPr>
            <p:cNvPr id="1828" name="Google Shape;1828;p19"/>
            <p:cNvSpPr/>
            <p:nvPr/>
          </p:nvSpPr>
          <p:spPr>
            <a:xfrm>
              <a:off x="8357527" y="2118319"/>
              <a:ext cx="52239" cy="45107"/>
            </a:xfrm>
            <a:custGeom>
              <a:rect b="b" l="l" r="r" t="t"/>
              <a:pathLst>
                <a:path extrusionOk="0" h="1537" w="178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19"/>
            <p:cNvSpPr/>
            <p:nvPr/>
          </p:nvSpPr>
          <p:spPr>
            <a:xfrm>
              <a:off x="8298157" y="2103822"/>
              <a:ext cx="51329" cy="49979"/>
            </a:xfrm>
            <a:custGeom>
              <a:rect b="b" l="l" r="r" t="t"/>
              <a:pathLst>
                <a:path extrusionOk="0" h="1703" w="1749">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19"/>
            <p:cNvSpPr/>
            <p:nvPr/>
          </p:nvSpPr>
          <p:spPr>
            <a:xfrm>
              <a:off x="8365040" y="2082897"/>
              <a:ext cx="52239" cy="43640"/>
            </a:xfrm>
            <a:custGeom>
              <a:rect b="b" l="l" r="r" t="t"/>
              <a:pathLst>
                <a:path extrusionOk="0" h="1487" w="178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19"/>
            <p:cNvSpPr/>
            <p:nvPr/>
          </p:nvSpPr>
          <p:spPr>
            <a:xfrm>
              <a:off x="8305728" y="2066931"/>
              <a:ext cx="47103" cy="49979"/>
            </a:xfrm>
            <a:custGeom>
              <a:rect b="b" l="l" r="r" t="t"/>
              <a:pathLst>
                <a:path extrusionOk="0" h="1703" w="1605">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19"/>
            <p:cNvSpPr/>
            <p:nvPr/>
          </p:nvSpPr>
          <p:spPr>
            <a:xfrm>
              <a:off x="8325949" y="2064378"/>
              <a:ext cx="55379" cy="134793"/>
            </a:xfrm>
            <a:custGeom>
              <a:rect b="b" l="l" r="r" t="t"/>
              <a:pathLst>
                <a:path extrusionOk="0" h="4593" w="1887">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19"/>
            <p:cNvSpPr/>
            <p:nvPr/>
          </p:nvSpPr>
          <p:spPr>
            <a:xfrm>
              <a:off x="8294547" y="2185819"/>
              <a:ext cx="54175" cy="55261"/>
            </a:xfrm>
            <a:custGeom>
              <a:rect b="b" l="l" r="r" t="t"/>
              <a:pathLst>
                <a:path extrusionOk="0" h="1883" w="1846">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19"/>
            <p:cNvSpPr/>
            <p:nvPr/>
          </p:nvSpPr>
          <p:spPr>
            <a:xfrm>
              <a:off x="7978706" y="2150132"/>
              <a:ext cx="389412" cy="334561"/>
            </a:xfrm>
            <a:custGeom>
              <a:rect b="b" l="l" r="r" t="t"/>
              <a:pathLst>
                <a:path extrusionOk="0" h="11400" w="13269">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19"/>
            <p:cNvSpPr/>
            <p:nvPr/>
          </p:nvSpPr>
          <p:spPr>
            <a:xfrm>
              <a:off x="7988890" y="2175107"/>
              <a:ext cx="225066" cy="225712"/>
            </a:xfrm>
            <a:custGeom>
              <a:rect b="b" l="l" r="r" t="t"/>
              <a:pathLst>
                <a:path extrusionOk="0" h="7691" w="7669">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19"/>
            <p:cNvSpPr/>
            <p:nvPr/>
          </p:nvSpPr>
          <p:spPr>
            <a:xfrm>
              <a:off x="8245712" y="2218161"/>
              <a:ext cx="56435" cy="45723"/>
            </a:xfrm>
            <a:custGeom>
              <a:rect b="b" l="l" r="r" t="t"/>
              <a:pathLst>
                <a:path extrusionOk="0" h="1558" w="1923">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19"/>
            <p:cNvSpPr/>
            <p:nvPr/>
          </p:nvSpPr>
          <p:spPr>
            <a:xfrm>
              <a:off x="8261296" y="2200317"/>
              <a:ext cx="21101" cy="22011"/>
            </a:xfrm>
            <a:custGeom>
              <a:rect b="b" l="l" r="r" t="t"/>
              <a:pathLst>
                <a:path extrusionOk="0" h="750" w="719">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19"/>
            <p:cNvSpPr/>
            <p:nvPr/>
          </p:nvSpPr>
          <p:spPr>
            <a:xfrm>
              <a:off x="7971927" y="2057775"/>
              <a:ext cx="452069" cy="433492"/>
            </a:xfrm>
            <a:custGeom>
              <a:rect b="b" l="l" r="r" t="t"/>
              <a:pathLst>
                <a:path extrusionOk="0" h="14771" w="15404">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2"/>
          <p:cNvSpPr/>
          <p:nvPr/>
        </p:nvSpPr>
        <p:spPr>
          <a:xfrm>
            <a:off x="7091016" y="2512549"/>
            <a:ext cx="1231128" cy="1492151"/>
          </a:xfrm>
          <a:prstGeom prst="flowChartAlternateProcess">
            <a:avLst/>
          </a:prstGeom>
          <a:solidFill>
            <a:schemeClr val="accent5"/>
          </a:solid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Phê phán xung đột sắc tộc và chiến tranh phi nghĩa.</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2" name="Google Shape;1012;p2"/>
          <p:cNvSpPr/>
          <p:nvPr/>
        </p:nvSpPr>
        <p:spPr>
          <a:xfrm>
            <a:off x="5457472" y="2483531"/>
            <a:ext cx="1259086" cy="1921252"/>
          </a:xfrm>
          <a:prstGeom prst="flowChartAlternateProcess">
            <a:avLst/>
          </a:prstGeom>
          <a:solidFill>
            <a:schemeClr val="accent5"/>
          </a:solid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Biết lựa chọn và tham gia những hoạt động phù hợp để bảo vệ hoà bình. </a:t>
            </a:r>
            <a:endParaRPr b="0" i="0" sz="1400" u="none" cap="none" strike="noStrike">
              <a:solidFill>
                <a:srgbClr val="000000"/>
              </a:solidFill>
              <a:latin typeface="Arial"/>
              <a:ea typeface="Arial"/>
              <a:cs typeface="Arial"/>
              <a:sym typeface="Arial"/>
            </a:endParaRPr>
          </a:p>
        </p:txBody>
      </p:sp>
      <p:sp>
        <p:nvSpPr>
          <p:cNvPr id="1013" name="Google Shape;1013;p2"/>
          <p:cNvSpPr/>
          <p:nvPr/>
        </p:nvSpPr>
        <p:spPr>
          <a:xfrm>
            <a:off x="3974041" y="2512549"/>
            <a:ext cx="1202559" cy="1708785"/>
          </a:xfrm>
          <a:prstGeom prst="flowChartAlternateProcess">
            <a:avLst/>
          </a:prstGeom>
          <a:solidFill>
            <a:schemeClr val="accent5"/>
          </a:solid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Nhận ra được những biện pháp để thúc đẩy và bảo vệ hoà bình. </a:t>
            </a:r>
            <a:endParaRPr b="0" i="0" sz="1400" u="none" cap="none" strike="noStrike">
              <a:solidFill>
                <a:srgbClr val="000000"/>
              </a:solidFill>
              <a:latin typeface="Arial"/>
              <a:ea typeface="Arial"/>
              <a:cs typeface="Arial"/>
              <a:sym typeface="Arial"/>
            </a:endParaRPr>
          </a:p>
        </p:txBody>
      </p:sp>
      <p:sp>
        <p:nvSpPr>
          <p:cNvPr id="1014" name="Google Shape;1014;p2"/>
          <p:cNvSpPr/>
          <p:nvPr/>
        </p:nvSpPr>
        <p:spPr>
          <a:xfrm>
            <a:off x="2462459" y="2497071"/>
            <a:ext cx="1116181" cy="1492151"/>
          </a:xfrm>
          <a:prstGeom prst="flowChartAlternateProcess">
            <a:avLst/>
          </a:prstGeom>
          <a:solidFill>
            <a:schemeClr val="accent5"/>
          </a:solid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Giải thích được vì sao cần phải bảo vệ hoà bình.</a:t>
            </a:r>
            <a:endParaRPr b="0" i="0" sz="1400" u="none" cap="none" strike="noStrike">
              <a:solidFill>
                <a:srgbClr val="000000"/>
              </a:solidFill>
              <a:latin typeface="Arial"/>
              <a:ea typeface="Arial"/>
              <a:cs typeface="Arial"/>
              <a:sym typeface="Arial"/>
            </a:endParaRPr>
          </a:p>
        </p:txBody>
      </p:sp>
      <p:sp>
        <p:nvSpPr>
          <p:cNvPr id="1015" name="Google Shape;1015;p2"/>
          <p:cNvSpPr/>
          <p:nvPr/>
        </p:nvSpPr>
        <p:spPr>
          <a:xfrm>
            <a:off x="737221" y="2440670"/>
            <a:ext cx="1408793" cy="1724263"/>
          </a:xfrm>
          <a:prstGeom prst="flowChartAlternateProcess">
            <a:avLst/>
          </a:prstGeom>
          <a:solidFill>
            <a:schemeClr val="accent5"/>
          </a:solid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Nêu được thế nào là hoà bình và bảo vệ hoà bình; các biểu hiện của hoà bình. </a:t>
            </a:r>
            <a:endParaRPr b="0" i="0" sz="1400" u="none" cap="none" strike="noStrike">
              <a:solidFill>
                <a:srgbClr val="000000"/>
              </a:solidFill>
              <a:latin typeface="Arial"/>
              <a:ea typeface="Arial"/>
              <a:cs typeface="Arial"/>
              <a:sym typeface="Arial"/>
            </a:endParaRPr>
          </a:p>
        </p:txBody>
      </p:sp>
      <p:sp>
        <p:nvSpPr>
          <p:cNvPr id="1016" name="Google Shape;1016;p2"/>
          <p:cNvSpPr/>
          <p:nvPr/>
        </p:nvSpPr>
        <p:spPr>
          <a:xfrm>
            <a:off x="920400" y="1474350"/>
            <a:ext cx="1097400" cy="1097400"/>
          </a:xfrm>
          <a:prstGeom prst="ellipse">
            <a:avLst/>
          </a:prstGeom>
          <a:solidFill>
            <a:schemeClr val="accent5"/>
          </a:solidFill>
          <a:ln>
            <a:noFill/>
          </a:ln>
          <a:effectLst>
            <a:outerShdw blurRad="71438" rotWithShape="0" algn="bl" dir="4500000" dist="28575">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2"/>
          <p:cNvSpPr/>
          <p:nvPr/>
        </p:nvSpPr>
        <p:spPr>
          <a:xfrm>
            <a:off x="2471850" y="1474350"/>
            <a:ext cx="1097400" cy="1097400"/>
          </a:xfrm>
          <a:prstGeom prst="ellipse">
            <a:avLst/>
          </a:prstGeom>
          <a:solidFill>
            <a:schemeClr val="accent5"/>
          </a:solidFill>
          <a:ln>
            <a:noFill/>
          </a:ln>
          <a:effectLst>
            <a:outerShdw blurRad="71438" rotWithShape="0" algn="bl" dir="4500000" dist="28575">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2"/>
          <p:cNvSpPr/>
          <p:nvPr/>
        </p:nvSpPr>
        <p:spPr>
          <a:xfrm>
            <a:off x="4023300" y="1474350"/>
            <a:ext cx="1097400" cy="1097400"/>
          </a:xfrm>
          <a:prstGeom prst="ellipse">
            <a:avLst/>
          </a:prstGeom>
          <a:solidFill>
            <a:schemeClr val="accent5"/>
          </a:solidFill>
          <a:ln>
            <a:noFill/>
          </a:ln>
          <a:effectLst>
            <a:outerShdw blurRad="71438" rotWithShape="0" algn="bl" dir="4500000" dist="28575">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2"/>
          <p:cNvSpPr/>
          <p:nvPr/>
        </p:nvSpPr>
        <p:spPr>
          <a:xfrm>
            <a:off x="5574750" y="1474350"/>
            <a:ext cx="1097400" cy="1097400"/>
          </a:xfrm>
          <a:prstGeom prst="ellipse">
            <a:avLst/>
          </a:prstGeom>
          <a:solidFill>
            <a:schemeClr val="accent5"/>
          </a:solidFill>
          <a:ln>
            <a:noFill/>
          </a:ln>
          <a:effectLst>
            <a:outerShdw blurRad="71438" rotWithShape="0" algn="bl" dir="4500000" dist="28575">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2"/>
          <p:cNvSpPr/>
          <p:nvPr/>
        </p:nvSpPr>
        <p:spPr>
          <a:xfrm>
            <a:off x="7126200" y="1474350"/>
            <a:ext cx="1097400" cy="1097400"/>
          </a:xfrm>
          <a:prstGeom prst="ellipse">
            <a:avLst/>
          </a:prstGeom>
          <a:solidFill>
            <a:schemeClr val="accent5"/>
          </a:solidFill>
          <a:ln>
            <a:noFill/>
          </a:ln>
          <a:effectLst>
            <a:outerShdw blurRad="71438" rotWithShape="0" algn="bl" dir="4500000" dist="28575">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1" name="Google Shape;1021;p2"/>
          <p:cNvGrpSpPr/>
          <p:nvPr/>
        </p:nvGrpSpPr>
        <p:grpSpPr>
          <a:xfrm>
            <a:off x="7444270" y="1748717"/>
            <a:ext cx="464798" cy="548632"/>
            <a:chOff x="7369827" y="2050908"/>
            <a:chExt cx="378994" cy="447461"/>
          </a:xfrm>
        </p:grpSpPr>
        <p:sp>
          <p:nvSpPr>
            <p:cNvPr id="1022" name="Google Shape;1022;p2"/>
            <p:cNvSpPr/>
            <p:nvPr/>
          </p:nvSpPr>
          <p:spPr>
            <a:xfrm>
              <a:off x="7430695" y="2057335"/>
              <a:ext cx="257524" cy="147178"/>
            </a:xfrm>
            <a:custGeom>
              <a:rect b="b" l="l" r="r" t="t"/>
              <a:pathLst>
                <a:path extrusionOk="0" h="5015" w="8775">
                  <a:moveTo>
                    <a:pt x="4388" y="0"/>
                  </a:moveTo>
                  <a:cubicBezTo>
                    <a:pt x="1427" y="0"/>
                    <a:pt x="1" y="1041"/>
                    <a:pt x="1" y="1041"/>
                  </a:cubicBezTo>
                  <a:lnTo>
                    <a:pt x="1" y="5015"/>
                  </a:lnTo>
                  <a:cubicBezTo>
                    <a:pt x="1" y="5015"/>
                    <a:pt x="1427" y="3976"/>
                    <a:pt x="4388" y="3976"/>
                  </a:cubicBezTo>
                  <a:cubicBezTo>
                    <a:pt x="7348" y="3976"/>
                    <a:pt x="8774" y="5015"/>
                    <a:pt x="8774" y="5015"/>
                  </a:cubicBezTo>
                  <a:lnTo>
                    <a:pt x="8774" y="1041"/>
                  </a:lnTo>
                  <a:cubicBezTo>
                    <a:pt x="8774" y="1041"/>
                    <a:pt x="7348" y="0"/>
                    <a:pt x="438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2"/>
            <p:cNvSpPr/>
            <p:nvPr/>
          </p:nvSpPr>
          <p:spPr>
            <a:xfrm>
              <a:off x="7411707" y="2087856"/>
              <a:ext cx="330101" cy="403910"/>
            </a:xfrm>
            <a:custGeom>
              <a:rect b="b" l="l" r="r" t="t"/>
              <a:pathLst>
                <a:path extrusionOk="0" h="13763" w="11248">
                  <a:moveTo>
                    <a:pt x="9419" y="1"/>
                  </a:moveTo>
                  <a:cubicBezTo>
                    <a:pt x="9419" y="1"/>
                    <a:pt x="7438" y="7759"/>
                    <a:pt x="195" y="11322"/>
                  </a:cubicBezTo>
                  <a:cubicBezTo>
                    <a:pt x="0" y="11419"/>
                    <a:pt x="26" y="11703"/>
                    <a:pt x="236" y="11762"/>
                  </a:cubicBezTo>
                  <a:lnTo>
                    <a:pt x="1897" y="12231"/>
                  </a:lnTo>
                  <a:lnTo>
                    <a:pt x="1919" y="13531"/>
                  </a:lnTo>
                  <a:cubicBezTo>
                    <a:pt x="1920" y="13665"/>
                    <a:pt x="2031" y="13762"/>
                    <a:pt x="2154" y="13762"/>
                  </a:cubicBezTo>
                  <a:cubicBezTo>
                    <a:pt x="2188" y="13762"/>
                    <a:pt x="2222" y="13755"/>
                    <a:pt x="2256" y="13739"/>
                  </a:cubicBezTo>
                  <a:cubicBezTo>
                    <a:pt x="6260" y="11856"/>
                    <a:pt x="8697" y="8767"/>
                    <a:pt x="10093" y="6319"/>
                  </a:cubicBezTo>
                  <a:cubicBezTo>
                    <a:pt x="11248" y="4289"/>
                    <a:pt x="10969" y="1745"/>
                    <a:pt x="9419"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2"/>
            <p:cNvSpPr/>
            <p:nvPr/>
          </p:nvSpPr>
          <p:spPr>
            <a:xfrm>
              <a:off x="7377047" y="2087856"/>
              <a:ext cx="330101" cy="403851"/>
            </a:xfrm>
            <a:custGeom>
              <a:rect b="b" l="l" r="r" t="t"/>
              <a:pathLst>
                <a:path extrusionOk="0" h="13761" w="11248">
                  <a:moveTo>
                    <a:pt x="1829" y="1"/>
                  </a:moveTo>
                  <a:cubicBezTo>
                    <a:pt x="276" y="1745"/>
                    <a:pt x="1" y="4288"/>
                    <a:pt x="1156" y="6316"/>
                  </a:cubicBezTo>
                  <a:cubicBezTo>
                    <a:pt x="2552" y="8766"/>
                    <a:pt x="4988" y="11855"/>
                    <a:pt x="8993" y="13738"/>
                  </a:cubicBezTo>
                  <a:cubicBezTo>
                    <a:pt x="9026" y="13753"/>
                    <a:pt x="9060" y="13760"/>
                    <a:pt x="9093" y="13760"/>
                  </a:cubicBezTo>
                  <a:cubicBezTo>
                    <a:pt x="9217" y="13760"/>
                    <a:pt x="9328" y="13662"/>
                    <a:pt x="9329" y="13527"/>
                  </a:cubicBezTo>
                  <a:lnTo>
                    <a:pt x="9352" y="12227"/>
                  </a:lnTo>
                  <a:lnTo>
                    <a:pt x="11012" y="11759"/>
                  </a:lnTo>
                  <a:cubicBezTo>
                    <a:pt x="11222" y="11703"/>
                    <a:pt x="11248" y="11419"/>
                    <a:pt x="11053" y="11322"/>
                  </a:cubicBezTo>
                  <a:cubicBezTo>
                    <a:pt x="3811" y="7759"/>
                    <a:pt x="1829" y="1"/>
                    <a:pt x="1829"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2"/>
            <p:cNvSpPr/>
            <p:nvPr/>
          </p:nvSpPr>
          <p:spPr>
            <a:xfrm>
              <a:off x="7488422" y="2100447"/>
              <a:ext cx="13206" cy="25562"/>
            </a:xfrm>
            <a:custGeom>
              <a:rect b="b" l="l" r="r" t="t"/>
              <a:pathLst>
                <a:path extrusionOk="0" h="871" w="450">
                  <a:moveTo>
                    <a:pt x="226" y="1"/>
                  </a:moveTo>
                  <a:cubicBezTo>
                    <a:pt x="101" y="1"/>
                    <a:pt x="0" y="102"/>
                    <a:pt x="0" y="226"/>
                  </a:cubicBezTo>
                  <a:lnTo>
                    <a:pt x="0" y="647"/>
                  </a:lnTo>
                  <a:cubicBezTo>
                    <a:pt x="0" y="770"/>
                    <a:pt x="101" y="870"/>
                    <a:pt x="226" y="870"/>
                  </a:cubicBezTo>
                  <a:cubicBezTo>
                    <a:pt x="349" y="870"/>
                    <a:pt x="450" y="770"/>
                    <a:pt x="450" y="647"/>
                  </a:cubicBezTo>
                  <a:lnTo>
                    <a:pt x="450" y="226"/>
                  </a:lnTo>
                  <a:cubicBezTo>
                    <a:pt x="450" y="102"/>
                    <a:pt x="349" y="1"/>
                    <a:pt x="22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2"/>
            <p:cNvSpPr/>
            <p:nvPr/>
          </p:nvSpPr>
          <p:spPr>
            <a:xfrm>
              <a:off x="7617171" y="2100447"/>
              <a:ext cx="13177" cy="25562"/>
            </a:xfrm>
            <a:custGeom>
              <a:rect b="b" l="l" r="r" t="t"/>
              <a:pathLst>
                <a:path extrusionOk="0" h="871" w="449">
                  <a:moveTo>
                    <a:pt x="225" y="1"/>
                  </a:moveTo>
                  <a:cubicBezTo>
                    <a:pt x="102" y="1"/>
                    <a:pt x="1" y="102"/>
                    <a:pt x="1" y="226"/>
                  </a:cubicBezTo>
                  <a:lnTo>
                    <a:pt x="1" y="647"/>
                  </a:lnTo>
                  <a:cubicBezTo>
                    <a:pt x="3" y="770"/>
                    <a:pt x="103" y="870"/>
                    <a:pt x="225" y="870"/>
                  </a:cubicBezTo>
                  <a:cubicBezTo>
                    <a:pt x="349" y="870"/>
                    <a:pt x="449" y="770"/>
                    <a:pt x="449" y="647"/>
                  </a:cubicBezTo>
                  <a:lnTo>
                    <a:pt x="449" y="226"/>
                  </a:lnTo>
                  <a:cubicBezTo>
                    <a:pt x="449" y="102"/>
                    <a:pt x="349" y="1"/>
                    <a:pt x="22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2"/>
            <p:cNvSpPr/>
            <p:nvPr/>
          </p:nvSpPr>
          <p:spPr>
            <a:xfrm>
              <a:off x="7535055" y="2112420"/>
              <a:ext cx="48658" cy="20895"/>
            </a:xfrm>
            <a:custGeom>
              <a:rect b="b" l="l" r="r" t="t"/>
              <a:pathLst>
                <a:path extrusionOk="0" h="712" w="1658">
                  <a:moveTo>
                    <a:pt x="251" y="1"/>
                  </a:moveTo>
                  <a:cubicBezTo>
                    <a:pt x="198" y="1"/>
                    <a:pt x="146" y="19"/>
                    <a:pt x="103" y="56"/>
                  </a:cubicBezTo>
                  <a:cubicBezTo>
                    <a:pt x="12" y="138"/>
                    <a:pt x="0" y="280"/>
                    <a:pt x="82" y="374"/>
                  </a:cubicBezTo>
                  <a:cubicBezTo>
                    <a:pt x="272" y="589"/>
                    <a:pt x="544" y="712"/>
                    <a:pt x="829" y="712"/>
                  </a:cubicBezTo>
                  <a:cubicBezTo>
                    <a:pt x="1116" y="712"/>
                    <a:pt x="1388" y="589"/>
                    <a:pt x="1577" y="374"/>
                  </a:cubicBezTo>
                  <a:cubicBezTo>
                    <a:pt x="1658" y="280"/>
                    <a:pt x="1647" y="138"/>
                    <a:pt x="1555" y="56"/>
                  </a:cubicBezTo>
                  <a:cubicBezTo>
                    <a:pt x="1512" y="19"/>
                    <a:pt x="1460" y="2"/>
                    <a:pt x="1409" y="2"/>
                  </a:cubicBezTo>
                  <a:cubicBezTo>
                    <a:pt x="1346" y="2"/>
                    <a:pt x="1284" y="27"/>
                    <a:pt x="1239" y="78"/>
                  </a:cubicBezTo>
                  <a:cubicBezTo>
                    <a:pt x="1135" y="198"/>
                    <a:pt x="988" y="266"/>
                    <a:pt x="829" y="266"/>
                  </a:cubicBezTo>
                  <a:cubicBezTo>
                    <a:pt x="672" y="266"/>
                    <a:pt x="525" y="198"/>
                    <a:pt x="419" y="78"/>
                  </a:cubicBezTo>
                  <a:cubicBezTo>
                    <a:pt x="375" y="27"/>
                    <a:pt x="313" y="1"/>
                    <a:pt x="25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2"/>
            <p:cNvSpPr/>
            <p:nvPr/>
          </p:nvSpPr>
          <p:spPr>
            <a:xfrm>
              <a:off x="7369827" y="2050908"/>
              <a:ext cx="378994" cy="447461"/>
            </a:xfrm>
            <a:custGeom>
              <a:rect b="b" l="l" r="r" t="t"/>
              <a:pathLst>
                <a:path extrusionOk="0" h="15247" w="12914">
                  <a:moveTo>
                    <a:pt x="6459" y="445"/>
                  </a:moveTo>
                  <a:cubicBezTo>
                    <a:pt x="8813" y="445"/>
                    <a:pt x="10180" y="1123"/>
                    <a:pt x="10585" y="1361"/>
                  </a:cubicBezTo>
                  <a:cubicBezTo>
                    <a:pt x="10301" y="2328"/>
                    <a:pt x="9830" y="3445"/>
                    <a:pt x="9369" y="4352"/>
                  </a:cubicBezTo>
                  <a:cubicBezTo>
                    <a:pt x="8492" y="4098"/>
                    <a:pt x="7515" y="3970"/>
                    <a:pt x="6462" y="3970"/>
                  </a:cubicBezTo>
                  <a:cubicBezTo>
                    <a:pt x="5406" y="3970"/>
                    <a:pt x="4431" y="4098"/>
                    <a:pt x="3554" y="4352"/>
                  </a:cubicBezTo>
                  <a:cubicBezTo>
                    <a:pt x="2825" y="2909"/>
                    <a:pt x="2456" y="1762"/>
                    <a:pt x="2338" y="1361"/>
                  </a:cubicBezTo>
                  <a:cubicBezTo>
                    <a:pt x="2499" y="1267"/>
                    <a:pt x="2803" y="1104"/>
                    <a:pt x="3259" y="944"/>
                  </a:cubicBezTo>
                  <a:cubicBezTo>
                    <a:pt x="3896" y="715"/>
                    <a:pt x="4976" y="445"/>
                    <a:pt x="6459" y="445"/>
                  </a:cubicBezTo>
                  <a:close/>
                  <a:moveTo>
                    <a:pt x="3971" y="11436"/>
                  </a:moveTo>
                  <a:cubicBezTo>
                    <a:pt x="4627" y="12131"/>
                    <a:pt x="5338" y="12772"/>
                    <a:pt x="6083" y="13339"/>
                  </a:cubicBezTo>
                  <a:cubicBezTo>
                    <a:pt x="5295" y="13896"/>
                    <a:pt x="4458" y="14387"/>
                    <a:pt x="3587" y="14793"/>
                  </a:cubicBezTo>
                  <a:cubicBezTo>
                    <a:pt x="3585" y="14794"/>
                    <a:pt x="3583" y="14795"/>
                    <a:pt x="3581" y="14795"/>
                  </a:cubicBezTo>
                  <a:cubicBezTo>
                    <a:pt x="3574" y="14795"/>
                    <a:pt x="3568" y="14789"/>
                    <a:pt x="3568" y="14783"/>
                  </a:cubicBezTo>
                  <a:lnTo>
                    <a:pt x="3546" y="13483"/>
                  </a:lnTo>
                  <a:cubicBezTo>
                    <a:pt x="3544" y="13384"/>
                    <a:pt x="3478" y="13298"/>
                    <a:pt x="3384" y="13271"/>
                  </a:cubicBezTo>
                  <a:cubicBezTo>
                    <a:pt x="1595" y="12767"/>
                    <a:pt x="1714" y="12804"/>
                    <a:pt x="1713" y="12793"/>
                  </a:cubicBezTo>
                  <a:cubicBezTo>
                    <a:pt x="1713" y="12784"/>
                    <a:pt x="1714" y="12782"/>
                    <a:pt x="1718" y="12779"/>
                  </a:cubicBezTo>
                  <a:cubicBezTo>
                    <a:pt x="2500" y="12394"/>
                    <a:pt x="3255" y="11945"/>
                    <a:pt x="3971" y="11436"/>
                  </a:cubicBezTo>
                  <a:close/>
                  <a:moveTo>
                    <a:pt x="1979" y="1731"/>
                  </a:moveTo>
                  <a:cubicBezTo>
                    <a:pt x="2210" y="2464"/>
                    <a:pt x="2794" y="4086"/>
                    <a:pt x="3930" y="5958"/>
                  </a:cubicBezTo>
                  <a:cubicBezTo>
                    <a:pt x="3973" y="6027"/>
                    <a:pt x="4047" y="6065"/>
                    <a:pt x="4123" y="6065"/>
                  </a:cubicBezTo>
                  <a:cubicBezTo>
                    <a:pt x="4162" y="6065"/>
                    <a:pt x="4202" y="6055"/>
                    <a:pt x="4238" y="6034"/>
                  </a:cubicBezTo>
                  <a:cubicBezTo>
                    <a:pt x="4344" y="5969"/>
                    <a:pt x="4378" y="5832"/>
                    <a:pt x="4313" y="5726"/>
                  </a:cubicBezTo>
                  <a:cubicBezTo>
                    <a:pt x="4113" y="5396"/>
                    <a:pt x="3930" y="5072"/>
                    <a:pt x="3765" y="4761"/>
                  </a:cubicBezTo>
                  <a:cubicBezTo>
                    <a:pt x="4578" y="4533"/>
                    <a:pt x="5483" y="4421"/>
                    <a:pt x="6461" y="4421"/>
                  </a:cubicBezTo>
                  <a:cubicBezTo>
                    <a:pt x="7440" y="4421"/>
                    <a:pt x="8343" y="4537"/>
                    <a:pt x="9158" y="4761"/>
                  </a:cubicBezTo>
                  <a:cubicBezTo>
                    <a:pt x="8540" y="5907"/>
                    <a:pt x="7658" y="7291"/>
                    <a:pt x="6459" y="8622"/>
                  </a:cubicBezTo>
                  <a:cubicBezTo>
                    <a:pt x="5861" y="7959"/>
                    <a:pt x="5304" y="7240"/>
                    <a:pt x="4785" y="6462"/>
                  </a:cubicBezTo>
                  <a:cubicBezTo>
                    <a:pt x="4742" y="6398"/>
                    <a:pt x="4671" y="6363"/>
                    <a:pt x="4599" y="6363"/>
                  </a:cubicBezTo>
                  <a:cubicBezTo>
                    <a:pt x="4557" y="6363"/>
                    <a:pt x="4513" y="6375"/>
                    <a:pt x="4475" y="6401"/>
                  </a:cubicBezTo>
                  <a:cubicBezTo>
                    <a:pt x="4373" y="6469"/>
                    <a:pt x="4345" y="6608"/>
                    <a:pt x="4414" y="6710"/>
                  </a:cubicBezTo>
                  <a:cubicBezTo>
                    <a:pt x="6218" y="9411"/>
                    <a:pt x="8501" y="11453"/>
                    <a:pt x="11200" y="12782"/>
                  </a:cubicBezTo>
                  <a:cubicBezTo>
                    <a:pt x="11205" y="12784"/>
                    <a:pt x="11209" y="12786"/>
                    <a:pt x="11207" y="12794"/>
                  </a:cubicBezTo>
                  <a:cubicBezTo>
                    <a:pt x="11207" y="12803"/>
                    <a:pt x="11202" y="12803"/>
                    <a:pt x="11198" y="12806"/>
                  </a:cubicBezTo>
                  <a:lnTo>
                    <a:pt x="9538" y="13273"/>
                  </a:lnTo>
                  <a:cubicBezTo>
                    <a:pt x="9440" y="13302"/>
                    <a:pt x="9377" y="13387"/>
                    <a:pt x="9375" y="13484"/>
                  </a:cubicBezTo>
                  <a:lnTo>
                    <a:pt x="9353" y="14785"/>
                  </a:lnTo>
                  <a:cubicBezTo>
                    <a:pt x="9353" y="14788"/>
                    <a:pt x="9353" y="14791"/>
                    <a:pt x="9346" y="14797"/>
                  </a:cubicBezTo>
                  <a:cubicBezTo>
                    <a:pt x="9344" y="14798"/>
                    <a:pt x="9342" y="14799"/>
                    <a:pt x="9340" y="14799"/>
                  </a:cubicBezTo>
                  <a:cubicBezTo>
                    <a:pt x="9338" y="14799"/>
                    <a:pt x="9335" y="14798"/>
                    <a:pt x="9334" y="14797"/>
                  </a:cubicBezTo>
                  <a:cubicBezTo>
                    <a:pt x="7395" y="13884"/>
                    <a:pt x="5702" y="12622"/>
                    <a:pt x="4262" y="11093"/>
                  </a:cubicBezTo>
                  <a:cubicBezTo>
                    <a:pt x="3254" y="10018"/>
                    <a:pt x="2357" y="8801"/>
                    <a:pt x="1596" y="7469"/>
                  </a:cubicBezTo>
                  <a:cubicBezTo>
                    <a:pt x="556" y="5644"/>
                    <a:pt x="722" y="3389"/>
                    <a:pt x="1979" y="1731"/>
                  </a:cubicBezTo>
                  <a:close/>
                  <a:moveTo>
                    <a:pt x="6457" y="1"/>
                  </a:moveTo>
                  <a:cubicBezTo>
                    <a:pt x="3464" y="1"/>
                    <a:pt x="2000" y="1038"/>
                    <a:pt x="1940" y="1082"/>
                  </a:cubicBezTo>
                  <a:cubicBezTo>
                    <a:pt x="1931" y="1089"/>
                    <a:pt x="1909" y="1111"/>
                    <a:pt x="1904" y="1115"/>
                  </a:cubicBezTo>
                  <a:cubicBezTo>
                    <a:pt x="283" y="2936"/>
                    <a:pt x="1" y="5579"/>
                    <a:pt x="1203" y="7689"/>
                  </a:cubicBezTo>
                  <a:cubicBezTo>
                    <a:pt x="1913" y="8933"/>
                    <a:pt x="2739" y="10081"/>
                    <a:pt x="3664" y="11108"/>
                  </a:cubicBezTo>
                  <a:cubicBezTo>
                    <a:pt x="2982" y="11588"/>
                    <a:pt x="2261" y="12017"/>
                    <a:pt x="1520" y="12382"/>
                  </a:cubicBezTo>
                  <a:cubicBezTo>
                    <a:pt x="1142" y="12569"/>
                    <a:pt x="1193" y="13124"/>
                    <a:pt x="1596" y="13237"/>
                  </a:cubicBezTo>
                  <a:lnTo>
                    <a:pt x="3098" y="13660"/>
                  </a:lnTo>
                  <a:lnTo>
                    <a:pt x="3117" y="14793"/>
                  </a:lnTo>
                  <a:cubicBezTo>
                    <a:pt x="3122" y="15057"/>
                    <a:pt x="3339" y="15245"/>
                    <a:pt x="3578" y="15245"/>
                  </a:cubicBezTo>
                  <a:cubicBezTo>
                    <a:pt x="3643" y="15245"/>
                    <a:pt x="3709" y="15231"/>
                    <a:pt x="3773" y="15202"/>
                  </a:cubicBezTo>
                  <a:cubicBezTo>
                    <a:pt x="4711" y="14762"/>
                    <a:pt x="5612" y="14229"/>
                    <a:pt x="6456" y="13621"/>
                  </a:cubicBezTo>
                  <a:cubicBezTo>
                    <a:pt x="7301" y="14229"/>
                    <a:pt x="8198" y="14759"/>
                    <a:pt x="9138" y="15202"/>
                  </a:cubicBezTo>
                  <a:cubicBezTo>
                    <a:pt x="9202" y="15232"/>
                    <a:pt x="9269" y="15246"/>
                    <a:pt x="9334" y="15246"/>
                  </a:cubicBezTo>
                  <a:cubicBezTo>
                    <a:pt x="9573" y="15246"/>
                    <a:pt x="9790" y="15055"/>
                    <a:pt x="9794" y="14793"/>
                  </a:cubicBezTo>
                  <a:lnTo>
                    <a:pt x="9813" y="13660"/>
                  </a:lnTo>
                  <a:lnTo>
                    <a:pt x="11315" y="13237"/>
                  </a:lnTo>
                  <a:cubicBezTo>
                    <a:pt x="11720" y="13124"/>
                    <a:pt x="11771" y="12569"/>
                    <a:pt x="11391" y="12382"/>
                  </a:cubicBezTo>
                  <a:cubicBezTo>
                    <a:pt x="10643" y="12015"/>
                    <a:pt x="9927" y="11590"/>
                    <a:pt x="9244" y="11110"/>
                  </a:cubicBezTo>
                  <a:cubicBezTo>
                    <a:pt x="9703" y="10599"/>
                    <a:pt x="10144" y="10052"/>
                    <a:pt x="10554" y="9485"/>
                  </a:cubicBezTo>
                  <a:cubicBezTo>
                    <a:pt x="10626" y="9384"/>
                    <a:pt x="10602" y="9246"/>
                    <a:pt x="10503" y="9172"/>
                  </a:cubicBezTo>
                  <a:cubicBezTo>
                    <a:pt x="10464" y="9144"/>
                    <a:pt x="10418" y="9131"/>
                    <a:pt x="10374" y="9131"/>
                  </a:cubicBezTo>
                  <a:cubicBezTo>
                    <a:pt x="10304" y="9131"/>
                    <a:pt x="10235" y="9163"/>
                    <a:pt x="10190" y="9223"/>
                  </a:cubicBezTo>
                  <a:cubicBezTo>
                    <a:pt x="9780" y="9792"/>
                    <a:pt x="9341" y="10337"/>
                    <a:pt x="8882" y="10845"/>
                  </a:cubicBezTo>
                  <a:cubicBezTo>
                    <a:pt x="8132" y="10286"/>
                    <a:pt x="7419" y="9649"/>
                    <a:pt x="6756" y="8950"/>
                  </a:cubicBezTo>
                  <a:cubicBezTo>
                    <a:pt x="8646" y="6864"/>
                    <a:pt x="10158" y="4178"/>
                    <a:pt x="10934" y="1730"/>
                  </a:cubicBezTo>
                  <a:cubicBezTo>
                    <a:pt x="12191" y="3389"/>
                    <a:pt x="12357" y="5644"/>
                    <a:pt x="11316" y="7469"/>
                  </a:cubicBezTo>
                  <a:cubicBezTo>
                    <a:pt x="11127" y="7814"/>
                    <a:pt x="10913" y="8162"/>
                    <a:pt x="10693" y="8501"/>
                  </a:cubicBezTo>
                  <a:cubicBezTo>
                    <a:pt x="10624" y="8603"/>
                    <a:pt x="10653" y="8742"/>
                    <a:pt x="10756" y="8810"/>
                  </a:cubicBezTo>
                  <a:cubicBezTo>
                    <a:pt x="10793" y="8835"/>
                    <a:pt x="10835" y="8846"/>
                    <a:pt x="10877" y="8846"/>
                  </a:cubicBezTo>
                  <a:cubicBezTo>
                    <a:pt x="10951" y="8846"/>
                    <a:pt x="11023" y="8810"/>
                    <a:pt x="11067" y="8745"/>
                  </a:cubicBezTo>
                  <a:cubicBezTo>
                    <a:pt x="11292" y="8400"/>
                    <a:pt x="11508" y="8044"/>
                    <a:pt x="11711" y="7689"/>
                  </a:cubicBezTo>
                  <a:cubicBezTo>
                    <a:pt x="12914" y="5579"/>
                    <a:pt x="12632" y="2936"/>
                    <a:pt x="11010" y="1115"/>
                  </a:cubicBezTo>
                  <a:cubicBezTo>
                    <a:pt x="11002" y="1104"/>
                    <a:pt x="10978" y="1084"/>
                    <a:pt x="10975" y="1082"/>
                  </a:cubicBezTo>
                  <a:cubicBezTo>
                    <a:pt x="10915" y="1038"/>
                    <a:pt x="9454" y="1"/>
                    <a:pt x="6457"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9" name="Google Shape;1029;p2"/>
          <p:cNvGrpSpPr/>
          <p:nvPr/>
        </p:nvGrpSpPr>
        <p:grpSpPr>
          <a:xfrm>
            <a:off x="5844070" y="1761707"/>
            <a:ext cx="558772" cy="522653"/>
            <a:chOff x="4708541" y="2061443"/>
            <a:chExt cx="455620" cy="426272"/>
          </a:xfrm>
        </p:grpSpPr>
        <p:sp>
          <p:nvSpPr>
            <p:cNvPr id="1030" name="Google Shape;1030;p2"/>
            <p:cNvSpPr/>
            <p:nvPr/>
          </p:nvSpPr>
          <p:spPr>
            <a:xfrm>
              <a:off x="4840165" y="2294612"/>
              <a:ext cx="66472" cy="101865"/>
            </a:xfrm>
            <a:custGeom>
              <a:rect b="b" l="l" r="r" t="t"/>
              <a:pathLst>
                <a:path extrusionOk="0" h="3471" w="2265">
                  <a:moveTo>
                    <a:pt x="1598" y="0"/>
                  </a:moveTo>
                  <a:lnTo>
                    <a:pt x="1" y="1598"/>
                  </a:lnTo>
                  <a:lnTo>
                    <a:pt x="582" y="3470"/>
                  </a:lnTo>
                  <a:lnTo>
                    <a:pt x="1812" y="2240"/>
                  </a:lnTo>
                  <a:cubicBezTo>
                    <a:pt x="2176" y="1873"/>
                    <a:pt x="2265" y="1316"/>
                    <a:pt x="2032" y="854"/>
                  </a:cubicBezTo>
                  <a:lnTo>
                    <a:pt x="1598" y="0"/>
                  </a:lnTo>
                  <a:close/>
                </a:path>
              </a:pathLst>
            </a:custGeom>
            <a:solidFill>
              <a:srgbClr val="ABD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2"/>
            <p:cNvSpPr/>
            <p:nvPr/>
          </p:nvSpPr>
          <p:spPr>
            <a:xfrm>
              <a:off x="4743406" y="2178277"/>
              <a:ext cx="238801" cy="302954"/>
            </a:xfrm>
            <a:custGeom>
              <a:rect b="b" l="l" r="r" t="t"/>
              <a:pathLst>
                <a:path extrusionOk="0" h="10323" w="8137">
                  <a:moveTo>
                    <a:pt x="7402" y="0"/>
                  </a:moveTo>
                  <a:lnTo>
                    <a:pt x="2382" y="4388"/>
                  </a:lnTo>
                  <a:lnTo>
                    <a:pt x="0" y="7400"/>
                  </a:lnTo>
                  <a:cubicBezTo>
                    <a:pt x="123" y="7374"/>
                    <a:pt x="246" y="7361"/>
                    <a:pt x="368" y="7361"/>
                  </a:cubicBezTo>
                  <a:cubicBezTo>
                    <a:pt x="1046" y="7361"/>
                    <a:pt x="1679" y="7755"/>
                    <a:pt x="1969" y="8391"/>
                  </a:cubicBezTo>
                  <a:lnTo>
                    <a:pt x="2674" y="9947"/>
                  </a:lnTo>
                  <a:cubicBezTo>
                    <a:pt x="2784" y="10190"/>
                    <a:pt x="3018" y="10322"/>
                    <a:pt x="3256" y="10322"/>
                  </a:cubicBezTo>
                  <a:cubicBezTo>
                    <a:pt x="3416" y="10322"/>
                    <a:pt x="3579" y="10262"/>
                    <a:pt x="3706" y="10135"/>
                  </a:cubicBezTo>
                  <a:lnTo>
                    <a:pt x="4902" y="8939"/>
                  </a:lnTo>
                  <a:cubicBezTo>
                    <a:pt x="5220" y="8622"/>
                    <a:pt x="5297" y="8136"/>
                    <a:pt x="5095" y="7737"/>
                  </a:cubicBezTo>
                  <a:lnTo>
                    <a:pt x="4268" y="6110"/>
                  </a:lnTo>
                  <a:cubicBezTo>
                    <a:pt x="4044" y="5668"/>
                    <a:pt x="4130" y="5135"/>
                    <a:pt x="4480" y="4784"/>
                  </a:cubicBezTo>
                  <a:lnTo>
                    <a:pt x="7897" y="1367"/>
                  </a:lnTo>
                  <a:cubicBezTo>
                    <a:pt x="8136" y="1125"/>
                    <a:pt x="8136" y="737"/>
                    <a:pt x="7897" y="498"/>
                  </a:cubicBezTo>
                  <a:lnTo>
                    <a:pt x="7402" y="0"/>
                  </a:lnTo>
                  <a:close/>
                </a:path>
              </a:pathLst>
            </a:custGeom>
            <a:solidFill>
              <a:srgbClr val="008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2"/>
            <p:cNvSpPr/>
            <p:nvPr/>
          </p:nvSpPr>
          <p:spPr>
            <a:xfrm>
              <a:off x="4715819" y="2118173"/>
              <a:ext cx="252389" cy="281765"/>
            </a:xfrm>
            <a:custGeom>
              <a:rect b="b" l="l" r="r" t="t"/>
              <a:pathLst>
                <a:path extrusionOk="0" h="9601" w="8600">
                  <a:moveTo>
                    <a:pt x="6957" y="0"/>
                  </a:moveTo>
                  <a:cubicBezTo>
                    <a:pt x="6786" y="0"/>
                    <a:pt x="6615" y="66"/>
                    <a:pt x="6485" y="196"/>
                  </a:cubicBezTo>
                  <a:lnTo>
                    <a:pt x="710" y="5971"/>
                  </a:lnTo>
                  <a:cubicBezTo>
                    <a:pt x="373" y="6308"/>
                    <a:pt x="236" y="6795"/>
                    <a:pt x="347" y="7256"/>
                  </a:cubicBezTo>
                  <a:cubicBezTo>
                    <a:pt x="496" y="7883"/>
                    <a:pt x="286" y="8472"/>
                    <a:pt x="107" y="8823"/>
                  </a:cubicBezTo>
                  <a:cubicBezTo>
                    <a:pt x="1" y="9029"/>
                    <a:pt x="33" y="9284"/>
                    <a:pt x="197" y="9446"/>
                  </a:cubicBezTo>
                  <a:cubicBezTo>
                    <a:pt x="300" y="9549"/>
                    <a:pt x="435" y="9600"/>
                    <a:pt x="570" y="9600"/>
                  </a:cubicBezTo>
                  <a:cubicBezTo>
                    <a:pt x="706" y="9600"/>
                    <a:pt x="841" y="9549"/>
                    <a:pt x="944" y="9446"/>
                  </a:cubicBezTo>
                  <a:lnTo>
                    <a:pt x="8340" y="2048"/>
                  </a:lnTo>
                  <a:cubicBezTo>
                    <a:pt x="8600" y="1789"/>
                    <a:pt x="8600" y="1367"/>
                    <a:pt x="8338" y="1105"/>
                  </a:cubicBezTo>
                  <a:lnTo>
                    <a:pt x="7429" y="196"/>
                  </a:lnTo>
                  <a:cubicBezTo>
                    <a:pt x="7299" y="66"/>
                    <a:pt x="7128" y="0"/>
                    <a:pt x="6957" y="0"/>
                  </a:cubicBezTo>
                  <a:close/>
                </a:path>
              </a:pathLst>
            </a:custGeom>
            <a:solidFill>
              <a:srgbClr val="7AB3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2"/>
            <p:cNvSpPr/>
            <p:nvPr/>
          </p:nvSpPr>
          <p:spPr>
            <a:xfrm>
              <a:off x="4720074" y="2232805"/>
              <a:ext cx="62451" cy="60661"/>
            </a:xfrm>
            <a:custGeom>
              <a:rect b="b" l="l" r="r" t="t"/>
              <a:pathLst>
                <a:path extrusionOk="0" h="2067" w="2128">
                  <a:moveTo>
                    <a:pt x="1365" y="1"/>
                  </a:moveTo>
                  <a:cubicBezTo>
                    <a:pt x="1199" y="1"/>
                    <a:pt x="1034" y="64"/>
                    <a:pt x="906" y="189"/>
                  </a:cubicBezTo>
                  <a:lnTo>
                    <a:pt x="254" y="844"/>
                  </a:lnTo>
                  <a:cubicBezTo>
                    <a:pt x="1" y="1095"/>
                    <a:pt x="1" y="1503"/>
                    <a:pt x="254" y="1758"/>
                  </a:cubicBezTo>
                  <a:lnTo>
                    <a:pt x="563" y="2067"/>
                  </a:lnTo>
                  <a:lnTo>
                    <a:pt x="1612" y="1551"/>
                  </a:lnTo>
                  <a:lnTo>
                    <a:pt x="2128" y="502"/>
                  </a:lnTo>
                  <a:lnTo>
                    <a:pt x="1820" y="189"/>
                  </a:lnTo>
                  <a:cubicBezTo>
                    <a:pt x="1695" y="64"/>
                    <a:pt x="1530" y="1"/>
                    <a:pt x="1365" y="1"/>
                  </a:cubicBezTo>
                  <a:close/>
                </a:path>
              </a:pathLst>
            </a:custGeom>
            <a:solidFill>
              <a:srgbClr val="ABD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2"/>
            <p:cNvSpPr/>
            <p:nvPr/>
          </p:nvSpPr>
          <p:spPr>
            <a:xfrm>
              <a:off x="4804537" y="2353835"/>
              <a:ext cx="63244" cy="85078"/>
            </a:xfrm>
            <a:custGeom>
              <a:rect b="b" l="l" r="r" t="t"/>
              <a:pathLst>
                <a:path extrusionOk="0" h="2899" w="2155">
                  <a:moveTo>
                    <a:pt x="897" y="1"/>
                  </a:moveTo>
                  <a:cubicBezTo>
                    <a:pt x="801" y="1"/>
                    <a:pt x="704" y="36"/>
                    <a:pt x="629" y="111"/>
                  </a:cubicBezTo>
                  <a:lnTo>
                    <a:pt x="145" y="593"/>
                  </a:lnTo>
                  <a:cubicBezTo>
                    <a:pt x="27" y="711"/>
                    <a:pt x="0" y="888"/>
                    <a:pt x="75" y="1035"/>
                  </a:cubicBezTo>
                  <a:lnTo>
                    <a:pt x="916" y="2691"/>
                  </a:lnTo>
                  <a:cubicBezTo>
                    <a:pt x="985" y="2826"/>
                    <a:pt x="1120" y="2899"/>
                    <a:pt x="1257" y="2899"/>
                  </a:cubicBezTo>
                  <a:cubicBezTo>
                    <a:pt x="1354" y="2899"/>
                    <a:pt x="1451" y="2863"/>
                    <a:pt x="1527" y="2788"/>
                  </a:cubicBezTo>
                  <a:lnTo>
                    <a:pt x="2009" y="2306"/>
                  </a:lnTo>
                  <a:cubicBezTo>
                    <a:pt x="2125" y="2189"/>
                    <a:pt x="2154" y="2011"/>
                    <a:pt x="2081" y="1864"/>
                  </a:cubicBezTo>
                  <a:lnTo>
                    <a:pt x="1239" y="208"/>
                  </a:lnTo>
                  <a:cubicBezTo>
                    <a:pt x="1169" y="73"/>
                    <a:pt x="1034" y="1"/>
                    <a:pt x="897" y="1"/>
                  </a:cubicBezTo>
                  <a:close/>
                </a:path>
              </a:pathLst>
            </a:custGeom>
            <a:solidFill>
              <a:srgbClr val="7AB3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2"/>
            <p:cNvSpPr/>
            <p:nvPr/>
          </p:nvSpPr>
          <p:spPr>
            <a:xfrm>
              <a:off x="5048476" y="2117909"/>
              <a:ext cx="108527" cy="91682"/>
            </a:xfrm>
            <a:custGeom>
              <a:rect b="b" l="l" r="r" t="t"/>
              <a:pathLst>
                <a:path extrusionOk="0" h="3124" w="3698">
                  <a:moveTo>
                    <a:pt x="1958" y="1"/>
                  </a:moveTo>
                  <a:cubicBezTo>
                    <a:pt x="1799" y="1"/>
                    <a:pt x="1638" y="25"/>
                    <a:pt x="1478" y="77"/>
                  </a:cubicBezTo>
                  <a:cubicBezTo>
                    <a:pt x="1358" y="115"/>
                    <a:pt x="1239" y="169"/>
                    <a:pt x="1121" y="238"/>
                  </a:cubicBezTo>
                  <a:cubicBezTo>
                    <a:pt x="989" y="867"/>
                    <a:pt x="560" y="1536"/>
                    <a:pt x="10" y="1763"/>
                  </a:cubicBezTo>
                  <a:cubicBezTo>
                    <a:pt x="0" y="1904"/>
                    <a:pt x="14" y="2037"/>
                    <a:pt x="56" y="2170"/>
                  </a:cubicBezTo>
                  <a:cubicBezTo>
                    <a:pt x="259" y="2795"/>
                    <a:pt x="1070" y="3123"/>
                    <a:pt x="1804" y="3123"/>
                  </a:cubicBezTo>
                  <a:cubicBezTo>
                    <a:pt x="2028" y="3123"/>
                    <a:pt x="2245" y="3093"/>
                    <a:pt x="2435" y="3031"/>
                  </a:cubicBezTo>
                  <a:cubicBezTo>
                    <a:pt x="3251" y="2768"/>
                    <a:pt x="3697" y="1890"/>
                    <a:pt x="3434" y="1075"/>
                  </a:cubicBezTo>
                  <a:cubicBezTo>
                    <a:pt x="3221" y="418"/>
                    <a:pt x="2613" y="1"/>
                    <a:pt x="195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2"/>
            <p:cNvSpPr/>
            <p:nvPr/>
          </p:nvSpPr>
          <p:spPr>
            <a:xfrm>
              <a:off x="5024704" y="2188285"/>
              <a:ext cx="106531" cy="98960"/>
            </a:xfrm>
            <a:custGeom>
              <a:rect b="b" l="l" r="r" t="t"/>
              <a:pathLst>
                <a:path extrusionOk="0" h="3372" w="3630">
                  <a:moveTo>
                    <a:pt x="1374" y="0"/>
                  </a:moveTo>
                  <a:cubicBezTo>
                    <a:pt x="1124" y="0"/>
                    <a:pt x="889" y="61"/>
                    <a:pt x="696" y="201"/>
                  </a:cubicBezTo>
                  <a:cubicBezTo>
                    <a:pt x="0" y="705"/>
                    <a:pt x="108" y="2036"/>
                    <a:pt x="612" y="2730"/>
                  </a:cubicBezTo>
                  <a:cubicBezTo>
                    <a:pt x="916" y="3149"/>
                    <a:pt x="1390" y="3372"/>
                    <a:pt x="1871" y="3372"/>
                  </a:cubicBezTo>
                  <a:cubicBezTo>
                    <a:pt x="2187" y="3372"/>
                    <a:pt x="2505" y="3276"/>
                    <a:pt x="2780" y="3076"/>
                  </a:cubicBezTo>
                  <a:cubicBezTo>
                    <a:pt x="3474" y="2572"/>
                    <a:pt x="3629" y="1602"/>
                    <a:pt x="3125" y="908"/>
                  </a:cubicBezTo>
                  <a:cubicBezTo>
                    <a:pt x="2762" y="408"/>
                    <a:pt x="2019" y="0"/>
                    <a:pt x="1374"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2"/>
            <p:cNvSpPr/>
            <p:nvPr/>
          </p:nvSpPr>
          <p:spPr>
            <a:xfrm>
              <a:off x="4942912" y="2188255"/>
              <a:ext cx="106531" cy="98989"/>
            </a:xfrm>
            <a:custGeom>
              <a:rect b="b" l="l" r="r" t="t"/>
              <a:pathLst>
                <a:path extrusionOk="0" h="3373" w="3630">
                  <a:moveTo>
                    <a:pt x="2256" y="0"/>
                  </a:moveTo>
                  <a:cubicBezTo>
                    <a:pt x="1610" y="0"/>
                    <a:pt x="868" y="409"/>
                    <a:pt x="505" y="909"/>
                  </a:cubicBezTo>
                  <a:cubicBezTo>
                    <a:pt x="1" y="1603"/>
                    <a:pt x="156" y="2575"/>
                    <a:pt x="851" y="3077"/>
                  </a:cubicBezTo>
                  <a:cubicBezTo>
                    <a:pt x="1126" y="3276"/>
                    <a:pt x="1445" y="3372"/>
                    <a:pt x="1760" y="3372"/>
                  </a:cubicBezTo>
                  <a:cubicBezTo>
                    <a:pt x="2241" y="3372"/>
                    <a:pt x="2716" y="3150"/>
                    <a:pt x="3018" y="2731"/>
                  </a:cubicBezTo>
                  <a:cubicBezTo>
                    <a:pt x="3520" y="2037"/>
                    <a:pt x="3630" y="706"/>
                    <a:pt x="2936" y="202"/>
                  </a:cubicBezTo>
                  <a:cubicBezTo>
                    <a:pt x="2742" y="61"/>
                    <a:pt x="2506" y="0"/>
                    <a:pt x="2256"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2"/>
            <p:cNvSpPr/>
            <p:nvPr/>
          </p:nvSpPr>
          <p:spPr>
            <a:xfrm>
              <a:off x="4917086" y="2115150"/>
              <a:ext cx="114749" cy="91652"/>
            </a:xfrm>
            <a:custGeom>
              <a:rect b="b" l="l" r="r" t="t"/>
              <a:pathLst>
                <a:path extrusionOk="0" h="3123" w="3910">
                  <a:moveTo>
                    <a:pt x="1742" y="1"/>
                  </a:moveTo>
                  <a:cubicBezTo>
                    <a:pt x="1088" y="1"/>
                    <a:pt x="479" y="418"/>
                    <a:pt x="266" y="1073"/>
                  </a:cubicBezTo>
                  <a:cubicBezTo>
                    <a:pt x="1" y="1890"/>
                    <a:pt x="447" y="2765"/>
                    <a:pt x="1263" y="3030"/>
                  </a:cubicBezTo>
                  <a:cubicBezTo>
                    <a:pt x="1454" y="3091"/>
                    <a:pt x="1671" y="3122"/>
                    <a:pt x="1895" y="3122"/>
                  </a:cubicBezTo>
                  <a:cubicBezTo>
                    <a:pt x="2629" y="3122"/>
                    <a:pt x="3439" y="2794"/>
                    <a:pt x="3642" y="2170"/>
                  </a:cubicBezTo>
                  <a:cubicBezTo>
                    <a:pt x="3910" y="1357"/>
                    <a:pt x="3038" y="342"/>
                    <a:pt x="2222" y="77"/>
                  </a:cubicBezTo>
                  <a:cubicBezTo>
                    <a:pt x="2062" y="25"/>
                    <a:pt x="1901" y="1"/>
                    <a:pt x="1742"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2"/>
            <p:cNvSpPr/>
            <p:nvPr/>
          </p:nvSpPr>
          <p:spPr>
            <a:xfrm>
              <a:off x="4991512" y="2065200"/>
              <a:ext cx="91124" cy="104213"/>
            </a:xfrm>
            <a:custGeom>
              <a:rect b="b" l="l" r="r" t="t"/>
              <a:pathLst>
                <a:path extrusionOk="0" h="3551" w="3105">
                  <a:moveTo>
                    <a:pt x="1553" y="1"/>
                  </a:moveTo>
                  <a:cubicBezTo>
                    <a:pt x="696" y="1"/>
                    <a:pt x="0" y="694"/>
                    <a:pt x="0" y="1552"/>
                  </a:cubicBezTo>
                  <a:cubicBezTo>
                    <a:pt x="0" y="2411"/>
                    <a:pt x="694" y="3551"/>
                    <a:pt x="1553" y="3551"/>
                  </a:cubicBezTo>
                  <a:cubicBezTo>
                    <a:pt x="1692" y="3551"/>
                    <a:pt x="1823" y="3522"/>
                    <a:pt x="1951" y="3469"/>
                  </a:cubicBezTo>
                  <a:cubicBezTo>
                    <a:pt x="2001" y="2876"/>
                    <a:pt x="2503" y="2261"/>
                    <a:pt x="3062" y="1942"/>
                  </a:cubicBezTo>
                  <a:cubicBezTo>
                    <a:pt x="3091" y="1808"/>
                    <a:pt x="3105" y="1677"/>
                    <a:pt x="3105" y="1552"/>
                  </a:cubicBezTo>
                  <a:cubicBezTo>
                    <a:pt x="3105" y="694"/>
                    <a:pt x="2409" y="1"/>
                    <a:pt x="1553"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2"/>
            <p:cNvSpPr/>
            <p:nvPr/>
          </p:nvSpPr>
          <p:spPr>
            <a:xfrm>
              <a:off x="5048770" y="2124864"/>
              <a:ext cx="32605" cy="44814"/>
            </a:xfrm>
            <a:custGeom>
              <a:rect b="b" l="l" r="r" t="t"/>
              <a:pathLst>
                <a:path extrusionOk="0" h="1527" w="1111">
                  <a:moveTo>
                    <a:pt x="1111" y="1"/>
                  </a:moveTo>
                  <a:lnTo>
                    <a:pt x="1111" y="1"/>
                  </a:lnTo>
                  <a:cubicBezTo>
                    <a:pt x="552" y="320"/>
                    <a:pt x="50" y="935"/>
                    <a:pt x="0" y="1526"/>
                  </a:cubicBezTo>
                  <a:cubicBezTo>
                    <a:pt x="550" y="1299"/>
                    <a:pt x="979" y="630"/>
                    <a:pt x="1111"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2"/>
            <p:cNvSpPr/>
            <p:nvPr/>
          </p:nvSpPr>
          <p:spPr>
            <a:xfrm>
              <a:off x="4986083" y="2134901"/>
              <a:ext cx="101983" cy="101924"/>
            </a:xfrm>
            <a:custGeom>
              <a:rect b="b" l="l" r="r" t="t"/>
              <a:pathLst>
                <a:path extrusionOk="0" h="3473" w="3475">
                  <a:moveTo>
                    <a:pt x="1738" y="0"/>
                  </a:moveTo>
                  <a:cubicBezTo>
                    <a:pt x="778" y="0"/>
                    <a:pt x="1" y="778"/>
                    <a:pt x="1" y="1736"/>
                  </a:cubicBezTo>
                  <a:cubicBezTo>
                    <a:pt x="1" y="2695"/>
                    <a:pt x="778" y="3472"/>
                    <a:pt x="1738" y="3472"/>
                  </a:cubicBezTo>
                  <a:cubicBezTo>
                    <a:pt x="2697" y="3472"/>
                    <a:pt x="3474" y="2695"/>
                    <a:pt x="3474" y="1736"/>
                  </a:cubicBezTo>
                  <a:cubicBezTo>
                    <a:pt x="3474" y="778"/>
                    <a:pt x="2697" y="0"/>
                    <a:pt x="173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2"/>
            <p:cNvSpPr/>
            <p:nvPr/>
          </p:nvSpPr>
          <p:spPr>
            <a:xfrm>
              <a:off x="4797464" y="2347203"/>
              <a:ext cx="77536" cy="98343"/>
            </a:xfrm>
            <a:custGeom>
              <a:rect b="b" l="l" r="r" t="t"/>
              <a:pathLst>
                <a:path extrusionOk="0" h="3351" w="2642">
                  <a:moveTo>
                    <a:pt x="1139" y="447"/>
                  </a:moveTo>
                  <a:cubicBezTo>
                    <a:pt x="1196" y="447"/>
                    <a:pt x="1252" y="478"/>
                    <a:pt x="1282" y="535"/>
                  </a:cubicBezTo>
                  <a:lnTo>
                    <a:pt x="2122" y="2191"/>
                  </a:lnTo>
                  <a:cubicBezTo>
                    <a:pt x="2155" y="2252"/>
                    <a:pt x="2141" y="2326"/>
                    <a:pt x="2093" y="2374"/>
                  </a:cubicBezTo>
                  <a:lnTo>
                    <a:pt x="1610" y="2857"/>
                  </a:lnTo>
                  <a:cubicBezTo>
                    <a:pt x="1578" y="2889"/>
                    <a:pt x="1538" y="2903"/>
                    <a:pt x="1498" y="2903"/>
                  </a:cubicBezTo>
                  <a:cubicBezTo>
                    <a:pt x="1441" y="2903"/>
                    <a:pt x="1385" y="2873"/>
                    <a:pt x="1357" y="2816"/>
                  </a:cubicBezTo>
                  <a:lnTo>
                    <a:pt x="514" y="1161"/>
                  </a:lnTo>
                  <a:cubicBezTo>
                    <a:pt x="482" y="1099"/>
                    <a:pt x="496" y="1026"/>
                    <a:pt x="545" y="978"/>
                  </a:cubicBezTo>
                  <a:lnTo>
                    <a:pt x="1027" y="494"/>
                  </a:lnTo>
                  <a:cubicBezTo>
                    <a:pt x="1059" y="462"/>
                    <a:pt x="1099" y="447"/>
                    <a:pt x="1139" y="447"/>
                  </a:cubicBezTo>
                  <a:close/>
                  <a:moveTo>
                    <a:pt x="1139" y="0"/>
                  </a:moveTo>
                  <a:cubicBezTo>
                    <a:pt x="986" y="0"/>
                    <a:pt x="832" y="57"/>
                    <a:pt x="713" y="178"/>
                  </a:cubicBezTo>
                  <a:lnTo>
                    <a:pt x="231" y="662"/>
                  </a:lnTo>
                  <a:cubicBezTo>
                    <a:pt x="45" y="846"/>
                    <a:pt x="0" y="1130"/>
                    <a:pt x="120" y="1364"/>
                  </a:cubicBezTo>
                  <a:lnTo>
                    <a:pt x="960" y="3019"/>
                  </a:lnTo>
                  <a:cubicBezTo>
                    <a:pt x="1070" y="3235"/>
                    <a:pt x="1284" y="3351"/>
                    <a:pt x="1502" y="3351"/>
                  </a:cubicBezTo>
                  <a:cubicBezTo>
                    <a:pt x="1655" y="3351"/>
                    <a:pt x="1809" y="3293"/>
                    <a:pt x="1929" y="3173"/>
                  </a:cubicBezTo>
                  <a:lnTo>
                    <a:pt x="2411" y="2690"/>
                  </a:lnTo>
                  <a:cubicBezTo>
                    <a:pt x="2597" y="2505"/>
                    <a:pt x="2642" y="2222"/>
                    <a:pt x="2522" y="1987"/>
                  </a:cubicBezTo>
                  <a:lnTo>
                    <a:pt x="1681" y="332"/>
                  </a:lnTo>
                  <a:cubicBezTo>
                    <a:pt x="1571" y="116"/>
                    <a:pt x="1356" y="0"/>
                    <a:pt x="1139"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2"/>
            <p:cNvSpPr/>
            <p:nvPr/>
          </p:nvSpPr>
          <p:spPr>
            <a:xfrm>
              <a:off x="4708541" y="2061443"/>
              <a:ext cx="455620" cy="426272"/>
            </a:xfrm>
            <a:custGeom>
              <a:rect b="b" l="l" r="r" t="t"/>
              <a:pathLst>
                <a:path extrusionOk="0" h="14525" w="15525">
                  <a:moveTo>
                    <a:pt x="11195" y="445"/>
                  </a:moveTo>
                  <a:cubicBezTo>
                    <a:pt x="11926" y="445"/>
                    <a:pt x="12523" y="1039"/>
                    <a:pt x="12523" y="1772"/>
                  </a:cubicBezTo>
                  <a:cubicBezTo>
                    <a:pt x="12523" y="1851"/>
                    <a:pt x="12516" y="1935"/>
                    <a:pt x="12502" y="2022"/>
                  </a:cubicBezTo>
                  <a:cubicBezTo>
                    <a:pt x="12316" y="2140"/>
                    <a:pt x="12140" y="2283"/>
                    <a:pt x="11985" y="2447"/>
                  </a:cubicBezTo>
                  <a:cubicBezTo>
                    <a:pt x="11812" y="2370"/>
                    <a:pt x="11617" y="2317"/>
                    <a:pt x="11417" y="2293"/>
                  </a:cubicBezTo>
                  <a:lnTo>
                    <a:pt x="11417" y="1583"/>
                  </a:lnTo>
                  <a:cubicBezTo>
                    <a:pt x="11417" y="1458"/>
                    <a:pt x="11317" y="1357"/>
                    <a:pt x="11192" y="1357"/>
                  </a:cubicBezTo>
                  <a:cubicBezTo>
                    <a:pt x="11069" y="1357"/>
                    <a:pt x="10968" y="1458"/>
                    <a:pt x="10968" y="1583"/>
                  </a:cubicBezTo>
                  <a:lnTo>
                    <a:pt x="10968" y="2292"/>
                  </a:lnTo>
                  <a:cubicBezTo>
                    <a:pt x="10648" y="2327"/>
                    <a:pt x="10341" y="2445"/>
                    <a:pt x="10078" y="2626"/>
                  </a:cubicBezTo>
                  <a:cubicBezTo>
                    <a:pt x="9926" y="2310"/>
                    <a:pt x="9863" y="2010"/>
                    <a:pt x="9863" y="1772"/>
                  </a:cubicBezTo>
                  <a:cubicBezTo>
                    <a:pt x="9866" y="1043"/>
                    <a:pt x="10462" y="445"/>
                    <a:pt x="11195" y="445"/>
                  </a:cubicBezTo>
                  <a:close/>
                  <a:moveTo>
                    <a:pt x="13546" y="2148"/>
                  </a:moveTo>
                  <a:cubicBezTo>
                    <a:pt x="13758" y="2148"/>
                    <a:pt x="13960" y="2201"/>
                    <a:pt x="14144" y="2295"/>
                  </a:cubicBezTo>
                  <a:cubicBezTo>
                    <a:pt x="14460" y="2457"/>
                    <a:pt x="14694" y="2731"/>
                    <a:pt x="14804" y="3069"/>
                  </a:cubicBezTo>
                  <a:cubicBezTo>
                    <a:pt x="15043" y="3805"/>
                    <a:pt x="14605" y="4660"/>
                    <a:pt x="13707" y="4801"/>
                  </a:cubicBezTo>
                  <a:cubicBezTo>
                    <a:pt x="13529" y="4653"/>
                    <a:pt x="13322" y="4525"/>
                    <a:pt x="13143" y="4439"/>
                  </a:cubicBezTo>
                  <a:cubicBezTo>
                    <a:pt x="13162" y="4246"/>
                    <a:pt x="13153" y="4043"/>
                    <a:pt x="13114" y="3853"/>
                  </a:cubicBezTo>
                  <a:lnTo>
                    <a:pt x="13789" y="3633"/>
                  </a:lnTo>
                  <a:cubicBezTo>
                    <a:pt x="13907" y="3594"/>
                    <a:pt x="13972" y="3469"/>
                    <a:pt x="13932" y="3351"/>
                  </a:cubicBezTo>
                  <a:cubicBezTo>
                    <a:pt x="13902" y="3256"/>
                    <a:pt x="13814" y="3197"/>
                    <a:pt x="13720" y="3197"/>
                  </a:cubicBezTo>
                  <a:cubicBezTo>
                    <a:pt x="13697" y="3197"/>
                    <a:pt x="13673" y="3200"/>
                    <a:pt x="13650" y="3207"/>
                  </a:cubicBezTo>
                  <a:lnTo>
                    <a:pt x="12974" y="3428"/>
                  </a:lnTo>
                  <a:cubicBezTo>
                    <a:pt x="12846" y="3146"/>
                    <a:pt x="12644" y="2884"/>
                    <a:pt x="12379" y="2685"/>
                  </a:cubicBezTo>
                  <a:cubicBezTo>
                    <a:pt x="12775" y="2307"/>
                    <a:pt x="13176" y="2148"/>
                    <a:pt x="13546" y="2148"/>
                  </a:cubicBezTo>
                  <a:close/>
                  <a:moveTo>
                    <a:pt x="8843" y="2150"/>
                  </a:moveTo>
                  <a:cubicBezTo>
                    <a:pt x="9054" y="2150"/>
                    <a:pt x="9273" y="2201"/>
                    <a:pt x="9490" y="2310"/>
                  </a:cubicBezTo>
                  <a:cubicBezTo>
                    <a:pt x="9546" y="2529"/>
                    <a:pt x="9634" y="2748"/>
                    <a:pt x="9734" y="2934"/>
                  </a:cubicBezTo>
                  <a:cubicBezTo>
                    <a:pt x="9608" y="3074"/>
                    <a:pt x="9497" y="3243"/>
                    <a:pt x="9412" y="3428"/>
                  </a:cubicBezTo>
                  <a:lnTo>
                    <a:pt x="8733" y="3207"/>
                  </a:lnTo>
                  <a:cubicBezTo>
                    <a:pt x="8710" y="3200"/>
                    <a:pt x="8687" y="3196"/>
                    <a:pt x="8664" y="3196"/>
                  </a:cubicBezTo>
                  <a:cubicBezTo>
                    <a:pt x="8570" y="3196"/>
                    <a:pt x="8483" y="3256"/>
                    <a:pt x="8453" y="3351"/>
                  </a:cubicBezTo>
                  <a:cubicBezTo>
                    <a:pt x="8414" y="3467"/>
                    <a:pt x="8477" y="3594"/>
                    <a:pt x="8595" y="3633"/>
                  </a:cubicBezTo>
                  <a:lnTo>
                    <a:pt x="9270" y="3852"/>
                  </a:lnTo>
                  <a:cubicBezTo>
                    <a:pt x="9208" y="4159"/>
                    <a:pt x="9222" y="4492"/>
                    <a:pt x="9312" y="4803"/>
                  </a:cubicBezTo>
                  <a:cubicBezTo>
                    <a:pt x="9202" y="4818"/>
                    <a:pt x="9097" y="4825"/>
                    <a:pt x="8997" y="4825"/>
                  </a:cubicBezTo>
                  <a:cubicBezTo>
                    <a:pt x="7486" y="4825"/>
                    <a:pt x="7102" y="3216"/>
                    <a:pt x="7985" y="2466"/>
                  </a:cubicBezTo>
                  <a:lnTo>
                    <a:pt x="7987" y="2464"/>
                  </a:lnTo>
                  <a:cubicBezTo>
                    <a:pt x="8225" y="2266"/>
                    <a:pt x="8524" y="2150"/>
                    <a:pt x="8843" y="2150"/>
                  </a:cubicBezTo>
                  <a:close/>
                  <a:moveTo>
                    <a:pt x="11195" y="2727"/>
                  </a:moveTo>
                  <a:cubicBezTo>
                    <a:pt x="12029" y="2727"/>
                    <a:pt x="12707" y="3406"/>
                    <a:pt x="12707" y="4239"/>
                  </a:cubicBezTo>
                  <a:cubicBezTo>
                    <a:pt x="12707" y="5024"/>
                    <a:pt x="12102" y="5695"/>
                    <a:pt x="11289" y="5750"/>
                  </a:cubicBezTo>
                  <a:lnTo>
                    <a:pt x="11284" y="5750"/>
                  </a:lnTo>
                  <a:cubicBezTo>
                    <a:pt x="11254" y="5752"/>
                    <a:pt x="11224" y="5752"/>
                    <a:pt x="11193" y="5752"/>
                  </a:cubicBezTo>
                  <a:cubicBezTo>
                    <a:pt x="10400" y="5752"/>
                    <a:pt x="9683" y="5110"/>
                    <a:pt x="9683" y="4239"/>
                  </a:cubicBezTo>
                  <a:cubicBezTo>
                    <a:pt x="9683" y="3406"/>
                    <a:pt x="10360" y="2727"/>
                    <a:pt x="11195" y="2727"/>
                  </a:cubicBezTo>
                  <a:close/>
                  <a:moveTo>
                    <a:pt x="13042" y="4890"/>
                  </a:moveTo>
                  <a:cubicBezTo>
                    <a:pt x="13297" y="5027"/>
                    <a:pt x="13548" y="5222"/>
                    <a:pt x="13717" y="5454"/>
                  </a:cubicBezTo>
                  <a:cubicBezTo>
                    <a:pt x="14148" y="6050"/>
                    <a:pt x="14016" y="6881"/>
                    <a:pt x="13421" y="7313"/>
                  </a:cubicBezTo>
                  <a:cubicBezTo>
                    <a:pt x="13191" y="7480"/>
                    <a:pt x="12916" y="7565"/>
                    <a:pt x="12639" y="7565"/>
                  </a:cubicBezTo>
                  <a:cubicBezTo>
                    <a:pt x="12172" y="7565"/>
                    <a:pt x="11701" y="7320"/>
                    <a:pt x="11440" y="6809"/>
                  </a:cubicBezTo>
                  <a:cubicBezTo>
                    <a:pt x="11523" y="6599"/>
                    <a:pt x="11581" y="6373"/>
                    <a:pt x="11610" y="6155"/>
                  </a:cubicBezTo>
                  <a:cubicBezTo>
                    <a:pt x="11795" y="6117"/>
                    <a:pt x="11981" y="6049"/>
                    <a:pt x="12157" y="5948"/>
                  </a:cubicBezTo>
                  <a:lnTo>
                    <a:pt x="12574" y="6522"/>
                  </a:lnTo>
                  <a:cubicBezTo>
                    <a:pt x="12618" y="6583"/>
                    <a:pt x="12686" y="6614"/>
                    <a:pt x="12754" y="6614"/>
                  </a:cubicBezTo>
                  <a:cubicBezTo>
                    <a:pt x="12800" y="6614"/>
                    <a:pt x="12846" y="6600"/>
                    <a:pt x="12887" y="6572"/>
                  </a:cubicBezTo>
                  <a:cubicBezTo>
                    <a:pt x="12986" y="6498"/>
                    <a:pt x="13008" y="6360"/>
                    <a:pt x="12935" y="6259"/>
                  </a:cubicBezTo>
                  <a:lnTo>
                    <a:pt x="12519" y="5685"/>
                  </a:lnTo>
                  <a:cubicBezTo>
                    <a:pt x="12753" y="5471"/>
                    <a:pt x="12935" y="5200"/>
                    <a:pt x="13042" y="4890"/>
                  </a:cubicBezTo>
                  <a:close/>
                  <a:moveTo>
                    <a:pt x="9504" y="5225"/>
                  </a:moveTo>
                  <a:cubicBezTo>
                    <a:pt x="9603" y="5399"/>
                    <a:pt x="9734" y="5557"/>
                    <a:pt x="9873" y="5683"/>
                  </a:cubicBezTo>
                  <a:lnTo>
                    <a:pt x="9454" y="6259"/>
                  </a:lnTo>
                  <a:cubicBezTo>
                    <a:pt x="9381" y="6360"/>
                    <a:pt x="9405" y="6498"/>
                    <a:pt x="9504" y="6572"/>
                  </a:cubicBezTo>
                  <a:cubicBezTo>
                    <a:pt x="9543" y="6600"/>
                    <a:pt x="9589" y="6614"/>
                    <a:pt x="9634" y="6614"/>
                  </a:cubicBezTo>
                  <a:cubicBezTo>
                    <a:pt x="9703" y="6614"/>
                    <a:pt x="9771" y="6582"/>
                    <a:pt x="9815" y="6522"/>
                  </a:cubicBezTo>
                  <a:lnTo>
                    <a:pt x="10232" y="5948"/>
                  </a:lnTo>
                  <a:cubicBezTo>
                    <a:pt x="10514" y="6107"/>
                    <a:pt x="10830" y="6192"/>
                    <a:pt x="11147" y="6199"/>
                  </a:cubicBezTo>
                  <a:cubicBezTo>
                    <a:pt x="11086" y="6546"/>
                    <a:pt x="10959" y="6826"/>
                    <a:pt x="10821" y="7017"/>
                  </a:cubicBezTo>
                  <a:cubicBezTo>
                    <a:pt x="10562" y="7376"/>
                    <a:pt x="10158" y="7566"/>
                    <a:pt x="9747" y="7566"/>
                  </a:cubicBezTo>
                  <a:cubicBezTo>
                    <a:pt x="9477" y="7566"/>
                    <a:pt x="9204" y="7484"/>
                    <a:pt x="8967" y="7313"/>
                  </a:cubicBezTo>
                  <a:cubicBezTo>
                    <a:pt x="8344" y="6860"/>
                    <a:pt x="8185" y="5915"/>
                    <a:pt x="8834" y="5266"/>
                  </a:cubicBezTo>
                  <a:lnTo>
                    <a:pt x="8834" y="5266"/>
                  </a:lnTo>
                  <a:cubicBezTo>
                    <a:pt x="8892" y="5270"/>
                    <a:pt x="8949" y="5272"/>
                    <a:pt x="9007" y="5272"/>
                  </a:cubicBezTo>
                  <a:cubicBezTo>
                    <a:pt x="9174" y="5272"/>
                    <a:pt x="9341" y="5256"/>
                    <a:pt x="9504" y="5225"/>
                  </a:cubicBezTo>
                  <a:close/>
                  <a:moveTo>
                    <a:pt x="1758" y="6064"/>
                  </a:moveTo>
                  <a:cubicBezTo>
                    <a:pt x="1867" y="6064"/>
                    <a:pt x="1975" y="6105"/>
                    <a:pt x="2058" y="6187"/>
                  </a:cubicBezTo>
                  <a:lnTo>
                    <a:pt x="2210" y="6339"/>
                  </a:lnTo>
                  <a:lnTo>
                    <a:pt x="961" y="7588"/>
                  </a:lnTo>
                  <a:lnTo>
                    <a:pt x="809" y="7436"/>
                  </a:lnTo>
                  <a:cubicBezTo>
                    <a:pt x="642" y="7272"/>
                    <a:pt x="642" y="7005"/>
                    <a:pt x="807" y="6840"/>
                  </a:cubicBezTo>
                  <a:lnTo>
                    <a:pt x="1460" y="6187"/>
                  </a:lnTo>
                  <a:cubicBezTo>
                    <a:pt x="1542" y="6105"/>
                    <a:pt x="1650" y="6064"/>
                    <a:pt x="1758" y="6064"/>
                  </a:cubicBezTo>
                  <a:close/>
                  <a:moveTo>
                    <a:pt x="6158" y="8588"/>
                  </a:moveTo>
                  <a:lnTo>
                    <a:pt x="6319" y="8899"/>
                  </a:lnTo>
                  <a:cubicBezTo>
                    <a:pt x="6509" y="9274"/>
                    <a:pt x="6437" y="9727"/>
                    <a:pt x="6140" y="10024"/>
                  </a:cubicBezTo>
                  <a:lnTo>
                    <a:pt x="5832" y="10332"/>
                  </a:lnTo>
                  <a:cubicBezTo>
                    <a:pt x="5736" y="10098"/>
                    <a:pt x="5557" y="9912"/>
                    <a:pt x="5557" y="9567"/>
                  </a:cubicBezTo>
                  <a:cubicBezTo>
                    <a:pt x="5557" y="9331"/>
                    <a:pt x="5651" y="9097"/>
                    <a:pt x="5825" y="8921"/>
                  </a:cubicBezTo>
                  <a:lnTo>
                    <a:pt x="6158" y="8588"/>
                  </a:lnTo>
                  <a:close/>
                  <a:moveTo>
                    <a:pt x="11188" y="0"/>
                  </a:moveTo>
                  <a:cubicBezTo>
                    <a:pt x="10203" y="0"/>
                    <a:pt x="9400" y="805"/>
                    <a:pt x="9413" y="1798"/>
                  </a:cubicBezTo>
                  <a:cubicBezTo>
                    <a:pt x="9228" y="1735"/>
                    <a:pt x="9035" y="1703"/>
                    <a:pt x="8842" y="1703"/>
                  </a:cubicBezTo>
                  <a:cubicBezTo>
                    <a:pt x="8503" y="1703"/>
                    <a:pt x="8164" y="1801"/>
                    <a:pt x="7860" y="2001"/>
                  </a:cubicBezTo>
                  <a:lnTo>
                    <a:pt x="7831" y="1970"/>
                  </a:lnTo>
                  <a:cubicBezTo>
                    <a:pt x="7657" y="1796"/>
                    <a:pt x="7428" y="1709"/>
                    <a:pt x="7200" y="1709"/>
                  </a:cubicBezTo>
                  <a:cubicBezTo>
                    <a:pt x="6972" y="1709"/>
                    <a:pt x="6744" y="1796"/>
                    <a:pt x="6570" y="1970"/>
                  </a:cubicBezTo>
                  <a:lnTo>
                    <a:pt x="5405" y="3137"/>
                  </a:lnTo>
                  <a:cubicBezTo>
                    <a:pt x="5316" y="3224"/>
                    <a:pt x="5316" y="3365"/>
                    <a:pt x="5405" y="3453"/>
                  </a:cubicBezTo>
                  <a:cubicBezTo>
                    <a:pt x="5449" y="3497"/>
                    <a:pt x="5505" y="3519"/>
                    <a:pt x="5562" y="3519"/>
                  </a:cubicBezTo>
                  <a:cubicBezTo>
                    <a:pt x="5619" y="3519"/>
                    <a:pt x="5677" y="3497"/>
                    <a:pt x="5721" y="3453"/>
                  </a:cubicBezTo>
                  <a:lnTo>
                    <a:pt x="6886" y="2286"/>
                  </a:lnTo>
                  <a:cubicBezTo>
                    <a:pt x="6973" y="2200"/>
                    <a:pt x="7086" y="2157"/>
                    <a:pt x="7200" y="2157"/>
                  </a:cubicBezTo>
                  <a:cubicBezTo>
                    <a:pt x="7314" y="2157"/>
                    <a:pt x="7428" y="2200"/>
                    <a:pt x="7515" y="2286"/>
                  </a:cubicBezTo>
                  <a:lnTo>
                    <a:pt x="7520" y="2293"/>
                  </a:lnTo>
                  <a:cubicBezTo>
                    <a:pt x="7050" y="2816"/>
                    <a:pt x="6914" y="3605"/>
                    <a:pt x="7262" y="4285"/>
                  </a:cubicBezTo>
                  <a:cubicBezTo>
                    <a:pt x="7339" y="4438"/>
                    <a:pt x="7438" y="4576"/>
                    <a:pt x="7553" y="4699"/>
                  </a:cubicBezTo>
                  <a:lnTo>
                    <a:pt x="5612" y="6640"/>
                  </a:lnTo>
                  <a:cubicBezTo>
                    <a:pt x="5525" y="6727"/>
                    <a:pt x="5525" y="6869"/>
                    <a:pt x="5612" y="6956"/>
                  </a:cubicBezTo>
                  <a:cubicBezTo>
                    <a:pt x="5622" y="6966"/>
                    <a:pt x="5636" y="6976"/>
                    <a:pt x="5646" y="6983"/>
                  </a:cubicBezTo>
                  <a:cubicBezTo>
                    <a:pt x="5683" y="7008"/>
                    <a:pt x="5726" y="7020"/>
                    <a:pt x="5769" y="7020"/>
                  </a:cubicBezTo>
                  <a:cubicBezTo>
                    <a:pt x="5812" y="7020"/>
                    <a:pt x="5854" y="7008"/>
                    <a:pt x="5892" y="6983"/>
                  </a:cubicBezTo>
                  <a:cubicBezTo>
                    <a:pt x="5904" y="6975"/>
                    <a:pt x="5914" y="6966"/>
                    <a:pt x="5926" y="6956"/>
                  </a:cubicBezTo>
                  <a:lnTo>
                    <a:pt x="7899" y="4983"/>
                  </a:lnTo>
                  <a:cubicBezTo>
                    <a:pt x="8021" y="5059"/>
                    <a:pt x="8169" y="5128"/>
                    <a:pt x="8318" y="5174"/>
                  </a:cubicBezTo>
                  <a:cubicBezTo>
                    <a:pt x="8111" y="5454"/>
                    <a:pt x="7987" y="5787"/>
                    <a:pt x="7969" y="6139"/>
                  </a:cubicBezTo>
                  <a:lnTo>
                    <a:pt x="5507" y="8603"/>
                  </a:lnTo>
                  <a:cubicBezTo>
                    <a:pt x="5089" y="9022"/>
                    <a:pt x="4986" y="9659"/>
                    <a:pt x="5255" y="10187"/>
                  </a:cubicBezTo>
                  <a:cubicBezTo>
                    <a:pt x="5256" y="10192"/>
                    <a:pt x="6071" y="11793"/>
                    <a:pt x="6082" y="11815"/>
                  </a:cubicBezTo>
                  <a:cubicBezTo>
                    <a:pt x="6242" y="12128"/>
                    <a:pt x="6182" y="12509"/>
                    <a:pt x="5931" y="12758"/>
                  </a:cubicBezTo>
                  <a:lnTo>
                    <a:pt x="4735" y="13954"/>
                  </a:lnTo>
                  <a:cubicBezTo>
                    <a:pt x="4654" y="14037"/>
                    <a:pt x="4549" y="14076"/>
                    <a:pt x="4444" y="14076"/>
                  </a:cubicBezTo>
                  <a:cubicBezTo>
                    <a:pt x="4290" y="14076"/>
                    <a:pt x="4138" y="13991"/>
                    <a:pt x="4067" y="13833"/>
                  </a:cubicBezTo>
                  <a:lnTo>
                    <a:pt x="3360" y="12276"/>
                  </a:lnTo>
                  <a:cubicBezTo>
                    <a:pt x="3175" y="11866"/>
                    <a:pt x="2851" y="11530"/>
                    <a:pt x="2449" y="11328"/>
                  </a:cubicBezTo>
                  <a:cubicBezTo>
                    <a:pt x="2232" y="11219"/>
                    <a:pt x="1998" y="11150"/>
                    <a:pt x="1759" y="11126"/>
                  </a:cubicBezTo>
                  <a:lnTo>
                    <a:pt x="5325" y="7557"/>
                  </a:lnTo>
                  <a:cubicBezTo>
                    <a:pt x="5367" y="7515"/>
                    <a:pt x="5391" y="7458"/>
                    <a:pt x="5391" y="7400"/>
                  </a:cubicBezTo>
                  <a:cubicBezTo>
                    <a:pt x="5391" y="7351"/>
                    <a:pt x="5374" y="7299"/>
                    <a:pt x="5342" y="7258"/>
                  </a:cubicBezTo>
                  <a:cubicBezTo>
                    <a:pt x="5338" y="7253"/>
                    <a:pt x="5332" y="7248"/>
                    <a:pt x="5328" y="7241"/>
                  </a:cubicBezTo>
                  <a:cubicBezTo>
                    <a:pt x="5284" y="7198"/>
                    <a:pt x="5226" y="7176"/>
                    <a:pt x="5169" y="7176"/>
                  </a:cubicBezTo>
                  <a:cubicBezTo>
                    <a:pt x="5112" y="7176"/>
                    <a:pt x="5056" y="7198"/>
                    <a:pt x="5012" y="7241"/>
                  </a:cubicBezTo>
                  <a:lnTo>
                    <a:pt x="4117" y="8137"/>
                  </a:lnTo>
                  <a:lnTo>
                    <a:pt x="3647" y="7105"/>
                  </a:lnTo>
                  <a:cubicBezTo>
                    <a:pt x="3609" y="7022"/>
                    <a:pt x="3528" y="6973"/>
                    <a:pt x="3443" y="6973"/>
                  </a:cubicBezTo>
                  <a:cubicBezTo>
                    <a:pt x="3412" y="6973"/>
                    <a:pt x="3381" y="6980"/>
                    <a:pt x="3351" y="6994"/>
                  </a:cubicBezTo>
                  <a:cubicBezTo>
                    <a:pt x="3239" y="7045"/>
                    <a:pt x="3189" y="7178"/>
                    <a:pt x="3240" y="7291"/>
                  </a:cubicBezTo>
                  <a:lnTo>
                    <a:pt x="3778" y="8475"/>
                  </a:lnTo>
                  <a:lnTo>
                    <a:pt x="3531" y="8723"/>
                  </a:lnTo>
                  <a:lnTo>
                    <a:pt x="3061" y="7691"/>
                  </a:lnTo>
                  <a:cubicBezTo>
                    <a:pt x="3023" y="7608"/>
                    <a:pt x="2943" y="7559"/>
                    <a:pt x="2859" y="7559"/>
                  </a:cubicBezTo>
                  <a:cubicBezTo>
                    <a:pt x="2828" y="7559"/>
                    <a:pt x="2797" y="7566"/>
                    <a:pt x="2767" y="7580"/>
                  </a:cubicBezTo>
                  <a:cubicBezTo>
                    <a:pt x="2656" y="7631"/>
                    <a:pt x="2605" y="7762"/>
                    <a:pt x="2656" y="7873"/>
                  </a:cubicBezTo>
                  <a:lnTo>
                    <a:pt x="3194" y="9057"/>
                  </a:lnTo>
                  <a:lnTo>
                    <a:pt x="2946" y="9305"/>
                  </a:lnTo>
                  <a:lnTo>
                    <a:pt x="2477" y="8273"/>
                  </a:lnTo>
                  <a:cubicBezTo>
                    <a:pt x="2439" y="8191"/>
                    <a:pt x="2357" y="8142"/>
                    <a:pt x="2273" y="8142"/>
                  </a:cubicBezTo>
                  <a:cubicBezTo>
                    <a:pt x="2242" y="8142"/>
                    <a:pt x="2211" y="8148"/>
                    <a:pt x="2181" y="8162"/>
                  </a:cubicBezTo>
                  <a:cubicBezTo>
                    <a:pt x="2068" y="8213"/>
                    <a:pt x="2019" y="8347"/>
                    <a:pt x="2070" y="8458"/>
                  </a:cubicBezTo>
                  <a:lnTo>
                    <a:pt x="2608" y="9640"/>
                  </a:lnTo>
                  <a:lnTo>
                    <a:pt x="2360" y="9888"/>
                  </a:lnTo>
                  <a:lnTo>
                    <a:pt x="1891" y="8856"/>
                  </a:lnTo>
                  <a:cubicBezTo>
                    <a:pt x="1853" y="8773"/>
                    <a:pt x="1772" y="8725"/>
                    <a:pt x="1688" y="8725"/>
                  </a:cubicBezTo>
                  <a:cubicBezTo>
                    <a:pt x="1658" y="8725"/>
                    <a:pt x="1626" y="8731"/>
                    <a:pt x="1597" y="8745"/>
                  </a:cubicBezTo>
                  <a:cubicBezTo>
                    <a:pt x="1484" y="8796"/>
                    <a:pt x="1434" y="8929"/>
                    <a:pt x="1486" y="9040"/>
                  </a:cubicBezTo>
                  <a:lnTo>
                    <a:pt x="2024" y="10223"/>
                  </a:lnTo>
                  <a:lnTo>
                    <a:pt x="1033" y="11214"/>
                  </a:lnTo>
                  <a:cubicBezTo>
                    <a:pt x="974" y="11273"/>
                    <a:pt x="896" y="11302"/>
                    <a:pt x="818" y="11302"/>
                  </a:cubicBezTo>
                  <a:cubicBezTo>
                    <a:pt x="740" y="11302"/>
                    <a:pt x="662" y="11273"/>
                    <a:pt x="604" y="11214"/>
                  </a:cubicBezTo>
                  <a:cubicBezTo>
                    <a:pt x="512" y="11123"/>
                    <a:pt x="490" y="10973"/>
                    <a:pt x="553" y="10850"/>
                  </a:cubicBezTo>
                  <a:cubicBezTo>
                    <a:pt x="759" y="10440"/>
                    <a:pt x="973" y="9809"/>
                    <a:pt x="811" y="9129"/>
                  </a:cubicBezTo>
                  <a:cubicBezTo>
                    <a:pt x="718" y="8745"/>
                    <a:pt x="836" y="8333"/>
                    <a:pt x="1117" y="8053"/>
                  </a:cubicBezTo>
                  <a:lnTo>
                    <a:pt x="5116" y="4053"/>
                  </a:lnTo>
                  <a:cubicBezTo>
                    <a:pt x="5203" y="3966"/>
                    <a:pt x="5203" y="3824"/>
                    <a:pt x="5116" y="3737"/>
                  </a:cubicBezTo>
                  <a:cubicBezTo>
                    <a:pt x="5073" y="3693"/>
                    <a:pt x="5015" y="3672"/>
                    <a:pt x="4958" y="3672"/>
                  </a:cubicBezTo>
                  <a:cubicBezTo>
                    <a:pt x="4901" y="3672"/>
                    <a:pt x="4844" y="3693"/>
                    <a:pt x="4800" y="3737"/>
                  </a:cubicBezTo>
                  <a:lnTo>
                    <a:pt x="2524" y="6023"/>
                  </a:lnTo>
                  <a:lnTo>
                    <a:pt x="2372" y="5871"/>
                  </a:lnTo>
                  <a:cubicBezTo>
                    <a:pt x="2202" y="5701"/>
                    <a:pt x="1980" y="5616"/>
                    <a:pt x="1757" y="5616"/>
                  </a:cubicBezTo>
                  <a:cubicBezTo>
                    <a:pt x="1535" y="5616"/>
                    <a:pt x="1313" y="5701"/>
                    <a:pt x="1144" y="5871"/>
                  </a:cubicBezTo>
                  <a:lnTo>
                    <a:pt x="490" y="6524"/>
                  </a:lnTo>
                  <a:cubicBezTo>
                    <a:pt x="151" y="6864"/>
                    <a:pt x="151" y="7416"/>
                    <a:pt x="490" y="7752"/>
                  </a:cubicBezTo>
                  <a:lnTo>
                    <a:pt x="654" y="7914"/>
                  </a:lnTo>
                  <a:cubicBezTo>
                    <a:pt x="372" y="8290"/>
                    <a:pt x="266" y="8782"/>
                    <a:pt x="375" y="9240"/>
                  </a:cubicBezTo>
                  <a:cubicBezTo>
                    <a:pt x="505" y="9787"/>
                    <a:pt x="325" y="10311"/>
                    <a:pt x="153" y="10653"/>
                  </a:cubicBezTo>
                  <a:cubicBezTo>
                    <a:pt x="1" y="10952"/>
                    <a:pt x="56" y="11306"/>
                    <a:pt x="286" y="11537"/>
                  </a:cubicBezTo>
                  <a:cubicBezTo>
                    <a:pt x="433" y="11683"/>
                    <a:pt x="627" y="11757"/>
                    <a:pt x="820" y="11757"/>
                  </a:cubicBezTo>
                  <a:cubicBezTo>
                    <a:pt x="988" y="11757"/>
                    <a:pt x="1156" y="11701"/>
                    <a:pt x="1294" y="11588"/>
                  </a:cubicBezTo>
                  <a:cubicBezTo>
                    <a:pt x="1380" y="11573"/>
                    <a:pt x="1466" y="11566"/>
                    <a:pt x="1551" y="11566"/>
                  </a:cubicBezTo>
                  <a:cubicBezTo>
                    <a:pt x="2142" y="11566"/>
                    <a:pt x="2701" y="11912"/>
                    <a:pt x="2953" y="12464"/>
                  </a:cubicBezTo>
                  <a:lnTo>
                    <a:pt x="3661" y="14021"/>
                  </a:lnTo>
                  <a:cubicBezTo>
                    <a:pt x="3809" y="14346"/>
                    <a:pt x="4125" y="14524"/>
                    <a:pt x="4446" y="14524"/>
                  </a:cubicBezTo>
                  <a:cubicBezTo>
                    <a:pt x="4663" y="14524"/>
                    <a:pt x="4882" y="14443"/>
                    <a:pt x="5053" y="14272"/>
                  </a:cubicBezTo>
                  <a:lnTo>
                    <a:pt x="6249" y="13076"/>
                  </a:lnTo>
                  <a:cubicBezTo>
                    <a:pt x="6635" y="12690"/>
                    <a:pt x="6729" y="12102"/>
                    <a:pt x="6481" y="11615"/>
                  </a:cubicBezTo>
                  <a:lnTo>
                    <a:pt x="6042" y="10752"/>
                  </a:lnTo>
                  <a:lnTo>
                    <a:pt x="6452" y="10342"/>
                  </a:lnTo>
                  <a:cubicBezTo>
                    <a:pt x="6886" y="9907"/>
                    <a:pt x="6994" y="9247"/>
                    <a:pt x="6714" y="8700"/>
                  </a:cubicBezTo>
                  <a:lnTo>
                    <a:pt x="6490" y="8258"/>
                  </a:lnTo>
                  <a:lnTo>
                    <a:pt x="8036" y="6712"/>
                  </a:lnTo>
                  <a:cubicBezTo>
                    <a:pt x="8139" y="7087"/>
                    <a:pt x="8364" y="7429"/>
                    <a:pt x="8704" y="7675"/>
                  </a:cubicBezTo>
                  <a:cubicBezTo>
                    <a:pt x="9019" y="7903"/>
                    <a:pt x="9385" y="8014"/>
                    <a:pt x="9746" y="8014"/>
                  </a:cubicBezTo>
                  <a:cubicBezTo>
                    <a:pt x="10295" y="8014"/>
                    <a:pt x="10836" y="7760"/>
                    <a:pt x="11183" y="7281"/>
                  </a:cubicBezTo>
                  <a:cubicBezTo>
                    <a:pt x="11188" y="7275"/>
                    <a:pt x="11190" y="7272"/>
                    <a:pt x="11192" y="7267"/>
                  </a:cubicBezTo>
                  <a:cubicBezTo>
                    <a:pt x="11197" y="7272"/>
                    <a:pt x="11199" y="7275"/>
                    <a:pt x="11200" y="7281"/>
                  </a:cubicBezTo>
                  <a:cubicBezTo>
                    <a:pt x="11548" y="7760"/>
                    <a:pt x="12090" y="8014"/>
                    <a:pt x="12638" y="8014"/>
                  </a:cubicBezTo>
                  <a:cubicBezTo>
                    <a:pt x="13000" y="8014"/>
                    <a:pt x="13365" y="7903"/>
                    <a:pt x="13679" y="7675"/>
                  </a:cubicBezTo>
                  <a:cubicBezTo>
                    <a:pt x="14474" y="7099"/>
                    <a:pt x="14652" y="5991"/>
                    <a:pt x="14076" y="5196"/>
                  </a:cubicBezTo>
                  <a:cubicBezTo>
                    <a:pt x="14071" y="5189"/>
                    <a:pt x="14067" y="5182"/>
                    <a:pt x="14060" y="5177"/>
                  </a:cubicBezTo>
                  <a:cubicBezTo>
                    <a:pt x="14067" y="5174"/>
                    <a:pt x="14076" y="5172"/>
                    <a:pt x="14081" y="5171"/>
                  </a:cubicBezTo>
                  <a:cubicBezTo>
                    <a:pt x="15012" y="4866"/>
                    <a:pt x="15525" y="3865"/>
                    <a:pt x="15222" y="2932"/>
                  </a:cubicBezTo>
                  <a:cubicBezTo>
                    <a:pt x="15077" y="2481"/>
                    <a:pt x="14763" y="2114"/>
                    <a:pt x="14341" y="1899"/>
                  </a:cubicBezTo>
                  <a:cubicBezTo>
                    <a:pt x="14091" y="1771"/>
                    <a:pt x="13816" y="1704"/>
                    <a:pt x="13535" y="1704"/>
                  </a:cubicBezTo>
                  <a:cubicBezTo>
                    <a:pt x="13345" y="1704"/>
                    <a:pt x="13153" y="1735"/>
                    <a:pt x="12962" y="1798"/>
                  </a:cubicBezTo>
                  <a:cubicBezTo>
                    <a:pt x="12976" y="803"/>
                    <a:pt x="12171" y="0"/>
                    <a:pt x="11188"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4" name="Google Shape;1044;p2"/>
          <p:cNvGrpSpPr/>
          <p:nvPr/>
        </p:nvGrpSpPr>
        <p:grpSpPr>
          <a:xfrm>
            <a:off x="4297594" y="1804422"/>
            <a:ext cx="548803" cy="437193"/>
            <a:chOff x="7335696" y="1428969"/>
            <a:chExt cx="447491" cy="356572"/>
          </a:xfrm>
        </p:grpSpPr>
        <p:sp>
          <p:nvSpPr>
            <p:cNvPr id="1045" name="Google Shape;1045;p2"/>
            <p:cNvSpPr/>
            <p:nvPr/>
          </p:nvSpPr>
          <p:spPr>
            <a:xfrm>
              <a:off x="7342211" y="1461281"/>
              <a:ext cx="434402" cy="301252"/>
            </a:xfrm>
            <a:custGeom>
              <a:rect b="b" l="l" r="r" t="t"/>
              <a:pathLst>
                <a:path extrusionOk="0" h="10265" w="14802">
                  <a:moveTo>
                    <a:pt x="2011" y="1"/>
                  </a:moveTo>
                  <a:lnTo>
                    <a:pt x="0" y="1465"/>
                  </a:lnTo>
                  <a:lnTo>
                    <a:pt x="540" y="2140"/>
                  </a:lnTo>
                  <a:lnTo>
                    <a:pt x="0" y="3222"/>
                  </a:lnTo>
                  <a:lnTo>
                    <a:pt x="540" y="4079"/>
                  </a:lnTo>
                  <a:lnTo>
                    <a:pt x="0" y="4975"/>
                  </a:lnTo>
                  <a:lnTo>
                    <a:pt x="540" y="5649"/>
                  </a:lnTo>
                  <a:lnTo>
                    <a:pt x="0" y="6729"/>
                  </a:lnTo>
                  <a:lnTo>
                    <a:pt x="675" y="7541"/>
                  </a:lnTo>
                  <a:lnTo>
                    <a:pt x="0" y="8486"/>
                  </a:lnTo>
                  <a:lnTo>
                    <a:pt x="877" y="9073"/>
                  </a:lnTo>
                  <a:lnTo>
                    <a:pt x="5823" y="9073"/>
                  </a:lnTo>
                  <a:lnTo>
                    <a:pt x="11371" y="10264"/>
                  </a:lnTo>
                  <a:lnTo>
                    <a:pt x="14801" y="8484"/>
                  </a:lnTo>
                  <a:lnTo>
                    <a:pt x="14133" y="7896"/>
                  </a:lnTo>
                  <a:lnTo>
                    <a:pt x="14801" y="6729"/>
                  </a:lnTo>
                  <a:lnTo>
                    <a:pt x="14179" y="5940"/>
                  </a:lnTo>
                  <a:lnTo>
                    <a:pt x="14801" y="4976"/>
                  </a:lnTo>
                  <a:lnTo>
                    <a:pt x="14113" y="4183"/>
                  </a:lnTo>
                  <a:lnTo>
                    <a:pt x="14801" y="3222"/>
                  </a:lnTo>
                  <a:lnTo>
                    <a:pt x="14113" y="2634"/>
                  </a:lnTo>
                  <a:lnTo>
                    <a:pt x="14801" y="1469"/>
                  </a:lnTo>
                  <a:lnTo>
                    <a:pt x="13867" y="927"/>
                  </a:lnTo>
                  <a:lnTo>
                    <a:pt x="9433" y="927"/>
                  </a:lnTo>
                  <a:lnTo>
                    <a:pt x="4554" y="1"/>
                  </a:lnTo>
                  <a:close/>
                </a:path>
              </a:pathLst>
            </a:custGeom>
            <a:solidFill>
              <a:srgbClr val="7AB3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2"/>
            <p:cNvSpPr/>
            <p:nvPr/>
          </p:nvSpPr>
          <p:spPr>
            <a:xfrm>
              <a:off x="7342241" y="1435514"/>
              <a:ext cx="434431" cy="86047"/>
            </a:xfrm>
            <a:custGeom>
              <a:rect b="b" l="l" r="r" t="t"/>
              <a:pathLst>
                <a:path extrusionOk="0" h="2932" w="14803">
                  <a:moveTo>
                    <a:pt x="3130" y="0"/>
                  </a:moveTo>
                  <a:cubicBezTo>
                    <a:pt x="2245" y="0"/>
                    <a:pt x="1360" y="113"/>
                    <a:pt x="476" y="411"/>
                  </a:cubicBezTo>
                  <a:cubicBezTo>
                    <a:pt x="194" y="505"/>
                    <a:pt x="1" y="768"/>
                    <a:pt x="1" y="1067"/>
                  </a:cubicBezTo>
                  <a:lnTo>
                    <a:pt x="1" y="2343"/>
                  </a:lnTo>
                  <a:cubicBezTo>
                    <a:pt x="1043" y="1913"/>
                    <a:pt x="2086" y="1755"/>
                    <a:pt x="3128" y="1755"/>
                  </a:cubicBezTo>
                  <a:cubicBezTo>
                    <a:pt x="5976" y="1755"/>
                    <a:pt x="8825" y="2932"/>
                    <a:pt x="11673" y="2932"/>
                  </a:cubicBezTo>
                  <a:cubicBezTo>
                    <a:pt x="12716" y="2932"/>
                    <a:pt x="13759" y="2774"/>
                    <a:pt x="14802" y="2343"/>
                  </a:cubicBezTo>
                  <a:lnTo>
                    <a:pt x="14802" y="1554"/>
                  </a:lnTo>
                  <a:cubicBezTo>
                    <a:pt x="14801" y="1160"/>
                    <a:pt x="14480" y="863"/>
                    <a:pt x="14110" y="863"/>
                  </a:cubicBezTo>
                  <a:cubicBezTo>
                    <a:pt x="14049" y="863"/>
                    <a:pt x="13988" y="871"/>
                    <a:pt x="13926" y="887"/>
                  </a:cubicBezTo>
                  <a:cubicBezTo>
                    <a:pt x="13175" y="1094"/>
                    <a:pt x="12424" y="1176"/>
                    <a:pt x="11673" y="1176"/>
                  </a:cubicBezTo>
                  <a:cubicBezTo>
                    <a:pt x="8826" y="1176"/>
                    <a:pt x="5978" y="0"/>
                    <a:pt x="3130" y="0"/>
                  </a:cubicBez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2"/>
            <p:cNvSpPr/>
            <p:nvPr/>
          </p:nvSpPr>
          <p:spPr>
            <a:xfrm>
              <a:off x="7342211" y="1487019"/>
              <a:ext cx="434402" cy="86076"/>
            </a:xfrm>
            <a:custGeom>
              <a:rect b="b" l="l" r="r" t="t"/>
              <a:pathLst>
                <a:path extrusionOk="0" h="2933" w="14802">
                  <a:moveTo>
                    <a:pt x="3128" y="0"/>
                  </a:moveTo>
                  <a:cubicBezTo>
                    <a:pt x="2086" y="0"/>
                    <a:pt x="1043" y="158"/>
                    <a:pt x="0" y="588"/>
                  </a:cubicBezTo>
                  <a:lnTo>
                    <a:pt x="0" y="2345"/>
                  </a:lnTo>
                  <a:cubicBezTo>
                    <a:pt x="1043" y="1914"/>
                    <a:pt x="2086" y="1756"/>
                    <a:pt x="3129" y="1756"/>
                  </a:cubicBezTo>
                  <a:cubicBezTo>
                    <a:pt x="5978" y="1756"/>
                    <a:pt x="8826" y="2932"/>
                    <a:pt x="11674" y="2932"/>
                  </a:cubicBezTo>
                  <a:cubicBezTo>
                    <a:pt x="12717" y="2932"/>
                    <a:pt x="13759" y="2775"/>
                    <a:pt x="14801" y="2345"/>
                  </a:cubicBezTo>
                  <a:lnTo>
                    <a:pt x="14801" y="588"/>
                  </a:lnTo>
                  <a:cubicBezTo>
                    <a:pt x="13759" y="1019"/>
                    <a:pt x="12716" y="1176"/>
                    <a:pt x="11673" y="1176"/>
                  </a:cubicBezTo>
                  <a:cubicBezTo>
                    <a:pt x="8825" y="1176"/>
                    <a:pt x="5977" y="0"/>
                    <a:pt x="312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2"/>
            <p:cNvSpPr/>
            <p:nvPr/>
          </p:nvSpPr>
          <p:spPr>
            <a:xfrm>
              <a:off x="7342211" y="1538495"/>
              <a:ext cx="434402" cy="86047"/>
            </a:xfrm>
            <a:custGeom>
              <a:rect b="b" l="l" r="r" t="t"/>
              <a:pathLst>
                <a:path extrusionOk="0" h="2932" w="14802">
                  <a:moveTo>
                    <a:pt x="3128" y="1"/>
                  </a:moveTo>
                  <a:cubicBezTo>
                    <a:pt x="2086" y="1"/>
                    <a:pt x="1043" y="158"/>
                    <a:pt x="0" y="589"/>
                  </a:cubicBezTo>
                  <a:lnTo>
                    <a:pt x="0" y="2344"/>
                  </a:lnTo>
                  <a:cubicBezTo>
                    <a:pt x="1043" y="1913"/>
                    <a:pt x="2086" y="1755"/>
                    <a:pt x="3129" y="1755"/>
                  </a:cubicBezTo>
                  <a:cubicBezTo>
                    <a:pt x="5978" y="1755"/>
                    <a:pt x="8826" y="2931"/>
                    <a:pt x="11674" y="2931"/>
                  </a:cubicBezTo>
                  <a:cubicBezTo>
                    <a:pt x="12717" y="2931"/>
                    <a:pt x="13759" y="2774"/>
                    <a:pt x="14801" y="2344"/>
                  </a:cubicBezTo>
                  <a:lnTo>
                    <a:pt x="14801" y="589"/>
                  </a:lnTo>
                  <a:cubicBezTo>
                    <a:pt x="13759" y="1019"/>
                    <a:pt x="12716" y="1177"/>
                    <a:pt x="11673" y="1177"/>
                  </a:cubicBezTo>
                  <a:cubicBezTo>
                    <a:pt x="8825" y="1177"/>
                    <a:pt x="5977" y="1"/>
                    <a:pt x="3128"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2"/>
            <p:cNvSpPr/>
            <p:nvPr/>
          </p:nvSpPr>
          <p:spPr>
            <a:xfrm>
              <a:off x="7342211" y="1590001"/>
              <a:ext cx="434402" cy="86076"/>
            </a:xfrm>
            <a:custGeom>
              <a:rect b="b" l="l" r="r" t="t"/>
              <a:pathLst>
                <a:path extrusionOk="0" h="2933" w="14802">
                  <a:moveTo>
                    <a:pt x="3128" y="1"/>
                  </a:moveTo>
                  <a:cubicBezTo>
                    <a:pt x="2086" y="1"/>
                    <a:pt x="1043" y="158"/>
                    <a:pt x="0" y="589"/>
                  </a:cubicBezTo>
                  <a:lnTo>
                    <a:pt x="0" y="2345"/>
                  </a:lnTo>
                  <a:cubicBezTo>
                    <a:pt x="1043" y="1914"/>
                    <a:pt x="2086" y="1756"/>
                    <a:pt x="3129" y="1756"/>
                  </a:cubicBezTo>
                  <a:cubicBezTo>
                    <a:pt x="5978" y="1756"/>
                    <a:pt x="8826" y="2933"/>
                    <a:pt x="11674" y="2933"/>
                  </a:cubicBezTo>
                  <a:cubicBezTo>
                    <a:pt x="12717" y="2933"/>
                    <a:pt x="13759" y="2775"/>
                    <a:pt x="14801" y="2345"/>
                  </a:cubicBezTo>
                  <a:lnTo>
                    <a:pt x="14801" y="589"/>
                  </a:lnTo>
                  <a:cubicBezTo>
                    <a:pt x="13759" y="1019"/>
                    <a:pt x="12716" y="1176"/>
                    <a:pt x="11673" y="1176"/>
                  </a:cubicBezTo>
                  <a:cubicBezTo>
                    <a:pt x="8825" y="1176"/>
                    <a:pt x="5977" y="1"/>
                    <a:pt x="3128"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2"/>
            <p:cNvSpPr/>
            <p:nvPr/>
          </p:nvSpPr>
          <p:spPr>
            <a:xfrm>
              <a:off x="7342211" y="1641535"/>
              <a:ext cx="434402" cy="86047"/>
            </a:xfrm>
            <a:custGeom>
              <a:rect b="b" l="l" r="r" t="t"/>
              <a:pathLst>
                <a:path extrusionOk="0" h="2932" w="14802">
                  <a:moveTo>
                    <a:pt x="3129" y="0"/>
                  </a:moveTo>
                  <a:cubicBezTo>
                    <a:pt x="2086" y="0"/>
                    <a:pt x="1043" y="158"/>
                    <a:pt x="0" y="589"/>
                  </a:cubicBezTo>
                  <a:lnTo>
                    <a:pt x="0" y="2344"/>
                  </a:lnTo>
                  <a:cubicBezTo>
                    <a:pt x="1043" y="1913"/>
                    <a:pt x="2086" y="1755"/>
                    <a:pt x="3128" y="1755"/>
                  </a:cubicBezTo>
                  <a:cubicBezTo>
                    <a:pt x="5977" y="1755"/>
                    <a:pt x="8825" y="2932"/>
                    <a:pt x="11673" y="2932"/>
                  </a:cubicBezTo>
                  <a:cubicBezTo>
                    <a:pt x="12716" y="2932"/>
                    <a:pt x="13759" y="2774"/>
                    <a:pt x="14801" y="2344"/>
                  </a:cubicBezTo>
                  <a:lnTo>
                    <a:pt x="14801" y="589"/>
                  </a:lnTo>
                  <a:cubicBezTo>
                    <a:pt x="13759" y="1019"/>
                    <a:pt x="12717" y="1177"/>
                    <a:pt x="11674" y="1177"/>
                  </a:cubicBezTo>
                  <a:cubicBezTo>
                    <a:pt x="8826" y="1177"/>
                    <a:pt x="5978" y="0"/>
                    <a:pt x="3129" y="0"/>
                  </a:cubicBezTo>
                  <a:close/>
                </a:path>
              </a:pathLst>
            </a:custGeom>
            <a:solidFill>
              <a:srgbClr val="7AB3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2"/>
            <p:cNvSpPr/>
            <p:nvPr/>
          </p:nvSpPr>
          <p:spPr>
            <a:xfrm>
              <a:off x="7342211" y="1693011"/>
              <a:ext cx="434284" cy="85988"/>
            </a:xfrm>
            <a:custGeom>
              <a:rect b="b" l="l" r="r" t="t"/>
              <a:pathLst>
                <a:path extrusionOk="0" h="2930" w="14798">
                  <a:moveTo>
                    <a:pt x="3127" y="1"/>
                  </a:moveTo>
                  <a:cubicBezTo>
                    <a:pt x="2085" y="1"/>
                    <a:pt x="1043" y="158"/>
                    <a:pt x="0" y="588"/>
                  </a:cubicBezTo>
                  <a:lnTo>
                    <a:pt x="0" y="1377"/>
                  </a:lnTo>
                  <a:cubicBezTo>
                    <a:pt x="0" y="1769"/>
                    <a:pt x="320" y="2067"/>
                    <a:pt x="688" y="2067"/>
                  </a:cubicBezTo>
                  <a:cubicBezTo>
                    <a:pt x="749" y="2067"/>
                    <a:pt x="811" y="2059"/>
                    <a:pt x="873" y="2042"/>
                  </a:cubicBezTo>
                  <a:cubicBezTo>
                    <a:pt x="1625" y="1835"/>
                    <a:pt x="2376" y="1753"/>
                    <a:pt x="3128" y="1753"/>
                  </a:cubicBezTo>
                  <a:cubicBezTo>
                    <a:pt x="5976" y="1753"/>
                    <a:pt x="8824" y="2929"/>
                    <a:pt x="11672" y="2929"/>
                  </a:cubicBezTo>
                  <a:cubicBezTo>
                    <a:pt x="12556" y="2929"/>
                    <a:pt x="13441" y="2816"/>
                    <a:pt x="14325" y="2518"/>
                  </a:cubicBezTo>
                  <a:cubicBezTo>
                    <a:pt x="14607" y="2425"/>
                    <a:pt x="14798" y="2161"/>
                    <a:pt x="14798" y="1862"/>
                  </a:cubicBezTo>
                  <a:lnTo>
                    <a:pt x="14798" y="586"/>
                  </a:lnTo>
                  <a:cubicBezTo>
                    <a:pt x="13755" y="1017"/>
                    <a:pt x="12712" y="1175"/>
                    <a:pt x="11668" y="1175"/>
                  </a:cubicBezTo>
                  <a:cubicBezTo>
                    <a:pt x="8822" y="1175"/>
                    <a:pt x="5975" y="1"/>
                    <a:pt x="3127"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2"/>
            <p:cNvSpPr/>
            <p:nvPr/>
          </p:nvSpPr>
          <p:spPr>
            <a:xfrm>
              <a:off x="7335696" y="1428969"/>
              <a:ext cx="447491" cy="356572"/>
            </a:xfrm>
            <a:custGeom>
              <a:rect b="b" l="l" r="r" t="t"/>
              <a:pathLst>
                <a:path extrusionOk="0" h="12150" w="15248">
                  <a:moveTo>
                    <a:pt x="3352" y="449"/>
                  </a:moveTo>
                  <a:cubicBezTo>
                    <a:pt x="4767" y="449"/>
                    <a:pt x="6187" y="742"/>
                    <a:pt x="7578" y="1028"/>
                  </a:cubicBezTo>
                  <a:cubicBezTo>
                    <a:pt x="8994" y="1321"/>
                    <a:pt x="10444" y="1621"/>
                    <a:pt x="11900" y="1621"/>
                  </a:cubicBezTo>
                  <a:cubicBezTo>
                    <a:pt x="12668" y="1621"/>
                    <a:pt x="13438" y="1538"/>
                    <a:pt x="14207" y="1326"/>
                  </a:cubicBezTo>
                  <a:cubicBezTo>
                    <a:pt x="14248" y="1315"/>
                    <a:pt x="14290" y="1309"/>
                    <a:pt x="14330" y="1309"/>
                  </a:cubicBezTo>
                  <a:cubicBezTo>
                    <a:pt x="14580" y="1309"/>
                    <a:pt x="14798" y="1511"/>
                    <a:pt x="14798" y="1777"/>
                  </a:cubicBezTo>
                  <a:lnTo>
                    <a:pt x="14798" y="2416"/>
                  </a:lnTo>
                  <a:cubicBezTo>
                    <a:pt x="13846" y="2785"/>
                    <a:pt x="12873" y="2931"/>
                    <a:pt x="11882" y="2931"/>
                  </a:cubicBezTo>
                  <a:cubicBezTo>
                    <a:pt x="11700" y="2931"/>
                    <a:pt x="11517" y="2926"/>
                    <a:pt x="11335" y="2916"/>
                  </a:cubicBezTo>
                  <a:cubicBezTo>
                    <a:pt x="8707" y="2782"/>
                    <a:pt x="6038" y="1757"/>
                    <a:pt x="3347" y="1757"/>
                  </a:cubicBezTo>
                  <a:cubicBezTo>
                    <a:pt x="2383" y="1757"/>
                    <a:pt x="1415" y="1888"/>
                    <a:pt x="446" y="2240"/>
                  </a:cubicBezTo>
                  <a:lnTo>
                    <a:pt x="446" y="1290"/>
                  </a:lnTo>
                  <a:cubicBezTo>
                    <a:pt x="446" y="1088"/>
                    <a:pt x="578" y="909"/>
                    <a:pt x="769" y="846"/>
                  </a:cubicBezTo>
                  <a:cubicBezTo>
                    <a:pt x="1623" y="559"/>
                    <a:pt x="2487" y="449"/>
                    <a:pt x="3352" y="449"/>
                  </a:cubicBezTo>
                  <a:close/>
                  <a:moveTo>
                    <a:pt x="3349" y="2203"/>
                  </a:moveTo>
                  <a:cubicBezTo>
                    <a:pt x="4736" y="2203"/>
                    <a:pt x="6140" y="2488"/>
                    <a:pt x="7578" y="2785"/>
                  </a:cubicBezTo>
                  <a:cubicBezTo>
                    <a:pt x="8996" y="3077"/>
                    <a:pt x="10439" y="3376"/>
                    <a:pt x="11893" y="3376"/>
                  </a:cubicBezTo>
                  <a:cubicBezTo>
                    <a:pt x="12893" y="3376"/>
                    <a:pt x="13870" y="3231"/>
                    <a:pt x="14798" y="2892"/>
                  </a:cubicBezTo>
                  <a:lnTo>
                    <a:pt x="14798" y="4170"/>
                  </a:lnTo>
                  <a:cubicBezTo>
                    <a:pt x="13854" y="4536"/>
                    <a:pt x="12880" y="4687"/>
                    <a:pt x="11877" y="4687"/>
                  </a:cubicBezTo>
                  <a:cubicBezTo>
                    <a:pt x="11697" y="4687"/>
                    <a:pt x="11516" y="4682"/>
                    <a:pt x="11335" y="4673"/>
                  </a:cubicBezTo>
                  <a:cubicBezTo>
                    <a:pt x="10116" y="4610"/>
                    <a:pt x="8873" y="4352"/>
                    <a:pt x="7668" y="4104"/>
                  </a:cubicBezTo>
                  <a:cubicBezTo>
                    <a:pt x="6544" y="3873"/>
                    <a:pt x="5384" y="3632"/>
                    <a:pt x="4236" y="3547"/>
                  </a:cubicBezTo>
                  <a:cubicBezTo>
                    <a:pt x="4230" y="3546"/>
                    <a:pt x="4225" y="3546"/>
                    <a:pt x="4220" y="3546"/>
                  </a:cubicBezTo>
                  <a:cubicBezTo>
                    <a:pt x="4102" y="3546"/>
                    <a:pt x="4005" y="3636"/>
                    <a:pt x="3996" y="3752"/>
                  </a:cubicBezTo>
                  <a:cubicBezTo>
                    <a:pt x="3988" y="3877"/>
                    <a:pt x="4078" y="3983"/>
                    <a:pt x="4201" y="3991"/>
                  </a:cubicBezTo>
                  <a:cubicBezTo>
                    <a:pt x="5365" y="4078"/>
                    <a:pt x="6554" y="4331"/>
                    <a:pt x="7709" y="4567"/>
                  </a:cubicBezTo>
                  <a:cubicBezTo>
                    <a:pt x="9084" y="4852"/>
                    <a:pt x="10484" y="5132"/>
                    <a:pt x="11893" y="5132"/>
                  </a:cubicBezTo>
                  <a:cubicBezTo>
                    <a:pt x="12908" y="5132"/>
                    <a:pt x="13872" y="4984"/>
                    <a:pt x="14798" y="4649"/>
                  </a:cubicBezTo>
                  <a:lnTo>
                    <a:pt x="14798" y="5927"/>
                  </a:lnTo>
                  <a:cubicBezTo>
                    <a:pt x="13862" y="6290"/>
                    <a:pt x="12890" y="6442"/>
                    <a:pt x="11886" y="6442"/>
                  </a:cubicBezTo>
                  <a:cubicBezTo>
                    <a:pt x="11703" y="6442"/>
                    <a:pt x="11519" y="6437"/>
                    <a:pt x="11335" y="6427"/>
                  </a:cubicBezTo>
                  <a:cubicBezTo>
                    <a:pt x="10118" y="6366"/>
                    <a:pt x="8871" y="6108"/>
                    <a:pt x="7666" y="5860"/>
                  </a:cubicBezTo>
                  <a:cubicBezTo>
                    <a:pt x="6414" y="5602"/>
                    <a:pt x="5127" y="5334"/>
                    <a:pt x="3836" y="5279"/>
                  </a:cubicBezTo>
                  <a:cubicBezTo>
                    <a:pt x="3674" y="5272"/>
                    <a:pt x="3514" y="5269"/>
                    <a:pt x="3354" y="5269"/>
                  </a:cubicBezTo>
                  <a:cubicBezTo>
                    <a:pt x="2362" y="5269"/>
                    <a:pt x="1395" y="5407"/>
                    <a:pt x="446" y="5751"/>
                  </a:cubicBezTo>
                  <a:lnTo>
                    <a:pt x="446" y="4475"/>
                  </a:lnTo>
                  <a:cubicBezTo>
                    <a:pt x="1387" y="4107"/>
                    <a:pt x="2348" y="3959"/>
                    <a:pt x="3339" y="3957"/>
                  </a:cubicBezTo>
                  <a:cubicBezTo>
                    <a:pt x="3462" y="3957"/>
                    <a:pt x="3562" y="3856"/>
                    <a:pt x="3561" y="3733"/>
                  </a:cubicBezTo>
                  <a:cubicBezTo>
                    <a:pt x="3561" y="3608"/>
                    <a:pt x="3460" y="3511"/>
                    <a:pt x="3335" y="3511"/>
                  </a:cubicBezTo>
                  <a:cubicBezTo>
                    <a:pt x="2336" y="3511"/>
                    <a:pt x="1360" y="3663"/>
                    <a:pt x="444" y="3996"/>
                  </a:cubicBezTo>
                  <a:lnTo>
                    <a:pt x="444" y="2718"/>
                  </a:lnTo>
                  <a:cubicBezTo>
                    <a:pt x="1408" y="2343"/>
                    <a:pt x="2374" y="2203"/>
                    <a:pt x="3349" y="2203"/>
                  </a:cubicBezTo>
                  <a:close/>
                  <a:moveTo>
                    <a:pt x="3366" y="5711"/>
                  </a:moveTo>
                  <a:cubicBezTo>
                    <a:pt x="3547" y="5711"/>
                    <a:pt x="3729" y="5716"/>
                    <a:pt x="3911" y="5725"/>
                  </a:cubicBezTo>
                  <a:cubicBezTo>
                    <a:pt x="5127" y="5787"/>
                    <a:pt x="6373" y="6045"/>
                    <a:pt x="7578" y="6292"/>
                  </a:cubicBezTo>
                  <a:cubicBezTo>
                    <a:pt x="8996" y="6586"/>
                    <a:pt x="10439" y="6885"/>
                    <a:pt x="11893" y="6885"/>
                  </a:cubicBezTo>
                  <a:cubicBezTo>
                    <a:pt x="12881" y="6885"/>
                    <a:pt x="13853" y="6745"/>
                    <a:pt x="14798" y="6402"/>
                  </a:cubicBezTo>
                  <a:lnTo>
                    <a:pt x="14798" y="7680"/>
                  </a:lnTo>
                  <a:cubicBezTo>
                    <a:pt x="13864" y="8043"/>
                    <a:pt x="12894" y="8195"/>
                    <a:pt x="11886" y="8195"/>
                  </a:cubicBezTo>
                  <a:cubicBezTo>
                    <a:pt x="11756" y="8195"/>
                    <a:pt x="11626" y="8192"/>
                    <a:pt x="11495" y="8187"/>
                  </a:cubicBezTo>
                  <a:cubicBezTo>
                    <a:pt x="11493" y="8187"/>
                    <a:pt x="11491" y="8187"/>
                    <a:pt x="11489" y="8187"/>
                  </a:cubicBezTo>
                  <a:cubicBezTo>
                    <a:pt x="11367" y="8187"/>
                    <a:pt x="11268" y="8282"/>
                    <a:pt x="11265" y="8403"/>
                  </a:cubicBezTo>
                  <a:cubicBezTo>
                    <a:pt x="11259" y="8527"/>
                    <a:pt x="11355" y="8630"/>
                    <a:pt x="11480" y="8635"/>
                  </a:cubicBezTo>
                  <a:cubicBezTo>
                    <a:pt x="11615" y="8640"/>
                    <a:pt x="11750" y="8643"/>
                    <a:pt x="11885" y="8643"/>
                  </a:cubicBezTo>
                  <a:cubicBezTo>
                    <a:pt x="12887" y="8643"/>
                    <a:pt x="13862" y="8499"/>
                    <a:pt x="14798" y="8158"/>
                  </a:cubicBezTo>
                  <a:lnTo>
                    <a:pt x="14798" y="9434"/>
                  </a:lnTo>
                  <a:cubicBezTo>
                    <a:pt x="13855" y="9800"/>
                    <a:pt x="12884" y="9949"/>
                    <a:pt x="11884" y="9949"/>
                  </a:cubicBezTo>
                  <a:cubicBezTo>
                    <a:pt x="11702" y="9949"/>
                    <a:pt x="11519" y="9945"/>
                    <a:pt x="11335" y="9935"/>
                  </a:cubicBezTo>
                  <a:cubicBezTo>
                    <a:pt x="10077" y="9870"/>
                    <a:pt x="8784" y="9597"/>
                    <a:pt x="7554" y="9344"/>
                  </a:cubicBezTo>
                  <a:cubicBezTo>
                    <a:pt x="7550" y="9344"/>
                    <a:pt x="7545" y="9341"/>
                    <a:pt x="7542" y="9341"/>
                  </a:cubicBezTo>
                  <a:cubicBezTo>
                    <a:pt x="6323" y="9089"/>
                    <a:pt x="5085" y="8842"/>
                    <a:pt x="3838" y="8789"/>
                  </a:cubicBezTo>
                  <a:cubicBezTo>
                    <a:pt x="3675" y="8782"/>
                    <a:pt x="3514" y="8778"/>
                    <a:pt x="3353" y="8778"/>
                  </a:cubicBezTo>
                  <a:cubicBezTo>
                    <a:pt x="2353" y="8778"/>
                    <a:pt x="1391" y="8920"/>
                    <a:pt x="446" y="9260"/>
                  </a:cubicBezTo>
                  <a:lnTo>
                    <a:pt x="446" y="7982"/>
                  </a:lnTo>
                  <a:cubicBezTo>
                    <a:pt x="1382" y="7619"/>
                    <a:pt x="2354" y="7467"/>
                    <a:pt x="3359" y="7467"/>
                  </a:cubicBezTo>
                  <a:cubicBezTo>
                    <a:pt x="3542" y="7467"/>
                    <a:pt x="3726" y="7472"/>
                    <a:pt x="3911" y="7482"/>
                  </a:cubicBezTo>
                  <a:cubicBezTo>
                    <a:pt x="5127" y="7543"/>
                    <a:pt x="6373" y="7801"/>
                    <a:pt x="7578" y="8049"/>
                  </a:cubicBezTo>
                  <a:cubicBezTo>
                    <a:pt x="8560" y="8252"/>
                    <a:pt x="9577" y="8461"/>
                    <a:pt x="10583" y="8568"/>
                  </a:cubicBezTo>
                  <a:cubicBezTo>
                    <a:pt x="10590" y="8569"/>
                    <a:pt x="10597" y="8569"/>
                    <a:pt x="10605" y="8569"/>
                  </a:cubicBezTo>
                  <a:cubicBezTo>
                    <a:pt x="10717" y="8569"/>
                    <a:pt x="10816" y="8484"/>
                    <a:pt x="10829" y="8368"/>
                  </a:cubicBezTo>
                  <a:cubicBezTo>
                    <a:pt x="10841" y="8247"/>
                    <a:pt x="10754" y="8136"/>
                    <a:pt x="10629" y="8124"/>
                  </a:cubicBezTo>
                  <a:cubicBezTo>
                    <a:pt x="9647" y="8018"/>
                    <a:pt x="8642" y="7811"/>
                    <a:pt x="7670" y="7611"/>
                  </a:cubicBezTo>
                  <a:cubicBezTo>
                    <a:pt x="6433" y="7357"/>
                    <a:pt x="5175" y="7097"/>
                    <a:pt x="3901" y="7034"/>
                  </a:cubicBezTo>
                  <a:cubicBezTo>
                    <a:pt x="3720" y="7025"/>
                    <a:pt x="3539" y="7021"/>
                    <a:pt x="3360" y="7021"/>
                  </a:cubicBezTo>
                  <a:cubicBezTo>
                    <a:pt x="2365" y="7021"/>
                    <a:pt x="1397" y="7159"/>
                    <a:pt x="446" y="7504"/>
                  </a:cubicBezTo>
                  <a:lnTo>
                    <a:pt x="446" y="6228"/>
                  </a:lnTo>
                  <a:cubicBezTo>
                    <a:pt x="1385" y="5861"/>
                    <a:pt x="2364" y="5711"/>
                    <a:pt x="3366" y="5711"/>
                  </a:cubicBezTo>
                  <a:close/>
                  <a:moveTo>
                    <a:pt x="3362" y="9220"/>
                  </a:moveTo>
                  <a:cubicBezTo>
                    <a:pt x="3543" y="9220"/>
                    <a:pt x="3726" y="9225"/>
                    <a:pt x="3909" y="9235"/>
                  </a:cubicBezTo>
                  <a:cubicBezTo>
                    <a:pt x="5124" y="9296"/>
                    <a:pt x="6371" y="9554"/>
                    <a:pt x="7576" y="9802"/>
                  </a:cubicBezTo>
                  <a:cubicBezTo>
                    <a:pt x="8994" y="10096"/>
                    <a:pt x="10438" y="10395"/>
                    <a:pt x="11892" y="10395"/>
                  </a:cubicBezTo>
                  <a:cubicBezTo>
                    <a:pt x="12888" y="10395"/>
                    <a:pt x="13863" y="10249"/>
                    <a:pt x="14796" y="9911"/>
                  </a:cubicBezTo>
                  <a:lnTo>
                    <a:pt x="14796" y="10861"/>
                  </a:lnTo>
                  <a:lnTo>
                    <a:pt x="14798" y="10861"/>
                  </a:lnTo>
                  <a:cubicBezTo>
                    <a:pt x="14798" y="11063"/>
                    <a:pt x="14668" y="11242"/>
                    <a:pt x="14477" y="11305"/>
                  </a:cubicBezTo>
                  <a:cubicBezTo>
                    <a:pt x="13623" y="11592"/>
                    <a:pt x="12759" y="11702"/>
                    <a:pt x="11894" y="11702"/>
                  </a:cubicBezTo>
                  <a:cubicBezTo>
                    <a:pt x="10478" y="11702"/>
                    <a:pt x="9058" y="11409"/>
                    <a:pt x="7668" y="11123"/>
                  </a:cubicBezTo>
                  <a:cubicBezTo>
                    <a:pt x="6252" y="10830"/>
                    <a:pt x="4803" y="10531"/>
                    <a:pt x="3347" y="10531"/>
                  </a:cubicBezTo>
                  <a:cubicBezTo>
                    <a:pt x="2578" y="10531"/>
                    <a:pt x="1808" y="10613"/>
                    <a:pt x="1036" y="10825"/>
                  </a:cubicBezTo>
                  <a:cubicBezTo>
                    <a:pt x="994" y="10837"/>
                    <a:pt x="952" y="10842"/>
                    <a:pt x="910" y="10842"/>
                  </a:cubicBezTo>
                  <a:cubicBezTo>
                    <a:pt x="662" y="10842"/>
                    <a:pt x="444" y="10641"/>
                    <a:pt x="444" y="10374"/>
                  </a:cubicBezTo>
                  <a:lnTo>
                    <a:pt x="444" y="9737"/>
                  </a:lnTo>
                  <a:cubicBezTo>
                    <a:pt x="1386" y="9370"/>
                    <a:pt x="2361" y="9220"/>
                    <a:pt x="3362" y="9220"/>
                  </a:cubicBezTo>
                  <a:close/>
                  <a:moveTo>
                    <a:pt x="3347" y="0"/>
                  </a:moveTo>
                  <a:cubicBezTo>
                    <a:pt x="2441" y="0"/>
                    <a:pt x="1532" y="116"/>
                    <a:pt x="625" y="420"/>
                  </a:cubicBezTo>
                  <a:cubicBezTo>
                    <a:pt x="250" y="547"/>
                    <a:pt x="0" y="895"/>
                    <a:pt x="0" y="1288"/>
                  </a:cubicBezTo>
                  <a:lnTo>
                    <a:pt x="0" y="10374"/>
                  </a:lnTo>
                  <a:cubicBezTo>
                    <a:pt x="0" y="10893"/>
                    <a:pt x="423" y="11288"/>
                    <a:pt x="912" y="11288"/>
                  </a:cubicBezTo>
                  <a:cubicBezTo>
                    <a:pt x="993" y="11288"/>
                    <a:pt x="1076" y="11277"/>
                    <a:pt x="1159" y="11254"/>
                  </a:cubicBezTo>
                  <a:cubicBezTo>
                    <a:pt x="1882" y="11055"/>
                    <a:pt x="2612" y="10976"/>
                    <a:pt x="3344" y="10976"/>
                  </a:cubicBezTo>
                  <a:cubicBezTo>
                    <a:pt x="4761" y="10976"/>
                    <a:pt x="6186" y="11271"/>
                    <a:pt x="7579" y="11558"/>
                  </a:cubicBezTo>
                  <a:cubicBezTo>
                    <a:pt x="8996" y="11850"/>
                    <a:pt x="10444" y="12149"/>
                    <a:pt x="11898" y="12149"/>
                  </a:cubicBezTo>
                  <a:cubicBezTo>
                    <a:pt x="12804" y="12149"/>
                    <a:pt x="13713" y="12033"/>
                    <a:pt x="14622" y="11729"/>
                  </a:cubicBezTo>
                  <a:cubicBezTo>
                    <a:pt x="14998" y="11603"/>
                    <a:pt x="15247" y="11254"/>
                    <a:pt x="15247" y="10861"/>
                  </a:cubicBezTo>
                  <a:lnTo>
                    <a:pt x="15247" y="1773"/>
                  </a:lnTo>
                  <a:cubicBezTo>
                    <a:pt x="15247" y="1257"/>
                    <a:pt x="14822" y="862"/>
                    <a:pt x="14334" y="862"/>
                  </a:cubicBezTo>
                  <a:cubicBezTo>
                    <a:pt x="14253" y="862"/>
                    <a:pt x="14171" y="872"/>
                    <a:pt x="14089" y="895"/>
                  </a:cubicBezTo>
                  <a:cubicBezTo>
                    <a:pt x="13366" y="1094"/>
                    <a:pt x="12635" y="1173"/>
                    <a:pt x="11903" y="1173"/>
                  </a:cubicBezTo>
                  <a:cubicBezTo>
                    <a:pt x="10486" y="1173"/>
                    <a:pt x="9061" y="878"/>
                    <a:pt x="7668" y="591"/>
                  </a:cubicBezTo>
                  <a:cubicBezTo>
                    <a:pt x="6251" y="299"/>
                    <a:pt x="4803" y="0"/>
                    <a:pt x="3347"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3" name="Google Shape;1053;p2"/>
          <p:cNvGrpSpPr/>
          <p:nvPr/>
        </p:nvGrpSpPr>
        <p:grpSpPr>
          <a:xfrm>
            <a:off x="1238478" y="1748732"/>
            <a:ext cx="461235" cy="548632"/>
            <a:chOff x="2767801" y="2718100"/>
            <a:chExt cx="376088" cy="447461"/>
          </a:xfrm>
        </p:grpSpPr>
        <p:sp>
          <p:nvSpPr>
            <p:cNvPr id="1054" name="Google Shape;1054;p2"/>
            <p:cNvSpPr/>
            <p:nvPr/>
          </p:nvSpPr>
          <p:spPr>
            <a:xfrm>
              <a:off x="2799056" y="2978444"/>
              <a:ext cx="312698" cy="117801"/>
            </a:xfrm>
            <a:custGeom>
              <a:rect b="b" l="l" r="r" t="t"/>
              <a:pathLst>
                <a:path extrusionOk="0" h="4014" w="10655">
                  <a:moveTo>
                    <a:pt x="1203" y="0"/>
                  </a:moveTo>
                  <a:lnTo>
                    <a:pt x="0" y="1967"/>
                  </a:lnTo>
                  <a:lnTo>
                    <a:pt x="1511" y="4014"/>
                  </a:lnTo>
                  <a:lnTo>
                    <a:pt x="9315" y="4014"/>
                  </a:lnTo>
                  <a:lnTo>
                    <a:pt x="10655" y="3118"/>
                  </a:lnTo>
                  <a:cubicBezTo>
                    <a:pt x="10021" y="3118"/>
                    <a:pt x="9503" y="2604"/>
                    <a:pt x="9503" y="1970"/>
                  </a:cubicBezTo>
                  <a:cubicBezTo>
                    <a:pt x="9503" y="1336"/>
                    <a:pt x="10021" y="819"/>
                    <a:pt x="10655" y="819"/>
                  </a:cubicBezTo>
                  <a:lnTo>
                    <a:pt x="10260" y="0"/>
                  </a:ln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2"/>
            <p:cNvSpPr/>
            <p:nvPr/>
          </p:nvSpPr>
          <p:spPr>
            <a:xfrm>
              <a:off x="2774492" y="2724615"/>
              <a:ext cx="119356" cy="311612"/>
            </a:xfrm>
            <a:custGeom>
              <a:rect b="b" l="l" r="r" t="t"/>
              <a:pathLst>
                <a:path extrusionOk="0" h="10618" w="4067">
                  <a:moveTo>
                    <a:pt x="2148" y="1"/>
                  </a:moveTo>
                  <a:cubicBezTo>
                    <a:pt x="964" y="1"/>
                    <a:pt x="0" y="961"/>
                    <a:pt x="0" y="2148"/>
                  </a:cubicBezTo>
                  <a:lnTo>
                    <a:pt x="0" y="10617"/>
                  </a:lnTo>
                  <a:lnTo>
                    <a:pt x="733" y="9908"/>
                  </a:lnTo>
                  <a:lnTo>
                    <a:pt x="2037" y="8648"/>
                  </a:lnTo>
                  <a:lnTo>
                    <a:pt x="2894" y="8644"/>
                  </a:lnTo>
                  <a:lnTo>
                    <a:pt x="4066" y="4026"/>
                  </a:lnTo>
                  <a:lnTo>
                    <a:pt x="2894" y="1"/>
                  </a:ln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2"/>
            <p:cNvSpPr/>
            <p:nvPr/>
          </p:nvSpPr>
          <p:spPr>
            <a:xfrm>
              <a:off x="2859483" y="2724615"/>
              <a:ext cx="277891" cy="253709"/>
            </a:xfrm>
            <a:custGeom>
              <a:rect b="b" l="l" r="r" t="t"/>
              <a:pathLst>
                <a:path extrusionOk="0" h="8645" w="9469">
                  <a:moveTo>
                    <a:pt x="0" y="1"/>
                  </a:moveTo>
                  <a:lnTo>
                    <a:pt x="0" y="8644"/>
                  </a:lnTo>
                  <a:lnTo>
                    <a:pt x="9469" y="8595"/>
                  </a:lnTo>
                  <a:lnTo>
                    <a:pt x="9469" y="1292"/>
                  </a:lnTo>
                  <a:cubicBezTo>
                    <a:pt x="9469" y="580"/>
                    <a:pt x="8891" y="1"/>
                    <a:pt x="8177"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2"/>
            <p:cNvSpPr/>
            <p:nvPr/>
          </p:nvSpPr>
          <p:spPr>
            <a:xfrm>
              <a:off x="2774521" y="2951268"/>
              <a:ext cx="362823" cy="169863"/>
            </a:xfrm>
            <a:custGeom>
              <a:rect b="b" l="l" r="r" t="t"/>
              <a:pathLst>
                <a:path extrusionOk="0" h="5788" w="12363">
                  <a:moveTo>
                    <a:pt x="2895" y="0"/>
                  </a:moveTo>
                  <a:cubicBezTo>
                    <a:pt x="1299" y="0"/>
                    <a:pt x="1" y="1299"/>
                    <a:pt x="1" y="2894"/>
                  </a:cubicBezTo>
                  <a:cubicBezTo>
                    <a:pt x="1" y="4489"/>
                    <a:pt x="1299" y="5787"/>
                    <a:pt x="2895" y="5787"/>
                  </a:cubicBezTo>
                  <a:lnTo>
                    <a:pt x="11491" y="5787"/>
                  </a:lnTo>
                  <a:cubicBezTo>
                    <a:pt x="11974" y="5787"/>
                    <a:pt x="12362" y="5394"/>
                    <a:pt x="12362" y="4914"/>
                  </a:cubicBezTo>
                  <a:cubicBezTo>
                    <a:pt x="12362" y="4434"/>
                    <a:pt x="11971" y="4043"/>
                    <a:pt x="11491" y="4043"/>
                  </a:cubicBezTo>
                  <a:lnTo>
                    <a:pt x="2895" y="4043"/>
                  </a:lnTo>
                  <a:cubicBezTo>
                    <a:pt x="2263" y="4043"/>
                    <a:pt x="1745" y="3528"/>
                    <a:pt x="1745" y="2894"/>
                  </a:cubicBezTo>
                  <a:cubicBezTo>
                    <a:pt x="1745" y="2259"/>
                    <a:pt x="2261" y="1743"/>
                    <a:pt x="2895" y="1743"/>
                  </a:cubicBezTo>
                  <a:lnTo>
                    <a:pt x="11491" y="1743"/>
                  </a:lnTo>
                  <a:cubicBezTo>
                    <a:pt x="11971" y="1743"/>
                    <a:pt x="12362" y="1353"/>
                    <a:pt x="12362" y="872"/>
                  </a:cubicBezTo>
                  <a:cubicBezTo>
                    <a:pt x="12362" y="391"/>
                    <a:pt x="11971" y="0"/>
                    <a:pt x="11491"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2"/>
            <p:cNvSpPr/>
            <p:nvPr/>
          </p:nvSpPr>
          <p:spPr>
            <a:xfrm>
              <a:off x="2885133" y="2773421"/>
              <a:ext cx="61101" cy="48717"/>
            </a:xfrm>
            <a:custGeom>
              <a:rect b="b" l="l" r="r" t="t"/>
              <a:pathLst>
                <a:path extrusionOk="0" h="1660" w="2082">
                  <a:moveTo>
                    <a:pt x="1041" y="0"/>
                  </a:moveTo>
                  <a:cubicBezTo>
                    <a:pt x="467" y="0"/>
                    <a:pt x="1" y="372"/>
                    <a:pt x="1" y="830"/>
                  </a:cubicBezTo>
                  <a:cubicBezTo>
                    <a:pt x="1" y="1287"/>
                    <a:pt x="467" y="1659"/>
                    <a:pt x="1041" y="1659"/>
                  </a:cubicBezTo>
                  <a:cubicBezTo>
                    <a:pt x="1615" y="1659"/>
                    <a:pt x="2082" y="1287"/>
                    <a:pt x="2082" y="830"/>
                  </a:cubicBezTo>
                  <a:cubicBezTo>
                    <a:pt x="2082" y="372"/>
                    <a:pt x="1615" y="0"/>
                    <a:pt x="1041"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2"/>
            <p:cNvSpPr/>
            <p:nvPr/>
          </p:nvSpPr>
          <p:spPr>
            <a:xfrm>
              <a:off x="3050596" y="2773421"/>
              <a:ext cx="61101" cy="48717"/>
            </a:xfrm>
            <a:custGeom>
              <a:rect b="b" l="l" r="r" t="t"/>
              <a:pathLst>
                <a:path extrusionOk="0" h="1660" w="2082">
                  <a:moveTo>
                    <a:pt x="1041" y="0"/>
                  </a:moveTo>
                  <a:cubicBezTo>
                    <a:pt x="467" y="0"/>
                    <a:pt x="1" y="372"/>
                    <a:pt x="1" y="830"/>
                  </a:cubicBezTo>
                  <a:cubicBezTo>
                    <a:pt x="1" y="1287"/>
                    <a:pt x="467" y="1659"/>
                    <a:pt x="1041" y="1659"/>
                  </a:cubicBezTo>
                  <a:cubicBezTo>
                    <a:pt x="1616" y="1659"/>
                    <a:pt x="2082" y="1287"/>
                    <a:pt x="2082" y="830"/>
                  </a:cubicBezTo>
                  <a:cubicBezTo>
                    <a:pt x="2082" y="372"/>
                    <a:pt x="1616" y="0"/>
                    <a:pt x="1041"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2"/>
            <p:cNvSpPr/>
            <p:nvPr/>
          </p:nvSpPr>
          <p:spPr>
            <a:xfrm>
              <a:off x="2911605" y="3042070"/>
              <a:ext cx="112372" cy="116891"/>
            </a:xfrm>
            <a:custGeom>
              <a:rect b="b" l="l" r="r" t="t"/>
              <a:pathLst>
                <a:path extrusionOk="0" h="3983" w="3829">
                  <a:moveTo>
                    <a:pt x="619" y="0"/>
                  </a:moveTo>
                  <a:cubicBezTo>
                    <a:pt x="278" y="0"/>
                    <a:pt x="1" y="279"/>
                    <a:pt x="1" y="621"/>
                  </a:cubicBezTo>
                  <a:lnTo>
                    <a:pt x="1" y="3631"/>
                  </a:lnTo>
                  <a:cubicBezTo>
                    <a:pt x="1" y="3841"/>
                    <a:pt x="172" y="3982"/>
                    <a:pt x="353" y="3982"/>
                  </a:cubicBezTo>
                  <a:cubicBezTo>
                    <a:pt x="432" y="3982"/>
                    <a:pt x="512" y="3955"/>
                    <a:pt x="582" y="3896"/>
                  </a:cubicBezTo>
                  <a:lnTo>
                    <a:pt x="1914" y="3018"/>
                  </a:lnTo>
                  <a:lnTo>
                    <a:pt x="3247" y="3896"/>
                  </a:lnTo>
                  <a:cubicBezTo>
                    <a:pt x="3316" y="3955"/>
                    <a:pt x="3396" y="3982"/>
                    <a:pt x="3474" y="3982"/>
                  </a:cubicBezTo>
                  <a:cubicBezTo>
                    <a:pt x="3656" y="3982"/>
                    <a:pt x="3828" y="3840"/>
                    <a:pt x="3828" y="3631"/>
                  </a:cubicBezTo>
                  <a:lnTo>
                    <a:pt x="3828" y="621"/>
                  </a:lnTo>
                  <a:cubicBezTo>
                    <a:pt x="3826" y="279"/>
                    <a:pt x="3548" y="0"/>
                    <a:pt x="3206" y="0"/>
                  </a:cubicBez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2"/>
            <p:cNvSpPr/>
            <p:nvPr/>
          </p:nvSpPr>
          <p:spPr>
            <a:xfrm>
              <a:off x="2948671" y="2841742"/>
              <a:ext cx="68028" cy="80500"/>
            </a:xfrm>
            <a:custGeom>
              <a:rect b="b" l="l" r="r" t="t"/>
              <a:pathLst>
                <a:path extrusionOk="0" h="2743" w="2318">
                  <a:moveTo>
                    <a:pt x="1164" y="759"/>
                  </a:moveTo>
                  <a:lnTo>
                    <a:pt x="1531" y="1733"/>
                  </a:lnTo>
                  <a:lnTo>
                    <a:pt x="792" y="1733"/>
                  </a:lnTo>
                  <a:lnTo>
                    <a:pt x="1164" y="759"/>
                  </a:lnTo>
                  <a:close/>
                  <a:moveTo>
                    <a:pt x="1164" y="1"/>
                  </a:moveTo>
                  <a:cubicBezTo>
                    <a:pt x="1053" y="1"/>
                    <a:pt x="952" y="69"/>
                    <a:pt x="909" y="172"/>
                  </a:cubicBezTo>
                  <a:cubicBezTo>
                    <a:pt x="909" y="173"/>
                    <a:pt x="908" y="175"/>
                    <a:pt x="908" y="175"/>
                  </a:cubicBezTo>
                  <a:lnTo>
                    <a:pt x="45" y="2439"/>
                  </a:lnTo>
                  <a:cubicBezTo>
                    <a:pt x="0" y="2555"/>
                    <a:pt x="60" y="2683"/>
                    <a:pt x="173" y="2728"/>
                  </a:cubicBezTo>
                  <a:cubicBezTo>
                    <a:pt x="199" y="2737"/>
                    <a:pt x="226" y="2742"/>
                    <a:pt x="253" y="2742"/>
                  </a:cubicBezTo>
                  <a:cubicBezTo>
                    <a:pt x="342" y="2742"/>
                    <a:pt x="426" y="2689"/>
                    <a:pt x="462" y="2599"/>
                  </a:cubicBezTo>
                  <a:lnTo>
                    <a:pt x="621" y="2179"/>
                  </a:lnTo>
                  <a:lnTo>
                    <a:pt x="1697" y="2179"/>
                  </a:lnTo>
                  <a:lnTo>
                    <a:pt x="1856" y="2598"/>
                  </a:lnTo>
                  <a:cubicBezTo>
                    <a:pt x="1889" y="2687"/>
                    <a:pt x="1975" y="2742"/>
                    <a:pt x="2065" y="2742"/>
                  </a:cubicBezTo>
                  <a:cubicBezTo>
                    <a:pt x="2091" y="2742"/>
                    <a:pt x="2118" y="2737"/>
                    <a:pt x="2143" y="2728"/>
                  </a:cubicBezTo>
                  <a:cubicBezTo>
                    <a:pt x="2259" y="2685"/>
                    <a:pt x="2317" y="2555"/>
                    <a:pt x="2275" y="2441"/>
                  </a:cubicBezTo>
                  <a:lnTo>
                    <a:pt x="1420" y="177"/>
                  </a:lnTo>
                  <a:cubicBezTo>
                    <a:pt x="1420" y="177"/>
                    <a:pt x="1417" y="173"/>
                    <a:pt x="1417" y="172"/>
                  </a:cubicBezTo>
                  <a:cubicBezTo>
                    <a:pt x="1374" y="67"/>
                    <a:pt x="1275" y="1"/>
                    <a:pt x="116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2"/>
            <p:cNvSpPr/>
            <p:nvPr/>
          </p:nvSpPr>
          <p:spPr>
            <a:xfrm>
              <a:off x="2898633" y="2841742"/>
              <a:ext cx="36772" cy="80530"/>
            </a:xfrm>
            <a:custGeom>
              <a:rect b="b" l="l" r="r" t="t"/>
              <a:pathLst>
                <a:path extrusionOk="0" h="2744" w="1253">
                  <a:moveTo>
                    <a:pt x="224" y="1"/>
                  </a:moveTo>
                  <a:cubicBezTo>
                    <a:pt x="101" y="1"/>
                    <a:pt x="0" y="102"/>
                    <a:pt x="0" y="225"/>
                  </a:cubicBezTo>
                  <a:lnTo>
                    <a:pt x="0" y="2519"/>
                  </a:lnTo>
                  <a:cubicBezTo>
                    <a:pt x="0" y="2627"/>
                    <a:pt x="79" y="2719"/>
                    <a:pt x="187" y="2738"/>
                  </a:cubicBezTo>
                  <a:cubicBezTo>
                    <a:pt x="217" y="2743"/>
                    <a:pt x="451" y="2744"/>
                    <a:pt x="666" y="2744"/>
                  </a:cubicBezTo>
                  <a:cubicBezTo>
                    <a:pt x="838" y="2744"/>
                    <a:pt x="997" y="2743"/>
                    <a:pt x="1029" y="2743"/>
                  </a:cubicBezTo>
                  <a:cubicBezTo>
                    <a:pt x="1154" y="2743"/>
                    <a:pt x="1253" y="2642"/>
                    <a:pt x="1253" y="2519"/>
                  </a:cubicBezTo>
                  <a:cubicBezTo>
                    <a:pt x="1253" y="2394"/>
                    <a:pt x="1152" y="2297"/>
                    <a:pt x="1027" y="2297"/>
                  </a:cubicBezTo>
                  <a:lnTo>
                    <a:pt x="1026" y="2297"/>
                  </a:lnTo>
                  <a:cubicBezTo>
                    <a:pt x="822" y="2299"/>
                    <a:pt x="602" y="2299"/>
                    <a:pt x="446" y="2299"/>
                  </a:cubicBezTo>
                  <a:lnTo>
                    <a:pt x="446" y="228"/>
                  </a:lnTo>
                  <a:cubicBezTo>
                    <a:pt x="450" y="102"/>
                    <a:pt x="349" y="1"/>
                    <a:pt x="22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2"/>
            <p:cNvSpPr/>
            <p:nvPr/>
          </p:nvSpPr>
          <p:spPr>
            <a:xfrm>
              <a:off x="3018225" y="2841772"/>
              <a:ext cx="87279" cy="80471"/>
            </a:xfrm>
            <a:custGeom>
              <a:rect b="b" l="l" r="r" t="t"/>
              <a:pathLst>
                <a:path extrusionOk="0" h="2742" w="2974">
                  <a:moveTo>
                    <a:pt x="1485" y="0"/>
                  </a:moveTo>
                  <a:cubicBezTo>
                    <a:pt x="1464" y="0"/>
                    <a:pt x="1442" y="3"/>
                    <a:pt x="1420" y="10"/>
                  </a:cubicBezTo>
                  <a:cubicBezTo>
                    <a:pt x="1340" y="36"/>
                    <a:pt x="1282" y="102"/>
                    <a:pt x="1266" y="181"/>
                  </a:cubicBezTo>
                  <a:lnTo>
                    <a:pt x="776" y="1768"/>
                  </a:lnTo>
                  <a:lnTo>
                    <a:pt x="462" y="181"/>
                  </a:lnTo>
                  <a:cubicBezTo>
                    <a:pt x="441" y="74"/>
                    <a:pt x="349" y="2"/>
                    <a:pt x="243" y="2"/>
                  </a:cubicBezTo>
                  <a:cubicBezTo>
                    <a:pt x="229" y="2"/>
                    <a:pt x="214" y="4"/>
                    <a:pt x="198" y="7"/>
                  </a:cubicBezTo>
                  <a:cubicBezTo>
                    <a:pt x="77" y="31"/>
                    <a:pt x="0" y="147"/>
                    <a:pt x="24" y="270"/>
                  </a:cubicBezTo>
                  <a:lnTo>
                    <a:pt x="475" y="2527"/>
                  </a:lnTo>
                  <a:cubicBezTo>
                    <a:pt x="477" y="2537"/>
                    <a:pt x="479" y="2547"/>
                    <a:pt x="482" y="2559"/>
                  </a:cubicBezTo>
                  <a:cubicBezTo>
                    <a:pt x="521" y="2667"/>
                    <a:pt x="626" y="2742"/>
                    <a:pt x="742" y="2742"/>
                  </a:cubicBezTo>
                  <a:lnTo>
                    <a:pt x="743" y="2742"/>
                  </a:lnTo>
                  <a:cubicBezTo>
                    <a:pt x="861" y="2742"/>
                    <a:pt x="964" y="2667"/>
                    <a:pt x="1001" y="2556"/>
                  </a:cubicBezTo>
                  <a:cubicBezTo>
                    <a:pt x="1001" y="2554"/>
                    <a:pt x="1005" y="2552"/>
                    <a:pt x="1005" y="2551"/>
                  </a:cubicBezTo>
                  <a:lnTo>
                    <a:pt x="1488" y="982"/>
                  </a:lnTo>
                  <a:lnTo>
                    <a:pt x="1972" y="2551"/>
                  </a:lnTo>
                  <a:cubicBezTo>
                    <a:pt x="1972" y="2552"/>
                    <a:pt x="1974" y="2556"/>
                    <a:pt x="1974" y="2559"/>
                  </a:cubicBezTo>
                  <a:cubicBezTo>
                    <a:pt x="2013" y="2667"/>
                    <a:pt x="2117" y="2742"/>
                    <a:pt x="2232" y="2742"/>
                  </a:cubicBezTo>
                  <a:lnTo>
                    <a:pt x="2235" y="2742"/>
                  </a:lnTo>
                  <a:cubicBezTo>
                    <a:pt x="2351" y="2742"/>
                    <a:pt x="2454" y="2667"/>
                    <a:pt x="2493" y="2556"/>
                  </a:cubicBezTo>
                  <a:cubicBezTo>
                    <a:pt x="2495" y="2547"/>
                    <a:pt x="2500" y="2537"/>
                    <a:pt x="2502" y="2528"/>
                  </a:cubicBezTo>
                  <a:lnTo>
                    <a:pt x="2949" y="273"/>
                  </a:lnTo>
                  <a:cubicBezTo>
                    <a:pt x="2973" y="152"/>
                    <a:pt x="2896" y="34"/>
                    <a:pt x="2775" y="10"/>
                  </a:cubicBezTo>
                  <a:cubicBezTo>
                    <a:pt x="2760" y="7"/>
                    <a:pt x="2745" y="6"/>
                    <a:pt x="2731" y="6"/>
                  </a:cubicBezTo>
                  <a:cubicBezTo>
                    <a:pt x="2626" y="6"/>
                    <a:pt x="2533" y="78"/>
                    <a:pt x="2512" y="186"/>
                  </a:cubicBezTo>
                  <a:lnTo>
                    <a:pt x="2196" y="1768"/>
                  </a:lnTo>
                  <a:lnTo>
                    <a:pt x="1700" y="159"/>
                  </a:lnTo>
                  <a:cubicBezTo>
                    <a:pt x="1671" y="62"/>
                    <a:pt x="1581" y="0"/>
                    <a:pt x="1485"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2"/>
            <p:cNvSpPr/>
            <p:nvPr/>
          </p:nvSpPr>
          <p:spPr>
            <a:xfrm>
              <a:off x="2926866" y="2755313"/>
              <a:ext cx="13148" cy="25650"/>
            </a:xfrm>
            <a:custGeom>
              <a:rect b="b" l="l" r="r" t="t"/>
              <a:pathLst>
                <a:path extrusionOk="0" h="874" w="448">
                  <a:moveTo>
                    <a:pt x="224" y="0"/>
                  </a:moveTo>
                  <a:cubicBezTo>
                    <a:pt x="99" y="0"/>
                    <a:pt x="0" y="101"/>
                    <a:pt x="0" y="224"/>
                  </a:cubicBezTo>
                  <a:lnTo>
                    <a:pt x="0" y="649"/>
                  </a:lnTo>
                  <a:cubicBezTo>
                    <a:pt x="0" y="774"/>
                    <a:pt x="99" y="873"/>
                    <a:pt x="224" y="873"/>
                  </a:cubicBezTo>
                  <a:cubicBezTo>
                    <a:pt x="347" y="872"/>
                    <a:pt x="448" y="772"/>
                    <a:pt x="448" y="649"/>
                  </a:cubicBezTo>
                  <a:lnTo>
                    <a:pt x="448" y="224"/>
                  </a:lnTo>
                  <a:cubicBezTo>
                    <a:pt x="448" y="101"/>
                    <a:pt x="347" y="0"/>
                    <a:pt x="22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2"/>
            <p:cNvSpPr/>
            <p:nvPr/>
          </p:nvSpPr>
          <p:spPr>
            <a:xfrm>
              <a:off x="3056788" y="2755254"/>
              <a:ext cx="13148" cy="25650"/>
            </a:xfrm>
            <a:custGeom>
              <a:rect b="b" l="l" r="r" t="t"/>
              <a:pathLst>
                <a:path extrusionOk="0" h="874" w="448">
                  <a:moveTo>
                    <a:pt x="224" y="1"/>
                  </a:moveTo>
                  <a:cubicBezTo>
                    <a:pt x="101" y="1"/>
                    <a:pt x="0" y="101"/>
                    <a:pt x="0" y="224"/>
                  </a:cubicBezTo>
                  <a:lnTo>
                    <a:pt x="0" y="650"/>
                  </a:lnTo>
                  <a:cubicBezTo>
                    <a:pt x="0" y="774"/>
                    <a:pt x="101" y="874"/>
                    <a:pt x="224" y="874"/>
                  </a:cubicBezTo>
                  <a:cubicBezTo>
                    <a:pt x="349" y="874"/>
                    <a:pt x="448" y="774"/>
                    <a:pt x="448" y="650"/>
                  </a:cubicBezTo>
                  <a:lnTo>
                    <a:pt x="448" y="224"/>
                  </a:lnTo>
                  <a:cubicBezTo>
                    <a:pt x="448" y="101"/>
                    <a:pt x="349" y="1"/>
                    <a:pt x="22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2"/>
            <p:cNvSpPr/>
            <p:nvPr/>
          </p:nvSpPr>
          <p:spPr>
            <a:xfrm>
              <a:off x="2974086" y="2767434"/>
              <a:ext cx="48834" cy="20954"/>
            </a:xfrm>
            <a:custGeom>
              <a:rect b="b" l="l" r="r" t="t"/>
              <a:pathLst>
                <a:path extrusionOk="0" h="714" w="1664">
                  <a:moveTo>
                    <a:pt x="249" y="1"/>
                  </a:moveTo>
                  <a:cubicBezTo>
                    <a:pt x="197" y="1"/>
                    <a:pt x="145" y="19"/>
                    <a:pt x="103" y="55"/>
                  </a:cubicBezTo>
                  <a:cubicBezTo>
                    <a:pt x="9" y="137"/>
                    <a:pt x="1" y="277"/>
                    <a:pt x="83" y="371"/>
                  </a:cubicBezTo>
                  <a:cubicBezTo>
                    <a:pt x="272" y="588"/>
                    <a:pt x="546" y="713"/>
                    <a:pt x="834" y="713"/>
                  </a:cubicBezTo>
                  <a:cubicBezTo>
                    <a:pt x="1118" y="713"/>
                    <a:pt x="1391" y="587"/>
                    <a:pt x="1581" y="370"/>
                  </a:cubicBezTo>
                  <a:cubicBezTo>
                    <a:pt x="1663" y="276"/>
                    <a:pt x="1651" y="134"/>
                    <a:pt x="1561" y="55"/>
                  </a:cubicBezTo>
                  <a:cubicBezTo>
                    <a:pt x="1518" y="19"/>
                    <a:pt x="1466" y="1"/>
                    <a:pt x="1414" y="1"/>
                  </a:cubicBezTo>
                  <a:cubicBezTo>
                    <a:pt x="1351" y="1"/>
                    <a:pt x="1289" y="27"/>
                    <a:pt x="1246" y="78"/>
                  </a:cubicBezTo>
                  <a:cubicBezTo>
                    <a:pt x="1142" y="197"/>
                    <a:pt x="990" y="267"/>
                    <a:pt x="831" y="267"/>
                  </a:cubicBezTo>
                  <a:cubicBezTo>
                    <a:pt x="674" y="267"/>
                    <a:pt x="522" y="199"/>
                    <a:pt x="418" y="78"/>
                  </a:cubicBezTo>
                  <a:cubicBezTo>
                    <a:pt x="373" y="26"/>
                    <a:pt x="311" y="1"/>
                    <a:pt x="24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2"/>
            <p:cNvSpPr/>
            <p:nvPr/>
          </p:nvSpPr>
          <p:spPr>
            <a:xfrm>
              <a:off x="2767801" y="2718100"/>
              <a:ext cx="376088" cy="447461"/>
            </a:xfrm>
            <a:custGeom>
              <a:rect b="b" l="l" r="r" t="t"/>
              <a:pathLst>
                <a:path extrusionOk="0" h="15247" w="12815">
                  <a:moveTo>
                    <a:pt x="10708" y="9912"/>
                  </a:moveTo>
                  <a:cubicBezTo>
                    <a:pt x="10483" y="10158"/>
                    <a:pt x="10346" y="10482"/>
                    <a:pt x="10346" y="10839"/>
                  </a:cubicBezTo>
                  <a:cubicBezTo>
                    <a:pt x="10346" y="11195"/>
                    <a:pt x="10483" y="11519"/>
                    <a:pt x="10708" y="11766"/>
                  </a:cubicBezTo>
                  <a:lnTo>
                    <a:pt x="8950" y="11766"/>
                  </a:lnTo>
                  <a:lnTo>
                    <a:pt x="8950" y="11660"/>
                  </a:lnTo>
                  <a:cubicBezTo>
                    <a:pt x="8950" y="11193"/>
                    <a:pt x="8573" y="10816"/>
                    <a:pt x="8106" y="10816"/>
                  </a:cubicBezTo>
                  <a:lnTo>
                    <a:pt x="5519" y="10816"/>
                  </a:lnTo>
                  <a:cubicBezTo>
                    <a:pt x="5055" y="10816"/>
                    <a:pt x="4677" y="11193"/>
                    <a:pt x="4677" y="11660"/>
                  </a:cubicBezTo>
                  <a:lnTo>
                    <a:pt x="4677" y="11766"/>
                  </a:lnTo>
                  <a:lnTo>
                    <a:pt x="3124" y="11766"/>
                  </a:lnTo>
                  <a:cubicBezTo>
                    <a:pt x="2613" y="11766"/>
                    <a:pt x="2196" y="11349"/>
                    <a:pt x="2196" y="10839"/>
                  </a:cubicBezTo>
                  <a:cubicBezTo>
                    <a:pt x="2196" y="10329"/>
                    <a:pt x="2613" y="9912"/>
                    <a:pt x="3124" y="9912"/>
                  </a:cubicBezTo>
                  <a:close/>
                  <a:moveTo>
                    <a:pt x="11720" y="8167"/>
                  </a:moveTo>
                  <a:cubicBezTo>
                    <a:pt x="12077" y="8167"/>
                    <a:pt x="12369" y="8458"/>
                    <a:pt x="12369" y="8817"/>
                  </a:cubicBezTo>
                  <a:cubicBezTo>
                    <a:pt x="12369" y="9175"/>
                    <a:pt x="12078" y="9466"/>
                    <a:pt x="11720" y="9466"/>
                  </a:cubicBezTo>
                  <a:lnTo>
                    <a:pt x="3124" y="9466"/>
                  </a:lnTo>
                  <a:cubicBezTo>
                    <a:pt x="2365" y="9466"/>
                    <a:pt x="1750" y="10081"/>
                    <a:pt x="1750" y="10838"/>
                  </a:cubicBezTo>
                  <a:cubicBezTo>
                    <a:pt x="1750" y="11525"/>
                    <a:pt x="2256" y="12094"/>
                    <a:pt x="2914" y="12198"/>
                  </a:cubicBezTo>
                  <a:cubicBezTo>
                    <a:pt x="2982" y="12208"/>
                    <a:pt x="3052" y="12211"/>
                    <a:pt x="3124" y="12211"/>
                  </a:cubicBezTo>
                  <a:lnTo>
                    <a:pt x="4675" y="12211"/>
                  </a:lnTo>
                  <a:lnTo>
                    <a:pt x="4675" y="13508"/>
                  </a:lnTo>
                  <a:lnTo>
                    <a:pt x="3124" y="13508"/>
                  </a:lnTo>
                  <a:cubicBezTo>
                    <a:pt x="1650" y="13508"/>
                    <a:pt x="454" y="12311"/>
                    <a:pt x="454" y="10836"/>
                  </a:cubicBezTo>
                  <a:cubicBezTo>
                    <a:pt x="454" y="10798"/>
                    <a:pt x="457" y="10734"/>
                    <a:pt x="459" y="10696"/>
                  </a:cubicBezTo>
                  <a:cubicBezTo>
                    <a:pt x="532" y="9292"/>
                    <a:pt x="1696" y="8172"/>
                    <a:pt x="3110" y="8167"/>
                  </a:cubicBezTo>
                  <a:close/>
                  <a:moveTo>
                    <a:pt x="11726" y="12215"/>
                  </a:moveTo>
                  <a:cubicBezTo>
                    <a:pt x="12082" y="12215"/>
                    <a:pt x="12369" y="12504"/>
                    <a:pt x="12369" y="12861"/>
                  </a:cubicBezTo>
                  <a:cubicBezTo>
                    <a:pt x="12369" y="13218"/>
                    <a:pt x="12078" y="13510"/>
                    <a:pt x="11720" y="13510"/>
                  </a:cubicBezTo>
                  <a:lnTo>
                    <a:pt x="8948" y="13510"/>
                  </a:lnTo>
                  <a:lnTo>
                    <a:pt x="8948" y="12215"/>
                  </a:lnTo>
                  <a:lnTo>
                    <a:pt x="11720" y="12215"/>
                  </a:lnTo>
                  <a:cubicBezTo>
                    <a:pt x="11722" y="12215"/>
                    <a:pt x="11724" y="12215"/>
                    <a:pt x="11726" y="12215"/>
                  </a:cubicBezTo>
                  <a:close/>
                  <a:moveTo>
                    <a:pt x="8106" y="11261"/>
                  </a:moveTo>
                  <a:cubicBezTo>
                    <a:pt x="8325" y="11261"/>
                    <a:pt x="8504" y="11439"/>
                    <a:pt x="8504" y="11660"/>
                  </a:cubicBezTo>
                  <a:lnTo>
                    <a:pt x="8504" y="14670"/>
                  </a:lnTo>
                  <a:cubicBezTo>
                    <a:pt x="8504" y="14746"/>
                    <a:pt x="8442" y="14798"/>
                    <a:pt x="8376" y="14798"/>
                  </a:cubicBezTo>
                  <a:cubicBezTo>
                    <a:pt x="8348" y="14798"/>
                    <a:pt x="8318" y="14788"/>
                    <a:pt x="8292" y="14766"/>
                  </a:cubicBezTo>
                  <a:cubicBezTo>
                    <a:pt x="8270" y="14749"/>
                    <a:pt x="8350" y="14803"/>
                    <a:pt x="6936" y="13869"/>
                  </a:cubicBezTo>
                  <a:cubicBezTo>
                    <a:pt x="6898" y="13845"/>
                    <a:pt x="6855" y="13833"/>
                    <a:pt x="6813" y="13833"/>
                  </a:cubicBezTo>
                  <a:cubicBezTo>
                    <a:pt x="6770" y="13833"/>
                    <a:pt x="6727" y="13845"/>
                    <a:pt x="6690" y="13869"/>
                  </a:cubicBezTo>
                  <a:cubicBezTo>
                    <a:pt x="5272" y="14805"/>
                    <a:pt x="5355" y="14747"/>
                    <a:pt x="5335" y="14766"/>
                  </a:cubicBezTo>
                  <a:cubicBezTo>
                    <a:pt x="5309" y="14788"/>
                    <a:pt x="5280" y="14797"/>
                    <a:pt x="5251" y="14797"/>
                  </a:cubicBezTo>
                  <a:cubicBezTo>
                    <a:pt x="5185" y="14797"/>
                    <a:pt x="5123" y="14746"/>
                    <a:pt x="5123" y="14670"/>
                  </a:cubicBezTo>
                  <a:lnTo>
                    <a:pt x="5123" y="11660"/>
                  </a:lnTo>
                  <a:cubicBezTo>
                    <a:pt x="5123" y="11441"/>
                    <a:pt x="5301" y="11261"/>
                    <a:pt x="5519" y="11261"/>
                  </a:cubicBezTo>
                  <a:close/>
                  <a:moveTo>
                    <a:pt x="2372" y="1"/>
                  </a:moveTo>
                  <a:cubicBezTo>
                    <a:pt x="1065" y="1"/>
                    <a:pt x="1" y="1063"/>
                    <a:pt x="1" y="2370"/>
                  </a:cubicBezTo>
                  <a:lnTo>
                    <a:pt x="1" y="10836"/>
                  </a:lnTo>
                  <a:lnTo>
                    <a:pt x="1" y="10839"/>
                  </a:lnTo>
                  <a:cubicBezTo>
                    <a:pt x="6" y="12558"/>
                    <a:pt x="1405" y="13958"/>
                    <a:pt x="3124" y="13958"/>
                  </a:cubicBezTo>
                  <a:lnTo>
                    <a:pt x="4675" y="13958"/>
                  </a:lnTo>
                  <a:lnTo>
                    <a:pt x="4675" y="14672"/>
                  </a:lnTo>
                  <a:cubicBezTo>
                    <a:pt x="4675" y="15015"/>
                    <a:pt x="4956" y="15247"/>
                    <a:pt x="5253" y="15247"/>
                  </a:cubicBezTo>
                  <a:cubicBezTo>
                    <a:pt x="5377" y="15247"/>
                    <a:pt x="5503" y="15206"/>
                    <a:pt x="5613" y="15116"/>
                  </a:cubicBezTo>
                  <a:lnTo>
                    <a:pt x="6811" y="14327"/>
                  </a:lnTo>
                  <a:lnTo>
                    <a:pt x="8010" y="15116"/>
                  </a:lnTo>
                  <a:cubicBezTo>
                    <a:pt x="8121" y="15206"/>
                    <a:pt x="8247" y="15247"/>
                    <a:pt x="8371" y="15247"/>
                  </a:cubicBezTo>
                  <a:cubicBezTo>
                    <a:pt x="8667" y="15247"/>
                    <a:pt x="8947" y="15014"/>
                    <a:pt x="8947" y="14672"/>
                  </a:cubicBezTo>
                  <a:lnTo>
                    <a:pt x="8947" y="13958"/>
                  </a:lnTo>
                  <a:lnTo>
                    <a:pt x="11720" y="13958"/>
                  </a:lnTo>
                  <a:cubicBezTo>
                    <a:pt x="12324" y="13958"/>
                    <a:pt x="12815" y="13466"/>
                    <a:pt x="12815" y="12861"/>
                  </a:cubicBezTo>
                  <a:cubicBezTo>
                    <a:pt x="12815" y="12258"/>
                    <a:pt x="12324" y="11766"/>
                    <a:pt x="11720" y="11766"/>
                  </a:cubicBezTo>
                  <a:cubicBezTo>
                    <a:pt x="11209" y="11766"/>
                    <a:pt x="10794" y="11349"/>
                    <a:pt x="10794" y="10839"/>
                  </a:cubicBezTo>
                  <a:cubicBezTo>
                    <a:pt x="10794" y="10329"/>
                    <a:pt x="11209" y="9912"/>
                    <a:pt x="11720" y="9912"/>
                  </a:cubicBezTo>
                  <a:cubicBezTo>
                    <a:pt x="12321" y="9912"/>
                    <a:pt x="12813" y="9421"/>
                    <a:pt x="12815" y="8818"/>
                  </a:cubicBezTo>
                  <a:lnTo>
                    <a:pt x="12815" y="8817"/>
                  </a:lnTo>
                  <a:lnTo>
                    <a:pt x="12815" y="3595"/>
                  </a:lnTo>
                  <a:cubicBezTo>
                    <a:pt x="12815" y="3471"/>
                    <a:pt x="12716" y="3370"/>
                    <a:pt x="12591" y="3370"/>
                  </a:cubicBezTo>
                  <a:cubicBezTo>
                    <a:pt x="12468" y="3370"/>
                    <a:pt x="12367" y="3471"/>
                    <a:pt x="12367" y="3595"/>
                  </a:cubicBezTo>
                  <a:lnTo>
                    <a:pt x="12367" y="7935"/>
                  </a:lnTo>
                  <a:cubicBezTo>
                    <a:pt x="12181" y="7798"/>
                    <a:pt x="11952" y="7721"/>
                    <a:pt x="11718" y="7721"/>
                  </a:cubicBezTo>
                  <a:lnTo>
                    <a:pt x="3344" y="7721"/>
                  </a:lnTo>
                  <a:lnTo>
                    <a:pt x="3344" y="6170"/>
                  </a:lnTo>
                  <a:cubicBezTo>
                    <a:pt x="3344" y="6047"/>
                    <a:pt x="3244" y="5946"/>
                    <a:pt x="3119" y="5946"/>
                  </a:cubicBezTo>
                  <a:cubicBezTo>
                    <a:pt x="2996" y="5946"/>
                    <a:pt x="2895" y="6047"/>
                    <a:pt x="2895" y="6170"/>
                  </a:cubicBezTo>
                  <a:lnTo>
                    <a:pt x="2895" y="7730"/>
                  </a:lnTo>
                  <a:cubicBezTo>
                    <a:pt x="2355" y="7768"/>
                    <a:pt x="1841" y="7945"/>
                    <a:pt x="1397" y="8242"/>
                  </a:cubicBezTo>
                  <a:lnTo>
                    <a:pt x="1393" y="8242"/>
                  </a:lnTo>
                  <a:cubicBezTo>
                    <a:pt x="1009" y="8499"/>
                    <a:pt x="684" y="8835"/>
                    <a:pt x="445" y="9232"/>
                  </a:cubicBezTo>
                  <a:lnTo>
                    <a:pt x="445" y="2370"/>
                  </a:lnTo>
                  <a:cubicBezTo>
                    <a:pt x="445" y="1309"/>
                    <a:pt x="1308" y="446"/>
                    <a:pt x="2371" y="446"/>
                  </a:cubicBezTo>
                  <a:lnTo>
                    <a:pt x="2893" y="446"/>
                  </a:lnTo>
                  <a:lnTo>
                    <a:pt x="2893" y="5275"/>
                  </a:lnTo>
                  <a:cubicBezTo>
                    <a:pt x="2893" y="5399"/>
                    <a:pt x="2994" y="5499"/>
                    <a:pt x="3117" y="5499"/>
                  </a:cubicBezTo>
                  <a:cubicBezTo>
                    <a:pt x="3242" y="5499"/>
                    <a:pt x="3341" y="5399"/>
                    <a:pt x="3341" y="5275"/>
                  </a:cubicBezTo>
                  <a:lnTo>
                    <a:pt x="3341" y="446"/>
                  </a:lnTo>
                  <a:lnTo>
                    <a:pt x="11294" y="446"/>
                  </a:lnTo>
                  <a:cubicBezTo>
                    <a:pt x="11884" y="446"/>
                    <a:pt x="12362" y="927"/>
                    <a:pt x="12362" y="1516"/>
                  </a:cubicBezTo>
                  <a:lnTo>
                    <a:pt x="12362" y="2703"/>
                  </a:lnTo>
                  <a:cubicBezTo>
                    <a:pt x="12362" y="2828"/>
                    <a:pt x="12463" y="2929"/>
                    <a:pt x="12588" y="2929"/>
                  </a:cubicBezTo>
                  <a:cubicBezTo>
                    <a:pt x="12711" y="2929"/>
                    <a:pt x="12811" y="2828"/>
                    <a:pt x="12811" y="2703"/>
                  </a:cubicBezTo>
                  <a:lnTo>
                    <a:pt x="12811" y="1516"/>
                  </a:lnTo>
                  <a:cubicBezTo>
                    <a:pt x="12811" y="682"/>
                    <a:pt x="12131" y="1"/>
                    <a:pt x="1129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8" name="Google Shape;1068;p2"/>
          <p:cNvGrpSpPr/>
          <p:nvPr/>
        </p:nvGrpSpPr>
        <p:grpSpPr>
          <a:xfrm>
            <a:off x="2785163" y="1784901"/>
            <a:ext cx="552006" cy="476235"/>
            <a:chOff x="2074635" y="1413063"/>
            <a:chExt cx="450103" cy="388414"/>
          </a:xfrm>
        </p:grpSpPr>
        <p:sp>
          <p:nvSpPr>
            <p:cNvPr id="1069" name="Google Shape;1069;p2"/>
            <p:cNvSpPr/>
            <p:nvPr/>
          </p:nvSpPr>
          <p:spPr>
            <a:xfrm>
              <a:off x="2339851" y="1460694"/>
              <a:ext cx="73427" cy="71432"/>
            </a:xfrm>
            <a:custGeom>
              <a:rect b="b" l="l" r="r" t="t"/>
              <a:pathLst>
                <a:path extrusionOk="0" h="2434" w="2502">
                  <a:moveTo>
                    <a:pt x="1753" y="0"/>
                  </a:moveTo>
                  <a:cubicBezTo>
                    <a:pt x="1578" y="0"/>
                    <a:pt x="1403" y="67"/>
                    <a:pt x="1270" y="200"/>
                  </a:cubicBezTo>
                  <a:lnTo>
                    <a:pt x="0" y="1468"/>
                  </a:lnTo>
                  <a:lnTo>
                    <a:pt x="966" y="2433"/>
                  </a:lnTo>
                  <a:lnTo>
                    <a:pt x="2235" y="1166"/>
                  </a:lnTo>
                  <a:cubicBezTo>
                    <a:pt x="2502" y="899"/>
                    <a:pt x="2502" y="467"/>
                    <a:pt x="2235" y="200"/>
                  </a:cubicBezTo>
                  <a:cubicBezTo>
                    <a:pt x="2102" y="67"/>
                    <a:pt x="1927" y="0"/>
                    <a:pt x="1753" y="0"/>
                  </a:cubicBezTo>
                  <a:close/>
                </a:path>
              </a:pathLst>
            </a:custGeom>
            <a:solidFill>
              <a:srgbClr val="C785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2"/>
            <p:cNvSpPr/>
            <p:nvPr/>
          </p:nvSpPr>
          <p:spPr>
            <a:xfrm>
              <a:off x="2217442" y="1419637"/>
              <a:ext cx="160384" cy="375266"/>
            </a:xfrm>
            <a:custGeom>
              <a:rect b="b" l="l" r="r" t="t"/>
              <a:pathLst>
                <a:path extrusionOk="0" h="12787" w="5465">
                  <a:moveTo>
                    <a:pt x="684" y="0"/>
                  </a:moveTo>
                  <a:cubicBezTo>
                    <a:pt x="307" y="0"/>
                    <a:pt x="1" y="304"/>
                    <a:pt x="1" y="684"/>
                  </a:cubicBezTo>
                  <a:lnTo>
                    <a:pt x="1" y="12787"/>
                  </a:lnTo>
                  <a:lnTo>
                    <a:pt x="5465" y="12787"/>
                  </a:lnTo>
                  <a:lnTo>
                    <a:pt x="5465" y="684"/>
                  </a:lnTo>
                  <a:cubicBezTo>
                    <a:pt x="5465" y="304"/>
                    <a:pt x="5159" y="0"/>
                    <a:pt x="4781" y="0"/>
                  </a:cubicBezTo>
                  <a:cubicBezTo>
                    <a:pt x="4402" y="0"/>
                    <a:pt x="4098" y="304"/>
                    <a:pt x="4098" y="684"/>
                  </a:cubicBezTo>
                  <a:cubicBezTo>
                    <a:pt x="4098" y="304"/>
                    <a:pt x="3792" y="0"/>
                    <a:pt x="3415" y="0"/>
                  </a:cubicBezTo>
                  <a:cubicBezTo>
                    <a:pt x="3035" y="0"/>
                    <a:pt x="2731" y="304"/>
                    <a:pt x="2731" y="684"/>
                  </a:cubicBezTo>
                  <a:cubicBezTo>
                    <a:pt x="2731" y="304"/>
                    <a:pt x="2425" y="0"/>
                    <a:pt x="2048" y="0"/>
                  </a:cubicBezTo>
                  <a:cubicBezTo>
                    <a:pt x="1668" y="0"/>
                    <a:pt x="1368" y="304"/>
                    <a:pt x="1368" y="684"/>
                  </a:cubicBezTo>
                  <a:cubicBezTo>
                    <a:pt x="1368" y="304"/>
                    <a:pt x="1062" y="0"/>
                    <a:pt x="684" y="0"/>
                  </a:cubicBezTo>
                  <a:close/>
                </a:path>
              </a:pathLst>
            </a:custGeom>
            <a:solidFill>
              <a:srgbClr val="DA9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2"/>
            <p:cNvSpPr/>
            <p:nvPr/>
          </p:nvSpPr>
          <p:spPr>
            <a:xfrm>
              <a:off x="2322448" y="1606406"/>
              <a:ext cx="73427" cy="71491"/>
            </a:xfrm>
            <a:custGeom>
              <a:rect b="b" l="l" r="r" t="t"/>
              <a:pathLst>
                <a:path extrusionOk="0" h="2436" w="2502">
                  <a:moveTo>
                    <a:pt x="750" y="0"/>
                  </a:moveTo>
                  <a:cubicBezTo>
                    <a:pt x="575" y="0"/>
                    <a:pt x="400" y="67"/>
                    <a:pt x="267" y="200"/>
                  </a:cubicBezTo>
                  <a:cubicBezTo>
                    <a:pt x="1" y="467"/>
                    <a:pt x="1" y="899"/>
                    <a:pt x="267" y="1166"/>
                  </a:cubicBezTo>
                  <a:lnTo>
                    <a:pt x="1537" y="2435"/>
                  </a:lnTo>
                  <a:lnTo>
                    <a:pt x="2502" y="1470"/>
                  </a:lnTo>
                  <a:lnTo>
                    <a:pt x="1232" y="200"/>
                  </a:lnTo>
                  <a:cubicBezTo>
                    <a:pt x="1099" y="67"/>
                    <a:pt x="924" y="0"/>
                    <a:pt x="750" y="0"/>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2"/>
            <p:cNvSpPr/>
            <p:nvPr/>
          </p:nvSpPr>
          <p:spPr>
            <a:xfrm>
              <a:off x="2357841" y="1561915"/>
              <a:ext cx="160384" cy="232990"/>
            </a:xfrm>
            <a:custGeom>
              <a:rect b="b" l="l" r="r" t="t"/>
              <a:pathLst>
                <a:path extrusionOk="0" h="7939" w="5465">
                  <a:moveTo>
                    <a:pt x="684" y="1"/>
                  </a:moveTo>
                  <a:cubicBezTo>
                    <a:pt x="307" y="1"/>
                    <a:pt x="1" y="307"/>
                    <a:pt x="1" y="684"/>
                  </a:cubicBezTo>
                  <a:lnTo>
                    <a:pt x="1" y="7939"/>
                  </a:lnTo>
                  <a:lnTo>
                    <a:pt x="5465" y="7939"/>
                  </a:lnTo>
                  <a:lnTo>
                    <a:pt x="5465" y="684"/>
                  </a:lnTo>
                  <a:cubicBezTo>
                    <a:pt x="5465" y="307"/>
                    <a:pt x="5159" y="1"/>
                    <a:pt x="4781" y="1"/>
                  </a:cubicBezTo>
                  <a:cubicBezTo>
                    <a:pt x="4402" y="1"/>
                    <a:pt x="4098" y="307"/>
                    <a:pt x="4098" y="684"/>
                  </a:cubicBezTo>
                  <a:cubicBezTo>
                    <a:pt x="4098" y="309"/>
                    <a:pt x="3792" y="1"/>
                    <a:pt x="3418" y="1"/>
                  </a:cubicBezTo>
                  <a:cubicBezTo>
                    <a:pt x="3040" y="1"/>
                    <a:pt x="2734" y="307"/>
                    <a:pt x="2734" y="684"/>
                  </a:cubicBezTo>
                  <a:cubicBezTo>
                    <a:pt x="2734" y="307"/>
                    <a:pt x="2429" y="1"/>
                    <a:pt x="2051" y="1"/>
                  </a:cubicBezTo>
                  <a:cubicBezTo>
                    <a:pt x="1673" y="1"/>
                    <a:pt x="1368" y="307"/>
                    <a:pt x="1368" y="684"/>
                  </a:cubicBezTo>
                  <a:cubicBezTo>
                    <a:pt x="1368" y="307"/>
                    <a:pt x="1062" y="1"/>
                    <a:pt x="684" y="1"/>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2"/>
            <p:cNvSpPr/>
            <p:nvPr/>
          </p:nvSpPr>
          <p:spPr>
            <a:xfrm>
              <a:off x="2081855" y="1570895"/>
              <a:ext cx="73457" cy="71491"/>
            </a:xfrm>
            <a:custGeom>
              <a:rect b="b" l="l" r="r" t="t"/>
              <a:pathLst>
                <a:path extrusionOk="0" h="2436" w="2503">
                  <a:moveTo>
                    <a:pt x="751" y="1"/>
                  </a:moveTo>
                  <a:cubicBezTo>
                    <a:pt x="577" y="1"/>
                    <a:pt x="402" y="67"/>
                    <a:pt x="269" y="201"/>
                  </a:cubicBezTo>
                  <a:cubicBezTo>
                    <a:pt x="1" y="469"/>
                    <a:pt x="1" y="900"/>
                    <a:pt x="269" y="1166"/>
                  </a:cubicBezTo>
                  <a:lnTo>
                    <a:pt x="1537" y="2435"/>
                  </a:lnTo>
                  <a:lnTo>
                    <a:pt x="2502" y="1470"/>
                  </a:lnTo>
                  <a:lnTo>
                    <a:pt x="1235" y="201"/>
                  </a:lnTo>
                  <a:cubicBezTo>
                    <a:pt x="1100" y="67"/>
                    <a:pt x="926" y="1"/>
                    <a:pt x="751"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2"/>
            <p:cNvSpPr/>
            <p:nvPr/>
          </p:nvSpPr>
          <p:spPr>
            <a:xfrm>
              <a:off x="2117366" y="1526492"/>
              <a:ext cx="160325" cy="268471"/>
            </a:xfrm>
            <a:custGeom>
              <a:rect b="b" l="l" r="r" t="t"/>
              <a:pathLst>
                <a:path extrusionOk="0" h="9148" w="5463">
                  <a:moveTo>
                    <a:pt x="684" y="0"/>
                  </a:moveTo>
                  <a:cubicBezTo>
                    <a:pt x="306" y="0"/>
                    <a:pt x="1" y="306"/>
                    <a:pt x="1" y="683"/>
                  </a:cubicBezTo>
                  <a:lnTo>
                    <a:pt x="1" y="9148"/>
                  </a:lnTo>
                  <a:lnTo>
                    <a:pt x="5463" y="9148"/>
                  </a:lnTo>
                  <a:lnTo>
                    <a:pt x="5463" y="683"/>
                  </a:lnTo>
                  <a:cubicBezTo>
                    <a:pt x="5463" y="306"/>
                    <a:pt x="5159" y="0"/>
                    <a:pt x="4779" y="0"/>
                  </a:cubicBezTo>
                  <a:cubicBezTo>
                    <a:pt x="4402" y="0"/>
                    <a:pt x="4096" y="306"/>
                    <a:pt x="4096" y="683"/>
                  </a:cubicBezTo>
                  <a:cubicBezTo>
                    <a:pt x="4096" y="304"/>
                    <a:pt x="3788" y="0"/>
                    <a:pt x="3418" y="0"/>
                  </a:cubicBezTo>
                  <a:cubicBezTo>
                    <a:pt x="3040" y="0"/>
                    <a:pt x="2734" y="306"/>
                    <a:pt x="2734" y="683"/>
                  </a:cubicBezTo>
                  <a:cubicBezTo>
                    <a:pt x="2734" y="306"/>
                    <a:pt x="2428" y="0"/>
                    <a:pt x="2051" y="0"/>
                  </a:cubicBezTo>
                  <a:cubicBezTo>
                    <a:pt x="1673" y="0"/>
                    <a:pt x="1367" y="306"/>
                    <a:pt x="1367" y="683"/>
                  </a:cubicBezTo>
                  <a:cubicBezTo>
                    <a:pt x="1367" y="306"/>
                    <a:pt x="1062" y="0"/>
                    <a:pt x="684"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2"/>
            <p:cNvSpPr/>
            <p:nvPr/>
          </p:nvSpPr>
          <p:spPr>
            <a:xfrm>
              <a:off x="2074635" y="1413063"/>
              <a:ext cx="450103" cy="388414"/>
            </a:xfrm>
            <a:custGeom>
              <a:rect b="b" l="l" r="r" t="t"/>
              <a:pathLst>
                <a:path extrusionOk="0" h="13235" w="15337">
                  <a:moveTo>
                    <a:pt x="10790" y="1846"/>
                  </a:moveTo>
                  <a:cubicBezTo>
                    <a:pt x="10908" y="1846"/>
                    <a:pt x="11025" y="1891"/>
                    <a:pt x="11113" y="1981"/>
                  </a:cubicBezTo>
                  <a:cubicBezTo>
                    <a:pt x="11293" y="2160"/>
                    <a:pt x="11293" y="2450"/>
                    <a:pt x="11113" y="2630"/>
                  </a:cubicBezTo>
                  <a:lnTo>
                    <a:pt x="10556" y="3187"/>
                  </a:lnTo>
                  <a:lnTo>
                    <a:pt x="10556" y="1909"/>
                  </a:lnTo>
                  <a:cubicBezTo>
                    <a:pt x="10628" y="1867"/>
                    <a:pt x="10709" y="1846"/>
                    <a:pt x="10790" y="1846"/>
                  </a:cubicBezTo>
                  <a:close/>
                  <a:moveTo>
                    <a:pt x="997" y="5603"/>
                  </a:moveTo>
                  <a:cubicBezTo>
                    <a:pt x="1079" y="5603"/>
                    <a:pt x="1159" y="5625"/>
                    <a:pt x="1233" y="5668"/>
                  </a:cubicBezTo>
                  <a:lnTo>
                    <a:pt x="1233" y="6946"/>
                  </a:lnTo>
                  <a:lnTo>
                    <a:pt x="672" y="6387"/>
                  </a:lnTo>
                  <a:cubicBezTo>
                    <a:pt x="493" y="6207"/>
                    <a:pt x="493" y="5917"/>
                    <a:pt x="672" y="5738"/>
                  </a:cubicBezTo>
                  <a:cubicBezTo>
                    <a:pt x="763" y="5649"/>
                    <a:pt x="879" y="5603"/>
                    <a:pt x="997" y="5603"/>
                  </a:cubicBezTo>
                  <a:close/>
                  <a:moveTo>
                    <a:pt x="9193" y="6814"/>
                  </a:moveTo>
                  <a:cubicBezTo>
                    <a:pt x="9274" y="6814"/>
                    <a:pt x="9355" y="6836"/>
                    <a:pt x="9427" y="6879"/>
                  </a:cubicBezTo>
                  <a:lnTo>
                    <a:pt x="9427" y="8155"/>
                  </a:lnTo>
                  <a:lnTo>
                    <a:pt x="8870" y="7598"/>
                  </a:lnTo>
                  <a:cubicBezTo>
                    <a:pt x="8691" y="7419"/>
                    <a:pt x="8691" y="7128"/>
                    <a:pt x="8870" y="6949"/>
                  </a:cubicBezTo>
                  <a:cubicBezTo>
                    <a:pt x="8959" y="6859"/>
                    <a:pt x="9076" y="6814"/>
                    <a:pt x="9193" y="6814"/>
                  </a:cubicBezTo>
                  <a:close/>
                  <a:moveTo>
                    <a:pt x="9656" y="448"/>
                  </a:moveTo>
                  <a:cubicBezTo>
                    <a:pt x="9909" y="448"/>
                    <a:pt x="10114" y="655"/>
                    <a:pt x="10114" y="906"/>
                  </a:cubicBezTo>
                  <a:lnTo>
                    <a:pt x="10114" y="4878"/>
                  </a:lnTo>
                  <a:cubicBezTo>
                    <a:pt x="9717" y="4981"/>
                    <a:pt x="9430" y="5338"/>
                    <a:pt x="9430" y="5756"/>
                  </a:cubicBezTo>
                  <a:lnTo>
                    <a:pt x="9430" y="6395"/>
                  </a:lnTo>
                  <a:cubicBezTo>
                    <a:pt x="9354" y="6375"/>
                    <a:pt x="9275" y="6364"/>
                    <a:pt x="9196" y="6364"/>
                  </a:cubicBezTo>
                  <a:cubicBezTo>
                    <a:pt x="8964" y="6364"/>
                    <a:pt x="8733" y="6454"/>
                    <a:pt x="8557" y="6629"/>
                  </a:cubicBezTo>
                  <a:cubicBezTo>
                    <a:pt x="8204" y="6985"/>
                    <a:pt x="8204" y="7557"/>
                    <a:pt x="8557" y="7911"/>
                  </a:cubicBezTo>
                  <a:lnTo>
                    <a:pt x="9430" y="8786"/>
                  </a:lnTo>
                  <a:lnTo>
                    <a:pt x="9430" y="10303"/>
                  </a:lnTo>
                  <a:cubicBezTo>
                    <a:pt x="9430" y="10428"/>
                    <a:pt x="9531" y="10528"/>
                    <a:pt x="9656" y="10528"/>
                  </a:cubicBezTo>
                  <a:cubicBezTo>
                    <a:pt x="9779" y="10528"/>
                    <a:pt x="9880" y="10428"/>
                    <a:pt x="9880" y="10303"/>
                  </a:cubicBezTo>
                  <a:lnTo>
                    <a:pt x="9880" y="5756"/>
                  </a:lnTo>
                  <a:cubicBezTo>
                    <a:pt x="9880" y="5505"/>
                    <a:pt x="10085" y="5297"/>
                    <a:pt x="10339" y="5297"/>
                  </a:cubicBezTo>
                  <a:cubicBezTo>
                    <a:pt x="10592" y="5297"/>
                    <a:pt x="10797" y="5505"/>
                    <a:pt x="10797" y="5756"/>
                  </a:cubicBezTo>
                  <a:lnTo>
                    <a:pt x="10797" y="6488"/>
                  </a:lnTo>
                  <a:cubicBezTo>
                    <a:pt x="10797" y="6611"/>
                    <a:pt x="10898" y="6711"/>
                    <a:pt x="11023" y="6711"/>
                  </a:cubicBezTo>
                  <a:cubicBezTo>
                    <a:pt x="11146" y="6711"/>
                    <a:pt x="11247" y="6611"/>
                    <a:pt x="11247" y="6488"/>
                  </a:cubicBezTo>
                  <a:lnTo>
                    <a:pt x="11247" y="5756"/>
                  </a:lnTo>
                  <a:cubicBezTo>
                    <a:pt x="11247" y="5502"/>
                    <a:pt x="11453" y="5297"/>
                    <a:pt x="11706" y="5297"/>
                  </a:cubicBezTo>
                  <a:cubicBezTo>
                    <a:pt x="11959" y="5297"/>
                    <a:pt x="12164" y="5505"/>
                    <a:pt x="12164" y="5756"/>
                  </a:cubicBezTo>
                  <a:lnTo>
                    <a:pt x="12164" y="6488"/>
                  </a:lnTo>
                  <a:cubicBezTo>
                    <a:pt x="12164" y="6611"/>
                    <a:pt x="12265" y="6711"/>
                    <a:pt x="12390" y="6711"/>
                  </a:cubicBezTo>
                  <a:cubicBezTo>
                    <a:pt x="12513" y="6711"/>
                    <a:pt x="12613" y="6611"/>
                    <a:pt x="12613" y="6488"/>
                  </a:cubicBezTo>
                  <a:lnTo>
                    <a:pt x="12613" y="5756"/>
                  </a:lnTo>
                  <a:cubicBezTo>
                    <a:pt x="12613" y="5502"/>
                    <a:pt x="12820" y="5297"/>
                    <a:pt x="13073" y="5297"/>
                  </a:cubicBezTo>
                  <a:cubicBezTo>
                    <a:pt x="13326" y="5297"/>
                    <a:pt x="13531" y="5505"/>
                    <a:pt x="13531" y="5756"/>
                  </a:cubicBezTo>
                  <a:lnTo>
                    <a:pt x="13531" y="6488"/>
                  </a:lnTo>
                  <a:cubicBezTo>
                    <a:pt x="13531" y="6611"/>
                    <a:pt x="13632" y="6711"/>
                    <a:pt x="13756" y="6711"/>
                  </a:cubicBezTo>
                  <a:cubicBezTo>
                    <a:pt x="13879" y="6711"/>
                    <a:pt x="13980" y="6611"/>
                    <a:pt x="13980" y="6488"/>
                  </a:cubicBezTo>
                  <a:lnTo>
                    <a:pt x="13980" y="5756"/>
                  </a:lnTo>
                  <a:cubicBezTo>
                    <a:pt x="13980" y="5502"/>
                    <a:pt x="14187" y="5297"/>
                    <a:pt x="14440" y="5297"/>
                  </a:cubicBezTo>
                  <a:cubicBezTo>
                    <a:pt x="14693" y="5297"/>
                    <a:pt x="14898" y="5505"/>
                    <a:pt x="14898" y="5756"/>
                  </a:cubicBezTo>
                  <a:lnTo>
                    <a:pt x="14889" y="12787"/>
                  </a:lnTo>
                  <a:lnTo>
                    <a:pt x="9873" y="12787"/>
                  </a:lnTo>
                  <a:lnTo>
                    <a:pt x="9873" y="11198"/>
                  </a:lnTo>
                  <a:cubicBezTo>
                    <a:pt x="9873" y="11075"/>
                    <a:pt x="9772" y="10974"/>
                    <a:pt x="9649" y="10974"/>
                  </a:cubicBezTo>
                  <a:cubicBezTo>
                    <a:pt x="9524" y="10974"/>
                    <a:pt x="9425" y="11075"/>
                    <a:pt x="9425" y="11198"/>
                  </a:cubicBezTo>
                  <a:lnTo>
                    <a:pt x="9425" y="12787"/>
                  </a:lnTo>
                  <a:lnTo>
                    <a:pt x="7139" y="12787"/>
                  </a:lnTo>
                  <a:lnTo>
                    <a:pt x="7139" y="7866"/>
                  </a:lnTo>
                  <a:cubicBezTo>
                    <a:pt x="7139" y="7743"/>
                    <a:pt x="7038" y="7643"/>
                    <a:pt x="6915" y="7643"/>
                  </a:cubicBezTo>
                  <a:cubicBezTo>
                    <a:pt x="6791" y="7643"/>
                    <a:pt x="6692" y="7743"/>
                    <a:pt x="6692" y="7866"/>
                  </a:cubicBezTo>
                  <a:lnTo>
                    <a:pt x="6692" y="12787"/>
                  </a:lnTo>
                  <a:lnTo>
                    <a:pt x="1677" y="12787"/>
                  </a:lnTo>
                  <a:lnTo>
                    <a:pt x="1677" y="5555"/>
                  </a:lnTo>
                  <a:lnTo>
                    <a:pt x="1677" y="4548"/>
                  </a:lnTo>
                  <a:cubicBezTo>
                    <a:pt x="1677" y="4294"/>
                    <a:pt x="1884" y="4089"/>
                    <a:pt x="2135" y="4089"/>
                  </a:cubicBezTo>
                  <a:cubicBezTo>
                    <a:pt x="2389" y="4089"/>
                    <a:pt x="2594" y="4296"/>
                    <a:pt x="2594" y="4548"/>
                  </a:cubicBezTo>
                  <a:lnTo>
                    <a:pt x="2594" y="5278"/>
                  </a:lnTo>
                  <a:cubicBezTo>
                    <a:pt x="2594" y="5403"/>
                    <a:pt x="2695" y="5504"/>
                    <a:pt x="2818" y="5504"/>
                  </a:cubicBezTo>
                  <a:cubicBezTo>
                    <a:pt x="2943" y="5504"/>
                    <a:pt x="3044" y="5403"/>
                    <a:pt x="3044" y="5278"/>
                  </a:cubicBezTo>
                  <a:lnTo>
                    <a:pt x="3044" y="4548"/>
                  </a:lnTo>
                  <a:cubicBezTo>
                    <a:pt x="3044" y="4294"/>
                    <a:pt x="3251" y="4089"/>
                    <a:pt x="3502" y="4089"/>
                  </a:cubicBezTo>
                  <a:cubicBezTo>
                    <a:pt x="3756" y="4089"/>
                    <a:pt x="3961" y="4296"/>
                    <a:pt x="3961" y="4548"/>
                  </a:cubicBezTo>
                  <a:lnTo>
                    <a:pt x="3961" y="5278"/>
                  </a:lnTo>
                  <a:cubicBezTo>
                    <a:pt x="3961" y="5403"/>
                    <a:pt x="4062" y="5504"/>
                    <a:pt x="4185" y="5504"/>
                  </a:cubicBezTo>
                  <a:cubicBezTo>
                    <a:pt x="4310" y="5504"/>
                    <a:pt x="4411" y="5403"/>
                    <a:pt x="4411" y="5278"/>
                  </a:cubicBezTo>
                  <a:lnTo>
                    <a:pt x="4411" y="4548"/>
                  </a:lnTo>
                  <a:cubicBezTo>
                    <a:pt x="4411" y="4294"/>
                    <a:pt x="4617" y="4089"/>
                    <a:pt x="4869" y="4089"/>
                  </a:cubicBezTo>
                  <a:cubicBezTo>
                    <a:pt x="5123" y="4089"/>
                    <a:pt x="5328" y="4296"/>
                    <a:pt x="5328" y="4548"/>
                  </a:cubicBezTo>
                  <a:lnTo>
                    <a:pt x="5328" y="5278"/>
                  </a:lnTo>
                  <a:cubicBezTo>
                    <a:pt x="5328" y="5403"/>
                    <a:pt x="5429" y="5504"/>
                    <a:pt x="5552" y="5504"/>
                  </a:cubicBezTo>
                  <a:cubicBezTo>
                    <a:pt x="5677" y="5504"/>
                    <a:pt x="5778" y="5403"/>
                    <a:pt x="5778" y="5278"/>
                  </a:cubicBezTo>
                  <a:lnTo>
                    <a:pt x="5778" y="4548"/>
                  </a:lnTo>
                  <a:cubicBezTo>
                    <a:pt x="5778" y="4294"/>
                    <a:pt x="5984" y="4089"/>
                    <a:pt x="6235" y="4089"/>
                  </a:cubicBezTo>
                  <a:cubicBezTo>
                    <a:pt x="6490" y="4089"/>
                    <a:pt x="6695" y="4296"/>
                    <a:pt x="6695" y="4548"/>
                  </a:cubicBezTo>
                  <a:lnTo>
                    <a:pt x="6695" y="6975"/>
                  </a:lnTo>
                  <a:cubicBezTo>
                    <a:pt x="6695" y="7098"/>
                    <a:pt x="6796" y="7198"/>
                    <a:pt x="6919" y="7198"/>
                  </a:cubicBezTo>
                  <a:cubicBezTo>
                    <a:pt x="7044" y="7198"/>
                    <a:pt x="7144" y="7098"/>
                    <a:pt x="7144" y="6975"/>
                  </a:cubicBezTo>
                  <a:lnTo>
                    <a:pt x="7144" y="4548"/>
                  </a:lnTo>
                  <a:cubicBezTo>
                    <a:pt x="7144" y="4048"/>
                    <a:pt x="6738" y="3643"/>
                    <a:pt x="6239" y="3643"/>
                  </a:cubicBezTo>
                  <a:cubicBezTo>
                    <a:pt x="5967" y="3643"/>
                    <a:pt x="5721" y="3763"/>
                    <a:pt x="5555" y="3954"/>
                  </a:cubicBezTo>
                  <a:cubicBezTo>
                    <a:pt x="5431" y="3814"/>
                    <a:pt x="5267" y="3715"/>
                    <a:pt x="5096" y="3670"/>
                  </a:cubicBezTo>
                  <a:lnTo>
                    <a:pt x="5096" y="906"/>
                  </a:lnTo>
                  <a:cubicBezTo>
                    <a:pt x="5096" y="653"/>
                    <a:pt x="5303" y="448"/>
                    <a:pt x="5555" y="448"/>
                  </a:cubicBezTo>
                  <a:cubicBezTo>
                    <a:pt x="5808" y="448"/>
                    <a:pt x="6013" y="655"/>
                    <a:pt x="6013" y="906"/>
                  </a:cubicBezTo>
                  <a:lnTo>
                    <a:pt x="6013" y="1637"/>
                  </a:lnTo>
                  <a:cubicBezTo>
                    <a:pt x="6013" y="1760"/>
                    <a:pt x="6114" y="1861"/>
                    <a:pt x="6239" y="1861"/>
                  </a:cubicBezTo>
                  <a:cubicBezTo>
                    <a:pt x="6362" y="1861"/>
                    <a:pt x="6463" y="1760"/>
                    <a:pt x="6463" y="1637"/>
                  </a:cubicBezTo>
                  <a:lnTo>
                    <a:pt x="6463" y="906"/>
                  </a:lnTo>
                  <a:cubicBezTo>
                    <a:pt x="6463" y="653"/>
                    <a:pt x="6669" y="448"/>
                    <a:pt x="6922" y="448"/>
                  </a:cubicBezTo>
                  <a:cubicBezTo>
                    <a:pt x="7175" y="448"/>
                    <a:pt x="7380" y="655"/>
                    <a:pt x="7380" y="906"/>
                  </a:cubicBezTo>
                  <a:lnTo>
                    <a:pt x="7380" y="1637"/>
                  </a:lnTo>
                  <a:cubicBezTo>
                    <a:pt x="7380" y="1760"/>
                    <a:pt x="7481" y="1861"/>
                    <a:pt x="7606" y="1861"/>
                  </a:cubicBezTo>
                  <a:cubicBezTo>
                    <a:pt x="7729" y="1861"/>
                    <a:pt x="7829" y="1760"/>
                    <a:pt x="7829" y="1637"/>
                  </a:cubicBezTo>
                  <a:lnTo>
                    <a:pt x="7829" y="906"/>
                  </a:lnTo>
                  <a:cubicBezTo>
                    <a:pt x="7829" y="653"/>
                    <a:pt x="8036" y="448"/>
                    <a:pt x="8289" y="448"/>
                  </a:cubicBezTo>
                  <a:cubicBezTo>
                    <a:pt x="8542" y="448"/>
                    <a:pt x="8747" y="655"/>
                    <a:pt x="8747" y="906"/>
                  </a:cubicBezTo>
                  <a:lnTo>
                    <a:pt x="8747" y="1637"/>
                  </a:lnTo>
                  <a:cubicBezTo>
                    <a:pt x="8747" y="1760"/>
                    <a:pt x="8848" y="1861"/>
                    <a:pt x="8972" y="1861"/>
                  </a:cubicBezTo>
                  <a:cubicBezTo>
                    <a:pt x="9095" y="1861"/>
                    <a:pt x="9196" y="1760"/>
                    <a:pt x="9196" y="1637"/>
                  </a:cubicBezTo>
                  <a:lnTo>
                    <a:pt x="9196" y="906"/>
                  </a:lnTo>
                  <a:cubicBezTo>
                    <a:pt x="9196" y="653"/>
                    <a:pt x="9403" y="448"/>
                    <a:pt x="9656" y="448"/>
                  </a:cubicBezTo>
                  <a:close/>
                  <a:moveTo>
                    <a:pt x="5549" y="0"/>
                  </a:moveTo>
                  <a:cubicBezTo>
                    <a:pt x="5048" y="0"/>
                    <a:pt x="4643" y="407"/>
                    <a:pt x="4643" y="906"/>
                  </a:cubicBezTo>
                  <a:lnTo>
                    <a:pt x="4643" y="3670"/>
                  </a:lnTo>
                  <a:cubicBezTo>
                    <a:pt x="4460" y="3716"/>
                    <a:pt x="4303" y="3817"/>
                    <a:pt x="4183" y="3952"/>
                  </a:cubicBezTo>
                  <a:cubicBezTo>
                    <a:pt x="4016" y="3763"/>
                    <a:pt x="3773" y="3640"/>
                    <a:pt x="3500" y="3640"/>
                  </a:cubicBezTo>
                  <a:cubicBezTo>
                    <a:pt x="3228" y="3640"/>
                    <a:pt x="2984" y="3759"/>
                    <a:pt x="2817" y="3952"/>
                  </a:cubicBezTo>
                  <a:cubicBezTo>
                    <a:pt x="2649" y="3763"/>
                    <a:pt x="2407" y="3640"/>
                    <a:pt x="2133" y="3640"/>
                  </a:cubicBezTo>
                  <a:cubicBezTo>
                    <a:pt x="1633" y="3640"/>
                    <a:pt x="1228" y="4046"/>
                    <a:pt x="1228" y="4545"/>
                  </a:cubicBezTo>
                  <a:lnTo>
                    <a:pt x="1228" y="5184"/>
                  </a:lnTo>
                  <a:cubicBezTo>
                    <a:pt x="1151" y="5164"/>
                    <a:pt x="1073" y="5154"/>
                    <a:pt x="994" y="5154"/>
                  </a:cubicBezTo>
                  <a:cubicBezTo>
                    <a:pt x="762" y="5154"/>
                    <a:pt x="530" y="5242"/>
                    <a:pt x="355" y="5420"/>
                  </a:cubicBezTo>
                  <a:cubicBezTo>
                    <a:pt x="1" y="5772"/>
                    <a:pt x="1" y="6348"/>
                    <a:pt x="355" y="6701"/>
                  </a:cubicBezTo>
                  <a:lnTo>
                    <a:pt x="1228" y="7574"/>
                  </a:lnTo>
                  <a:lnTo>
                    <a:pt x="1228" y="13009"/>
                  </a:lnTo>
                  <a:cubicBezTo>
                    <a:pt x="1228" y="13134"/>
                    <a:pt x="1328" y="13235"/>
                    <a:pt x="1451" y="13235"/>
                  </a:cubicBezTo>
                  <a:lnTo>
                    <a:pt x="15111" y="13235"/>
                  </a:lnTo>
                  <a:cubicBezTo>
                    <a:pt x="15236" y="13235"/>
                    <a:pt x="15335" y="13134"/>
                    <a:pt x="15335" y="13009"/>
                  </a:cubicBezTo>
                  <a:lnTo>
                    <a:pt x="15335" y="5755"/>
                  </a:lnTo>
                  <a:cubicBezTo>
                    <a:pt x="15337" y="5258"/>
                    <a:pt x="14930" y="4851"/>
                    <a:pt x="14431" y="4851"/>
                  </a:cubicBezTo>
                  <a:cubicBezTo>
                    <a:pt x="14160" y="4851"/>
                    <a:pt x="13914" y="4970"/>
                    <a:pt x="13748" y="5164"/>
                  </a:cubicBezTo>
                  <a:cubicBezTo>
                    <a:pt x="13580" y="4972"/>
                    <a:pt x="13338" y="4851"/>
                    <a:pt x="13064" y="4851"/>
                  </a:cubicBezTo>
                  <a:cubicBezTo>
                    <a:pt x="12793" y="4851"/>
                    <a:pt x="12547" y="4970"/>
                    <a:pt x="12381" y="5164"/>
                  </a:cubicBezTo>
                  <a:cubicBezTo>
                    <a:pt x="12214" y="4972"/>
                    <a:pt x="11971" y="4851"/>
                    <a:pt x="11698" y="4851"/>
                  </a:cubicBezTo>
                  <a:cubicBezTo>
                    <a:pt x="11426" y="4851"/>
                    <a:pt x="11180" y="4970"/>
                    <a:pt x="11014" y="5164"/>
                  </a:cubicBezTo>
                  <a:cubicBezTo>
                    <a:pt x="10895" y="5027"/>
                    <a:pt x="10736" y="4926"/>
                    <a:pt x="10555" y="4878"/>
                  </a:cubicBezTo>
                  <a:lnTo>
                    <a:pt x="10555" y="3819"/>
                  </a:lnTo>
                  <a:lnTo>
                    <a:pt x="11428" y="2946"/>
                  </a:lnTo>
                  <a:cubicBezTo>
                    <a:pt x="11780" y="2594"/>
                    <a:pt x="11780" y="2016"/>
                    <a:pt x="11428" y="1664"/>
                  </a:cubicBezTo>
                  <a:cubicBezTo>
                    <a:pt x="11251" y="1488"/>
                    <a:pt x="11021" y="1399"/>
                    <a:pt x="10790" y="1399"/>
                  </a:cubicBezTo>
                  <a:cubicBezTo>
                    <a:pt x="10711" y="1399"/>
                    <a:pt x="10632" y="1409"/>
                    <a:pt x="10555" y="1430"/>
                  </a:cubicBezTo>
                  <a:lnTo>
                    <a:pt x="10555" y="906"/>
                  </a:lnTo>
                  <a:cubicBezTo>
                    <a:pt x="10555" y="407"/>
                    <a:pt x="10148" y="0"/>
                    <a:pt x="9649" y="0"/>
                  </a:cubicBezTo>
                  <a:cubicBezTo>
                    <a:pt x="9377" y="0"/>
                    <a:pt x="9131" y="120"/>
                    <a:pt x="8966" y="313"/>
                  </a:cubicBezTo>
                  <a:cubicBezTo>
                    <a:pt x="8798" y="123"/>
                    <a:pt x="8556" y="0"/>
                    <a:pt x="8282" y="0"/>
                  </a:cubicBezTo>
                  <a:cubicBezTo>
                    <a:pt x="8011" y="0"/>
                    <a:pt x="7765" y="120"/>
                    <a:pt x="7599" y="313"/>
                  </a:cubicBezTo>
                  <a:cubicBezTo>
                    <a:pt x="7431" y="123"/>
                    <a:pt x="7189" y="0"/>
                    <a:pt x="6915" y="0"/>
                  </a:cubicBezTo>
                  <a:cubicBezTo>
                    <a:pt x="6644" y="0"/>
                    <a:pt x="6398" y="120"/>
                    <a:pt x="6232" y="313"/>
                  </a:cubicBezTo>
                  <a:cubicBezTo>
                    <a:pt x="6065" y="123"/>
                    <a:pt x="5822" y="0"/>
                    <a:pt x="5549"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6" name="Google Shape;1076;p2"/>
          <p:cNvSpPr txBox="1"/>
          <p:nvPr/>
        </p:nvSpPr>
        <p:spPr>
          <a:xfrm>
            <a:off x="1422321" y="494564"/>
            <a:ext cx="647814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2"/>
                </a:solidFill>
                <a:latin typeface="Arial"/>
                <a:ea typeface="Arial"/>
                <a:cs typeface="Arial"/>
                <a:sym typeface="Arial"/>
              </a:rPr>
              <a:t>Mục tiêu bài học</a:t>
            </a:r>
            <a:endParaRPr b="0" i="0" sz="3200" u="none" cap="none" strike="noStrike">
              <a:solidFill>
                <a:schemeClr val="lt2"/>
              </a:solidFill>
              <a:latin typeface="Arial"/>
              <a:ea typeface="Arial"/>
              <a:cs typeface="Arial"/>
              <a:sym typeface="Arial"/>
            </a:endParaRPr>
          </a:p>
        </p:txBody>
      </p:sp>
      <p:pic>
        <p:nvPicPr>
          <p:cNvPr id="1077" name="Google Shape;1077;p2"/>
          <p:cNvPicPr preferRelativeResize="0"/>
          <p:nvPr/>
        </p:nvPicPr>
        <p:blipFill rotWithShape="1">
          <a:blip r:embed="rId3">
            <a:alphaModFix/>
          </a:blip>
          <a:srcRect b="0" l="0" r="0" t="0"/>
          <a:stretch/>
        </p:blipFill>
        <p:spPr>
          <a:xfrm>
            <a:off x="2295385" y="292336"/>
            <a:ext cx="866150" cy="866150"/>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500"/>
                                        <p:tgtEl>
                                          <p:spTgt spid="1015"/>
                                        </p:tgtEl>
                                      </p:cBhvr>
                                    </p:animEffect>
                                  </p:childTnLst>
                                </p:cTn>
                              </p:par>
                              <p:par>
                                <p:cTn fill="hold" nodeType="with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500"/>
                                        <p:tgtEl>
                                          <p:spTgt spid="1014"/>
                                        </p:tgtEl>
                                      </p:cBhvr>
                                    </p:animEffect>
                                  </p:childTnLst>
                                </p:cTn>
                              </p:par>
                              <p:par>
                                <p:cTn fill="hold" nodeType="with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par>
                                <p:cTn fill="hold" nodeType="with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par>
                                <p:cTn fill="hold" nodeType="with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500"/>
                                        <p:tgtEl>
                                          <p:spTgt spid="10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pic>
        <p:nvPicPr>
          <p:cNvPr id="1843" name="Google Shape;1843;p20"/>
          <p:cNvPicPr preferRelativeResize="0"/>
          <p:nvPr/>
        </p:nvPicPr>
        <p:blipFill rotWithShape="1">
          <a:blip r:embed="rId3">
            <a:alphaModFix/>
          </a:blip>
          <a:srcRect b="0" l="0" r="0" t="0"/>
          <a:stretch/>
        </p:blipFill>
        <p:spPr>
          <a:xfrm>
            <a:off x="514803" y="537028"/>
            <a:ext cx="3137201" cy="2475366"/>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1844" name="Google Shape;1844;p20"/>
          <p:cNvPicPr preferRelativeResize="0"/>
          <p:nvPr/>
        </p:nvPicPr>
        <p:blipFill rotWithShape="1">
          <a:blip r:embed="rId4">
            <a:alphaModFix/>
          </a:blip>
          <a:srcRect b="0" l="0" r="0" t="0"/>
          <a:stretch/>
        </p:blipFill>
        <p:spPr>
          <a:xfrm>
            <a:off x="4572000" y="575128"/>
            <a:ext cx="3668598" cy="2399166"/>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1845" name="Google Shape;1845;p20"/>
          <p:cNvSpPr txBox="1"/>
          <p:nvPr/>
        </p:nvSpPr>
        <p:spPr>
          <a:xfrm>
            <a:off x="514803" y="3221477"/>
            <a:ext cx="3137201"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Việc làm của các bạn trong hình là việc làm phù hợp với lứa tuổi học sinh, dùng thư gửi gắm những lời động viên gửi đến các chiến sĩ đang ngày đêm không ngại gian khổ để bảo vệ Tổ quốc.</a:t>
            </a:r>
            <a:endParaRPr b="0" i="0" sz="1400" u="none" cap="none" strike="noStrike">
              <a:solidFill>
                <a:srgbClr val="000000"/>
              </a:solidFill>
              <a:latin typeface="Arial"/>
              <a:ea typeface="Arial"/>
              <a:cs typeface="Arial"/>
              <a:sym typeface="Arial"/>
            </a:endParaRPr>
          </a:p>
        </p:txBody>
      </p:sp>
      <p:sp>
        <p:nvSpPr>
          <p:cNvPr id="1846" name="Google Shape;1846;p20"/>
          <p:cNvSpPr txBox="1"/>
          <p:nvPr/>
        </p:nvSpPr>
        <p:spPr>
          <a:xfrm>
            <a:off x="4875041" y="3183377"/>
            <a:ext cx="296091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Việc làm của các bạn trong hình là một trong những việc làm để bảo vệ hoà bình, đó là sự giao lưu, học hỏi giữa các nước với nhau trên nhiều lĩnh vực, trong đó, có giao lưu về văn hoá.</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5"/>
                                        </p:tgtEl>
                                        <p:attrNameLst>
                                          <p:attrName>style.visibility</p:attrName>
                                        </p:attrNameLst>
                                      </p:cBhvr>
                                      <p:to>
                                        <p:strVal val="visible"/>
                                      </p:to>
                                    </p:set>
                                    <p:animEffect filter="fade" transition="in">
                                      <p:cBhvr>
                                        <p:cTn dur="1000"/>
                                        <p:tgtEl>
                                          <p:spTgt spid="18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6"/>
                                        </p:tgtEl>
                                        <p:attrNameLst>
                                          <p:attrName>style.visibility</p:attrName>
                                        </p:attrNameLst>
                                      </p:cBhvr>
                                      <p:to>
                                        <p:strVal val="visible"/>
                                      </p:to>
                                    </p:set>
                                    <p:animEffect filter="fade" transition="in">
                                      <p:cBhvr>
                                        <p:cTn dur="1000"/>
                                        <p:tgtEl>
                                          <p:spTgt spid="18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pic>
        <p:nvPicPr>
          <p:cNvPr id="1851" name="Google Shape;1851;p21"/>
          <p:cNvPicPr preferRelativeResize="0"/>
          <p:nvPr/>
        </p:nvPicPr>
        <p:blipFill rotWithShape="1">
          <a:blip r:embed="rId3">
            <a:alphaModFix/>
          </a:blip>
          <a:srcRect b="0" l="0" r="0" t="0"/>
          <a:stretch/>
        </p:blipFill>
        <p:spPr>
          <a:xfrm>
            <a:off x="660641" y="566058"/>
            <a:ext cx="3636283" cy="2601474"/>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1852" name="Google Shape;1852;p21"/>
          <p:cNvPicPr preferRelativeResize="0"/>
          <p:nvPr/>
        </p:nvPicPr>
        <p:blipFill rotWithShape="1">
          <a:blip r:embed="rId4">
            <a:alphaModFix/>
          </a:blip>
          <a:srcRect b="0" l="0" r="0" t="0"/>
          <a:stretch/>
        </p:blipFill>
        <p:spPr>
          <a:xfrm>
            <a:off x="5099731" y="566058"/>
            <a:ext cx="3383628" cy="2505982"/>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1853" name="Google Shape;1853;p21"/>
          <p:cNvSpPr txBox="1"/>
          <p:nvPr/>
        </p:nvSpPr>
        <p:spPr>
          <a:xfrm>
            <a:off x="885371" y="3275253"/>
            <a:ext cx="307702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Việc làm của các bạn trong hình là việc làm nhằm tham gia bảo vệ hoà bình, ngoài việc cố gắng học tập thật tốt, các bạn còn có tự ý thức nâng cao sức khoẻ để sẵn sàng tham gia bảo vệ Tổ quốc.</a:t>
            </a:r>
            <a:endParaRPr b="0" i="0" sz="1400" u="none" cap="none" strike="noStrike">
              <a:solidFill>
                <a:srgbClr val="000000"/>
              </a:solidFill>
              <a:latin typeface="Arial"/>
              <a:ea typeface="Arial"/>
              <a:cs typeface="Arial"/>
              <a:sym typeface="Arial"/>
            </a:endParaRPr>
          </a:p>
        </p:txBody>
      </p:sp>
      <p:sp>
        <p:nvSpPr>
          <p:cNvPr id="1854" name="Google Shape;1854;p21"/>
          <p:cNvSpPr txBox="1"/>
          <p:nvPr/>
        </p:nvSpPr>
        <p:spPr>
          <a:xfrm>
            <a:off x="5181602" y="3167532"/>
            <a:ext cx="2951169"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Lời khuyên dạy của thầy giáo nhằm khuyến khích việc trao đổi, giải quyết mâu thuẫn bằng cách lắng nghe, tìm ra nguyên nhân để giải quyết trong hoà bình. Đây cũng là một trong những biện pháp giúp bảo vệ hoà bình.</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3"/>
                                        </p:tgtEl>
                                        <p:attrNameLst>
                                          <p:attrName>style.visibility</p:attrName>
                                        </p:attrNameLst>
                                      </p:cBhvr>
                                      <p:to>
                                        <p:strVal val="visible"/>
                                      </p:to>
                                    </p:set>
                                    <p:animEffect filter="fade" transition="in">
                                      <p:cBhvr>
                                        <p:cTn dur="2000"/>
                                        <p:tgtEl>
                                          <p:spTgt spid="18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4"/>
                                        </p:tgtEl>
                                        <p:attrNameLst>
                                          <p:attrName>style.visibility</p:attrName>
                                        </p:attrNameLst>
                                      </p:cBhvr>
                                      <p:to>
                                        <p:strVal val="visible"/>
                                      </p:to>
                                    </p:set>
                                    <p:animEffect filter="fade" transition="in">
                                      <p:cBhvr>
                                        <p:cTn dur="2000"/>
                                        <p:tgtEl>
                                          <p:spTgt spid="18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858" name="Shape 1858"/>
        <p:cNvGrpSpPr/>
        <p:nvPr/>
      </p:nvGrpSpPr>
      <p:grpSpPr>
        <a:xfrm>
          <a:off x="0" y="0"/>
          <a:ext cx="0" cy="0"/>
          <a:chOff x="0" y="0"/>
          <a:chExt cx="0" cy="0"/>
        </a:xfrm>
      </p:grpSpPr>
      <p:pic>
        <p:nvPicPr>
          <p:cNvPr descr="A piece of paper with pieces of paper stuck on it&#10;&#10;Description automatically generated" id="1859" name="Google Shape;1859;p2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860" name="Google Shape;1860;p22"/>
          <p:cNvSpPr txBox="1"/>
          <p:nvPr>
            <p:ph type="title"/>
          </p:nvPr>
        </p:nvSpPr>
        <p:spPr>
          <a:xfrm>
            <a:off x="1939200" y="1296398"/>
            <a:ext cx="5383257" cy="239023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3000"/>
              <a:buNone/>
            </a:pPr>
            <a:r>
              <a:rPr b="1" lang="en-US" sz="2000">
                <a:solidFill>
                  <a:srgbClr val="3B8DC0"/>
                </a:solidFill>
                <a:latin typeface="Arial"/>
                <a:ea typeface="Arial"/>
                <a:cs typeface="Arial"/>
                <a:sym typeface="Arial"/>
              </a:rPr>
              <a:t>Nhiệm vụ 3: Em hãy tìm hiểu về hậu quả của chiến tranh phi nghĩa và xung đột sắc tộc để </a:t>
            </a:r>
            <a:r>
              <a:rPr b="1" lang="en-US" sz="2000">
                <a:solidFill>
                  <a:schemeClr val="lt1"/>
                </a:solidFill>
                <a:latin typeface="Arial"/>
                <a:ea typeface="Arial"/>
                <a:cs typeface="Arial"/>
                <a:sym typeface="Arial"/>
              </a:rPr>
              <a:t>viết một đoạn văn ngắn thể hiện sự phê phán </a:t>
            </a:r>
            <a:r>
              <a:rPr b="1" lang="en-US" sz="2000">
                <a:solidFill>
                  <a:srgbClr val="3B8DC0"/>
                </a:solidFill>
                <a:latin typeface="Arial"/>
                <a:ea typeface="Arial"/>
                <a:cs typeface="Arial"/>
                <a:sym typeface="Arial"/>
              </a:rPr>
              <a:t>đối với tình trạng đó. </a:t>
            </a:r>
            <a:endParaRPr sz="3200">
              <a:solidFill>
                <a:srgbClr val="3B8DC0"/>
              </a:solidFill>
              <a:latin typeface="Arial"/>
              <a:ea typeface="Arial"/>
              <a:cs typeface="Arial"/>
              <a:sym typeface="Arial"/>
            </a:endParaRPr>
          </a:p>
        </p:txBody>
      </p:sp>
      <p:grpSp>
        <p:nvGrpSpPr>
          <p:cNvPr id="1861" name="Google Shape;1861;p22"/>
          <p:cNvGrpSpPr/>
          <p:nvPr/>
        </p:nvGrpSpPr>
        <p:grpSpPr>
          <a:xfrm>
            <a:off x="0" y="3395376"/>
            <a:ext cx="2083611" cy="1748124"/>
            <a:chOff x="4043461" y="1418609"/>
            <a:chExt cx="450602" cy="377556"/>
          </a:xfrm>
        </p:grpSpPr>
        <p:sp>
          <p:nvSpPr>
            <p:cNvPr id="1862" name="Google Shape;1862;p22"/>
            <p:cNvSpPr/>
            <p:nvPr/>
          </p:nvSpPr>
          <p:spPr>
            <a:xfrm>
              <a:off x="4239035" y="1558070"/>
              <a:ext cx="57638" cy="179020"/>
            </a:xfrm>
            <a:custGeom>
              <a:rect b="b" l="l" r="r" t="t"/>
              <a:pathLst>
                <a:path extrusionOk="0" h="6100" w="1964">
                  <a:moveTo>
                    <a:pt x="0" y="0"/>
                  </a:moveTo>
                  <a:lnTo>
                    <a:pt x="0" y="6100"/>
                  </a:lnTo>
                  <a:lnTo>
                    <a:pt x="1963" y="6100"/>
                  </a:lnTo>
                  <a:lnTo>
                    <a:pt x="1963" y="0"/>
                  </a:lnTo>
                  <a:close/>
                </a:path>
              </a:pathLst>
            </a:custGeom>
            <a:solidFill>
              <a:srgbClr val="E8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22"/>
            <p:cNvSpPr/>
            <p:nvPr/>
          </p:nvSpPr>
          <p:spPr>
            <a:xfrm>
              <a:off x="4087189" y="1425154"/>
              <a:ext cx="399654" cy="157273"/>
            </a:xfrm>
            <a:custGeom>
              <a:rect b="b" l="l" r="r" t="t"/>
              <a:pathLst>
                <a:path extrusionOk="0" h="5359" w="13618">
                  <a:moveTo>
                    <a:pt x="1229" y="0"/>
                  </a:moveTo>
                  <a:cubicBezTo>
                    <a:pt x="549" y="0"/>
                    <a:pt x="1" y="549"/>
                    <a:pt x="1" y="1227"/>
                  </a:cubicBezTo>
                  <a:lnTo>
                    <a:pt x="1" y="4130"/>
                  </a:lnTo>
                  <a:cubicBezTo>
                    <a:pt x="1" y="4810"/>
                    <a:pt x="549" y="5358"/>
                    <a:pt x="1229" y="5358"/>
                  </a:cubicBezTo>
                  <a:lnTo>
                    <a:pt x="10886" y="5358"/>
                  </a:lnTo>
                  <a:cubicBezTo>
                    <a:pt x="11221" y="5358"/>
                    <a:pt x="11542" y="5221"/>
                    <a:pt x="11774" y="4977"/>
                  </a:cubicBezTo>
                  <a:lnTo>
                    <a:pt x="13163" y="3527"/>
                  </a:lnTo>
                  <a:cubicBezTo>
                    <a:pt x="13618" y="3053"/>
                    <a:pt x="13618" y="2303"/>
                    <a:pt x="13163" y="1830"/>
                  </a:cubicBezTo>
                  <a:lnTo>
                    <a:pt x="11774" y="379"/>
                  </a:lnTo>
                  <a:cubicBezTo>
                    <a:pt x="11544" y="138"/>
                    <a:pt x="11221" y="0"/>
                    <a:pt x="10886" y="0"/>
                  </a:cubicBezTo>
                  <a:close/>
                </a:path>
              </a:pathLst>
            </a:custGeom>
            <a:solidFill>
              <a:srgbClr val="7AB3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22"/>
            <p:cNvSpPr/>
            <p:nvPr/>
          </p:nvSpPr>
          <p:spPr>
            <a:xfrm>
              <a:off x="4050651" y="1713349"/>
              <a:ext cx="434402" cy="76098"/>
            </a:xfrm>
            <a:custGeom>
              <a:rect b="b" l="l" r="r" t="t"/>
              <a:pathLst>
                <a:path extrusionOk="0" h="2593" w="14802">
                  <a:moveTo>
                    <a:pt x="7400" y="1"/>
                  </a:moveTo>
                  <a:cubicBezTo>
                    <a:pt x="4465" y="1"/>
                    <a:pt x="1825" y="1000"/>
                    <a:pt x="0" y="2593"/>
                  </a:cubicBezTo>
                  <a:lnTo>
                    <a:pt x="14801" y="2593"/>
                  </a:lnTo>
                  <a:cubicBezTo>
                    <a:pt x="12976" y="1000"/>
                    <a:pt x="10337" y="1"/>
                    <a:pt x="7400"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22"/>
            <p:cNvSpPr/>
            <p:nvPr/>
          </p:nvSpPr>
          <p:spPr>
            <a:xfrm>
              <a:off x="4050651" y="1721391"/>
              <a:ext cx="182571" cy="68057"/>
            </a:xfrm>
            <a:custGeom>
              <a:rect b="b" l="l" r="r" t="t"/>
              <a:pathLst>
                <a:path extrusionOk="0" h="2319" w="6221">
                  <a:moveTo>
                    <a:pt x="4791" y="0"/>
                  </a:moveTo>
                  <a:cubicBezTo>
                    <a:pt x="2918" y="400"/>
                    <a:pt x="1263" y="1218"/>
                    <a:pt x="0" y="2319"/>
                  </a:cubicBezTo>
                  <a:lnTo>
                    <a:pt x="6221" y="2319"/>
                  </a:lnTo>
                  <a:cubicBezTo>
                    <a:pt x="5604" y="1651"/>
                    <a:pt x="5115" y="866"/>
                    <a:pt x="4791"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22"/>
            <p:cNvSpPr/>
            <p:nvPr/>
          </p:nvSpPr>
          <p:spPr>
            <a:xfrm>
              <a:off x="4237479" y="1466652"/>
              <a:ext cx="63156" cy="74367"/>
            </a:xfrm>
            <a:custGeom>
              <a:rect b="b" l="l" r="r" t="t"/>
              <a:pathLst>
                <a:path extrusionOk="0" h="2534" w="2152">
                  <a:moveTo>
                    <a:pt x="1077" y="766"/>
                  </a:moveTo>
                  <a:lnTo>
                    <a:pt x="1381" y="1571"/>
                  </a:lnTo>
                  <a:lnTo>
                    <a:pt x="772" y="1571"/>
                  </a:lnTo>
                  <a:lnTo>
                    <a:pt x="1077" y="766"/>
                  </a:lnTo>
                  <a:close/>
                  <a:moveTo>
                    <a:pt x="1080" y="1"/>
                  </a:moveTo>
                  <a:cubicBezTo>
                    <a:pt x="969" y="1"/>
                    <a:pt x="870" y="67"/>
                    <a:pt x="829" y="170"/>
                  </a:cubicBezTo>
                  <a:cubicBezTo>
                    <a:pt x="829" y="172"/>
                    <a:pt x="827" y="175"/>
                    <a:pt x="827" y="175"/>
                  </a:cubicBezTo>
                  <a:lnTo>
                    <a:pt x="46" y="2229"/>
                  </a:lnTo>
                  <a:cubicBezTo>
                    <a:pt x="0" y="2345"/>
                    <a:pt x="60" y="2473"/>
                    <a:pt x="174" y="2517"/>
                  </a:cubicBezTo>
                  <a:cubicBezTo>
                    <a:pt x="200" y="2527"/>
                    <a:pt x="227" y="2532"/>
                    <a:pt x="253" y="2532"/>
                  </a:cubicBezTo>
                  <a:cubicBezTo>
                    <a:pt x="342" y="2532"/>
                    <a:pt x="427" y="2477"/>
                    <a:pt x="461" y="2389"/>
                  </a:cubicBezTo>
                  <a:lnTo>
                    <a:pt x="603" y="2022"/>
                  </a:lnTo>
                  <a:lnTo>
                    <a:pt x="1551" y="2022"/>
                  </a:lnTo>
                  <a:lnTo>
                    <a:pt x="1690" y="2389"/>
                  </a:lnTo>
                  <a:cubicBezTo>
                    <a:pt x="1724" y="2478"/>
                    <a:pt x="1809" y="2533"/>
                    <a:pt x="1900" y="2533"/>
                  </a:cubicBezTo>
                  <a:cubicBezTo>
                    <a:pt x="1926" y="2533"/>
                    <a:pt x="1953" y="2529"/>
                    <a:pt x="1979" y="2519"/>
                  </a:cubicBezTo>
                  <a:cubicBezTo>
                    <a:pt x="2093" y="2476"/>
                    <a:pt x="2151" y="2347"/>
                    <a:pt x="2108" y="2230"/>
                  </a:cubicBezTo>
                  <a:lnTo>
                    <a:pt x="1333" y="177"/>
                  </a:lnTo>
                  <a:cubicBezTo>
                    <a:pt x="1329" y="172"/>
                    <a:pt x="1329" y="170"/>
                    <a:pt x="1329" y="168"/>
                  </a:cubicBezTo>
                  <a:cubicBezTo>
                    <a:pt x="1287" y="66"/>
                    <a:pt x="1188" y="1"/>
                    <a:pt x="1080"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22"/>
            <p:cNvSpPr/>
            <p:nvPr/>
          </p:nvSpPr>
          <p:spPr>
            <a:xfrm>
              <a:off x="4188674" y="1467121"/>
              <a:ext cx="38680" cy="73721"/>
            </a:xfrm>
            <a:custGeom>
              <a:rect b="b" l="l" r="r" t="t"/>
              <a:pathLst>
                <a:path extrusionOk="0" h="2512" w="1318">
                  <a:moveTo>
                    <a:pt x="225" y="0"/>
                  </a:moveTo>
                  <a:cubicBezTo>
                    <a:pt x="100" y="0"/>
                    <a:pt x="1" y="101"/>
                    <a:pt x="1" y="224"/>
                  </a:cubicBezTo>
                  <a:lnTo>
                    <a:pt x="1" y="2288"/>
                  </a:lnTo>
                  <a:cubicBezTo>
                    <a:pt x="1" y="2411"/>
                    <a:pt x="100" y="2512"/>
                    <a:pt x="225" y="2512"/>
                  </a:cubicBezTo>
                  <a:lnTo>
                    <a:pt x="1094" y="2512"/>
                  </a:lnTo>
                  <a:cubicBezTo>
                    <a:pt x="1217" y="2512"/>
                    <a:pt x="1318" y="2411"/>
                    <a:pt x="1318" y="2288"/>
                  </a:cubicBezTo>
                  <a:cubicBezTo>
                    <a:pt x="1318" y="2163"/>
                    <a:pt x="1217" y="2064"/>
                    <a:pt x="1094" y="2064"/>
                  </a:cubicBezTo>
                  <a:lnTo>
                    <a:pt x="447" y="2064"/>
                  </a:lnTo>
                  <a:lnTo>
                    <a:pt x="447" y="1478"/>
                  </a:lnTo>
                  <a:lnTo>
                    <a:pt x="1029" y="1478"/>
                  </a:lnTo>
                  <a:cubicBezTo>
                    <a:pt x="1154" y="1478"/>
                    <a:pt x="1253" y="1377"/>
                    <a:pt x="1253" y="1254"/>
                  </a:cubicBezTo>
                  <a:cubicBezTo>
                    <a:pt x="1253" y="1129"/>
                    <a:pt x="1154" y="1030"/>
                    <a:pt x="1029" y="1030"/>
                  </a:cubicBezTo>
                  <a:lnTo>
                    <a:pt x="447" y="1030"/>
                  </a:lnTo>
                  <a:lnTo>
                    <a:pt x="447" y="444"/>
                  </a:lnTo>
                  <a:lnTo>
                    <a:pt x="1094" y="444"/>
                  </a:lnTo>
                  <a:lnTo>
                    <a:pt x="1094" y="449"/>
                  </a:lnTo>
                  <a:cubicBezTo>
                    <a:pt x="1217" y="449"/>
                    <a:pt x="1318" y="349"/>
                    <a:pt x="1318" y="224"/>
                  </a:cubicBezTo>
                  <a:cubicBezTo>
                    <a:pt x="1318" y="101"/>
                    <a:pt x="1217" y="0"/>
                    <a:pt x="109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22"/>
            <p:cNvSpPr/>
            <p:nvPr/>
          </p:nvSpPr>
          <p:spPr>
            <a:xfrm>
              <a:off x="4380814" y="1467121"/>
              <a:ext cx="38709" cy="73721"/>
            </a:xfrm>
            <a:custGeom>
              <a:rect b="b" l="l" r="r" t="t"/>
              <a:pathLst>
                <a:path extrusionOk="0" h="2512" w="1319">
                  <a:moveTo>
                    <a:pt x="225" y="0"/>
                  </a:moveTo>
                  <a:cubicBezTo>
                    <a:pt x="102" y="0"/>
                    <a:pt x="1" y="101"/>
                    <a:pt x="1" y="224"/>
                  </a:cubicBezTo>
                  <a:lnTo>
                    <a:pt x="1" y="2288"/>
                  </a:lnTo>
                  <a:cubicBezTo>
                    <a:pt x="1" y="2411"/>
                    <a:pt x="102" y="2512"/>
                    <a:pt x="225" y="2512"/>
                  </a:cubicBezTo>
                  <a:lnTo>
                    <a:pt x="1094" y="2512"/>
                  </a:lnTo>
                  <a:cubicBezTo>
                    <a:pt x="1219" y="2512"/>
                    <a:pt x="1318" y="2411"/>
                    <a:pt x="1318" y="2288"/>
                  </a:cubicBezTo>
                  <a:cubicBezTo>
                    <a:pt x="1318" y="2163"/>
                    <a:pt x="1219" y="2064"/>
                    <a:pt x="1094" y="2064"/>
                  </a:cubicBezTo>
                  <a:lnTo>
                    <a:pt x="447" y="2064"/>
                  </a:lnTo>
                  <a:lnTo>
                    <a:pt x="447" y="1478"/>
                  </a:lnTo>
                  <a:lnTo>
                    <a:pt x="1031" y="1478"/>
                  </a:lnTo>
                  <a:cubicBezTo>
                    <a:pt x="1154" y="1478"/>
                    <a:pt x="1255" y="1377"/>
                    <a:pt x="1255" y="1254"/>
                  </a:cubicBezTo>
                  <a:cubicBezTo>
                    <a:pt x="1255" y="1129"/>
                    <a:pt x="1154" y="1030"/>
                    <a:pt x="1031" y="1030"/>
                  </a:cubicBezTo>
                  <a:lnTo>
                    <a:pt x="447" y="1030"/>
                  </a:lnTo>
                  <a:lnTo>
                    <a:pt x="447" y="444"/>
                  </a:lnTo>
                  <a:lnTo>
                    <a:pt x="1094" y="444"/>
                  </a:lnTo>
                  <a:lnTo>
                    <a:pt x="1094" y="449"/>
                  </a:lnTo>
                  <a:cubicBezTo>
                    <a:pt x="1219" y="449"/>
                    <a:pt x="1318" y="349"/>
                    <a:pt x="1318" y="224"/>
                  </a:cubicBezTo>
                  <a:cubicBezTo>
                    <a:pt x="1318" y="101"/>
                    <a:pt x="1219" y="0"/>
                    <a:pt x="109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22"/>
            <p:cNvSpPr/>
            <p:nvPr/>
          </p:nvSpPr>
          <p:spPr>
            <a:xfrm>
              <a:off x="4305449" y="1466622"/>
              <a:ext cx="63713" cy="74220"/>
            </a:xfrm>
            <a:custGeom>
              <a:rect b="b" l="l" r="r" t="t"/>
              <a:pathLst>
                <a:path extrusionOk="0" h="2529" w="2171">
                  <a:moveTo>
                    <a:pt x="1265" y="0"/>
                  </a:moveTo>
                  <a:cubicBezTo>
                    <a:pt x="568" y="0"/>
                    <a:pt x="1" y="569"/>
                    <a:pt x="1" y="1264"/>
                  </a:cubicBezTo>
                  <a:cubicBezTo>
                    <a:pt x="1" y="1963"/>
                    <a:pt x="570" y="2529"/>
                    <a:pt x="1265" y="2529"/>
                  </a:cubicBezTo>
                  <a:cubicBezTo>
                    <a:pt x="1595" y="2529"/>
                    <a:pt x="1887" y="2401"/>
                    <a:pt x="2092" y="2155"/>
                  </a:cubicBezTo>
                  <a:cubicBezTo>
                    <a:pt x="2171" y="2061"/>
                    <a:pt x="2159" y="1920"/>
                    <a:pt x="2065" y="1842"/>
                  </a:cubicBezTo>
                  <a:cubicBezTo>
                    <a:pt x="2023" y="1806"/>
                    <a:pt x="1973" y="1789"/>
                    <a:pt x="1922" y="1789"/>
                  </a:cubicBezTo>
                  <a:cubicBezTo>
                    <a:pt x="1858" y="1789"/>
                    <a:pt x="1794" y="1817"/>
                    <a:pt x="1750" y="1869"/>
                  </a:cubicBezTo>
                  <a:cubicBezTo>
                    <a:pt x="1636" y="2006"/>
                    <a:pt x="1475" y="2083"/>
                    <a:pt x="1265" y="2083"/>
                  </a:cubicBezTo>
                  <a:cubicBezTo>
                    <a:pt x="816" y="2083"/>
                    <a:pt x="449" y="1715"/>
                    <a:pt x="449" y="1264"/>
                  </a:cubicBezTo>
                  <a:cubicBezTo>
                    <a:pt x="449" y="813"/>
                    <a:pt x="816" y="446"/>
                    <a:pt x="1267" y="446"/>
                  </a:cubicBezTo>
                  <a:cubicBezTo>
                    <a:pt x="1431" y="446"/>
                    <a:pt x="1588" y="496"/>
                    <a:pt x="1723" y="586"/>
                  </a:cubicBezTo>
                  <a:cubicBezTo>
                    <a:pt x="1762" y="612"/>
                    <a:pt x="1805" y="624"/>
                    <a:pt x="1849" y="624"/>
                  </a:cubicBezTo>
                  <a:cubicBezTo>
                    <a:pt x="1920" y="624"/>
                    <a:pt x="1990" y="590"/>
                    <a:pt x="2032" y="526"/>
                  </a:cubicBezTo>
                  <a:cubicBezTo>
                    <a:pt x="2101" y="424"/>
                    <a:pt x="2075" y="284"/>
                    <a:pt x="1973" y="215"/>
                  </a:cubicBezTo>
                  <a:cubicBezTo>
                    <a:pt x="1764" y="75"/>
                    <a:pt x="1518" y="0"/>
                    <a:pt x="1265"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22"/>
            <p:cNvSpPr/>
            <p:nvPr/>
          </p:nvSpPr>
          <p:spPr>
            <a:xfrm>
              <a:off x="4130154" y="1466564"/>
              <a:ext cx="47836" cy="74337"/>
            </a:xfrm>
            <a:custGeom>
              <a:rect b="b" l="l" r="r" t="t"/>
              <a:pathLst>
                <a:path extrusionOk="0" h="2533" w="1630">
                  <a:moveTo>
                    <a:pt x="812" y="451"/>
                  </a:moveTo>
                  <a:cubicBezTo>
                    <a:pt x="1012" y="451"/>
                    <a:pt x="1183" y="619"/>
                    <a:pt x="1183" y="814"/>
                  </a:cubicBezTo>
                  <a:cubicBezTo>
                    <a:pt x="1183" y="1012"/>
                    <a:pt x="1009" y="1179"/>
                    <a:pt x="806" y="1179"/>
                  </a:cubicBezTo>
                  <a:cubicBezTo>
                    <a:pt x="725" y="1179"/>
                    <a:pt x="578" y="1179"/>
                    <a:pt x="452" y="1181"/>
                  </a:cubicBezTo>
                  <a:cubicBezTo>
                    <a:pt x="450" y="807"/>
                    <a:pt x="452" y="916"/>
                    <a:pt x="450" y="451"/>
                  </a:cubicBezTo>
                  <a:lnTo>
                    <a:pt x="806" y="451"/>
                  </a:lnTo>
                  <a:cubicBezTo>
                    <a:pt x="808" y="451"/>
                    <a:pt x="810" y="451"/>
                    <a:pt x="812" y="451"/>
                  </a:cubicBezTo>
                  <a:close/>
                  <a:moveTo>
                    <a:pt x="226" y="0"/>
                  </a:moveTo>
                  <a:lnTo>
                    <a:pt x="226" y="2"/>
                  </a:lnTo>
                  <a:cubicBezTo>
                    <a:pt x="102" y="2"/>
                    <a:pt x="1" y="103"/>
                    <a:pt x="1" y="226"/>
                  </a:cubicBezTo>
                  <a:lnTo>
                    <a:pt x="1" y="2309"/>
                  </a:lnTo>
                  <a:cubicBezTo>
                    <a:pt x="1" y="2433"/>
                    <a:pt x="102" y="2532"/>
                    <a:pt x="226" y="2532"/>
                  </a:cubicBezTo>
                  <a:cubicBezTo>
                    <a:pt x="349" y="2532"/>
                    <a:pt x="450" y="2433"/>
                    <a:pt x="450" y="2309"/>
                  </a:cubicBezTo>
                  <a:lnTo>
                    <a:pt x="450" y="1625"/>
                  </a:lnTo>
                  <a:cubicBezTo>
                    <a:pt x="577" y="1625"/>
                    <a:pt x="724" y="1623"/>
                    <a:pt x="807" y="1623"/>
                  </a:cubicBezTo>
                  <a:cubicBezTo>
                    <a:pt x="1260" y="1623"/>
                    <a:pt x="1629" y="1260"/>
                    <a:pt x="1629" y="812"/>
                  </a:cubicBezTo>
                  <a:cubicBezTo>
                    <a:pt x="1629" y="366"/>
                    <a:pt x="1260" y="0"/>
                    <a:pt x="807"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22"/>
            <p:cNvSpPr/>
            <p:nvPr/>
          </p:nvSpPr>
          <p:spPr>
            <a:xfrm>
              <a:off x="4043461" y="1418609"/>
              <a:ext cx="450602" cy="377556"/>
            </a:xfrm>
            <a:custGeom>
              <a:rect b="b" l="l" r="r" t="t"/>
              <a:pathLst>
                <a:path extrusionOk="0" h="12865" w="15354">
                  <a:moveTo>
                    <a:pt x="8403" y="5805"/>
                  </a:moveTo>
                  <a:lnTo>
                    <a:pt x="8403" y="9844"/>
                  </a:lnTo>
                  <a:cubicBezTo>
                    <a:pt x="8143" y="9829"/>
                    <a:pt x="7889" y="9821"/>
                    <a:pt x="7640" y="9821"/>
                  </a:cubicBezTo>
                  <a:cubicBezTo>
                    <a:pt x="7384" y="9821"/>
                    <a:pt x="7133" y="9829"/>
                    <a:pt x="6888" y="9844"/>
                  </a:cubicBezTo>
                  <a:lnTo>
                    <a:pt x="6888" y="5805"/>
                  </a:lnTo>
                  <a:close/>
                  <a:moveTo>
                    <a:pt x="2719" y="1"/>
                  </a:moveTo>
                  <a:cubicBezTo>
                    <a:pt x="1918" y="1"/>
                    <a:pt x="1267" y="652"/>
                    <a:pt x="1267" y="1453"/>
                  </a:cubicBezTo>
                  <a:lnTo>
                    <a:pt x="1267" y="4354"/>
                  </a:lnTo>
                  <a:cubicBezTo>
                    <a:pt x="1267" y="5156"/>
                    <a:pt x="1918" y="5807"/>
                    <a:pt x="2719" y="5807"/>
                  </a:cubicBezTo>
                  <a:lnTo>
                    <a:pt x="6440" y="5807"/>
                  </a:lnTo>
                  <a:lnTo>
                    <a:pt x="6440" y="9880"/>
                  </a:lnTo>
                  <a:cubicBezTo>
                    <a:pt x="5822" y="9938"/>
                    <a:pt x="5210" y="10040"/>
                    <a:pt x="4616" y="10187"/>
                  </a:cubicBezTo>
                  <a:cubicBezTo>
                    <a:pt x="4496" y="10218"/>
                    <a:pt x="4422" y="10338"/>
                    <a:pt x="4450" y="10459"/>
                  </a:cubicBezTo>
                  <a:cubicBezTo>
                    <a:pt x="4476" y="10561"/>
                    <a:pt x="4568" y="10629"/>
                    <a:pt x="4670" y="10629"/>
                  </a:cubicBezTo>
                  <a:cubicBezTo>
                    <a:pt x="4687" y="10629"/>
                    <a:pt x="4704" y="10627"/>
                    <a:pt x="4721" y="10623"/>
                  </a:cubicBezTo>
                  <a:cubicBezTo>
                    <a:pt x="5666" y="10390"/>
                    <a:pt x="6655" y="10272"/>
                    <a:pt x="7649" y="10272"/>
                  </a:cubicBezTo>
                  <a:cubicBezTo>
                    <a:pt x="9021" y="10272"/>
                    <a:pt x="10402" y="10497"/>
                    <a:pt x="11689" y="10958"/>
                  </a:cubicBezTo>
                  <a:cubicBezTo>
                    <a:pt x="12705" y="11322"/>
                    <a:pt x="13620" y="11810"/>
                    <a:pt x="14417" y="12417"/>
                  </a:cubicBezTo>
                  <a:lnTo>
                    <a:pt x="876" y="12417"/>
                  </a:lnTo>
                  <a:cubicBezTo>
                    <a:pt x="1713" y="11785"/>
                    <a:pt x="2699" y="11265"/>
                    <a:pt x="3763" y="10905"/>
                  </a:cubicBezTo>
                  <a:cubicBezTo>
                    <a:pt x="3881" y="10864"/>
                    <a:pt x="3942" y="10737"/>
                    <a:pt x="3901" y="10621"/>
                  </a:cubicBezTo>
                  <a:cubicBezTo>
                    <a:pt x="3869" y="10527"/>
                    <a:pt x="3783" y="10469"/>
                    <a:pt x="3690" y="10469"/>
                  </a:cubicBezTo>
                  <a:cubicBezTo>
                    <a:pt x="3666" y="10469"/>
                    <a:pt x="3642" y="10473"/>
                    <a:pt x="3618" y="10481"/>
                  </a:cubicBezTo>
                  <a:cubicBezTo>
                    <a:pt x="2289" y="10934"/>
                    <a:pt x="1072" y="11622"/>
                    <a:pt x="98" y="12472"/>
                  </a:cubicBezTo>
                  <a:cubicBezTo>
                    <a:pt x="26" y="12535"/>
                    <a:pt x="1" y="12632"/>
                    <a:pt x="37" y="12719"/>
                  </a:cubicBezTo>
                  <a:cubicBezTo>
                    <a:pt x="67" y="12808"/>
                    <a:pt x="151" y="12865"/>
                    <a:pt x="245" y="12865"/>
                  </a:cubicBezTo>
                  <a:lnTo>
                    <a:pt x="15046" y="12865"/>
                  </a:lnTo>
                  <a:cubicBezTo>
                    <a:pt x="15140" y="12865"/>
                    <a:pt x="15222" y="12808"/>
                    <a:pt x="15255" y="12719"/>
                  </a:cubicBezTo>
                  <a:cubicBezTo>
                    <a:pt x="15287" y="12632"/>
                    <a:pt x="15263" y="12535"/>
                    <a:pt x="15193" y="12472"/>
                  </a:cubicBezTo>
                  <a:cubicBezTo>
                    <a:pt x="14247" y="11641"/>
                    <a:pt x="13119" y="10990"/>
                    <a:pt x="11839" y="10534"/>
                  </a:cubicBezTo>
                  <a:cubicBezTo>
                    <a:pt x="10886" y="10192"/>
                    <a:pt x="9886" y="9974"/>
                    <a:pt x="8853" y="9878"/>
                  </a:cubicBezTo>
                  <a:lnTo>
                    <a:pt x="8853" y="5805"/>
                  </a:lnTo>
                  <a:lnTo>
                    <a:pt x="12377" y="5805"/>
                  </a:lnTo>
                  <a:cubicBezTo>
                    <a:pt x="12774" y="5805"/>
                    <a:pt x="13155" y="5643"/>
                    <a:pt x="13426" y="5357"/>
                  </a:cubicBezTo>
                  <a:lnTo>
                    <a:pt x="14816" y="3907"/>
                  </a:lnTo>
                  <a:cubicBezTo>
                    <a:pt x="15354" y="3345"/>
                    <a:pt x="15354" y="2463"/>
                    <a:pt x="14816" y="1899"/>
                  </a:cubicBezTo>
                  <a:lnTo>
                    <a:pt x="13426" y="449"/>
                  </a:lnTo>
                  <a:cubicBezTo>
                    <a:pt x="13153" y="165"/>
                    <a:pt x="12770" y="1"/>
                    <a:pt x="12377" y="1"/>
                  </a:cubicBezTo>
                  <a:lnTo>
                    <a:pt x="10151" y="1"/>
                  </a:lnTo>
                  <a:cubicBezTo>
                    <a:pt x="10026" y="1"/>
                    <a:pt x="9926" y="100"/>
                    <a:pt x="9926" y="225"/>
                  </a:cubicBezTo>
                  <a:cubicBezTo>
                    <a:pt x="9926" y="348"/>
                    <a:pt x="10026" y="449"/>
                    <a:pt x="10151" y="449"/>
                  </a:cubicBezTo>
                  <a:lnTo>
                    <a:pt x="12377" y="449"/>
                  </a:lnTo>
                  <a:cubicBezTo>
                    <a:pt x="12651" y="449"/>
                    <a:pt x="12916" y="561"/>
                    <a:pt x="13104" y="758"/>
                  </a:cubicBezTo>
                  <a:lnTo>
                    <a:pt x="14493" y="2210"/>
                  </a:lnTo>
                  <a:cubicBezTo>
                    <a:pt x="14863" y="2600"/>
                    <a:pt x="14863" y="3210"/>
                    <a:pt x="14493" y="3599"/>
                  </a:cubicBezTo>
                  <a:lnTo>
                    <a:pt x="13104" y="5051"/>
                  </a:lnTo>
                  <a:cubicBezTo>
                    <a:pt x="12916" y="5248"/>
                    <a:pt x="12651" y="5361"/>
                    <a:pt x="12377" y="5361"/>
                  </a:cubicBezTo>
                  <a:lnTo>
                    <a:pt x="2719" y="5361"/>
                  </a:lnTo>
                  <a:cubicBezTo>
                    <a:pt x="2166" y="5361"/>
                    <a:pt x="1714" y="4910"/>
                    <a:pt x="1714" y="4358"/>
                  </a:cubicBezTo>
                  <a:lnTo>
                    <a:pt x="1714" y="1455"/>
                  </a:lnTo>
                  <a:cubicBezTo>
                    <a:pt x="1714" y="901"/>
                    <a:pt x="2166" y="449"/>
                    <a:pt x="2719" y="449"/>
                  </a:cubicBezTo>
                  <a:lnTo>
                    <a:pt x="9256" y="449"/>
                  </a:lnTo>
                  <a:cubicBezTo>
                    <a:pt x="9379" y="449"/>
                    <a:pt x="9480" y="348"/>
                    <a:pt x="9480" y="225"/>
                  </a:cubicBezTo>
                  <a:cubicBezTo>
                    <a:pt x="9480" y="100"/>
                    <a:pt x="9379" y="1"/>
                    <a:pt x="925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2" name="Google Shape;1872;p22"/>
          <p:cNvGrpSpPr/>
          <p:nvPr/>
        </p:nvGrpSpPr>
        <p:grpSpPr>
          <a:xfrm>
            <a:off x="6330767" y="3860454"/>
            <a:ext cx="1098005" cy="1278371"/>
            <a:chOff x="4075010" y="2718041"/>
            <a:chExt cx="385802" cy="447461"/>
          </a:xfrm>
        </p:grpSpPr>
        <p:sp>
          <p:nvSpPr>
            <p:cNvPr id="1873" name="Google Shape;1873;p22"/>
            <p:cNvSpPr/>
            <p:nvPr/>
          </p:nvSpPr>
          <p:spPr>
            <a:xfrm>
              <a:off x="4135584" y="2724615"/>
              <a:ext cx="264626" cy="80823"/>
            </a:xfrm>
            <a:custGeom>
              <a:rect b="b" l="l" r="r" t="t"/>
              <a:pathLst>
                <a:path extrusionOk="0" h="2754" w="9017">
                  <a:moveTo>
                    <a:pt x="4507" y="1"/>
                  </a:moveTo>
                  <a:cubicBezTo>
                    <a:pt x="2729" y="1"/>
                    <a:pt x="1125" y="759"/>
                    <a:pt x="0" y="1969"/>
                  </a:cubicBezTo>
                  <a:lnTo>
                    <a:pt x="4507" y="2753"/>
                  </a:lnTo>
                  <a:lnTo>
                    <a:pt x="9016" y="1969"/>
                  </a:lnTo>
                  <a:cubicBezTo>
                    <a:pt x="7892" y="759"/>
                    <a:pt x="6288" y="1"/>
                    <a:pt x="4507"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22"/>
            <p:cNvSpPr/>
            <p:nvPr/>
          </p:nvSpPr>
          <p:spPr>
            <a:xfrm>
              <a:off x="4104299" y="2782372"/>
              <a:ext cx="327107" cy="64330"/>
            </a:xfrm>
            <a:custGeom>
              <a:rect b="b" l="l" r="r" t="t"/>
              <a:pathLst>
                <a:path extrusionOk="0" h="2192" w="11146">
                  <a:moveTo>
                    <a:pt x="1065" y="1"/>
                  </a:moveTo>
                  <a:cubicBezTo>
                    <a:pt x="632" y="462"/>
                    <a:pt x="274" y="992"/>
                    <a:pt x="0" y="1569"/>
                  </a:cubicBezTo>
                  <a:lnTo>
                    <a:pt x="5572" y="2191"/>
                  </a:lnTo>
                  <a:lnTo>
                    <a:pt x="11145" y="1569"/>
                  </a:lnTo>
                  <a:cubicBezTo>
                    <a:pt x="10873" y="992"/>
                    <a:pt x="10513" y="462"/>
                    <a:pt x="10082"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22"/>
            <p:cNvSpPr/>
            <p:nvPr/>
          </p:nvSpPr>
          <p:spPr>
            <a:xfrm>
              <a:off x="4121644" y="3037199"/>
              <a:ext cx="292507" cy="121763"/>
            </a:xfrm>
            <a:custGeom>
              <a:rect b="b" l="l" r="r" t="t"/>
              <a:pathLst>
                <a:path extrusionOk="0" h="4149" w="9967">
                  <a:moveTo>
                    <a:pt x="1926" y="1"/>
                  </a:moveTo>
                  <a:cubicBezTo>
                    <a:pt x="1926" y="1"/>
                    <a:pt x="0" y="1491"/>
                    <a:pt x="0" y="4149"/>
                  </a:cubicBezTo>
                  <a:lnTo>
                    <a:pt x="9966" y="4149"/>
                  </a:lnTo>
                  <a:cubicBezTo>
                    <a:pt x="9966" y="1491"/>
                    <a:pt x="8042" y="1"/>
                    <a:pt x="8042"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22"/>
            <p:cNvSpPr/>
            <p:nvPr/>
          </p:nvSpPr>
          <p:spPr>
            <a:xfrm>
              <a:off x="4163846" y="3108250"/>
              <a:ext cx="74014" cy="50712"/>
            </a:xfrm>
            <a:custGeom>
              <a:rect b="b" l="l" r="r" t="t"/>
              <a:pathLst>
                <a:path extrusionOk="0" h="1728" w="2522">
                  <a:moveTo>
                    <a:pt x="608" y="1"/>
                  </a:moveTo>
                  <a:cubicBezTo>
                    <a:pt x="271" y="1"/>
                    <a:pt x="1" y="272"/>
                    <a:pt x="1" y="607"/>
                  </a:cubicBezTo>
                  <a:cubicBezTo>
                    <a:pt x="1" y="1227"/>
                    <a:pt x="502" y="1728"/>
                    <a:pt x="1122" y="1728"/>
                  </a:cubicBezTo>
                  <a:lnTo>
                    <a:pt x="1397" y="1728"/>
                  </a:lnTo>
                  <a:cubicBezTo>
                    <a:pt x="2017" y="1728"/>
                    <a:pt x="2518" y="1227"/>
                    <a:pt x="2518" y="607"/>
                  </a:cubicBezTo>
                  <a:cubicBezTo>
                    <a:pt x="2521" y="272"/>
                    <a:pt x="2249" y="1"/>
                    <a:pt x="1915" y="1"/>
                  </a:cubicBezTo>
                  <a:close/>
                </a:path>
              </a:pathLst>
            </a:custGeom>
            <a:solidFill>
              <a:srgbClr val="DA9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22"/>
            <p:cNvSpPr/>
            <p:nvPr/>
          </p:nvSpPr>
          <p:spPr>
            <a:xfrm>
              <a:off x="4297877" y="3108250"/>
              <a:ext cx="73985" cy="50712"/>
            </a:xfrm>
            <a:custGeom>
              <a:rect b="b" l="l" r="r" t="t"/>
              <a:pathLst>
                <a:path extrusionOk="0" h="1728" w="2521">
                  <a:moveTo>
                    <a:pt x="607" y="1"/>
                  </a:moveTo>
                  <a:cubicBezTo>
                    <a:pt x="273" y="1"/>
                    <a:pt x="1" y="272"/>
                    <a:pt x="4" y="607"/>
                  </a:cubicBezTo>
                  <a:cubicBezTo>
                    <a:pt x="4" y="1227"/>
                    <a:pt x="505" y="1728"/>
                    <a:pt x="1125" y="1728"/>
                  </a:cubicBezTo>
                  <a:lnTo>
                    <a:pt x="1400" y="1728"/>
                  </a:lnTo>
                  <a:cubicBezTo>
                    <a:pt x="2020" y="1728"/>
                    <a:pt x="2521" y="1227"/>
                    <a:pt x="2521" y="607"/>
                  </a:cubicBezTo>
                  <a:cubicBezTo>
                    <a:pt x="2521" y="272"/>
                    <a:pt x="2251" y="1"/>
                    <a:pt x="1914" y="1"/>
                  </a:cubicBezTo>
                  <a:close/>
                </a:path>
              </a:pathLst>
            </a:custGeom>
            <a:solidFill>
              <a:srgbClr val="DA9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22"/>
            <p:cNvSpPr/>
            <p:nvPr/>
          </p:nvSpPr>
          <p:spPr>
            <a:xfrm>
              <a:off x="4287517" y="2828418"/>
              <a:ext cx="161088" cy="76978"/>
            </a:xfrm>
            <a:custGeom>
              <a:rect b="b" l="l" r="r" t="t"/>
              <a:pathLst>
                <a:path extrusionOk="0" h="2623" w="5489">
                  <a:moveTo>
                    <a:pt x="0" y="0"/>
                  </a:moveTo>
                  <a:lnTo>
                    <a:pt x="0" y="2623"/>
                  </a:lnTo>
                  <a:lnTo>
                    <a:pt x="5488" y="2623"/>
                  </a:lnTo>
                  <a:cubicBezTo>
                    <a:pt x="5488" y="1685"/>
                    <a:pt x="5280" y="796"/>
                    <a:pt x="49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22"/>
            <p:cNvSpPr/>
            <p:nvPr/>
          </p:nvSpPr>
          <p:spPr>
            <a:xfrm>
              <a:off x="4092266" y="2828418"/>
              <a:ext cx="117742" cy="76978"/>
            </a:xfrm>
            <a:custGeom>
              <a:rect b="b" l="l" r="r" t="t"/>
              <a:pathLst>
                <a:path extrusionOk="0" h="2623" w="4012">
                  <a:moveTo>
                    <a:pt x="429" y="0"/>
                  </a:moveTo>
                  <a:cubicBezTo>
                    <a:pt x="154" y="796"/>
                    <a:pt x="0" y="1685"/>
                    <a:pt x="0" y="2623"/>
                  </a:cubicBezTo>
                  <a:lnTo>
                    <a:pt x="4012" y="2623"/>
                  </a:lnTo>
                  <a:lnTo>
                    <a:pt x="4012" y="0"/>
                  </a:ln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22"/>
            <p:cNvSpPr/>
            <p:nvPr/>
          </p:nvSpPr>
          <p:spPr>
            <a:xfrm>
              <a:off x="4414182" y="2873027"/>
              <a:ext cx="40030" cy="68174"/>
            </a:xfrm>
            <a:custGeom>
              <a:rect b="b" l="l" r="r" t="t"/>
              <a:pathLst>
                <a:path extrusionOk="0" h="2323" w="1364">
                  <a:moveTo>
                    <a:pt x="202" y="1"/>
                  </a:moveTo>
                  <a:cubicBezTo>
                    <a:pt x="142" y="1"/>
                    <a:pt x="84" y="4"/>
                    <a:pt x="26" y="13"/>
                  </a:cubicBezTo>
                  <a:cubicBezTo>
                    <a:pt x="103" y="363"/>
                    <a:pt x="144" y="729"/>
                    <a:pt x="144" y="1103"/>
                  </a:cubicBezTo>
                  <a:cubicBezTo>
                    <a:pt x="144" y="1516"/>
                    <a:pt x="94" y="1921"/>
                    <a:pt x="0" y="2306"/>
                  </a:cubicBezTo>
                  <a:cubicBezTo>
                    <a:pt x="67" y="2316"/>
                    <a:pt x="133" y="2323"/>
                    <a:pt x="202" y="2323"/>
                  </a:cubicBezTo>
                  <a:cubicBezTo>
                    <a:pt x="842" y="2323"/>
                    <a:pt x="1363" y="1802"/>
                    <a:pt x="1363" y="1161"/>
                  </a:cubicBezTo>
                  <a:cubicBezTo>
                    <a:pt x="1363" y="520"/>
                    <a:pt x="842" y="1"/>
                    <a:pt x="202" y="1"/>
                  </a:cubicBezTo>
                  <a:close/>
                </a:path>
              </a:pathLst>
            </a:custGeom>
            <a:solidFill>
              <a:srgbClr val="DA9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22"/>
            <p:cNvSpPr/>
            <p:nvPr/>
          </p:nvSpPr>
          <p:spPr>
            <a:xfrm>
              <a:off x="4117388" y="2828418"/>
              <a:ext cx="300871" cy="244758"/>
            </a:xfrm>
            <a:custGeom>
              <a:rect b="b" l="l" r="r" t="t"/>
              <a:pathLst>
                <a:path extrusionOk="0" h="8340" w="10252">
                  <a:moveTo>
                    <a:pt x="723" y="0"/>
                  </a:moveTo>
                  <a:cubicBezTo>
                    <a:pt x="265" y="767"/>
                    <a:pt x="0" y="1664"/>
                    <a:pt x="0" y="2623"/>
                  </a:cubicBezTo>
                  <a:cubicBezTo>
                    <a:pt x="0" y="5454"/>
                    <a:pt x="2296" y="8340"/>
                    <a:pt x="5126" y="8340"/>
                  </a:cubicBezTo>
                  <a:cubicBezTo>
                    <a:pt x="7957" y="8340"/>
                    <a:pt x="10251" y="5454"/>
                    <a:pt x="10251" y="2623"/>
                  </a:cubicBezTo>
                  <a:cubicBezTo>
                    <a:pt x="10251" y="1664"/>
                    <a:pt x="9990" y="767"/>
                    <a:pt x="9530"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22"/>
            <p:cNvSpPr/>
            <p:nvPr/>
          </p:nvSpPr>
          <p:spPr>
            <a:xfrm>
              <a:off x="4147323" y="2828418"/>
              <a:ext cx="241090" cy="157831"/>
            </a:xfrm>
            <a:custGeom>
              <a:rect b="b" l="l" r="r" t="t"/>
              <a:pathLst>
                <a:path extrusionOk="0" h="5378" w="8215">
                  <a:moveTo>
                    <a:pt x="1159" y="0"/>
                  </a:moveTo>
                  <a:cubicBezTo>
                    <a:pt x="304" y="959"/>
                    <a:pt x="0" y="2238"/>
                    <a:pt x="248" y="3426"/>
                  </a:cubicBezTo>
                  <a:cubicBezTo>
                    <a:pt x="482" y="4571"/>
                    <a:pt x="1486" y="5378"/>
                    <a:pt x="2610" y="5378"/>
                  </a:cubicBezTo>
                  <a:cubicBezTo>
                    <a:pt x="2767" y="5378"/>
                    <a:pt x="2926" y="5362"/>
                    <a:pt x="3086" y="5329"/>
                  </a:cubicBezTo>
                  <a:cubicBezTo>
                    <a:pt x="3263" y="5292"/>
                    <a:pt x="3410" y="5240"/>
                    <a:pt x="3549" y="5169"/>
                  </a:cubicBezTo>
                  <a:cubicBezTo>
                    <a:pt x="3723" y="5076"/>
                    <a:pt x="3915" y="5030"/>
                    <a:pt x="4108" y="5030"/>
                  </a:cubicBezTo>
                  <a:cubicBezTo>
                    <a:pt x="4300" y="5030"/>
                    <a:pt x="4493" y="5076"/>
                    <a:pt x="4668" y="5169"/>
                  </a:cubicBezTo>
                  <a:cubicBezTo>
                    <a:pt x="4805" y="5240"/>
                    <a:pt x="4955" y="5292"/>
                    <a:pt x="5131" y="5329"/>
                  </a:cubicBezTo>
                  <a:cubicBezTo>
                    <a:pt x="5290" y="5362"/>
                    <a:pt x="5449" y="5377"/>
                    <a:pt x="5605" y="5377"/>
                  </a:cubicBezTo>
                  <a:cubicBezTo>
                    <a:pt x="6730" y="5377"/>
                    <a:pt x="7733" y="4572"/>
                    <a:pt x="7971" y="3426"/>
                  </a:cubicBezTo>
                  <a:cubicBezTo>
                    <a:pt x="8215" y="2238"/>
                    <a:pt x="7911" y="959"/>
                    <a:pt x="7056" y="0"/>
                  </a:cubicBezTo>
                  <a:close/>
                </a:path>
              </a:pathLst>
            </a:custGeom>
            <a:solidFill>
              <a:srgbClr val="DA9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22"/>
            <p:cNvSpPr/>
            <p:nvPr/>
          </p:nvSpPr>
          <p:spPr>
            <a:xfrm>
              <a:off x="4166252" y="2899323"/>
              <a:ext cx="54850" cy="43640"/>
            </a:xfrm>
            <a:custGeom>
              <a:rect b="b" l="l" r="r" t="t"/>
              <a:pathLst>
                <a:path extrusionOk="0" h="1487" w="1869">
                  <a:moveTo>
                    <a:pt x="936" y="0"/>
                  </a:moveTo>
                  <a:cubicBezTo>
                    <a:pt x="418" y="0"/>
                    <a:pt x="1" y="333"/>
                    <a:pt x="1" y="743"/>
                  </a:cubicBezTo>
                  <a:cubicBezTo>
                    <a:pt x="1" y="1153"/>
                    <a:pt x="420" y="1487"/>
                    <a:pt x="936" y="1487"/>
                  </a:cubicBezTo>
                  <a:cubicBezTo>
                    <a:pt x="1452" y="1487"/>
                    <a:pt x="1868" y="1153"/>
                    <a:pt x="1868" y="743"/>
                  </a:cubicBezTo>
                  <a:cubicBezTo>
                    <a:pt x="1868" y="333"/>
                    <a:pt x="1450" y="0"/>
                    <a:pt x="936"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22"/>
            <p:cNvSpPr/>
            <p:nvPr/>
          </p:nvSpPr>
          <p:spPr>
            <a:xfrm>
              <a:off x="4314576" y="2899323"/>
              <a:ext cx="54792" cy="43640"/>
            </a:xfrm>
            <a:custGeom>
              <a:rect b="b" l="l" r="r" t="t"/>
              <a:pathLst>
                <a:path extrusionOk="0" h="1487" w="1867">
                  <a:moveTo>
                    <a:pt x="934" y="0"/>
                  </a:moveTo>
                  <a:cubicBezTo>
                    <a:pt x="418" y="0"/>
                    <a:pt x="1" y="333"/>
                    <a:pt x="1" y="743"/>
                  </a:cubicBezTo>
                  <a:cubicBezTo>
                    <a:pt x="1" y="1153"/>
                    <a:pt x="419" y="1487"/>
                    <a:pt x="934" y="1487"/>
                  </a:cubicBezTo>
                  <a:cubicBezTo>
                    <a:pt x="1451" y="1487"/>
                    <a:pt x="1867" y="1153"/>
                    <a:pt x="1867" y="743"/>
                  </a:cubicBezTo>
                  <a:cubicBezTo>
                    <a:pt x="1867" y="333"/>
                    <a:pt x="1451" y="0"/>
                    <a:pt x="934"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22"/>
            <p:cNvSpPr/>
            <p:nvPr/>
          </p:nvSpPr>
          <p:spPr>
            <a:xfrm>
              <a:off x="4081613" y="2873027"/>
              <a:ext cx="40001" cy="68233"/>
            </a:xfrm>
            <a:custGeom>
              <a:rect b="b" l="l" r="r" t="t"/>
              <a:pathLst>
                <a:path extrusionOk="0" h="2325" w="1363">
                  <a:moveTo>
                    <a:pt x="1163" y="1"/>
                  </a:moveTo>
                  <a:cubicBezTo>
                    <a:pt x="522" y="1"/>
                    <a:pt x="1" y="522"/>
                    <a:pt x="1" y="1163"/>
                  </a:cubicBezTo>
                  <a:cubicBezTo>
                    <a:pt x="1" y="1803"/>
                    <a:pt x="522" y="2325"/>
                    <a:pt x="1163" y="2325"/>
                  </a:cubicBezTo>
                  <a:cubicBezTo>
                    <a:pt x="1231" y="2325"/>
                    <a:pt x="1299" y="2318"/>
                    <a:pt x="1363" y="2307"/>
                  </a:cubicBezTo>
                  <a:cubicBezTo>
                    <a:pt x="1269" y="1921"/>
                    <a:pt x="1219" y="1516"/>
                    <a:pt x="1219" y="1103"/>
                  </a:cubicBezTo>
                  <a:cubicBezTo>
                    <a:pt x="1219" y="729"/>
                    <a:pt x="1260" y="363"/>
                    <a:pt x="1337" y="13"/>
                  </a:cubicBezTo>
                  <a:cubicBezTo>
                    <a:pt x="1279" y="4"/>
                    <a:pt x="1223" y="1"/>
                    <a:pt x="1163" y="1"/>
                  </a:cubicBezTo>
                  <a:close/>
                </a:path>
              </a:pathLst>
            </a:custGeom>
            <a:solidFill>
              <a:srgbClr val="C785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2"/>
            <p:cNvSpPr/>
            <p:nvPr/>
          </p:nvSpPr>
          <p:spPr>
            <a:xfrm>
              <a:off x="4188234" y="2886087"/>
              <a:ext cx="42906" cy="19575"/>
            </a:xfrm>
            <a:custGeom>
              <a:rect b="b" l="l" r="r" t="t"/>
              <a:pathLst>
                <a:path extrusionOk="0" h="667" w="1462">
                  <a:moveTo>
                    <a:pt x="251" y="0"/>
                  </a:moveTo>
                  <a:cubicBezTo>
                    <a:pt x="199" y="0"/>
                    <a:pt x="147" y="18"/>
                    <a:pt x="105" y="55"/>
                  </a:cubicBezTo>
                  <a:cubicBezTo>
                    <a:pt x="9" y="137"/>
                    <a:pt x="0" y="277"/>
                    <a:pt x="81" y="371"/>
                  </a:cubicBezTo>
                  <a:cubicBezTo>
                    <a:pt x="246" y="559"/>
                    <a:pt x="482" y="666"/>
                    <a:pt x="730" y="666"/>
                  </a:cubicBezTo>
                  <a:cubicBezTo>
                    <a:pt x="981" y="666"/>
                    <a:pt x="1215" y="559"/>
                    <a:pt x="1379" y="371"/>
                  </a:cubicBezTo>
                  <a:cubicBezTo>
                    <a:pt x="1461" y="277"/>
                    <a:pt x="1451" y="137"/>
                    <a:pt x="1359" y="55"/>
                  </a:cubicBezTo>
                  <a:cubicBezTo>
                    <a:pt x="1316" y="18"/>
                    <a:pt x="1264" y="1"/>
                    <a:pt x="1212" y="1"/>
                  </a:cubicBezTo>
                  <a:cubicBezTo>
                    <a:pt x="1149" y="1"/>
                    <a:pt x="1086" y="27"/>
                    <a:pt x="1043" y="77"/>
                  </a:cubicBezTo>
                  <a:cubicBezTo>
                    <a:pt x="962" y="166"/>
                    <a:pt x="849" y="219"/>
                    <a:pt x="730" y="219"/>
                  </a:cubicBezTo>
                  <a:cubicBezTo>
                    <a:pt x="610" y="219"/>
                    <a:pt x="498" y="169"/>
                    <a:pt x="419" y="77"/>
                  </a:cubicBezTo>
                  <a:cubicBezTo>
                    <a:pt x="374" y="26"/>
                    <a:pt x="312" y="0"/>
                    <a:pt x="25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22"/>
            <p:cNvSpPr/>
            <p:nvPr/>
          </p:nvSpPr>
          <p:spPr>
            <a:xfrm>
              <a:off x="4304656" y="2886087"/>
              <a:ext cx="42847" cy="19575"/>
            </a:xfrm>
            <a:custGeom>
              <a:rect b="b" l="l" r="r" t="t"/>
              <a:pathLst>
                <a:path extrusionOk="0" h="667" w="1460">
                  <a:moveTo>
                    <a:pt x="251" y="0"/>
                  </a:moveTo>
                  <a:cubicBezTo>
                    <a:pt x="199" y="0"/>
                    <a:pt x="146" y="18"/>
                    <a:pt x="103" y="55"/>
                  </a:cubicBezTo>
                  <a:cubicBezTo>
                    <a:pt x="9" y="137"/>
                    <a:pt x="1" y="277"/>
                    <a:pt x="83" y="371"/>
                  </a:cubicBezTo>
                  <a:cubicBezTo>
                    <a:pt x="245" y="559"/>
                    <a:pt x="482" y="666"/>
                    <a:pt x="730" y="666"/>
                  </a:cubicBezTo>
                  <a:cubicBezTo>
                    <a:pt x="978" y="666"/>
                    <a:pt x="1214" y="559"/>
                    <a:pt x="1379" y="371"/>
                  </a:cubicBezTo>
                  <a:cubicBezTo>
                    <a:pt x="1460" y="277"/>
                    <a:pt x="1449" y="137"/>
                    <a:pt x="1357" y="55"/>
                  </a:cubicBezTo>
                  <a:cubicBezTo>
                    <a:pt x="1315" y="18"/>
                    <a:pt x="1263" y="1"/>
                    <a:pt x="1211" y="1"/>
                  </a:cubicBezTo>
                  <a:cubicBezTo>
                    <a:pt x="1149" y="1"/>
                    <a:pt x="1087" y="27"/>
                    <a:pt x="1043" y="77"/>
                  </a:cubicBezTo>
                  <a:cubicBezTo>
                    <a:pt x="964" y="166"/>
                    <a:pt x="851" y="219"/>
                    <a:pt x="732" y="219"/>
                  </a:cubicBezTo>
                  <a:cubicBezTo>
                    <a:pt x="612" y="219"/>
                    <a:pt x="496" y="169"/>
                    <a:pt x="419" y="77"/>
                  </a:cubicBezTo>
                  <a:cubicBezTo>
                    <a:pt x="375" y="26"/>
                    <a:pt x="314" y="0"/>
                    <a:pt x="25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22"/>
            <p:cNvSpPr/>
            <p:nvPr/>
          </p:nvSpPr>
          <p:spPr>
            <a:xfrm>
              <a:off x="4256937" y="2900203"/>
              <a:ext cx="21864" cy="23361"/>
            </a:xfrm>
            <a:custGeom>
              <a:rect b="b" l="l" r="r" t="t"/>
              <a:pathLst>
                <a:path extrusionOk="0" h="796" w="745">
                  <a:moveTo>
                    <a:pt x="374" y="1"/>
                  </a:moveTo>
                  <a:cubicBezTo>
                    <a:pt x="169" y="1"/>
                    <a:pt x="2" y="179"/>
                    <a:pt x="2" y="399"/>
                  </a:cubicBezTo>
                  <a:cubicBezTo>
                    <a:pt x="0" y="619"/>
                    <a:pt x="166" y="795"/>
                    <a:pt x="374" y="795"/>
                  </a:cubicBezTo>
                  <a:cubicBezTo>
                    <a:pt x="579" y="795"/>
                    <a:pt x="745" y="618"/>
                    <a:pt x="745" y="399"/>
                  </a:cubicBezTo>
                  <a:cubicBezTo>
                    <a:pt x="745" y="179"/>
                    <a:pt x="579" y="1"/>
                    <a:pt x="37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22"/>
            <p:cNvSpPr/>
            <p:nvPr/>
          </p:nvSpPr>
          <p:spPr>
            <a:xfrm>
              <a:off x="4075010" y="2718041"/>
              <a:ext cx="385802" cy="447461"/>
            </a:xfrm>
            <a:custGeom>
              <a:rect b="b" l="l" r="r" t="t"/>
              <a:pathLst>
                <a:path extrusionOk="0" h="15247" w="13146">
                  <a:moveTo>
                    <a:pt x="6570" y="448"/>
                  </a:moveTo>
                  <a:cubicBezTo>
                    <a:pt x="8065" y="448"/>
                    <a:pt x="9466" y="1005"/>
                    <a:pt x="10534" y="1969"/>
                  </a:cubicBezTo>
                  <a:lnTo>
                    <a:pt x="9268" y="1969"/>
                  </a:lnTo>
                  <a:cubicBezTo>
                    <a:pt x="9145" y="1969"/>
                    <a:pt x="9044" y="2070"/>
                    <a:pt x="9044" y="2193"/>
                  </a:cubicBezTo>
                  <a:cubicBezTo>
                    <a:pt x="9044" y="2318"/>
                    <a:pt x="9145" y="2418"/>
                    <a:pt x="9268" y="2418"/>
                  </a:cubicBezTo>
                  <a:lnTo>
                    <a:pt x="10983" y="2418"/>
                  </a:lnTo>
                  <a:cubicBezTo>
                    <a:pt x="11292" y="2762"/>
                    <a:pt x="11559" y="3136"/>
                    <a:pt x="11779" y="3539"/>
                  </a:cubicBezTo>
                  <a:lnTo>
                    <a:pt x="1366" y="3539"/>
                  </a:lnTo>
                  <a:cubicBezTo>
                    <a:pt x="1586" y="3136"/>
                    <a:pt x="1853" y="2760"/>
                    <a:pt x="2160" y="2418"/>
                  </a:cubicBezTo>
                  <a:lnTo>
                    <a:pt x="8376" y="2418"/>
                  </a:lnTo>
                  <a:cubicBezTo>
                    <a:pt x="8499" y="2418"/>
                    <a:pt x="8600" y="2318"/>
                    <a:pt x="8600" y="2193"/>
                  </a:cubicBezTo>
                  <a:cubicBezTo>
                    <a:pt x="8600" y="2070"/>
                    <a:pt x="8499" y="1969"/>
                    <a:pt x="8376" y="1969"/>
                  </a:cubicBezTo>
                  <a:lnTo>
                    <a:pt x="2606" y="1969"/>
                  </a:lnTo>
                  <a:cubicBezTo>
                    <a:pt x="3674" y="1009"/>
                    <a:pt x="5073" y="448"/>
                    <a:pt x="6570" y="448"/>
                  </a:cubicBezTo>
                  <a:close/>
                  <a:moveTo>
                    <a:pt x="11847" y="5509"/>
                  </a:moveTo>
                  <a:lnTo>
                    <a:pt x="11847" y="5509"/>
                  </a:lnTo>
                  <a:cubicBezTo>
                    <a:pt x="12321" y="5557"/>
                    <a:pt x="12693" y="5958"/>
                    <a:pt x="12693" y="6444"/>
                  </a:cubicBezTo>
                  <a:cubicBezTo>
                    <a:pt x="12695" y="6937"/>
                    <a:pt x="12314" y="7342"/>
                    <a:pt x="11829" y="7378"/>
                  </a:cubicBezTo>
                  <a:cubicBezTo>
                    <a:pt x="11883" y="7083"/>
                    <a:pt x="11921" y="6720"/>
                    <a:pt x="11921" y="6384"/>
                  </a:cubicBezTo>
                  <a:cubicBezTo>
                    <a:pt x="11921" y="6093"/>
                    <a:pt x="11897" y="5803"/>
                    <a:pt x="11849" y="5516"/>
                  </a:cubicBezTo>
                  <a:cubicBezTo>
                    <a:pt x="11849" y="5514"/>
                    <a:pt x="11849" y="5513"/>
                    <a:pt x="11847" y="5509"/>
                  </a:cubicBezTo>
                  <a:close/>
                  <a:moveTo>
                    <a:pt x="1294" y="5511"/>
                  </a:moveTo>
                  <a:cubicBezTo>
                    <a:pt x="1246" y="5798"/>
                    <a:pt x="1220" y="6092"/>
                    <a:pt x="1220" y="6384"/>
                  </a:cubicBezTo>
                  <a:lnTo>
                    <a:pt x="1220" y="6386"/>
                  </a:lnTo>
                  <a:cubicBezTo>
                    <a:pt x="1220" y="6719"/>
                    <a:pt x="1260" y="7095"/>
                    <a:pt x="1313" y="7382"/>
                  </a:cubicBezTo>
                  <a:cubicBezTo>
                    <a:pt x="829" y="7342"/>
                    <a:pt x="448" y="6937"/>
                    <a:pt x="448" y="6444"/>
                  </a:cubicBezTo>
                  <a:cubicBezTo>
                    <a:pt x="448" y="5958"/>
                    <a:pt x="817" y="5557"/>
                    <a:pt x="1294" y="5511"/>
                  </a:cubicBezTo>
                  <a:close/>
                  <a:moveTo>
                    <a:pt x="9418" y="3985"/>
                  </a:moveTo>
                  <a:cubicBezTo>
                    <a:pt x="10147" y="4850"/>
                    <a:pt x="10446" y="6023"/>
                    <a:pt x="10216" y="7141"/>
                  </a:cubicBezTo>
                  <a:cubicBezTo>
                    <a:pt x="10000" y="8188"/>
                    <a:pt x="9084" y="8913"/>
                    <a:pt x="8068" y="8913"/>
                  </a:cubicBezTo>
                  <a:cubicBezTo>
                    <a:pt x="7926" y="8913"/>
                    <a:pt x="7783" y="8899"/>
                    <a:pt x="7639" y="8870"/>
                  </a:cubicBezTo>
                  <a:cubicBezTo>
                    <a:pt x="7484" y="8837"/>
                    <a:pt x="7354" y="8793"/>
                    <a:pt x="7234" y="8730"/>
                  </a:cubicBezTo>
                  <a:cubicBezTo>
                    <a:pt x="7028" y="8621"/>
                    <a:pt x="6800" y="8567"/>
                    <a:pt x="6571" y="8567"/>
                  </a:cubicBezTo>
                  <a:cubicBezTo>
                    <a:pt x="6343" y="8567"/>
                    <a:pt x="6115" y="8621"/>
                    <a:pt x="5909" y="8730"/>
                  </a:cubicBezTo>
                  <a:cubicBezTo>
                    <a:pt x="5789" y="8793"/>
                    <a:pt x="5661" y="8837"/>
                    <a:pt x="5502" y="8870"/>
                  </a:cubicBezTo>
                  <a:cubicBezTo>
                    <a:pt x="5358" y="8899"/>
                    <a:pt x="5215" y="8913"/>
                    <a:pt x="5074" y="8913"/>
                  </a:cubicBezTo>
                  <a:cubicBezTo>
                    <a:pt x="4057" y="8913"/>
                    <a:pt x="3142" y="8186"/>
                    <a:pt x="2927" y="7141"/>
                  </a:cubicBezTo>
                  <a:cubicBezTo>
                    <a:pt x="2697" y="6023"/>
                    <a:pt x="2996" y="4850"/>
                    <a:pt x="3725" y="3985"/>
                  </a:cubicBezTo>
                  <a:close/>
                  <a:moveTo>
                    <a:pt x="9628" y="11170"/>
                  </a:moveTo>
                  <a:cubicBezTo>
                    <a:pt x="9802" y="11327"/>
                    <a:pt x="10112" y="11641"/>
                    <a:pt x="10417" y="12092"/>
                  </a:cubicBezTo>
                  <a:cubicBezTo>
                    <a:pt x="10810" y="12671"/>
                    <a:pt x="11275" y="13601"/>
                    <a:pt x="11326" y="14800"/>
                  </a:cubicBezTo>
                  <a:lnTo>
                    <a:pt x="9994" y="14800"/>
                  </a:lnTo>
                  <a:cubicBezTo>
                    <a:pt x="10207" y="14561"/>
                    <a:pt x="10337" y="14247"/>
                    <a:pt x="10337" y="13901"/>
                  </a:cubicBezTo>
                  <a:cubicBezTo>
                    <a:pt x="10337" y="13444"/>
                    <a:pt x="9966" y="13073"/>
                    <a:pt x="9508" y="13073"/>
                  </a:cubicBezTo>
                  <a:lnTo>
                    <a:pt x="8201" y="13073"/>
                  </a:lnTo>
                  <a:cubicBezTo>
                    <a:pt x="7745" y="13073"/>
                    <a:pt x="7373" y="13444"/>
                    <a:pt x="7373" y="13901"/>
                  </a:cubicBezTo>
                  <a:cubicBezTo>
                    <a:pt x="7373" y="14245"/>
                    <a:pt x="7504" y="14561"/>
                    <a:pt x="7718" y="14800"/>
                  </a:cubicBezTo>
                  <a:lnTo>
                    <a:pt x="5425" y="14800"/>
                  </a:lnTo>
                  <a:cubicBezTo>
                    <a:pt x="5639" y="14561"/>
                    <a:pt x="5770" y="14247"/>
                    <a:pt x="5770" y="13901"/>
                  </a:cubicBezTo>
                  <a:cubicBezTo>
                    <a:pt x="5770" y="13444"/>
                    <a:pt x="5398" y="13073"/>
                    <a:pt x="4942" y="13073"/>
                  </a:cubicBezTo>
                  <a:lnTo>
                    <a:pt x="3635" y="13073"/>
                  </a:lnTo>
                  <a:cubicBezTo>
                    <a:pt x="3177" y="13073"/>
                    <a:pt x="2806" y="13444"/>
                    <a:pt x="2806" y="13901"/>
                  </a:cubicBezTo>
                  <a:cubicBezTo>
                    <a:pt x="2806" y="14245"/>
                    <a:pt x="2936" y="14561"/>
                    <a:pt x="3149" y="14800"/>
                  </a:cubicBezTo>
                  <a:lnTo>
                    <a:pt x="1815" y="14800"/>
                  </a:lnTo>
                  <a:cubicBezTo>
                    <a:pt x="1866" y="13601"/>
                    <a:pt x="2331" y="12671"/>
                    <a:pt x="2724" y="12092"/>
                  </a:cubicBezTo>
                  <a:cubicBezTo>
                    <a:pt x="3031" y="11639"/>
                    <a:pt x="3341" y="11327"/>
                    <a:pt x="3512" y="11170"/>
                  </a:cubicBezTo>
                  <a:cubicBezTo>
                    <a:pt x="4439" y="11932"/>
                    <a:pt x="5503" y="12321"/>
                    <a:pt x="6573" y="12321"/>
                  </a:cubicBezTo>
                  <a:cubicBezTo>
                    <a:pt x="7628" y="12321"/>
                    <a:pt x="8688" y="11942"/>
                    <a:pt x="9628" y="11170"/>
                  </a:cubicBezTo>
                  <a:close/>
                  <a:moveTo>
                    <a:pt x="4942" y="13520"/>
                  </a:moveTo>
                  <a:cubicBezTo>
                    <a:pt x="5152" y="13520"/>
                    <a:pt x="5323" y="13691"/>
                    <a:pt x="5323" y="13903"/>
                  </a:cubicBezTo>
                  <a:cubicBezTo>
                    <a:pt x="5323" y="14399"/>
                    <a:pt x="4919" y="14800"/>
                    <a:pt x="4424" y="14802"/>
                  </a:cubicBezTo>
                  <a:lnTo>
                    <a:pt x="4149" y="14802"/>
                  </a:lnTo>
                  <a:cubicBezTo>
                    <a:pt x="3655" y="14800"/>
                    <a:pt x="3252" y="14399"/>
                    <a:pt x="3252" y="13903"/>
                  </a:cubicBezTo>
                  <a:cubicBezTo>
                    <a:pt x="3252" y="13691"/>
                    <a:pt x="3423" y="13520"/>
                    <a:pt x="3635" y="13520"/>
                  </a:cubicBezTo>
                  <a:close/>
                  <a:moveTo>
                    <a:pt x="9508" y="13520"/>
                  </a:moveTo>
                  <a:cubicBezTo>
                    <a:pt x="9720" y="13520"/>
                    <a:pt x="9891" y="13691"/>
                    <a:pt x="9891" y="13903"/>
                  </a:cubicBezTo>
                  <a:cubicBezTo>
                    <a:pt x="9891" y="14399"/>
                    <a:pt x="9488" y="14800"/>
                    <a:pt x="8994" y="14802"/>
                  </a:cubicBezTo>
                  <a:lnTo>
                    <a:pt x="8719" y="14802"/>
                  </a:lnTo>
                  <a:cubicBezTo>
                    <a:pt x="8222" y="14800"/>
                    <a:pt x="7820" y="14399"/>
                    <a:pt x="7820" y="13903"/>
                  </a:cubicBezTo>
                  <a:cubicBezTo>
                    <a:pt x="7820" y="13691"/>
                    <a:pt x="7991" y="13520"/>
                    <a:pt x="8201" y="13520"/>
                  </a:cubicBezTo>
                  <a:close/>
                  <a:moveTo>
                    <a:pt x="6575" y="1"/>
                  </a:moveTo>
                  <a:cubicBezTo>
                    <a:pt x="4839" y="1"/>
                    <a:pt x="3142" y="705"/>
                    <a:pt x="1902" y="2039"/>
                  </a:cubicBezTo>
                  <a:cubicBezTo>
                    <a:pt x="1453" y="2523"/>
                    <a:pt x="1082" y="3069"/>
                    <a:pt x="800" y="3662"/>
                  </a:cubicBezTo>
                  <a:cubicBezTo>
                    <a:pt x="499" y="4299"/>
                    <a:pt x="308" y="4978"/>
                    <a:pt x="229" y="5682"/>
                  </a:cubicBezTo>
                  <a:cubicBezTo>
                    <a:pt x="84" y="5900"/>
                    <a:pt x="0" y="6163"/>
                    <a:pt x="0" y="6444"/>
                  </a:cubicBezTo>
                  <a:cubicBezTo>
                    <a:pt x="0" y="7202"/>
                    <a:pt x="619" y="7828"/>
                    <a:pt x="1387" y="7828"/>
                  </a:cubicBezTo>
                  <a:cubicBezTo>
                    <a:pt x="1394" y="7828"/>
                    <a:pt x="1401" y="7828"/>
                    <a:pt x="1408" y="7828"/>
                  </a:cubicBezTo>
                  <a:cubicBezTo>
                    <a:pt x="1538" y="8342"/>
                    <a:pt x="1738" y="8842"/>
                    <a:pt x="1998" y="9319"/>
                  </a:cubicBezTo>
                  <a:cubicBezTo>
                    <a:pt x="2039" y="9394"/>
                    <a:pt x="2116" y="9436"/>
                    <a:pt x="2195" y="9436"/>
                  </a:cubicBezTo>
                  <a:cubicBezTo>
                    <a:pt x="2231" y="9436"/>
                    <a:pt x="2268" y="9428"/>
                    <a:pt x="2302" y="9410"/>
                  </a:cubicBezTo>
                  <a:cubicBezTo>
                    <a:pt x="2409" y="9350"/>
                    <a:pt x="2449" y="9215"/>
                    <a:pt x="2391" y="9106"/>
                  </a:cubicBezTo>
                  <a:cubicBezTo>
                    <a:pt x="2128" y="8624"/>
                    <a:pt x="1935" y="8118"/>
                    <a:pt x="1812" y="7597"/>
                  </a:cubicBezTo>
                  <a:cubicBezTo>
                    <a:pt x="1815" y="7546"/>
                    <a:pt x="1670" y="7038"/>
                    <a:pt x="1670" y="6384"/>
                  </a:cubicBezTo>
                  <a:cubicBezTo>
                    <a:pt x="1670" y="6099"/>
                    <a:pt x="1695" y="5815"/>
                    <a:pt x="1743" y="5533"/>
                  </a:cubicBezTo>
                  <a:cubicBezTo>
                    <a:pt x="1755" y="5470"/>
                    <a:pt x="1767" y="5405"/>
                    <a:pt x="1781" y="5342"/>
                  </a:cubicBezTo>
                  <a:cubicBezTo>
                    <a:pt x="1808" y="5215"/>
                    <a:pt x="1723" y="5094"/>
                    <a:pt x="1595" y="5073"/>
                  </a:cubicBezTo>
                  <a:cubicBezTo>
                    <a:pt x="1526" y="5063"/>
                    <a:pt x="1456" y="5058"/>
                    <a:pt x="1386" y="5058"/>
                  </a:cubicBezTo>
                  <a:cubicBezTo>
                    <a:pt x="1170" y="5058"/>
                    <a:pt x="952" y="5108"/>
                    <a:pt x="751" y="5214"/>
                  </a:cubicBezTo>
                  <a:cubicBezTo>
                    <a:pt x="836" y="4790"/>
                    <a:pt x="966" y="4380"/>
                    <a:pt x="1142" y="3985"/>
                  </a:cubicBezTo>
                  <a:lnTo>
                    <a:pt x="3161" y="3985"/>
                  </a:lnTo>
                  <a:cubicBezTo>
                    <a:pt x="2507" y="4918"/>
                    <a:pt x="2256" y="6099"/>
                    <a:pt x="2490" y="7231"/>
                  </a:cubicBezTo>
                  <a:cubicBezTo>
                    <a:pt x="2748" y="8489"/>
                    <a:pt x="3851" y="9360"/>
                    <a:pt x="5074" y="9360"/>
                  </a:cubicBezTo>
                  <a:cubicBezTo>
                    <a:pt x="5245" y="9360"/>
                    <a:pt x="5419" y="9343"/>
                    <a:pt x="5593" y="9307"/>
                  </a:cubicBezTo>
                  <a:cubicBezTo>
                    <a:pt x="5791" y="9266"/>
                    <a:pt x="5958" y="9208"/>
                    <a:pt x="6115" y="9128"/>
                  </a:cubicBezTo>
                  <a:cubicBezTo>
                    <a:pt x="6259" y="9053"/>
                    <a:pt x="6416" y="9015"/>
                    <a:pt x="6573" y="9015"/>
                  </a:cubicBezTo>
                  <a:cubicBezTo>
                    <a:pt x="6730" y="9015"/>
                    <a:pt x="6887" y="9053"/>
                    <a:pt x="7029" y="9128"/>
                  </a:cubicBezTo>
                  <a:cubicBezTo>
                    <a:pt x="7188" y="9212"/>
                    <a:pt x="7352" y="9266"/>
                    <a:pt x="7552" y="9307"/>
                  </a:cubicBezTo>
                  <a:cubicBezTo>
                    <a:pt x="7726" y="9343"/>
                    <a:pt x="7900" y="9360"/>
                    <a:pt x="8071" y="9360"/>
                  </a:cubicBezTo>
                  <a:cubicBezTo>
                    <a:pt x="9294" y="9360"/>
                    <a:pt x="10397" y="8489"/>
                    <a:pt x="10657" y="7231"/>
                  </a:cubicBezTo>
                  <a:cubicBezTo>
                    <a:pt x="10889" y="6099"/>
                    <a:pt x="10640" y="4918"/>
                    <a:pt x="9983" y="3985"/>
                  </a:cubicBezTo>
                  <a:lnTo>
                    <a:pt x="12001" y="3985"/>
                  </a:lnTo>
                  <a:cubicBezTo>
                    <a:pt x="12177" y="4380"/>
                    <a:pt x="12307" y="4790"/>
                    <a:pt x="12392" y="5214"/>
                  </a:cubicBezTo>
                  <a:cubicBezTo>
                    <a:pt x="12197" y="5113"/>
                    <a:pt x="11979" y="5058"/>
                    <a:pt x="11755" y="5058"/>
                  </a:cubicBezTo>
                  <a:cubicBezTo>
                    <a:pt x="11686" y="5058"/>
                    <a:pt x="11617" y="5063"/>
                    <a:pt x="11548" y="5073"/>
                  </a:cubicBezTo>
                  <a:cubicBezTo>
                    <a:pt x="11420" y="5094"/>
                    <a:pt x="11337" y="5217"/>
                    <a:pt x="11362" y="5342"/>
                  </a:cubicBezTo>
                  <a:cubicBezTo>
                    <a:pt x="11434" y="5670"/>
                    <a:pt x="11473" y="6027"/>
                    <a:pt x="11473" y="6384"/>
                  </a:cubicBezTo>
                  <a:cubicBezTo>
                    <a:pt x="11473" y="7006"/>
                    <a:pt x="11331" y="7547"/>
                    <a:pt x="11331" y="7597"/>
                  </a:cubicBezTo>
                  <a:cubicBezTo>
                    <a:pt x="11068" y="8728"/>
                    <a:pt x="10464" y="9786"/>
                    <a:pt x="9625" y="10578"/>
                  </a:cubicBezTo>
                  <a:cubicBezTo>
                    <a:pt x="8711" y="11442"/>
                    <a:pt x="7642" y="11876"/>
                    <a:pt x="6572" y="11876"/>
                  </a:cubicBezTo>
                  <a:cubicBezTo>
                    <a:pt x="5560" y="11876"/>
                    <a:pt x="4546" y="11488"/>
                    <a:pt x="3660" y="10708"/>
                  </a:cubicBezTo>
                  <a:cubicBezTo>
                    <a:pt x="3653" y="10705"/>
                    <a:pt x="3648" y="10700"/>
                    <a:pt x="3643" y="10693"/>
                  </a:cubicBezTo>
                  <a:cubicBezTo>
                    <a:pt x="3358" y="10440"/>
                    <a:pt x="3091" y="10150"/>
                    <a:pt x="2850" y="9825"/>
                  </a:cubicBezTo>
                  <a:cubicBezTo>
                    <a:pt x="2806" y="9766"/>
                    <a:pt x="2738" y="9735"/>
                    <a:pt x="2670" y="9735"/>
                  </a:cubicBezTo>
                  <a:cubicBezTo>
                    <a:pt x="2624" y="9735"/>
                    <a:pt x="2578" y="9749"/>
                    <a:pt x="2538" y="9779"/>
                  </a:cubicBezTo>
                  <a:cubicBezTo>
                    <a:pt x="2440" y="9852"/>
                    <a:pt x="2418" y="9992"/>
                    <a:pt x="2493" y="10091"/>
                  </a:cubicBezTo>
                  <a:cubicBezTo>
                    <a:pt x="2705" y="10377"/>
                    <a:pt x="2936" y="10636"/>
                    <a:pt x="3178" y="10871"/>
                  </a:cubicBezTo>
                  <a:cubicBezTo>
                    <a:pt x="2985" y="11052"/>
                    <a:pt x="2678" y="11373"/>
                    <a:pt x="2367" y="11826"/>
                  </a:cubicBezTo>
                  <a:cubicBezTo>
                    <a:pt x="1911" y="12494"/>
                    <a:pt x="1366" y="13592"/>
                    <a:pt x="1366" y="15022"/>
                  </a:cubicBezTo>
                  <a:cubicBezTo>
                    <a:pt x="1366" y="15147"/>
                    <a:pt x="1466" y="15246"/>
                    <a:pt x="1589" y="15246"/>
                  </a:cubicBezTo>
                  <a:lnTo>
                    <a:pt x="11557" y="15246"/>
                  </a:lnTo>
                  <a:cubicBezTo>
                    <a:pt x="11682" y="15246"/>
                    <a:pt x="11781" y="15147"/>
                    <a:pt x="11781" y="15022"/>
                  </a:cubicBezTo>
                  <a:cubicBezTo>
                    <a:pt x="11781" y="13592"/>
                    <a:pt x="11238" y="12494"/>
                    <a:pt x="10780" y="11826"/>
                  </a:cubicBezTo>
                  <a:cubicBezTo>
                    <a:pt x="10470" y="11371"/>
                    <a:pt x="10161" y="11050"/>
                    <a:pt x="9968" y="10869"/>
                  </a:cubicBezTo>
                  <a:cubicBezTo>
                    <a:pt x="10821" y="10050"/>
                    <a:pt x="11444" y="8979"/>
                    <a:pt x="11738" y="7826"/>
                  </a:cubicBezTo>
                  <a:cubicBezTo>
                    <a:pt x="11745" y="7826"/>
                    <a:pt x="11753" y="7826"/>
                    <a:pt x="11760" y="7826"/>
                  </a:cubicBezTo>
                  <a:cubicBezTo>
                    <a:pt x="12524" y="7826"/>
                    <a:pt x="13146" y="7205"/>
                    <a:pt x="13146" y="6442"/>
                  </a:cubicBezTo>
                  <a:cubicBezTo>
                    <a:pt x="13146" y="6162"/>
                    <a:pt x="13062" y="5900"/>
                    <a:pt x="12917" y="5682"/>
                  </a:cubicBezTo>
                  <a:cubicBezTo>
                    <a:pt x="12840" y="4978"/>
                    <a:pt x="12649" y="4299"/>
                    <a:pt x="12348" y="3662"/>
                  </a:cubicBezTo>
                  <a:cubicBezTo>
                    <a:pt x="12068" y="3069"/>
                    <a:pt x="11695" y="2523"/>
                    <a:pt x="11248" y="2039"/>
                  </a:cubicBezTo>
                  <a:cubicBezTo>
                    <a:pt x="10076" y="778"/>
                    <a:pt x="8412" y="1"/>
                    <a:pt x="657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0" name="Google Shape;1890;p22"/>
          <p:cNvGrpSpPr/>
          <p:nvPr/>
        </p:nvGrpSpPr>
        <p:grpSpPr>
          <a:xfrm>
            <a:off x="7613965" y="3834108"/>
            <a:ext cx="1129161" cy="1278287"/>
            <a:chOff x="8001362" y="2718159"/>
            <a:chExt cx="396749" cy="447432"/>
          </a:xfrm>
        </p:grpSpPr>
        <p:sp>
          <p:nvSpPr>
            <p:cNvPr id="1891" name="Google Shape;1891;p22"/>
            <p:cNvSpPr/>
            <p:nvPr/>
          </p:nvSpPr>
          <p:spPr>
            <a:xfrm>
              <a:off x="8019382" y="2791264"/>
              <a:ext cx="360798" cy="113751"/>
            </a:xfrm>
            <a:custGeom>
              <a:rect b="b" l="l" r="r" t="t"/>
              <a:pathLst>
                <a:path extrusionOk="0" h="3876" w="12294">
                  <a:moveTo>
                    <a:pt x="6146" y="0"/>
                  </a:moveTo>
                  <a:lnTo>
                    <a:pt x="726" y="983"/>
                  </a:lnTo>
                  <a:cubicBezTo>
                    <a:pt x="263" y="1845"/>
                    <a:pt x="0" y="2830"/>
                    <a:pt x="0" y="3875"/>
                  </a:cubicBezTo>
                  <a:lnTo>
                    <a:pt x="12293" y="3875"/>
                  </a:lnTo>
                  <a:cubicBezTo>
                    <a:pt x="12293" y="2831"/>
                    <a:pt x="12030" y="1845"/>
                    <a:pt x="11567" y="983"/>
                  </a:cubicBezTo>
                  <a:lnTo>
                    <a:pt x="6146" y="0"/>
                  </a:lnTo>
                  <a:close/>
                </a:path>
              </a:pathLst>
            </a:custGeom>
            <a:solidFill>
              <a:srgbClr val="E8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22"/>
            <p:cNvSpPr/>
            <p:nvPr/>
          </p:nvSpPr>
          <p:spPr>
            <a:xfrm>
              <a:off x="8089377" y="2724674"/>
              <a:ext cx="220781" cy="66648"/>
            </a:xfrm>
            <a:custGeom>
              <a:rect b="b" l="l" r="r" t="t"/>
              <a:pathLst>
                <a:path extrusionOk="0" h="2271" w="7523">
                  <a:moveTo>
                    <a:pt x="3762" y="0"/>
                  </a:moveTo>
                  <a:cubicBezTo>
                    <a:pt x="2346" y="0"/>
                    <a:pt x="1041" y="480"/>
                    <a:pt x="0" y="1289"/>
                  </a:cubicBezTo>
                  <a:lnTo>
                    <a:pt x="3762" y="2271"/>
                  </a:lnTo>
                  <a:lnTo>
                    <a:pt x="7523" y="1289"/>
                  </a:lnTo>
                  <a:cubicBezTo>
                    <a:pt x="6482" y="480"/>
                    <a:pt x="5177" y="0"/>
                    <a:pt x="3762" y="0"/>
                  </a:cubicBezTo>
                  <a:close/>
                </a:path>
              </a:pathLst>
            </a:custGeom>
            <a:solidFill>
              <a:srgbClr val="E8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22"/>
            <p:cNvSpPr/>
            <p:nvPr/>
          </p:nvSpPr>
          <p:spPr>
            <a:xfrm>
              <a:off x="8008641" y="2915669"/>
              <a:ext cx="382369" cy="167604"/>
            </a:xfrm>
            <a:custGeom>
              <a:rect b="b" l="l" r="r" t="t"/>
              <a:pathLst>
                <a:path extrusionOk="0" h="5711" w="13029">
                  <a:moveTo>
                    <a:pt x="1145" y="0"/>
                  </a:moveTo>
                  <a:cubicBezTo>
                    <a:pt x="903" y="0"/>
                    <a:pt x="667" y="98"/>
                    <a:pt x="499" y="275"/>
                  </a:cubicBezTo>
                  <a:lnTo>
                    <a:pt x="339" y="439"/>
                  </a:lnTo>
                  <a:cubicBezTo>
                    <a:pt x="0" y="789"/>
                    <a:pt x="0" y="1345"/>
                    <a:pt x="339" y="1693"/>
                  </a:cubicBezTo>
                  <a:lnTo>
                    <a:pt x="340" y="1695"/>
                  </a:lnTo>
                  <a:cubicBezTo>
                    <a:pt x="597" y="1960"/>
                    <a:pt x="665" y="2355"/>
                    <a:pt x="516" y="2691"/>
                  </a:cubicBezTo>
                  <a:cubicBezTo>
                    <a:pt x="317" y="3135"/>
                    <a:pt x="508" y="3658"/>
                    <a:pt x="945" y="3872"/>
                  </a:cubicBezTo>
                  <a:cubicBezTo>
                    <a:pt x="1277" y="4032"/>
                    <a:pt x="1477" y="4381"/>
                    <a:pt x="1451" y="4748"/>
                  </a:cubicBezTo>
                  <a:lnTo>
                    <a:pt x="1451" y="4750"/>
                  </a:lnTo>
                  <a:cubicBezTo>
                    <a:pt x="1417" y="5235"/>
                    <a:pt x="1774" y="5659"/>
                    <a:pt x="2259" y="5710"/>
                  </a:cubicBezTo>
                  <a:lnTo>
                    <a:pt x="10771" y="5710"/>
                  </a:lnTo>
                  <a:lnTo>
                    <a:pt x="10771" y="5708"/>
                  </a:lnTo>
                  <a:cubicBezTo>
                    <a:pt x="11256" y="5659"/>
                    <a:pt x="11613" y="5232"/>
                    <a:pt x="11579" y="4748"/>
                  </a:cubicBezTo>
                  <a:lnTo>
                    <a:pt x="11579" y="4745"/>
                  </a:lnTo>
                  <a:cubicBezTo>
                    <a:pt x="11552" y="4377"/>
                    <a:pt x="11754" y="4032"/>
                    <a:pt x="12085" y="3870"/>
                  </a:cubicBezTo>
                  <a:cubicBezTo>
                    <a:pt x="12522" y="3656"/>
                    <a:pt x="12712" y="3135"/>
                    <a:pt x="12514" y="2691"/>
                  </a:cubicBezTo>
                  <a:cubicBezTo>
                    <a:pt x="12362" y="2353"/>
                    <a:pt x="12434" y="1960"/>
                    <a:pt x="12690" y="1695"/>
                  </a:cubicBezTo>
                  <a:lnTo>
                    <a:pt x="12692" y="1693"/>
                  </a:lnTo>
                  <a:cubicBezTo>
                    <a:pt x="13028" y="1343"/>
                    <a:pt x="13028" y="788"/>
                    <a:pt x="12692" y="439"/>
                  </a:cubicBezTo>
                  <a:lnTo>
                    <a:pt x="12531" y="275"/>
                  </a:lnTo>
                  <a:cubicBezTo>
                    <a:pt x="12360" y="101"/>
                    <a:pt x="12128" y="0"/>
                    <a:pt x="11883" y="0"/>
                  </a:cubicBezTo>
                  <a:close/>
                </a:path>
              </a:pathLst>
            </a:custGeom>
            <a:solidFill>
              <a:srgbClr val="E8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22"/>
            <p:cNvSpPr/>
            <p:nvPr/>
          </p:nvSpPr>
          <p:spPr>
            <a:xfrm>
              <a:off x="8019323" y="2807552"/>
              <a:ext cx="90977" cy="97551"/>
            </a:xfrm>
            <a:custGeom>
              <a:rect b="b" l="l" r="r" t="t"/>
              <a:pathLst>
                <a:path extrusionOk="0" h="3324" w="3100">
                  <a:moveTo>
                    <a:pt x="3100" y="1"/>
                  </a:moveTo>
                  <a:lnTo>
                    <a:pt x="727" y="429"/>
                  </a:lnTo>
                  <a:cubicBezTo>
                    <a:pt x="264" y="1292"/>
                    <a:pt x="0" y="2276"/>
                    <a:pt x="0" y="3324"/>
                  </a:cubicBezTo>
                  <a:lnTo>
                    <a:pt x="2379" y="3324"/>
                  </a:lnTo>
                  <a:cubicBezTo>
                    <a:pt x="2382" y="3264"/>
                    <a:pt x="2379" y="3204"/>
                    <a:pt x="2379" y="3146"/>
                  </a:cubicBezTo>
                  <a:cubicBezTo>
                    <a:pt x="2379" y="2018"/>
                    <a:pt x="2638" y="950"/>
                    <a:pt x="3100" y="1"/>
                  </a:cubicBezTo>
                  <a:close/>
                </a:path>
              </a:pathLst>
            </a:custGeom>
            <a:solidFill>
              <a:srgbClr val="E398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22"/>
            <p:cNvSpPr/>
            <p:nvPr/>
          </p:nvSpPr>
          <p:spPr>
            <a:xfrm>
              <a:off x="8008641" y="2915669"/>
              <a:ext cx="186239" cy="167545"/>
            </a:xfrm>
            <a:custGeom>
              <a:rect b="b" l="l" r="r" t="t"/>
              <a:pathLst>
                <a:path extrusionOk="0" h="5709" w="6346">
                  <a:moveTo>
                    <a:pt x="1145" y="0"/>
                  </a:moveTo>
                  <a:cubicBezTo>
                    <a:pt x="903" y="0"/>
                    <a:pt x="667" y="98"/>
                    <a:pt x="499" y="275"/>
                  </a:cubicBezTo>
                  <a:lnTo>
                    <a:pt x="339" y="439"/>
                  </a:lnTo>
                  <a:cubicBezTo>
                    <a:pt x="0" y="789"/>
                    <a:pt x="0" y="1345"/>
                    <a:pt x="339" y="1693"/>
                  </a:cubicBezTo>
                  <a:lnTo>
                    <a:pt x="340" y="1695"/>
                  </a:lnTo>
                  <a:cubicBezTo>
                    <a:pt x="597" y="1960"/>
                    <a:pt x="665" y="2355"/>
                    <a:pt x="516" y="2691"/>
                  </a:cubicBezTo>
                  <a:cubicBezTo>
                    <a:pt x="317" y="3135"/>
                    <a:pt x="508" y="3658"/>
                    <a:pt x="945" y="3870"/>
                  </a:cubicBezTo>
                  <a:cubicBezTo>
                    <a:pt x="1277" y="4031"/>
                    <a:pt x="1477" y="4377"/>
                    <a:pt x="1451" y="4745"/>
                  </a:cubicBezTo>
                  <a:lnTo>
                    <a:pt x="1451" y="4748"/>
                  </a:lnTo>
                  <a:cubicBezTo>
                    <a:pt x="1417" y="5232"/>
                    <a:pt x="1774" y="5657"/>
                    <a:pt x="2259" y="5708"/>
                  </a:cubicBezTo>
                  <a:lnTo>
                    <a:pt x="6346" y="5708"/>
                  </a:lnTo>
                  <a:cubicBezTo>
                    <a:pt x="4337" y="4543"/>
                    <a:pt x="2944" y="2442"/>
                    <a:pt x="2765" y="0"/>
                  </a:cubicBezTo>
                  <a:close/>
                </a:path>
              </a:pathLst>
            </a:custGeom>
            <a:solidFill>
              <a:srgbClr val="E398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22"/>
            <p:cNvSpPr/>
            <p:nvPr/>
          </p:nvSpPr>
          <p:spPr>
            <a:xfrm>
              <a:off x="8312948" y="2868537"/>
              <a:ext cx="74748" cy="74719"/>
            </a:xfrm>
            <a:custGeom>
              <a:rect b="b" l="l" r="r" t="t"/>
              <a:pathLst>
                <a:path extrusionOk="0" h="2546" w="2547">
                  <a:moveTo>
                    <a:pt x="1273" y="0"/>
                  </a:moveTo>
                  <a:cubicBezTo>
                    <a:pt x="571" y="0"/>
                    <a:pt x="1" y="571"/>
                    <a:pt x="1" y="1273"/>
                  </a:cubicBezTo>
                  <a:cubicBezTo>
                    <a:pt x="1" y="1975"/>
                    <a:pt x="571" y="2546"/>
                    <a:pt x="1273" y="2546"/>
                  </a:cubicBezTo>
                  <a:cubicBezTo>
                    <a:pt x="1976" y="2546"/>
                    <a:pt x="2546" y="1975"/>
                    <a:pt x="2546" y="1273"/>
                  </a:cubicBezTo>
                  <a:cubicBezTo>
                    <a:pt x="2546" y="571"/>
                    <a:pt x="1979" y="0"/>
                    <a:pt x="1273" y="0"/>
                  </a:cubicBezTo>
                  <a:close/>
                </a:path>
              </a:pathLst>
            </a:custGeom>
            <a:solidFill>
              <a:srgbClr val="FFCA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22"/>
            <p:cNvSpPr/>
            <p:nvPr/>
          </p:nvSpPr>
          <p:spPr>
            <a:xfrm>
              <a:off x="8065752" y="3039194"/>
              <a:ext cx="267943" cy="119767"/>
            </a:xfrm>
            <a:custGeom>
              <a:rect b="b" l="l" r="r" t="t"/>
              <a:pathLst>
                <a:path extrusionOk="0" h="4081" w="9130">
                  <a:moveTo>
                    <a:pt x="2300" y="1"/>
                  </a:moveTo>
                  <a:cubicBezTo>
                    <a:pt x="2287" y="4"/>
                    <a:pt x="1907" y="138"/>
                    <a:pt x="1446" y="474"/>
                  </a:cubicBezTo>
                  <a:cubicBezTo>
                    <a:pt x="945" y="842"/>
                    <a:pt x="342" y="1453"/>
                    <a:pt x="0" y="2407"/>
                  </a:cubicBezTo>
                  <a:lnTo>
                    <a:pt x="1936" y="4081"/>
                  </a:lnTo>
                  <a:lnTo>
                    <a:pt x="7193" y="4081"/>
                  </a:lnTo>
                  <a:lnTo>
                    <a:pt x="9129" y="2407"/>
                  </a:lnTo>
                  <a:cubicBezTo>
                    <a:pt x="8788" y="1450"/>
                    <a:pt x="8184" y="842"/>
                    <a:pt x="7682" y="474"/>
                  </a:cubicBezTo>
                  <a:cubicBezTo>
                    <a:pt x="7221" y="138"/>
                    <a:pt x="6843" y="6"/>
                    <a:pt x="6828"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22"/>
            <p:cNvSpPr/>
            <p:nvPr/>
          </p:nvSpPr>
          <p:spPr>
            <a:xfrm>
              <a:off x="8057740" y="3109805"/>
              <a:ext cx="64887" cy="49157"/>
            </a:xfrm>
            <a:custGeom>
              <a:rect b="b" l="l" r="r" t="t"/>
              <a:pathLst>
                <a:path extrusionOk="0" h="1675" w="2211">
                  <a:moveTo>
                    <a:pt x="275" y="1"/>
                  </a:moveTo>
                  <a:cubicBezTo>
                    <a:pt x="108" y="470"/>
                    <a:pt x="0" y="1026"/>
                    <a:pt x="0" y="1675"/>
                  </a:cubicBezTo>
                  <a:lnTo>
                    <a:pt x="2211" y="1675"/>
                  </a:lnTo>
                  <a:lnTo>
                    <a:pt x="2211" y="1"/>
                  </a:ln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22"/>
            <p:cNvSpPr/>
            <p:nvPr/>
          </p:nvSpPr>
          <p:spPr>
            <a:xfrm>
              <a:off x="8276909" y="3109805"/>
              <a:ext cx="64887" cy="49157"/>
            </a:xfrm>
            <a:custGeom>
              <a:rect b="b" l="l" r="r" t="t"/>
              <a:pathLst>
                <a:path extrusionOk="0" h="1675" w="2211">
                  <a:moveTo>
                    <a:pt x="0" y="1"/>
                  </a:moveTo>
                  <a:lnTo>
                    <a:pt x="0" y="1675"/>
                  </a:lnTo>
                  <a:lnTo>
                    <a:pt x="2211" y="1675"/>
                  </a:lnTo>
                  <a:cubicBezTo>
                    <a:pt x="2211" y="1026"/>
                    <a:pt x="2107" y="470"/>
                    <a:pt x="1936" y="1"/>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22"/>
            <p:cNvSpPr/>
            <p:nvPr/>
          </p:nvSpPr>
          <p:spPr>
            <a:xfrm>
              <a:off x="8147984" y="2995085"/>
              <a:ext cx="103567" cy="103567"/>
            </a:xfrm>
            <a:custGeom>
              <a:rect b="b" l="l" r="r" t="t"/>
              <a:pathLst>
                <a:path extrusionOk="0" h="3529" w="3529">
                  <a:moveTo>
                    <a:pt x="1765" y="0"/>
                  </a:moveTo>
                  <a:cubicBezTo>
                    <a:pt x="792" y="0"/>
                    <a:pt x="1" y="790"/>
                    <a:pt x="1" y="1764"/>
                  </a:cubicBezTo>
                  <a:cubicBezTo>
                    <a:pt x="1" y="2738"/>
                    <a:pt x="792" y="3529"/>
                    <a:pt x="1765" y="3529"/>
                  </a:cubicBezTo>
                  <a:cubicBezTo>
                    <a:pt x="2739" y="3529"/>
                    <a:pt x="3529" y="2738"/>
                    <a:pt x="3529" y="1764"/>
                  </a:cubicBezTo>
                  <a:cubicBezTo>
                    <a:pt x="3529" y="790"/>
                    <a:pt x="2739" y="0"/>
                    <a:pt x="1765" y="0"/>
                  </a:cubicBezTo>
                  <a:close/>
                </a:path>
              </a:pathLst>
            </a:custGeom>
            <a:solidFill>
              <a:srgbClr val="FFCA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22"/>
            <p:cNvSpPr/>
            <p:nvPr/>
          </p:nvSpPr>
          <p:spPr>
            <a:xfrm>
              <a:off x="8050109" y="2820084"/>
              <a:ext cx="299315" cy="234604"/>
            </a:xfrm>
            <a:custGeom>
              <a:rect b="b" l="l" r="r" t="t"/>
              <a:pathLst>
                <a:path extrusionOk="0" h="7994" w="10199">
                  <a:moveTo>
                    <a:pt x="899" y="1"/>
                  </a:moveTo>
                  <a:cubicBezTo>
                    <a:pt x="330" y="822"/>
                    <a:pt x="0" y="1820"/>
                    <a:pt x="0" y="2893"/>
                  </a:cubicBezTo>
                  <a:cubicBezTo>
                    <a:pt x="0" y="5711"/>
                    <a:pt x="2283" y="7993"/>
                    <a:pt x="5099" y="7993"/>
                  </a:cubicBezTo>
                  <a:cubicBezTo>
                    <a:pt x="7916" y="7993"/>
                    <a:pt x="10199" y="5711"/>
                    <a:pt x="10199" y="2893"/>
                  </a:cubicBezTo>
                  <a:cubicBezTo>
                    <a:pt x="10199" y="1820"/>
                    <a:pt x="9866" y="822"/>
                    <a:pt x="9300" y="1"/>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22"/>
            <p:cNvSpPr/>
            <p:nvPr/>
          </p:nvSpPr>
          <p:spPr>
            <a:xfrm>
              <a:off x="8040630" y="2762415"/>
              <a:ext cx="318215" cy="57697"/>
            </a:xfrm>
            <a:custGeom>
              <a:rect b="b" l="l" r="r" t="t"/>
              <a:pathLst>
                <a:path extrusionOk="0" h="1966" w="10843">
                  <a:moveTo>
                    <a:pt x="1660" y="1"/>
                  </a:moveTo>
                  <a:cubicBezTo>
                    <a:pt x="978" y="530"/>
                    <a:pt x="411" y="1199"/>
                    <a:pt x="1" y="1966"/>
                  </a:cubicBezTo>
                  <a:lnTo>
                    <a:pt x="10843" y="1966"/>
                  </a:lnTo>
                  <a:cubicBezTo>
                    <a:pt x="10433" y="1200"/>
                    <a:pt x="9866" y="530"/>
                    <a:pt x="9182"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22"/>
            <p:cNvSpPr/>
            <p:nvPr/>
          </p:nvSpPr>
          <p:spPr>
            <a:xfrm>
              <a:off x="8011840" y="2820084"/>
              <a:ext cx="134910" cy="224978"/>
            </a:xfrm>
            <a:custGeom>
              <a:rect b="b" l="l" r="r" t="t"/>
              <a:pathLst>
                <a:path extrusionOk="0" h="7666" w="4597">
                  <a:moveTo>
                    <a:pt x="2203" y="1"/>
                  </a:moveTo>
                  <a:cubicBezTo>
                    <a:pt x="1860" y="498"/>
                    <a:pt x="1603" y="1060"/>
                    <a:pt x="1453" y="1663"/>
                  </a:cubicBezTo>
                  <a:cubicBezTo>
                    <a:pt x="1395" y="1655"/>
                    <a:pt x="1335" y="1651"/>
                    <a:pt x="1274" y="1651"/>
                  </a:cubicBezTo>
                  <a:cubicBezTo>
                    <a:pt x="571" y="1651"/>
                    <a:pt x="1" y="2220"/>
                    <a:pt x="1" y="2924"/>
                  </a:cubicBezTo>
                  <a:cubicBezTo>
                    <a:pt x="1" y="3626"/>
                    <a:pt x="571" y="4197"/>
                    <a:pt x="1274" y="4197"/>
                  </a:cubicBezTo>
                  <a:cubicBezTo>
                    <a:pt x="1340" y="4197"/>
                    <a:pt x="1404" y="4192"/>
                    <a:pt x="1468" y="4181"/>
                  </a:cubicBezTo>
                  <a:cubicBezTo>
                    <a:pt x="1885" y="5787"/>
                    <a:pt x="3064" y="7086"/>
                    <a:pt x="4597" y="7665"/>
                  </a:cubicBezTo>
                  <a:cubicBezTo>
                    <a:pt x="3380" y="6374"/>
                    <a:pt x="2634" y="4633"/>
                    <a:pt x="2634" y="2717"/>
                  </a:cubicBezTo>
                  <a:cubicBezTo>
                    <a:pt x="2634" y="1755"/>
                    <a:pt x="2822" y="840"/>
                    <a:pt x="3163" y="1"/>
                  </a:cubicBezTo>
                  <a:close/>
                </a:path>
              </a:pathLst>
            </a:custGeom>
            <a:solidFill>
              <a:srgbClr val="FF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22"/>
            <p:cNvSpPr/>
            <p:nvPr/>
          </p:nvSpPr>
          <p:spPr>
            <a:xfrm>
              <a:off x="8040689" y="2762474"/>
              <a:ext cx="99048" cy="57697"/>
            </a:xfrm>
            <a:custGeom>
              <a:rect b="b" l="l" r="r" t="t"/>
              <a:pathLst>
                <a:path extrusionOk="0" h="1966" w="3375">
                  <a:moveTo>
                    <a:pt x="1659" y="1"/>
                  </a:moveTo>
                  <a:cubicBezTo>
                    <a:pt x="979" y="530"/>
                    <a:pt x="410" y="1198"/>
                    <a:pt x="0" y="1965"/>
                  </a:cubicBezTo>
                  <a:lnTo>
                    <a:pt x="2180" y="1965"/>
                  </a:lnTo>
                  <a:cubicBezTo>
                    <a:pt x="2474" y="1243"/>
                    <a:pt x="2879" y="581"/>
                    <a:pt x="3375"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22"/>
            <p:cNvSpPr/>
            <p:nvPr/>
          </p:nvSpPr>
          <p:spPr>
            <a:xfrm>
              <a:off x="8078195" y="2898266"/>
              <a:ext cx="65562" cy="52209"/>
            </a:xfrm>
            <a:custGeom>
              <a:rect b="b" l="l" r="r" t="t"/>
              <a:pathLst>
                <a:path extrusionOk="0" h="1779" w="2234">
                  <a:moveTo>
                    <a:pt x="1116" y="0"/>
                  </a:moveTo>
                  <a:cubicBezTo>
                    <a:pt x="499" y="0"/>
                    <a:pt x="0" y="398"/>
                    <a:pt x="0" y="890"/>
                  </a:cubicBezTo>
                  <a:cubicBezTo>
                    <a:pt x="0" y="1381"/>
                    <a:pt x="499" y="1779"/>
                    <a:pt x="1116" y="1779"/>
                  </a:cubicBezTo>
                  <a:cubicBezTo>
                    <a:pt x="1734" y="1779"/>
                    <a:pt x="2233" y="1381"/>
                    <a:pt x="2233" y="890"/>
                  </a:cubicBezTo>
                  <a:cubicBezTo>
                    <a:pt x="2233" y="398"/>
                    <a:pt x="1734" y="2"/>
                    <a:pt x="1116"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22"/>
            <p:cNvSpPr/>
            <p:nvPr/>
          </p:nvSpPr>
          <p:spPr>
            <a:xfrm>
              <a:off x="8255778" y="2898266"/>
              <a:ext cx="65621" cy="52209"/>
            </a:xfrm>
            <a:custGeom>
              <a:rect b="b" l="l" r="r" t="t"/>
              <a:pathLst>
                <a:path extrusionOk="0" h="1779" w="2236">
                  <a:moveTo>
                    <a:pt x="1118" y="0"/>
                  </a:moveTo>
                  <a:cubicBezTo>
                    <a:pt x="501" y="0"/>
                    <a:pt x="1" y="398"/>
                    <a:pt x="1" y="890"/>
                  </a:cubicBezTo>
                  <a:cubicBezTo>
                    <a:pt x="1" y="1381"/>
                    <a:pt x="501" y="1779"/>
                    <a:pt x="1118" y="1779"/>
                  </a:cubicBezTo>
                  <a:cubicBezTo>
                    <a:pt x="1735" y="1779"/>
                    <a:pt x="2236" y="1381"/>
                    <a:pt x="2236" y="890"/>
                  </a:cubicBezTo>
                  <a:cubicBezTo>
                    <a:pt x="2236" y="398"/>
                    <a:pt x="1735" y="2"/>
                    <a:pt x="1118"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22"/>
            <p:cNvSpPr/>
            <p:nvPr/>
          </p:nvSpPr>
          <p:spPr>
            <a:xfrm>
              <a:off x="8114792" y="2911619"/>
              <a:ext cx="169893" cy="70610"/>
            </a:xfrm>
            <a:custGeom>
              <a:rect b="b" l="l" r="r" t="t"/>
              <a:pathLst>
                <a:path extrusionOk="0" h="2406" w="5789">
                  <a:moveTo>
                    <a:pt x="2193" y="1"/>
                  </a:moveTo>
                  <a:cubicBezTo>
                    <a:pt x="1777" y="1"/>
                    <a:pt x="1345" y="211"/>
                    <a:pt x="1046" y="488"/>
                  </a:cubicBezTo>
                  <a:cubicBezTo>
                    <a:pt x="739" y="777"/>
                    <a:pt x="522" y="1350"/>
                    <a:pt x="147" y="1609"/>
                  </a:cubicBezTo>
                  <a:cubicBezTo>
                    <a:pt x="0" y="1712"/>
                    <a:pt x="12" y="1932"/>
                    <a:pt x="171" y="2016"/>
                  </a:cubicBezTo>
                  <a:cubicBezTo>
                    <a:pt x="515" y="2198"/>
                    <a:pt x="1022" y="2405"/>
                    <a:pt x="1548" y="2405"/>
                  </a:cubicBezTo>
                  <a:cubicBezTo>
                    <a:pt x="2016" y="2405"/>
                    <a:pt x="2500" y="2241"/>
                    <a:pt x="2896" y="1746"/>
                  </a:cubicBezTo>
                  <a:cubicBezTo>
                    <a:pt x="3292" y="2240"/>
                    <a:pt x="3775" y="2405"/>
                    <a:pt x="4243" y="2405"/>
                  </a:cubicBezTo>
                  <a:cubicBezTo>
                    <a:pt x="4769" y="2405"/>
                    <a:pt x="5276" y="2197"/>
                    <a:pt x="5622" y="2016"/>
                  </a:cubicBezTo>
                  <a:cubicBezTo>
                    <a:pt x="5779" y="1932"/>
                    <a:pt x="5789" y="1712"/>
                    <a:pt x="5644" y="1609"/>
                  </a:cubicBezTo>
                  <a:cubicBezTo>
                    <a:pt x="5271" y="1350"/>
                    <a:pt x="5053" y="777"/>
                    <a:pt x="4745" y="488"/>
                  </a:cubicBezTo>
                  <a:cubicBezTo>
                    <a:pt x="4447" y="211"/>
                    <a:pt x="4015" y="1"/>
                    <a:pt x="3599" y="1"/>
                  </a:cubicBezTo>
                  <a:cubicBezTo>
                    <a:pt x="3347" y="1"/>
                    <a:pt x="3102" y="78"/>
                    <a:pt x="2896" y="265"/>
                  </a:cubicBezTo>
                  <a:cubicBezTo>
                    <a:pt x="2691" y="78"/>
                    <a:pt x="2445" y="1"/>
                    <a:pt x="2193" y="1"/>
                  </a:cubicBezTo>
                  <a:close/>
                </a:path>
              </a:pathLst>
            </a:custGeom>
            <a:solidFill>
              <a:srgbClr val="E8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22"/>
            <p:cNvSpPr/>
            <p:nvPr/>
          </p:nvSpPr>
          <p:spPr>
            <a:xfrm>
              <a:off x="8109216" y="2905104"/>
              <a:ext cx="181103" cy="83670"/>
            </a:xfrm>
            <a:custGeom>
              <a:rect b="b" l="l" r="r" t="t"/>
              <a:pathLst>
                <a:path extrusionOk="0" h="2851" w="6171">
                  <a:moveTo>
                    <a:pt x="2359" y="448"/>
                  </a:moveTo>
                  <a:cubicBezTo>
                    <a:pt x="2592" y="448"/>
                    <a:pt x="2796" y="524"/>
                    <a:pt x="2936" y="652"/>
                  </a:cubicBezTo>
                  <a:cubicBezTo>
                    <a:pt x="2979" y="691"/>
                    <a:pt x="3033" y="710"/>
                    <a:pt x="3086" y="710"/>
                  </a:cubicBezTo>
                  <a:cubicBezTo>
                    <a:pt x="3140" y="710"/>
                    <a:pt x="3194" y="691"/>
                    <a:pt x="3237" y="652"/>
                  </a:cubicBezTo>
                  <a:cubicBezTo>
                    <a:pt x="3377" y="525"/>
                    <a:pt x="3581" y="450"/>
                    <a:pt x="3814" y="450"/>
                  </a:cubicBezTo>
                  <a:cubicBezTo>
                    <a:pt x="4113" y="450"/>
                    <a:pt x="4460" y="575"/>
                    <a:pt x="4783" y="874"/>
                  </a:cubicBezTo>
                  <a:cubicBezTo>
                    <a:pt x="5068" y="1139"/>
                    <a:pt x="5285" y="1720"/>
                    <a:pt x="5709" y="2016"/>
                  </a:cubicBezTo>
                  <a:cubicBezTo>
                    <a:pt x="5711" y="2017"/>
                    <a:pt x="5718" y="2021"/>
                    <a:pt x="5718" y="2029"/>
                  </a:cubicBezTo>
                  <a:cubicBezTo>
                    <a:pt x="5712" y="2036"/>
                    <a:pt x="5711" y="2038"/>
                    <a:pt x="5706" y="2041"/>
                  </a:cubicBezTo>
                  <a:cubicBezTo>
                    <a:pt x="5283" y="2264"/>
                    <a:pt x="4848" y="2404"/>
                    <a:pt x="4441" y="2404"/>
                  </a:cubicBezTo>
                  <a:cubicBezTo>
                    <a:pt x="3997" y="2404"/>
                    <a:pt x="3585" y="2237"/>
                    <a:pt x="3259" y="1829"/>
                  </a:cubicBezTo>
                  <a:cubicBezTo>
                    <a:pt x="3214" y="1774"/>
                    <a:pt x="3148" y="1746"/>
                    <a:pt x="3083" y="1746"/>
                  </a:cubicBezTo>
                  <a:cubicBezTo>
                    <a:pt x="3019" y="1746"/>
                    <a:pt x="2954" y="1774"/>
                    <a:pt x="2910" y="1829"/>
                  </a:cubicBezTo>
                  <a:cubicBezTo>
                    <a:pt x="2584" y="2238"/>
                    <a:pt x="2173" y="2405"/>
                    <a:pt x="1729" y="2405"/>
                  </a:cubicBezTo>
                  <a:cubicBezTo>
                    <a:pt x="1322" y="2405"/>
                    <a:pt x="887" y="2265"/>
                    <a:pt x="464" y="2041"/>
                  </a:cubicBezTo>
                  <a:cubicBezTo>
                    <a:pt x="459" y="2038"/>
                    <a:pt x="457" y="2036"/>
                    <a:pt x="457" y="2029"/>
                  </a:cubicBezTo>
                  <a:cubicBezTo>
                    <a:pt x="457" y="2021"/>
                    <a:pt x="460" y="2017"/>
                    <a:pt x="466" y="2016"/>
                  </a:cubicBezTo>
                  <a:cubicBezTo>
                    <a:pt x="888" y="1720"/>
                    <a:pt x="1106" y="1139"/>
                    <a:pt x="1390" y="874"/>
                  </a:cubicBezTo>
                  <a:cubicBezTo>
                    <a:pt x="1712" y="573"/>
                    <a:pt x="2059" y="448"/>
                    <a:pt x="2359" y="448"/>
                  </a:cubicBezTo>
                  <a:close/>
                  <a:moveTo>
                    <a:pt x="2386" y="0"/>
                  </a:moveTo>
                  <a:cubicBezTo>
                    <a:pt x="1917" y="0"/>
                    <a:pt x="1431" y="224"/>
                    <a:pt x="1084" y="548"/>
                  </a:cubicBezTo>
                  <a:cubicBezTo>
                    <a:pt x="754" y="857"/>
                    <a:pt x="534" y="1423"/>
                    <a:pt x="209" y="1650"/>
                  </a:cubicBezTo>
                  <a:cubicBezTo>
                    <a:pt x="74" y="1744"/>
                    <a:pt x="1" y="1896"/>
                    <a:pt x="13" y="2058"/>
                  </a:cubicBezTo>
                  <a:cubicBezTo>
                    <a:pt x="23" y="2217"/>
                    <a:pt x="114" y="2359"/>
                    <a:pt x="255" y="2436"/>
                  </a:cubicBezTo>
                  <a:cubicBezTo>
                    <a:pt x="739" y="2691"/>
                    <a:pt x="1250" y="2851"/>
                    <a:pt x="1738" y="2851"/>
                  </a:cubicBezTo>
                  <a:cubicBezTo>
                    <a:pt x="2228" y="2851"/>
                    <a:pt x="2695" y="2689"/>
                    <a:pt x="3085" y="2303"/>
                  </a:cubicBezTo>
                  <a:cubicBezTo>
                    <a:pt x="3474" y="2689"/>
                    <a:pt x="3941" y="2851"/>
                    <a:pt x="4433" y="2851"/>
                  </a:cubicBezTo>
                  <a:cubicBezTo>
                    <a:pt x="4920" y="2851"/>
                    <a:pt x="5431" y="2692"/>
                    <a:pt x="5916" y="2436"/>
                  </a:cubicBezTo>
                  <a:cubicBezTo>
                    <a:pt x="6059" y="2361"/>
                    <a:pt x="6150" y="2219"/>
                    <a:pt x="6158" y="2058"/>
                  </a:cubicBezTo>
                  <a:cubicBezTo>
                    <a:pt x="6170" y="1896"/>
                    <a:pt x="6097" y="1744"/>
                    <a:pt x="5962" y="1650"/>
                  </a:cubicBezTo>
                  <a:cubicBezTo>
                    <a:pt x="5637" y="1423"/>
                    <a:pt x="5420" y="857"/>
                    <a:pt x="5087" y="548"/>
                  </a:cubicBezTo>
                  <a:cubicBezTo>
                    <a:pt x="4740" y="224"/>
                    <a:pt x="4254" y="0"/>
                    <a:pt x="3786" y="0"/>
                  </a:cubicBezTo>
                  <a:cubicBezTo>
                    <a:pt x="3540" y="0"/>
                    <a:pt x="3300" y="62"/>
                    <a:pt x="3086" y="203"/>
                  </a:cubicBezTo>
                  <a:cubicBezTo>
                    <a:pt x="2872" y="62"/>
                    <a:pt x="2631" y="0"/>
                    <a:pt x="2386"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22"/>
            <p:cNvSpPr/>
            <p:nvPr/>
          </p:nvSpPr>
          <p:spPr>
            <a:xfrm>
              <a:off x="8123479" y="2879249"/>
              <a:ext cx="13206" cy="26618"/>
            </a:xfrm>
            <a:custGeom>
              <a:rect b="b" l="l" r="r" t="t"/>
              <a:pathLst>
                <a:path extrusionOk="0" h="907" w="450">
                  <a:moveTo>
                    <a:pt x="226" y="1"/>
                  </a:moveTo>
                  <a:cubicBezTo>
                    <a:pt x="101" y="1"/>
                    <a:pt x="0" y="100"/>
                    <a:pt x="0" y="225"/>
                  </a:cubicBezTo>
                  <a:lnTo>
                    <a:pt x="0" y="681"/>
                  </a:lnTo>
                  <a:cubicBezTo>
                    <a:pt x="0" y="805"/>
                    <a:pt x="101" y="906"/>
                    <a:pt x="226" y="906"/>
                  </a:cubicBezTo>
                  <a:cubicBezTo>
                    <a:pt x="349" y="906"/>
                    <a:pt x="449" y="805"/>
                    <a:pt x="449" y="681"/>
                  </a:cubicBezTo>
                  <a:lnTo>
                    <a:pt x="449" y="225"/>
                  </a:lnTo>
                  <a:cubicBezTo>
                    <a:pt x="449" y="100"/>
                    <a:pt x="349" y="1"/>
                    <a:pt x="22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22"/>
            <p:cNvSpPr/>
            <p:nvPr/>
          </p:nvSpPr>
          <p:spPr>
            <a:xfrm>
              <a:off x="8262851" y="2879249"/>
              <a:ext cx="13236" cy="26618"/>
            </a:xfrm>
            <a:custGeom>
              <a:rect b="b" l="l" r="r" t="t"/>
              <a:pathLst>
                <a:path extrusionOk="0" h="907" w="451">
                  <a:moveTo>
                    <a:pt x="226" y="1"/>
                  </a:moveTo>
                  <a:cubicBezTo>
                    <a:pt x="102" y="1"/>
                    <a:pt x="1" y="100"/>
                    <a:pt x="1" y="225"/>
                  </a:cubicBezTo>
                  <a:lnTo>
                    <a:pt x="1" y="681"/>
                  </a:lnTo>
                  <a:cubicBezTo>
                    <a:pt x="4" y="805"/>
                    <a:pt x="103" y="906"/>
                    <a:pt x="226" y="906"/>
                  </a:cubicBezTo>
                  <a:cubicBezTo>
                    <a:pt x="349" y="906"/>
                    <a:pt x="450" y="805"/>
                    <a:pt x="450" y="681"/>
                  </a:cubicBezTo>
                  <a:lnTo>
                    <a:pt x="450" y="225"/>
                  </a:lnTo>
                  <a:cubicBezTo>
                    <a:pt x="450" y="100"/>
                    <a:pt x="349" y="1"/>
                    <a:pt x="22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22"/>
            <p:cNvSpPr/>
            <p:nvPr/>
          </p:nvSpPr>
          <p:spPr>
            <a:xfrm>
              <a:off x="8001362" y="2718159"/>
              <a:ext cx="396749" cy="447432"/>
            </a:xfrm>
            <a:custGeom>
              <a:rect b="b" l="l" r="r" t="t"/>
              <a:pathLst>
                <a:path extrusionOk="0" h="15246" w="13519">
                  <a:moveTo>
                    <a:pt x="6761" y="444"/>
                  </a:moveTo>
                  <a:cubicBezTo>
                    <a:pt x="7848" y="444"/>
                    <a:pt x="8885" y="733"/>
                    <a:pt x="9803" y="1287"/>
                  </a:cubicBezTo>
                  <a:lnTo>
                    <a:pt x="3717" y="1287"/>
                  </a:lnTo>
                  <a:cubicBezTo>
                    <a:pt x="4636" y="733"/>
                    <a:pt x="5673" y="444"/>
                    <a:pt x="6761" y="444"/>
                  </a:cubicBezTo>
                  <a:close/>
                  <a:moveTo>
                    <a:pt x="2153" y="3697"/>
                  </a:moveTo>
                  <a:cubicBezTo>
                    <a:pt x="1940" y="4065"/>
                    <a:pt x="1764" y="4473"/>
                    <a:pt x="1641" y="4902"/>
                  </a:cubicBezTo>
                  <a:cubicBezTo>
                    <a:pt x="1407" y="4902"/>
                    <a:pt x="1195" y="4948"/>
                    <a:pt x="988" y="5047"/>
                  </a:cubicBezTo>
                  <a:cubicBezTo>
                    <a:pt x="1092" y="4579"/>
                    <a:pt x="1257" y="4126"/>
                    <a:pt x="1475" y="3697"/>
                  </a:cubicBezTo>
                  <a:close/>
                  <a:moveTo>
                    <a:pt x="12046" y="3697"/>
                  </a:moveTo>
                  <a:cubicBezTo>
                    <a:pt x="12265" y="4126"/>
                    <a:pt x="12429" y="4579"/>
                    <a:pt x="12536" y="5047"/>
                  </a:cubicBezTo>
                  <a:cubicBezTo>
                    <a:pt x="12327" y="4948"/>
                    <a:pt x="12104" y="4902"/>
                    <a:pt x="11892" y="4902"/>
                  </a:cubicBezTo>
                  <a:cubicBezTo>
                    <a:pt x="11888" y="4902"/>
                    <a:pt x="11884" y="4902"/>
                    <a:pt x="11880" y="4902"/>
                  </a:cubicBezTo>
                  <a:cubicBezTo>
                    <a:pt x="11762" y="4489"/>
                    <a:pt x="11591" y="4085"/>
                    <a:pt x="11368" y="3697"/>
                  </a:cubicBezTo>
                  <a:close/>
                  <a:moveTo>
                    <a:pt x="1533" y="5353"/>
                  </a:moveTo>
                  <a:lnTo>
                    <a:pt x="1533" y="5353"/>
                  </a:lnTo>
                  <a:cubicBezTo>
                    <a:pt x="1468" y="5688"/>
                    <a:pt x="1436" y="6030"/>
                    <a:pt x="1436" y="6366"/>
                  </a:cubicBezTo>
                  <a:cubicBezTo>
                    <a:pt x="1436" y="6739"/>
                    <a:pt x="1477" y="7109"/>
                    <a:pt x="1545" y="7441"/>
                  </a:cubicBezTo>
                  <a:cubicBezTo>
                    <a:pt x="1007" y="7400"/>
                    <a:pt x="580" y="6947"/>
                    <a:pt x="580" y="6397"/>
                  </a:cubicBezTo>
                  <a:cubicBezTo>
                    <a:pt x="580" y="5854"/>
                    <a:pt x="997" y="5401"/>
                    <a:pt x="1533" y="5353"/>
                  </a:cubicBezTo>
                  <a:close/>
                  <a:moveTo>
                    <a:pt x="11990" y="5355"/>
                  </a:moveTo>
                  <a:cubicBezTo>
                    <a:pt x="12521" y="5404"/>
                    <a:pt x="12941" y="5852"/>
                    <a:pt x="12941" y="6399"/>
                  </a:cubicBezTo>
                  <a:cubicBezTo>
                    <a:pt x="12941" y="6945"/>
                    <a:pt x="12516" y="7398"/>
                    <a:pt x="11976" y="7443"/>
                  </a:cubicBezTo>
                  <a:cubicBezTo>
                    <a:pt x="12049" y="7092"/>
                    <a:pt x="12085" y="6728"/>
                    <a:pt x="12085" y="6368"/>
                  </a:cubicBezTo>
                  <a:cubicBezTo>
                    <a:pt x="12085" y="6042"/>
                    <a:pt x="12054" y="5698"/>
                    <a:pt x="11990" y="5355"/>
                  </a:cubicBezTo>
                  <a:close/>
                  <a:moveTo>
                    <a:pt x="621" y="7501"/>
                  </a:moveTo>
                  <a:lnTo>
                    <a:pt x="621" y="7501"/>
                  </a:lnTo>
                  <a:cubicBezTo>
                    <a:pt x="901" y="7756"/>
                    <a:pt x="1260" y="7892"/>
                    <a:pt x="1625" y="7892"/>
                  </a:cubicBezTo>
                  <a:cubicBezTo>
                    <a:pt x="1636" y="7892"/>
                    <a:pt x="1647" y="7892"/>
                    <a:pt x="1658" y="7892"/>
                  </a:cubicBezTo>
                  <a:cubicBezTo>
                    <a:pt x="2037" y="9158"/>
                    <a:pt x="2874" y="10236"/>
                    <a:pt x="4002" y="10919"/>
                  </a:cubicBezTo>
                  <a:cubicBezTo>
                    <a:pt x="3414" y="11241"/>
                    <a:pt x="2905" y="11697"/>
                    <a:pt x="2536" y="12215"/>
                  </a:cubicBezTo>
                  <a:lnTo>
                    <a:pt x="2516" y="12215"/>
                  </a:lnTo>
                  <a:cubicBezTo>
                    <a:pt x="2153" y="12172"/>
                    <a:pt x="1894" y="11857"/>
                    <a:pt x="1919" y="11490"/>
                  </a:cubicBezTo>
                  <a:cubicBezTo>
                    <a:pt x="1952" y="11029"/>
                    <a:pt x="1704" y="10600"/>
                    <a:pt x="1287" y="10398"/>
                  </a:cubicBezTo>
                  <a:cubicBezTo>
                    <a:pt x="956" y="10239"/>
                    <a:pt x="812" y="9848"/>
                    <a:pt x="964" y="9510"/>
                  </a:cubicBezTo>
                  <a:cubicBezTo>
                    <a:pt x="1154" y="9088"/>
                    <a:pt x="1069" y="8601"/>
                    <a:pt x="744" y="8268"/>
                  </a:cubicBezTo>
                  <a:cubicBezTo>
                    <a:pt x="539" y="8056"/>
                    <a:pt x="500" y="7750"/>
                    <a:pt x="621" y="7501"/>
                  </a:cubicBezTo>
                  <a:close/>
                  <a:moveTo>
                    <a:pt x="10443" y="1731"/>
                  </a:moveTo>
                  <a:cubicBezTo>
                    <a:pt x="10975" y="2153"/>
                    <a:pt x="11434" y="2672"/>
                    <a:pt x="11793" y="3248"/>
                  </a:cubicBezTo>
                  <a:lnTo>
                    <a:pt x="5378" y="3248"/>
                  </a:lnTo>
                  <a:cubicBezTo>
                    <a:pt x="5253" y="3248"/>
                    <a:pt x="5152" y="3349"/>
                    <a:pt x="5152" y="3474"/>
                  </a:cubicBezTo>
                  <a:cubicBezTo>
                    <a:pt x="5152" y="3597"/>
                    <a:pt x="5253" y="3697"/>
                    <a:pt x="5378" y="3697"/>
                  </a:cubicBezTo>
                  <a:lnTo>
                    <a:pt x="10840" y="3697"/>
                  </a:lnTo>
                  <a:cubicBezTo>
                    <a:pt x="11344" y="4461"/>
                    <a:pt x="11634" y="5392"/>
                    <a:pt x="11634" y="6366"/>
                  </a:cubicBezTo>
                  <a:cubicBezTo>
                    <a:pt x="11634" y="7326"/>
                    <a:pt x="11357" y="8270"/>
                    <a:pt x="10799" y="9096"/>
                  </a:cubicBezTo>
                  <a:cubicBezTo>
                    <a:pt x="10730" y="9199"/>
                    <a:pt x="10756" y="9337"/>
                    <a:pt x="10859" y="9406"/>
                  </a:cubicBezTo>
                  <a:cubicBezTo>
                    <a:pt x="10896" y="9431"/>
                    <a:pt x="10940" y="9444"/>
                    <a:pt x="10983" y="9444"/>
                  </a:cubicBezTo>
                  <a:cubicBezTo>
                    <a:pt x="11054" y="9444"/>
                    <a:pt x="11125" y="9410"/>
                    <a:pt x="11169" y="9346"/>
                  </a:cubicBezTo>
                  <a:cubicBezTo>
                    <a:pt x="11474" y="8895"/>
                    <a:pt x="11704" y="8405"/>
                    <a:pt x="11858" y="7892"/>
                  </a:cubicBezTo>
                  <a:cubicBezTo>
                    <a:pt x="11867" y="7892"/>
                    <a:pt x="11876" y="7892"/>
                    <a:pt x="11885" y="7892"/>
                  </a:cubicBezTo>
                  <a:cubicBezTo>
                    <a:pt x="12247" y="7892"/>
                    <a:pt x="12612" y="7759"/>
                    <a:pt x="12897" y="7499"/>
                  </a:cubicBezTo>
                  <a:lnTo>
                    <a:pt x="12897" y="7499"/>
                  </a:lnTo>
                  <a:cubicBezTo>
                    <a:pt x="13023" y="7750"/>
                    <a:pt x="12981" y="8058"/>
                    <a:pt x="12775" y="8270"/>
                  </a:cubicBezTo>
                  <a:cubicBezTo>
                    <a:pt x="12453" y="8603"/>
                    <a:pt x="12367" y="9090"/>
                    <a:pt x="12557" y="9512"/>
                  </a:cubicBezTo>
                  <a:cubicBezTo>
                    <a:pt x="12709" y="9850"/>
                    <a:pt x="12565" y="10238"/>
                    <a:pt x="12234" y="10402"/>
                  </a:cubicBezTo>
                  <a:cubicBezTo>
                    <a:pt x="11819" y="10603"/>
                    <a:pt x="11571" y="11031"/>
                    <a:pt x="11602" y="11494"/>
                  </a:cubicBezTo>
                  <a:cubicBezTo>
                    <a:pt x="11627" y="11857"/>
                    <a:pt x="11368" y="12174"/>
                    <a:pt x="11007" y="12216"/>
                  </a:cubicBezTo>
                  <a:lnTo>
                    <a:pt x="10985" y="12216"/>
                  </a:lnTo>
                  <a:cubicBezTo>
                    <a:pt x="10618" y="11704"/>
                    <a:pt x="10120" y="11251"/>
                    <a:pt x="9522" y="10925"/>
                  </a:cubicBezTo>
                  <a:cubicBezTo>
                    <a:pt x="9910" y="10687"/>
                    <a:pt x="10274" y="10398"/>
                    <a:pt x="10599" y="10060"/>
                  </a:cubicBezTo>
                  <a:cubicBezTo>
                    <a:pt x="10679" y="9975"/>
                    <a:pt x="10686" y="9833"/>
                    <a:pt x="10592" y="9742"/>
                  </a:cubicBezTo>
                  <a:cubicBezTo>
                    <a:pt x="10549" y="9701"/>
                    <a:pt x="10493" y="9680"/>
                    <a:pt x="10438" y="9680"/>
                  </a:cubicBezTo>
                  <a:cubicBezTo>
                    <a:pt x="10379" y="9680"/>
                    <a:pt x="10320" y="9703"/>
                    <a:pt x="10276" y="9749"/>
                  </a:cubicBezTo>
                  <a:cubicBezTo>
                    <a:pt x="9360" y="10703"/>
                    <a:pt x="8103" y="11244"/>
                    <a:pt x="6763" y="11244"/>
                  </a:cubicBezTo>
                  <a:cubicBezTo>
                    <a:pt x="4033" y="11244"/>
                    <a:pt x="1885" y="9016"/>
                    <a:pt x="1885" y="6366"/>
                  </a:cubicBezTo>
                  <a:cubicBezTo>
                    <a:pt x="1885" y="5447"/>
                    <a:pt x="2143" y="4518"/>
                    <a:pt x="2680" y="3697"/>
                  </a:cubicBezTo>
                  <a:lnTo>
                    <a:pt x="4486" y="3697"/>
                  </a:lnTo>
                  <a:cubicBezTo>
                    <a:pt x="4610" y="3697"/>
                    <a:pt x="4711" y="3597"/>
                    <a:pt x="4711" y="3474"/>
                  </a:cubicBezTo>
                  <a:cubicBezTo>
                    <a:pt x="4711" y="3349"/>
                    <a:pt x="4610" y="3248"/>
                    <a:pt x="4486" y="3248"/>
                  </a:cubicBezTo>
                  <a:lnTo>
                    <a:pt x="1726" y="3248"/>
                  </a:lnTo>
                  <a:cubicBezTo>
                    <a:pt x="2085" y="2672"/>
                    <a:pt x="2546" y="2153"/>
                    <a:pt x="3076" y="1731"/>
                  </a:cubicBezTo>
                  <a:close/>
                  <a:moveTo>
                    <a:pt x="5241" y="11471"/>
                  </a:moveTo>
                  <a:lnTo>
                    <a:pt x="5241" y="11471"/>
                  </a:lnTo>
                  <a:cubicBezTo>
                    <a:pt x="5723" y="11613"/>
                    <a:pt x="6233" y="11690"/>
                    <a:pt x="6758" y="11690"/>
                  </a:cubicBezTo>
                  <a:cubicBezTo>
                    <a:pt x="6764" y="11690"/>
                    <a:pt x="6770" y="11690"/>
                    <a:pt x="6776" y="11690"/>
                  </a:cubicBezTo>
                  <a:cubicBezTo>
                    <a:pt x="7287" y="11690"/>
                    <a:pt x="7794" y="11617"/>
                    <a:pt x="8277" y="11473"/>
                  </a:cubicBezTo>
                  <a:lnTo>
                    <a:pt x="8277" y="11473"/>
                  </a:lnTo>
                  <a:cubicBezTo>
                    <a:pt x="8147" y="12192"/>
                    <a:pt x="7517" y="12741"/>
                    <a:pt x="6758" y="12741"/>
                  </a:cubicBezTo>
                  <a:cubicBezTo>
                    <a:pt x="6001" y="12741"/>
                    <a:pt x="5371" y="12192"/>
                    <a:pt x="5241" y="11471"/>
                  </a:cubicBezTo>
                  <a:close/>
                  <a:moveTo>
                    <a:pt x="9039" y="11183"/>
                  </a:moveTo>
                  <a:cubicBezTo>
                    <a:pt x="9808" y="11507"/>
                    <a:pt x="10577" y="12197"/>
                    <a:pt x="10999" y="13122"/>
                  </a:cubicBezTo>
                  <a:lnTo>
                    <a:pt x="9394" y="13122"/>
                  </a:lnTo>
                  <a:cubicBezTo>
                    <a:pt x="9266" y="13124"/>
                    <a:pt x="9167" y="13223"/>
                    <a:pt x="9167" y="13346"/>
                  </a:cubicBezTo>
                  <a:lnTo>
                    <a:pt x="9167" y="14796"/>
                  </a:lnTo>
                  <a:lnTo>
                    <a:pt x="4356" y="14796"/>
                  </a:lnTo>
                  <a:lnTo>
                    <a:pt x="4356" y="13346"/>
                  </a:lnTo>
                  <a:cubicBezTo>
                    <a:pt x="4356" y="13223"/>
                    <a:pt x="4255" y="13122"/>
                    <a:pt x="4132" y="13122"/>
                  </a:cubicBezTo>
                  <a:lnTo>
                    <a:pt x="2528" y="13122"/>
                  </a:lnTo>
                  <a:cubicBezTo>
                    <a:pt x="2939" y="12213"/>
                    <a:pt x="3724" y="11490"/>
                    <a:pt x="4489" y="11183"/>
                  </a:cubicBezTo>
                  <a:cubicBezTo>
                    <a:pt x="4583" y="11227"/>
                    <a:pt x="4679" y="11270"/>
                    <a:pt x="4776" y="11309"/>
                  </a:cubicBezTo>
                  <a:cubicBezTo>
                    <a:pt x="4832" y="12355"/>
                    <a:pt x="5702" y="13188"/>
                    <a:pt x="6763" y="13188"/>
                  </a:cubicBezTo>
                  <a:cubicBezTo>
                    <a:pt x="7822" y="13188"/>
                    <a:pt x="8689" y="12355"/>
                    <a:pt x="8748" y="11311"/>
                  </a:cubicBezTo>
                  <a:cubicBezTo>
                    <a:pt x="8848" y="11273"/>
                    <a:pt x="8943" y="11230"/>
                    <a:pt x="9039" y="11183"/>
                  </a:cubicBezTo>
                  <a:close/>
                  <a:moveTo>
                    <a:pt x="3908" y="13571"/>
                  </a:moveTo>
                  <a:lnTo>
                    <a:pt x="3908" y="14798"/>
                  </a:lnTo>
                  <a:lnTo>
                    <a:pt x="2148" y="14798"/>
                  </a:lnTo>
                  <a:cubicBezTo>
                    <a:pt x="2167" y="14360"/>
                    <a:pt x="2236" y="13950"/>
                    <a:pt x="2355" y="13571"/>
                  </a:cubicBezTo>
                  <a:close/>
                  <a:moveTo>
                    <a:pt x="11166" y="13571"/>
                  </a:moveTo>
                  <a:cubicBezTo>
                    <a:pt x="11286" y="13950"/>
                    <a:pt x="11357" y="14362"/>
                    <a:pt x="11374" y="14798"/>
                  </a:cubicBezTo>
                  <a:lnTo>
                    <a:pt x="9615" y="14798"/>
                  </a:lnTo>
                  <a:lnTo>
                    <a:pt x="9615" y="13571"/>
                  </a:lnTo>
                  <a:close/>
                  <a:moveTo>
                    <a:pt x="6761" y="0"/>
                  </a:moveTo>
                  <a:cubicBezTo>
                    <a:pt x="5337" y="0"/>
                    <a:pt x="3988" y="462"/>
                    <a:pt x="2863" y="1335"/>
                  </a:cubicBezTo>
                  <a:cubicBezTo>
                    <a:pt x="1597" y="2317"/>
                    <a:pt x="693" y="3781"/>
                    <a:pt x="453" y="5474"/>
                  </a:cubicBezTo>
                  <a:cubicBezTo>
                    <a:pt x="254" y="5727"/>
                    <a:pt x="134" y="6048"/>
                    <a:pt x="134" y="6399"/>
                  </a:cubicBezTo>
                  <a:cubicBezTo>
                    <a:pt x="134" y="6665"/>
                    <a:pt x="204" y="6913"/>
                    <a:pt x="325" y="7132"/>
                  </a:cubicBezTo>
                  <a:cubicBezTo>
                    <a:pt x="1" y="7569"/>
                    <a:pt x="33" y="8181"/>
                    <a:pt x="424" y="8582"/>
                  </a:cubicBezTo>
                  <a:cubicBezTo>
                    <a:pt x="619" y="8782"/>
                    <a:pt x="670" y="9078"/>
                    <a:pt x="556" y="9331"/>
                  </a:cubicBezTo>
                  <a:cubicBezTo>
                    <a:pt x="307" y="9891"/>
                    <a:pt x="542" y="10535"/>
                    <a:pt x="1092" y="10803"/>
                  </a:cubicBezTo>
                  <a:cubicBezTo>
                    <a:pt x="1345" y="10925"/>
                    <a:pt x="1494" y="11183"/>
                    <a:pt x="1473" y="11463"/>
                  </a:cubicBezTo>
                  <a:cubicBezTo>
                    <a:pt x="1434" y="12003"/>
                    <a:pt x="1778" y="12476"/>
                    <a:pt x="2280" y="12623"/>
                  </a:cubicBezTo>
                  <a:cubicBezTo>
                    <a:pt x="1868" y="13363"/>
                    <a:pt x="1697" y="14188"/>
                    <a:pt x="1697" y="15020"/>
                  </a:cubicBezTo>
                  <a:cubicBezTo>
                    <a:pt x="1697" y="15145"/>
                    <a:pt x="1798" y="15246"/>
                    <a:pt x="1921" y="15246"/>
                  </a:cubicBezTo>
                  <a:lnTo>
                    <a:pt x="11600" y="15246"/>
                  </a:lnTo>
                  <a:cubicBezTo>
                    <a:pt x="11725" y="15246"/>
                    <a:pt x="11824" y="15145"/>
                    <a:pt x="11824" y="15020"/>
                  </a:cubicBezTo>
                  <a:cubicBezTo>
                    <a:pt x="11824" y="14181"/>
                    <a:pt x="11653" y="13361"/>
                    <a:pt x="11241" y="12623"/>
                  </a:cubicBezTo>
                  <a:cubicBezTo>
                    <a:pt x="11744" y="12476"/>
                    <a:pt x="12087" y="12003"/>
                    <a:pt x="12049" y="11461"/>
                  </a:cubicBezTo>
                  <a:cubicBezTo>
                    <a:pt x="12029" y="11183"/>
                    <a:pt x="12179" y="10925"/>
                    <a:pt x="12429" y="10803"/>
                  </a:cubicBezTo>
                  <a:cubicBezTo>
                    <a:pt x="12981" y="10535"/>
                    <a:pt x="13215" y="9889"/>
                    <a:pt x="12965" y="9331"/>
                  </a:cubicBezTo>
                  <a:cubicBezTo>
                    <a:pt x="12852" y="9078"/>
                    <a:pt x="12904" y="8782"/>
                    <a:pt x="13097" y="8582"/>
                  </a:cubicBezTo>
                  <a:cubicBezTo>
                    <a:pt x="13486" y="8181"/>
                    <a:pt x="13519" y="7569"/>
                    <a:pt x="13196" y="7132"/>
                  </a:cubicBezTo>
                  <a:cubicBezTo>
                    <a:pt x="13317" y="6916"/>
                    <a:pt x="13387" y="6665"/>
                    <a:pt x="13387" y="6399"/>
                  </a:cubicBezTo>
                  <a:cubicBezTo>
                    <a:pt x="13387" y="6048"/>
                    <a:pt x="13268" y="5727"/>
                    <a:pt x="13068" y="5474"/>
                  </a:cubicBezTo>
                  <a:cubicBezTo>
                    <a:pt x="12828" y="3776"/>
                    <a:pt x="11923" y="2315"/>
                    <a:pt x="10659" y="1335"/>
                  </a:cubicBezTo>
                  <a:cubicBezTo>
                    <a:pt x="9533" y="462"/>
                    <a:pt x="8185" y="0"/>
                    <a:pt x="676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grpSp>
        <p:nvGrpSpPr>
          <p:cNvPr id="1916" name="Google Shape;1916;p23"/>
          <p:cNvGrpSpPr/>
          <p:nvPr/>
        </p:nvGrpSpPr>
        <p:grpSpPr>
          <a:xfrm>
            <a:off x="5254138" y="1348054"/>
            <a:ext cx="3760702" cy="3373910"/>
            <a:chOff x="5254138" y="1348054"/>
            <a:chExt cx="3760702" cy="3373910"/>
          </a:xfrm>
        </p:grpSpPr>
        <p:sp>
          <p:nvSpPr>
            <p:cNvPr id="1917" name="Google Shape;1917;p23"/>
            <p:cNvSpPr/>
            <p:nvPr/>
          </p:nvSpPr>
          <p:spPr>
            <a:xfrm rot="884075">
              <a:off x="5538557" y="1710406"/>
              <a:ext cx="3191865" cy="2649206"/>
            </a:xfrm>
            <a:custGeom>
              <a:rect b="b" l="l" r="r" t="t"/>
              <a:pathLst>
                <a:path extrusionOk="0" h="35191" w="41852">
                  <a:moveTo>
                    <a:pt x="16225" y="1"/>
                  </a:moveTo>
                  <a:cubicBezTo>
                    <a:pt x="16113" y="1"/>
                    <a:pt x="16000" y="15"/>
                    <a:pt x="15888" y="44"/>
                  </a:cubicBezTo>
                  <a:cubicBezTo>
                    <a:pt x="15379" y="176"/>
                    <a:pt x="14989" y="579"/>
                    <a:pt x="14729" y="1245"/>
                  </a:cubicBezTo>
                  <a:cubicBezTo>
                    <a:pt x="14540" y="1732"/>
                    <a:pt x="14414" y="2361"/>
                    <a:pt x="14347" y="3167"/>
                  </a:cubicBezTo>
                  <a:cubicBezTo>
                    <a:pt x="14249" y="4344"/>
                    <a:pt x="14278" y="5881"/>
                    <a:pt x="14435" y="7742"/>
                  </a:cubicBezTo>
                  <a:cubicBezTo>
                    <a:pt x="14422" y="7755"/>
                    <a:pt x="14408" y="7768"/>
                    <a:pt x="14394" y="7782"/>
                  </a:cubicBezTo>
                  <a:cubicBezTo>
                    <a:pt x="14064" y="8089"/>
                    <a:pt x="13745" y="8387"/>
                    <a:pt x="13435" y="8673"/>
                  </a:cubicBezTo>
                  <a:cubicBezTo>
                    <a:pt x="13472" y="8542"/>
                    <a:pt x="13493" y="8405"/>
                    <a:pt x="13493" y="8267"/>
                  </a:cubicBezTo>
                  <a:cubicBezTo>
                    <a:pt x="13493" y="8074"/>
                    <a:pt x="13454" y="7888"/>
                    <a:pt x="13381" y="7712"/>
                  </a:cubicBezTo>
                  <a:cubicBezTo>
                    <a:pt x="13271" y="7456"/>
                    <a:pt x="13093" y="7240"/>
                    <a:pt x="12865" y="7085"/>
                  </a:cubicBezTo>
                  <a:cubicBezTo>
                    <a:pt x="12628" y="6925"/>
                    <a:pt x="12353" y="6840"/>
                    <a:pt x="12066" y="6840"/>
                  </a:cubicBezTo>
                  <a:cubicBezTo>
                    <a:pt x="11873" y="6840"/>
                    <a:pt x="11687" y="6878"/>
                    <a:pt x="11510" y="6952"/>
                  </a:cubicBezTo>
                  <a:cubicBezTo>
                    <a:pt x="11255" y="7061"/>
                    <a:pt x="11038" y="7240"/>
                    <a:pt x="10884" y="7469"/>
                  </a:cubicBezTo>
                  <a:cubicBezTo>
                    <a:pt x="10724" y="7705"/>
                    <a:pt x="10639" y="7980"/>
                    <a:pt x="10639" y="8267"/>
                  </a:cubicBezTo>
                  <a:cubicBezTo>
                    <a:pt x="10639" y="8460"/>
                    <a:pt x="10677" y="8646"/>
                    <a:pt x="10751" y="8822"/>
                  </a:cubicBezTo>
                  <a:cubicBezTo>
                    <a:pt x="10860" y="9078"/>
                    <a:pt x="11038" y="9294"/>
                    <a:pt x="11268" y="9449"/>
                  </a:cubicBezTo>
                  <a:cubicBezTo>
                    <a:pt x="11504" y="9609"/>
                    <a:pt x="11778" y="9694"/>
                    <a:pt x="12066" y="9694"/>
                  </a:cubicBezTo>
                  <a:cubicBezTo>
                    <a:pt x="12140" y="9694"/>
                    <a:pt x="12215" y="9688"/>
                    <a:pt x="12287" y="9677"/>
                  </a:cubicBezTo>
                  <a:lnTo>
                    <a:pt x="12287" y="9677"/>
                  </a:lnTo>
                  <a:cubicBezTo>
                    <a:pt x="11473" y="10343"/>
                    <a:pt x="10727" y="10832"/>
                    <a:pt x="10045" y="11001"/>
                  </a:cubicBezTo>
                  <a:cubicBezTo>
                    <a:pt x="10019" y="11006"/>
                    <a:pt x="9995" y="11012"/>
                    <a:pt x="9969" y="11019"/>
                  </a:cubicBezTo>
                  <a:cubicBezTo>
                    <a:pt x="10013" y="10836"/>
                    <a:pt x="10029" y="10714"/>
                    <a:pt x="10035" y="10680"/>
                  </a:cubicBezTo>
                  <a:lnTo>
                    <a:pt x="10035" y="10675"/>
                  </a:lnTo>
                  <a:cubicBezTo>
                    <a:pt x="10064" y="10455"/>
                    <a:pt x="9993" y="10234"/>
                    <a:pt x="9841" y="10070"/>
                  </a:cubicBezTo>
                  <a:cubicBezTo>
                    <a:pt x="9698" y="9915"/>
                    <a:pt x="9501" y="9829"/>
                    <a:pt x="9293" y="9829"/>
                  </a:cubicBezTo>
                  <a:cubicBezTo>
                    <a:pt x="9279" y="9829"/>
                    <a:pt x="9265" y="9830"/>
                    <a:pt x="9250" y="9831"/>
                  </a:cubicBezTo>
                  <a:cubicBezTo>
                    <a:pt x="8325" y="9880"/>
                    <a:pt x="7503" y="10128"/>
                    <a:pt x="6807" y="10563"/>
                  </a:cubicBezTo>
                  <a:lnTo>
                    <a:pt x="6805" y="10563"/>
                  </a:lnTo>
                  <a:cubicBezTo>
                    <a:pt x="6953" y="10081"/>
                    <a:pt x="7123" y="9601"/>
                    <a:pt x="7314" y="9127"/>
                  </a:cubicBezTo>
                  <a:cubicBezTo>
                    <a:pt x="7818" y="8908"/>
                    <a:pt x="8266" y="8628"/>
                    <a:pt x="8645" y="8298"/>
                  </a:cubicBezTo>
                  <a:cubicBezTo>
                    <a:pt x="8956" y="8025"/>
                    <a:pt x="9224" y="7713"/>
                    <a:pt x="9448" y="7373"/>
                  </a:cubicBezTo>
                  <a:cubicBezTo>
                    <a:pt x="9730" y="6933"/>
                    <a:pt x="9939" y="6439"/>
                    <a:pt x="10066" y="5904"/>
                  </a:cubicBezTo>
                  <a:cubicBezTo>
                    <a:pt x="10164" y="5491"/>
                    <a:pt x="10212" y="5056"/>
                    <a:pt x="10212" y="4608"/>
                  </a:cubicBezTo>
                  <a:cubicBezTo>
                    <a:pt x="10212" y="3982"/>
                    <a:pt x="10115" y="3538"/>
                    <a:pt x="10096" y="3451"/>
                  </a:cubicBezTo>
                  <a:cubicBezTo>
                    <a:pt x="10096" y="3449"/>
                    <a:pt x="10096" y="3448"/>
                    <a:pt x="10093" y="3445"/>
                  </a:cubicBezTo>
                  <a:cubicBezTo>
                    <a:pt x="10043" y="3236"/>
                    <a:pt x="9907" y="3059"/>
                    <a:pt x="9719" y="2960"/>
                  </a:cubicBezTo>
                  <a:cubicBezTo>
                    <a:pt x="9609" y="2901"/>
                    <a:pt x="9487" y="2871"/>
                    <a:pt x="9365" y="2871"/>
                  </a:cubicBezTo>
                  <a:cubicBezTo>
                    <a:pt x="9277" y="2871"/>
                    <a:pt x="9190" y="2886"/>
                    <a:pt x="9106" y="2918"/>
                  </a:cubicBezTo>
                  <a:cubicBezTo>
                    <a:pt x="8476" y="3151"/>
                    <a:pt x="7926" y="3456"/>
                    <a:pt x="7471" y="3825"/>
                  </a:cubicBezTo>
                  <a:cubicBezTo>
                    <a:pt x="6865" y="4315"/>
                    <a:pt x="6421" y="4920"/>
                    <a:pt x="6149" y="5625"/>
                  </a:cubicBezTo>
                  <a:cubicBezTo>
                    <a:pt x="5941" y="6161"/>
                    <a:pt x="5836" y="6744"/>
                    <a:pt x="5836" y="7360"/>
                  </a:cubicBezTo>
                  <a:cubicBezTo>
                    <a:pt x="5836" y="7842"/>
                    <a:pt x="5900" y="8243"/>
                    <a:pt x="5956" y="8493"/>
                  </a:cubicBezTo>
                  <a:cubicBezTo>
                    <a:pt x="5778" y="8930"/>
                    <a:pt x="5617" y="9371"/>
                    <a:pt x="5473" y="9815"/>
                  </a:cubicBezTo>
                  <a:cubicBezTo>
                    <a:pt x="5314" y="9561"/>
                    <a:pt x="5132" y="9317"/>
                    <a:pt x="4932" y="9086"/>
                  </a:cubicBezTo>
                  <a:cubicBezTo>
                    <a:pt x="4567" y="8665"/>
                    <a:pt x="4140" y="8288"/>
                    <a:pt x="3662" y="7964"/>
                  </a:cubicBezTo>
                  <a:cubicBezTo>
                    <a:pt x="3315" y="7729"/>
                    <a:pt x="3066" y="7609"/>
                    <a:pt x="3020" y="7585"/>
                  </a:cubicBezTo>
                  <a:cubicBezTo>
                    <a:pt x="2919" y="7538"/>
                    <a:pt x="2810" y="7514"/>
                    <a:pt x="2700" y="7514"/>
                  </a:cubicBezTo>
                  <a:cubicBezTo>
                    <a:pt x="2578" y="7514"/>
                    <a:pt x="2456" y="7543"/>
                    <a:pt x="2347" y="7602"/>
                  </a:cubicBezTo>
                  <a:cubicBezTo>
                    <a:pt x="2138" y="7715"/>
                    <a:pt x="1994" y="7920"/>
                    <a:pt x="1960" y="8153"/>
                  </a:cubicBezTo>
                  <a:cubicBezTo>
                    <a:pt x="1901" y="8554"/>
                    <a:pt x="1870" y="8948"/>
                    <a:pt x="1870" y="9320"/>
                  </a:cubicBezTo>
                  <a:cubicBezTo>
                    <a:pt x="1870" y="10216"/>
                    <a:pt x="2041" y="11033"/>
                    <a:pt x="2378" y="11749"/>
                  </a:cubicBezTo>
                  <a:cubicBezTo>
                    <a:pt x="2591" y="12200"/>
                    <a:pt x="2869" y="12614"/>
                    <a:pt x="3206" y="12977"/>
                  </a:cubicBezTo>
                  <a:cubicBezTo>
                    <a:pt x="3403" y="13187"/>
                    <a:pt x="3619" y="13380"/>
                    <a:pt x="3848" y="13555"/>
                  </a:cubicBezTo>
                  <a:cubicBezTo>
                    <a:pt x="3479" y="13812"/>
                    <a:pt x="3137" y="14083"/>
                    <a:pt x="2821" y="14366"/>
                  </a:cubicBezTo>
                  <a:cubicBezTo>
                    <a:pt x="2262" y="14160"/>
                    <a:pt x="1652" y="14038"/>
                    <a:pt x="1003" y="13996"/>
                  </a:cubicBezTo>
                  <a:cubicBezTo>
                    <a:pt x="987" y="13995"/>
                    <a:pt x="971" y="13995"/>
                    <a:pt x="955" y="13995"/>
                  </a:cubicBezTo>
                  <a:cubicBezTo>
                    <a:pt x="748" y="13995"/>
                    <a:pt x="549" y="14081"/>
                    <a:pt x="405" y="14236"/>
                  </a:cubicBezTo>
                  <a:cubicBezTo>
                    <a:pt x="251" y="14401"/>
                    <a:pt x="183" y="14624"/>
                    <a:pt x="212" y="14849"/>
                  </a:cubicBezTo>
                  <a:lnTo>
                    <a:pt x="212" y="14851"/>
                  </a:lnTo>
                  <a:cubicBezTo>
                    <a:pt x="220" y="14899"/>
                    <a:pt x="260" y="15162"/>
                    <a:pt x="385" y="15536"/>
                  </a:cubicBezTo>
                  <a:cubicBezTo>
                    <a:pt x="504" y="15897"/>
                    <a:pt x="662" y="16244"/>
                    <a:pt x="851" y="16571"/>
                  </a:cubicBezTo>
                  <a:cubicBezTo>
                    <a:pt x="889" y="16637"/>
                    <a:pt x="930" y="16703"/>
                    <a:pt x="971" y="16767"/>
                  </a:cubicBezTo>
                  <a:cubicBezTo>
                    <a:pt x="243" y="18235"/>
                    <a:pt x="0" y="19938"/>
                    <a:pt x="251" y="21837"/>
                  </a:cubicBezTo>
                  <a:cubicBezTo>
                    <a:pt x="469" y="23486"/>
                    <a:pt x="983" y="25001"/>
                    <a:pt x="1784" y="26350"/>
                  </a:cubicBezTo>
                  <a:cubicBezTo>
                    <a:pt x="1676" y="26326"/>
                    <a:pt x="1569" y="26313"/>
                    <a:pt x="1463" y="26313"/>
                  </a:cubicBezTo>
                  <a:lnTo>
                    <a:pt x="1461" y="26313"/>
                  </a:lnTo>
                  <a:cubicBezTo>
                    <a:pt x="1267" y="26313"/>
                    <a:pt x="1077" y="26356"/>
                    <a:pt x="906" y="26436"/>
                  </a:cubicBezTo>
                  <a:cubicBezTo>
                    <a:pt x="726" y="26520"/>
                    <a:pt x="565" y="26645"/>
                    <a:pt x="432" y="26807"/>
                  </a:cubicBezTo>
                  <a:cubicBezTo>
                    <a:pt x="304" y="26961"/>
                    <a:pt x="243" y="27154"/>
                    <a:pt x="260" y="27355"/>
                  </a:cubicBezTo>
                  <a:cubicBezTo>
                    <a:pt x="267" y="27416"/>
                    <a:pt x="279" y="27475"/>
                    <a:pt x="299" y="27531"/>
                  </a:cubicBezTo>
                  <a:cubicBezTo>
                    <a:pt x="297" y="27573"/>
                    <a:pt x="297" y="27616"/>
                    <a:pt x="299" y="27658"/>
                  </a:cubicBezTo>
                  <a:cubicBezTo>
                    <a:pt x="296" y="27666"/>
                    <a:pt x="292" y="27674"/>
                    <a:pt x="289" y="27680"/>
                  </a:cubicBezTo>
                  <a:cubicBezTo>
                    <a:pt x="215" y="27865"/>
                    <a:pt x="215" y="28069"/>
                    <a:pt x="292" y="28254"/>
                  </a:cubicBezTo>
                  <a:cubicBezTo>
                    <a:pt x="357" y="28406"/>
                    <a:pt x="442" y="28559"/>
                    <a:pt x="549" y="28719"/>
                  </a:cubicBezTo>
                  <a:cubicBezTo>
                    <a:pt x="708" y="28953"/>
                    <a:pt x="910" y="29197"/>
                    <a:pt x="1154" y="29440"/>
                  </a:cubicBezTo>
                  <a:cubicBezTo>
                    <a:pt x="1479" y="29764"/>
                    <a:pt x="1861" y="30072"/>
                    <a:pt x="2224" y="30307"/>
                  </a:cubicBezTo>
                  <a:cubicBezTo>
                    <a:pt x="2415" y="30429"/>
                    <a:pt x="2596" y="30527"/>
                    <a:pt x="2761" y="30599"/>
                  </a:cubicBezTo>
                  <a:cubicBezTo>
                    <a:pt x="2861" y="30644"/>
                    <a:pt x="2954" y="30676"/>
                    <a:pt x="3044" y="30700"/>
                  </a:cubicBezTo>
                  <a:cubicBezTo>
                    <a:pt x="3164" y="30732"/>
                    <a:pt x="3275" y="30748"/>
                    <a:pt x="3386" y="30748"/>
                  </a:cubicBezTo>
                  <a:cubicBezTo>
                    <a:pt x="3453" y="30748"/>
                    <a:pt x="3522" y="30742"/>
                    <a:pt x="3588" y="30727"/>
                  </a:cubicBezTo>
                  <a:cubicBezTo>
                    <a:pt x="3670" y="30711"/>
                    <a:pt x="3750" y="30684"/>
                    <a:pt x="3824" y="30645"/>
                  </a:cubicBezTo>
                  <a:cubicBezTo>
                    <a:pt x="3867" y="30623"/>
                    <a:pt x="3908" y="30602"/>
                    <a:pt x="3948" y="30575"/>
                  </a:cubicBezTo>
                  <a:lnTo>
                    <a:pt x="5394" y="32090"/>
                  </a:lnTo>
                  <a:lnTo>
                    <a:pt x="4535" y="34145"/>
                  </a:lnTo>
                  <a:cubicBezTo>
                    <a:pt x="4441" y="34370"/>
                    <a:pt x="4463" y="34627"/>
                    <a:pt x="4591" y="34834"/>
                  </a:cubicBezTo>
                  <a:cubicBezTo>
                    <a:pt x="4721" y="35041"/>
                    <a:pt x="4943" y="35171"/>
                    <a:pt x="5185" y="35182"/>
                  </a:cubicBezTo>
                  <a:cubicBezTo>
                    <a:pt x="5293" y="35189"/>
                    <a:pt x="5412" y="35190"/>
                    <a:pt x="5539" y="35190"/>
                  </a:cubicBezTo>
                  <a:cubicBezTo>
                    <a:pt x="6124" y="35190"/>
                    <a:pt x="6903" y="35129"/>
                    <a:pt x="7731" y="35014"/>
                  </a:cubicBezTo>
                  <a:cubicBezTo>
                    <a:pt x="8370" y="34925"/>
                    <a:pt x="9025" y="34810"/>
                    <a:pt x="9632" y="34675"/>
                  </a:cubicBezTo>
                  <a:cubicBezTo>
                    <a:pt x="10128" y="34564"/>
                    <a:pt x="10589" y="34444"/>
                    <a:pt x="11006" y="34315"/>
                  </a:cubicBezTo>
                  <a:cubicBezTo>
                    <a:pt x="11345" y="34211"/>
                    <a:pt x="11656" y="34102"/>
                    <a:pt x="11931" y="33986"/>
                  </a:cubicBezTo>
                  <a:cubicBezTo>
                    <a:pt x="12156" y="33895"/>
                    <a:pt x="12361" y="33798"/>
                    <a:pt x="12539" y="33700"/>
                  </a:cubicBezTo>
                  <a:cubicBezTo>
                    <a:pt x="12859" y="33524"/>
                    <a:pt x="13106" y="33341"/>
                    <a:pt x="13291" y="33140"/>
                  </a:cubicBezTo>
                  <a:cubicBezTo>
                    <a:pt x="13411" y="33012"/>
                    <a:pt x="13504" y="32874"/>
                    <a:pt x="13572" y="32731"/>
                  </a:cubicBezTo>
                  <a:cubicBezTo>
                    <a:pt x="13654" y="32554"/>
                    <a:pt x="13695" y="32371"/>
                    <a:pt x="13695" y="32185"/>
                  </a:cubicBezTo>
                  <a:cubicBezTo>
                    <a:pt x="13695" y="32063"/>
                    <a:pt x="13678" y="31939"/>
                    <a:pt x="13641" y="31819"/>
                  </a:cubicBezTo>
                  <a:cubicBezTo>
                    <a:pt x="13641" y="31817"/>
                    <a:pt x="13639" y="31816"/>
                    <a:pt x="13639" y="31814"/>
                  </a:cubicBezTo>
                  <a:cubicBezTo>
                    <a:pt x="13639" y="31811"/>
                    <a:pt x="13639" y="31811"/>
                    <a:pt x="13637" y="31809"/>
                  </a:cubicBezTo>
                  <a:lnTo>
                    <a:pt x="13637" y="31808"/>
                  </a:lnTo>
                  <a:cubicBezTo>
                    <a:pt x="13621" y="31755"/>
                    <a:pt x="13477" y="31276"/>
                    <a:pt x="13296" y="30703"/>
                  </a:cubicBezTo>
                  <a:cubicBezTo>
                    <a:pt x="13255" y="30578"/>
                    <a:pt x="13218" y="30454"/>
                    <a:pt x="13180" y="30339"/>
                  </a:cubicBezTo>
                  <a:cubicBezTo>
                    <a:pt x="14239" y="30125"/>
                    <a:pt x="15429" y="29944"/>
                    <a:pt x="16662" y="29804"/>
                  </a:cubicBezTo>
                  <a:cubicBezTo>
                    <a:pt x="18192" y="29633"/>
                    <a:pt x="19667" y="29543"/>
                    <a:pt x="20924" y="29543"/>
                  </a:cubicBezTo>
                  <a:lnTo>
                    <a:pt x="20926" y="29543"/>
                  </a:lnTo>
                  <a:cubicBezTo>
                    <a:pt x="23175" y="29543"/>
                    <a:pt x="26182" y="29849"/>
                    <a:pt x="28583" y="30323"/>
                  </a:cubicBezTo>
                  <a:cubicBezTo>
                    <a:pt x="28610" y="30329"/>
                    <a:pt x="28639" y="30334"/>
                    <a:pt x="28670" y="30339"/>
                  </a:cubicBezTo>
                  <a:cubicBezTo>
                    <a:pt x="28440" y="31053"/>
                    <a:pt x="28240" y="31718"/>
                    <a:pt x="28212" y="31808"/>
                  </a:cubicBezTo>
                  <a:cubicBezTo>
                    <a:pt x="28212" y="31809"/>
                    <a:pt x="28212" y="31811"/>
                    <a:pt x="28209" y="31811"/>
                  </a:cubicBezTo>
                  <a:cubicBezTo>
                    <a:pt x="28209" y="31814"/>
                    <a:pt x="28208" y="31816"/>
                    <a:pt x="28208" y="31817"/>
                  </a:cubicBezTo>
                  <a:cubicBezTo>
                    <a:pt x="28172" y="31938"/>
                    <a:pt x="28153" y="32060"/>
                    <a:pt x="28153" y="32180"/>
                  </a:cubicBezTo>
                  <a:cubicBezTo>
                    <a:pt x="28153" y="32378"/>
                    <a:pt x="28199" y="32569"/>
                    <a:pt x="28289" y="32753"/>
                  </a:cubicBezTo>
                  <a:cubicBezTo>
                    <a:pt x="28358" y="32891"/>
                    <a:pt x="28453" y="33026"/>
                    <a:pt x="28574" y="33151"/>
                  </a:cubicBezTo>
                  <a:cubicBezTo>
                    <a:pt x="28747" y="33336"/>
                    <a:pt x="28975" y="33508"/>
                    <a:pt x="29265" y="33672"/>
                  </a:cubicBezTo>
                  <a:cubicBezTo>
                    <a:pt x="29670" y="33901"/>
                    <a:pt x="30205" y="34118"/>
                    <a:pt x="30855" y="34315"/>
                  </a:cubicBezTo>
                  <a:cubicBezTo>
                    <a:pt x="31905" y="34640"/>
                    <a:pt x="32999" y="34842"/>
                    <a:pt x="33731" y="34954"/>
                  </a:cubicBezTo>
                  <a:cubicBezTo>
                    <a:pt x="34211" y="35028"/>
                    <a:pt x="34679" y="35086"/>
                    <a:pt x="35120" y="35126"/>
                  </a:cubicBezTo>
                  <a:cubicBezTo>
                    <a:pt x="35566" y="35166"/>
                    <a:pt x="35966" y="35187"/>
                    <a:pt x="36306" y="35187"/>
                  </a:cubicBezTo>
                  <a:cubicBezTo>
                    <a:pt x="36433" y="35187"/>
                    <a:pt x="36552" y="35185"/>
                    <a:pt x="36660" y="35179"/>
                  </a:cubicBezTo>
                  <a:cubicBezTo>
                    <a:pt x="36902" y="35166"/>
                    <a:pt x="37125" y="35036"/>
                    <a:pt x="37255" y="34829"/>
                  </a:cubicBezTo>
                  <a:cubicBezTo>
                    <a:pt x="37387" y="34624"/>
                    <a:pt x="37406" y="34367"/>
                    <a:pt x="37311" y="34142"/>
                  </a:cubicBezTo>
                  <a:lnTo>
                    <a:pt x="36453" y="32087"/>
                  </a:lnTo>
                  <a:lnTo>
                    <a:pt x="38109" y="30353"/>
                  </a:lnTo>
                  <a:cubicBezTo>
                    <a:pt x="38321" y="30130"/>
                    <a:pt x="38377" y="29803"/>
                    <a:pt x="38247" y="29522"/>
                  </a:cubicBezTo>
                  <a:cubicBezTo>
                    <a:pt x="38124" y="29253"/>
                    <a:pt x="37861" y="29086"/>
                    <a:pt x="37567" y="29086"/>
                  </a:cubicBezTo>
                  <a:cubicBezTo>
                    <a:pt x="37553" y="29086"/>
                    <a:pt x="37540" y="29086"/>
                    <a:pt x="37526" y="29087"/>
                  </a:cubicBezTo>
                  <a:cubicBezTo>
                    <a:pt x="37445" y="29090"/>
                    <a:pt x="37352" y="29093"/>
                    <a:pt x="37254" y="29093"/>
                  </a:cubicBezTo>
                  <a:cubicBezTo>
                    <a:pt x="36915" y="29093"/>
                    <a:pt x="36488" y="29066"/>
                    <a:pt x="36017" y="29021"/>
                  </a:cubicBezTo>
                  <a:cubicBezTo>
                    <a:pt x="35833" y="29002"/>
                    <a:pt x="35642" y="28981"/>
                    <a:pt x="35448" y="28953"/>
                  </a:cubicBezTo>
                  <a:cubicBezTo>
                    <a:pt x="36104" y="28061"/>
                    <a:pt x="36916" y="26778"/>
                    <a:pt x="37759" y="25008"/>
                  </a:cubicBezTo>
                  <a:cubicBezTo>
                    <a:pt x="37833" y="24972"/>
                    <a:pt x="37909" y="24938"/>
                    <a:pt x="37981" y="24900"/>
                  </a:cubicBezTo>
                  <a:cubicBezTo>
                    <a:pt x="38377" y="24696"/>
                    <a:pt x="38753" y="24430"/>
                    <a:pt x="39097" y="24105"/>
                  </a:cubicBezTo>
                  <a:cubicBezTo>
                    <a:pt x="39475" y="23751"/>
                    <a:pt x="39811" y="23335"/>
                    <a:pt x="40095" y="22872"/>
                  </a:cubicBezTo>
                  <a:cubicBezTo>
                    <a:pt x="40301" y="22537"/>
                    <a:pt x="40405" y="22294"/>
                    <a:pt x="40424" y="22250"/>
                  </a:cubicBezTo>
                  <a:cubicBezTo>
                    <a:pt x="40424" y="22250"/>
                    <a:pt x="40424" y="22248"/>
                    <a:pt x="40426" y="22248"/>
                  </a:cubicBezTo>
                  <a:cubicBezTo>
                    <a:pt x="40525" y="22007"/>
                    <a:pt x="40495" y="21737"/>
                    <a:pt x="40344" y="21527"/>
                  </a:cubicBezTo>
                  <a:cubicBezTo>
                    <a:pt x="40202" y="21329"/>
                    <a:pt x="39978" y="21213"/>
                    <a:pt x="39737" y="21213"/>
                  </a:cubicBezTo>
                  <a:cubicBezTo>
                    <a:pt x="39722" y="21213"/>
                    <a:pt x="39706" y="21213"/>
                    <a:pt x="39690" y="21214"/>
                  </a:cubicBezTo>
                  <a:cubicBezTo>
                    <a:pt x="39517" y="21224"/>
                    <a:pt x="39345" y="21240"/>
                    <a:pt x="39174" y="21262"/>
                  </a:cubicBezTo>
                  <a:cubicBezTo>
                    <a:pt x="39318" y="20659"/>
                    <a:pt x="39434" y="20028"/>
                    <a:pt x="39516" y="19374"/>
                  </a:cubicBezTo>
                  <a:cubicBezTo>
                    <a:pt x="39931" y="19113"/>
                    <a:pt x="40302" y="18795"/>
                    <a:pt x="40625" y="18421"/>
                  </a:cubicBezTo>
                  <a:cubicBezTo>
                    <a:pt x="41042" y="17938"/>
                    <a:pt x="41368" y="17376"/>
                    <a:pt x="41594" y="16751"/>
                  </a:cubicBezTo>
                  <a:cubicBezTo>
                    <a:pt x="41757" y="16302"/>
                    <a:pt x="41810" y="15979"/>
                    <a:pt x="41819" y="15918"/>
                  </a:cubicBezTo>
                  <a:lnTo>
                    <a:pt x="41819" y="15915"/>
                  </a:lnTo>
                  <a:cubicBezTo>
                    <a:pt x="41851" y="15690"/>
                    <a:pt x="41781" y="15467"/>
                    <a:pt x="41627" y="15300"/>
                  </a:cubicBezTo>
                  <a:cubicBezTo>
                    <a:pt x="41486" y="15150"/>
                    <a:pt x="41286" y="15066"/>
                    <a:pt x="41077" y="15066"/>
                  </a:cubicBezTo>
                  <a:cubicBezTo>
                    <a:pt x="41062" y="15066"/>
                    <a:pt x="41047" y="15066"/>
                    <a:pt x="41033" y="15067"/>
                  </a:cubicBezTo>
                  <a:cubicBezTo>
                    <a:pt x="40528" y="15099"/>
                    <a:pt x="40047" y="15180"/>
                    <a:pt x="39596" y="15311"/>
                  </a:cubicBezTo>
                  <a:cubicBezTo>
                    <a:pt x="39541" y="14663"/>
                    <a:pt x="39455" y="14022"/>
                    <a:pt x="39339" y="13394"/>
                  </a:cubicBezTo>
                  <a:cubicBezTo>
                    <a:pt x="39411" y="13284"/>
                    <a:pt x="39477" y="13171"/>
                    <a:pt x="39538" y="13059"/>
                  </a:cubicBezTo>
                  <a:cubicBezTo>
                    <a:pt x="39955" y="12287"/>
                    <a:pt x="40166" y="11389"/>
                    <a:pt x="40166" y="10392"/>
                  </a:cubicBezTo>
                  <a:cubicBezTo>
                    <a:pt x="40166" y="10018"/>
                    <a:pt x="40135" y="9625"/>
                    <a:pt x="40076" y="9224"/>
                  </a:cubicBezTo>
                  <a:cubicBezTo>
                    <a:pt x="40040" y="8991"/>
                    <a:pt x="39896" y="8786"/>
                    <a:pt x="39687" y="8675"/>
                  </a:cubicBezTo>
                  <a:cubicBezTo>
                    <a:pt x="39577" y="8615"/>
                    <a:pt x="39455" y="8586"/>
                    <a:pt x="39333" y="8586"/>
                  </a:cubicBezTo>
                  <a:cubicBezTo>
                    <a:pt x="39225" y="8586"/>
                    <a:pt x="39116" y="8609"/>
                    <a:pt x="39016" y="8657"/>
                  </a:cubicBezTo>
                  <a:cubicBezTo>
                    <a:pt x="39016" y="8657"/>
                    <a:pt x="39013" y="8657"/>
                    <a:pt x="39013" y="8659"/>
                  </a:cubicBezTo>
                  <a:cubicBezTo>
                    <a:pt x="38976" y="8676"/>
                    <a:pt x="38775" y="8774"/>
                    <a:pt x="38488" y="8959"/>
                  </a:cubicBezTo>
                  <a:cubicBezTo>
                    <a:pt x="38331" y="9062"/>
                    <a:pt x="38178" y="9168"/>
                    <a:pt x="38032" y="9283"/>
                  </a:cubicBezTo>
                  <a:cubicBezTo>
                    <a:pt x="36351" y="5698"/>
                    <a:pt x="33494" y="3215"/>
                    <a:pt x="29721" y="2072"/>
                  </a:cubicBezTo>
                  <a:cubicBezTo>
                    <a:pt x="28707" y="1765"/>
                    <a:pt x="27694" y="1587"/>
                    <a:pt x="26708" y="1541"/>
                  </a:cubicBezTo>
                  <a:cubicBezTo>
                    <a:pt x="26538" y="1533"/>
                    <a:pt x="26367" y="1529"/>
                    <a:pt x="26197" y="1529"/>
                  </a:cubicBezTo>
                  <a:cubicBezTo>
                    <a:pt x="25620" y="1529"/>
                    <a:pt x="25043" y="1573"/>
                    <a:pt x="24474" y="1661"/>
                  </a:cubicBezTo>
                  <a:cubicBezTo>
                    <a:pt x="24321" y="1277"/>
                    <a:pt x="24156" y="968"/>
                    <a:pt x="23971" y="720"/>
                  </a:cubicBezTo>
                  <a:cubicBezTo>
                    <a:pt x="23530" y="126"/>
                    <a:pt x="23045" y="1"/>
                    <a:pt x="22716" y="1"/>
                  </a:cubicBezTo>
                  <a:cubicBezTo>
                    <a:pt x="22289" y="1"/>
                    <a:pt x="21690" y="194"/>
                    <a:pt x="21266" y="1114"/>
                  </a:cubicBezTo>
                  <a:cubicBezTo>
                    <a:pt x="21069" y="1547"/>
                    <a:pt x="20911" y="2125"/>
                    <a:pt x="20792" y="2873"/>
                  </a:cubicBezTo>
                  <a:cubicBezTo>
                    <a:pt x="20157" y="3194"/>
                    <a:pt x="19519" y="3573"/>
                    <a:pt x="18866" y="4019"/>
                  </a:cubicBezTo>
                  <a:cubicBezTo>
                    <a:pt x="18243" y="1765"/>
                    <a:pt x="17660" y="638"/>
                    <a:pt x="16920" y="199"/>
                  </a:cubicBezTo>
                  <a:cubicBezTo>
                    <a:pt x="16700" y="67"/>
                    <a:pt x="16464" y="1"/>
                    <a:pt x="16225" y="1"/>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3"/>
            <p:cNvSpPr/>
            <p:nvPr/>
          </p:nvSpPr>
          <p:spPr>
            <a:xfrm rot="884075">
              <a:off x="5555828" y="1857084"/>
              <a:ext cx="3078763" cy="2143545"/>
            </a:xfrm>
            <a:custGeom>
              <a:rect b="b" l="l" r="r" t="t"/>
              <a:pathLst>
                <a:path extrusionOk="0" h="28474" w="40369">
                  <a:moveTo>
                    <a:pt x="26228" y="0"/>
                  </a:moveTo>
                  <a:cubicBezTo>
                    <a:pt x="18471" y="0"/>
                    <a:pt x="13965" y="8531"/>
                    <a:pt x="10244" y="9455"/>
                  </a:cubicBezTo>
                  <a:cubicBezTo>
                    <a:pt x="6016" y="10505"/>
                    <a:pt x="1" y="12784"/>
                    <a:pt x="903" y="19631"/>
                  </a:cubicBezTo>
                  <a:cubicBezTo>
                    <a:pt x="1807" y="26478"/>
                    <a:pt x="7719" y="28473"/>
                    <a:pt x="7719" y="28473"/>
                  </a:cubicBezTo>
                  <a:lnTo>
                    <a:pt x="11482" y="27046"/>
                  </a:lnTo>
                  <a:lnTo>
                    <a:pt x="28674" y="25999"/>
                  </a:lnTo>
                  <a:lnTo>
                    <a:pt x="33400" y="28265"/>
                  </a:lnTo>
                  <a:cubicBezTo>
                    <a:pt x="33400" y="28265"/>
                    <a:pt x="35707" y="26563"/>
                    <a:pt x="38039" y="20886"/>
                  </a:cubicBezTo>
                  <a:cubicBezTo>
                    <a:pt x="40369" y="15210"/>
                    <a:pt x="39478" y="3509"/>
                    <a:pt x="29597" y="519"/>
                  </a:cubicBezTo>
                  <a:cubicBezTo>
                    <a:pt x="28409" y="160"/>
                    <a:pt x="27288" y="0"/>
                    <a:pt x="26228" y="0"/>
                  </a:cubicBezTo>
                  <a:close/>
                </a:path>
              </a:pathLst>
            </a:custGeom>
            <a:solidFill>
              <a:srgbClr val="F4E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23"/>
            <p:cNvSpPr/>
            <p:nvPr/>
          </p:nvSpPr>
          <p:spPr>
            <a:xfrm rot="884075">
              <a:off x="7408080" y="4074213"/>
              <a:ext cx="692949" cy="427971"/>
            </a:xfrm>
            <a:custGeom>
              <a:rect b="b" l="l" r="r" t="t"/>
              <a:pathLst>
                <a:path extrusionOk="0" h="5685" w="9086">
                  <a:moveTo>
                    <a:pt x="2812" y="0"/>
                  </a:moveTo>
                  <a:lnTo>
                    <a:pt x="879" y="2505"/>
                  </a:lnTo>
                  <a:lnTo>
                    <a:pt x="446" y="3270"/>
                  </a:lnTo>
                  <a:cubicBezTo>
                    <a:pt x="0" y="4645"/>
                    <a:pt x="5530" y="5684"/>
                    <a:pt x="7828" y="5684"/>
                  </a:cubicBezTo>
                  <a:cubicBezTo>
                    <a:pt x="7939" y="5684"/>
                    <a:pt x="8043" y="5682"/>
                    <a:pt x="8139" y="5677"/>
                  </a:cubicBezTo>
                  <a:lnTo>
                    <a:pt x="7090" y="3171"/>
                  </a:lnTo>
                  <a:lnTo>
                    <a:pt x="9086" y="1081"/>
                  </a:lnTo>
                  <a:lnTo>
                    <a:pt x="9086" y="1081"/>
                  </a:lnTo>
                  <a:cubicBezTo>
                    <a:pt x="8990" y="1086"/>
                    <a:pt x="8885" y="1088"/>
                    <a:pt x="8773" y="1088"/>
                  </a:cubicBezTo>
                  <a:cubicBezTo>
                    <a:pt x="7302" y="1088"/>
                    <a:pt x="4517" y="666"/>
                    <a:pt x="28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23"/>
            <p:cNvSpPr/>
            <p:nvPr/>
          </p:nvSpPr>
          <p:spPr>
            <a:xfrm rot="884075">
              <a:off x="7428439" y="4067376"/>
              <a:ext cx="684407" cy="450028"/>
            </a:xfrm>
            <a:custGeom>
              <a:rect b="b" l="l" r="r" t="t"/>
              <a:pathLst>
                <a:path extrusionOk="0" h="5978" w="8974">
                  <a:moveTo>
                    <a:pt x="2592" y="325"/>
                  </a:moveTo>
                  <a:lnTo>
                    <a:pt x="2592" y="325"/>
                  </a:lnTo>
                  <a:cubicBezTo>
                    <a:pt x="3001" y="478"/>
                    <a:pt x="3463" y="617"/>
                    <a:pt x="3949" y="741"/>
                  </a:cubicBezTo>
                  <a:cubicBezTo>
                    <a:pt x="4742" y="942"/>
                    <a:pt x="5598" y="1103"/>
                    <a:pt x="6399" y="1212"/>
                  </a:cubicBezTo>
                  <a:cubicBezTo>
                    <a:pt x="7181" y="1320"/>
                    <a:pt x="7906" y="1381"/>
                    <a:pt x="8462" y="1383"/>
                  </a:cubicBezTo>
                  <a:lnTo>
                    <a:pt x="8462" y="1383"/>
                  </a:lnTo>
                  <a:lnTo>
                    <a:pt x="6714" y="3215"/>
                  </a:lnTo>
                  <a:cubicBezTo>
                    <a:pt x="6674" y="3257"/>
                    <a:pt x="6662" y="3319"/>
                    <a:pt x="6685" y="3372"/>
                  </a:cubicBezTo>
                  <a:lnTo>
                    <a:pt x="7649" y="5683"/>
                  </a:lnTo>
                  <a:lnTo>
                    <a:pt x="7649" y="5683"/>
                  </a:lnTo>
                  <a:cubicBezTo>
                    <a:pt x="7619" y="5684"/>
                    <a:pt x="7587" y="5684"/>
                    <a:pt x="7555" y="5684"/>
                  </a:cubicBezTo>
                  <a:cubicBezTo>
                    <a:pt x="7014" y="5684"/>
                    <a:pt x="6279" y="5625"/>
                    <a:pt x="5486" y="5516"/>
                  </a:cubicBezTo>
                  <a:cubicBezTo>
                    <a:pt x="4892" y="5434"/>
                    <a:pt x="4264" y="5323"/>
                    <a:pt x="3659" y="5190"/>
                  </a:cubicBezTo>
                  <a:cubicBezTo>
                    <a:pt x="3203" y="5089"/>
                    <a:pt x="2761" y="4975"/>
                    <a:pt x="2354" y="4849"/>
                  </a:cubicBezTo>
                  <a:cubicBezTo>
                    <a:pt x="2049" y="4756"/>
                    <a:pt x="1764" y="4655"/>
                    <a:pt x="1509" y="4551"/>
                  </a:cubicBezTo>
                  <a:cubicBezTo>
                    <a:pt x="1125" y="4392"/>
                    <a:pt x="812" y="4222"/>
                    <a:pt x="602" y="4052"/>
                  </a:cubicBezTo>
                  <a:cubicBezTo>
                    <a:pt x="498" y="3965"/>
                    <a:pt x="419" y="3881"/>
                    <a:pt x="369" y="3801"/>
                  </a:cubicBezTo>
                  <a:cubicBezTo>
                    <a:pt x="345" y="3761"/>
                    <a:pt x="328" y="3722"/>
                    <a:pt x="315" y="3685"/>
                  </a:cubicBezTo>
                  <a:cubicBezTo>
                    <a:pt x="304" y="3650"/>
                    <a:pt x="297" y="3613"/>
                    <a:pt x="297" y="3578"/>
                  </a:cubicBezTo>
                  <a:cubicBezTo>
                    <a:pt x="297" y="3546"/>
                    <a:pt x="302" y="3515"/>
                    <a:pt x="310" y="3482"/>
                  </a:cubicBezTo>
                  <a:lnTo>
                    <a:pt x="310" y="3482"/>
                  </a:lnTo>
                  <a:lnTo>
                    <a:pt x="732" y="2735"/>
                  </a:lnTo>
                  <a:lnTo>
                    <a:pt x="2592" y="325"/>
                  </a:lnTo>
                  <a:close/>
                  <a:moveTo>
                    <a:pt x="2543" y="1"/>
                  </a:moveTo>
                  <a:cubicBezTo>
                    <a:pt x="2499" y="1"/>
                    <a:pt x="2454" y="21"/>
                    <a:pt x="2426" y="59"/>
                  </a:cubicBezTo>
                  <a:lnTo>
                    <a:pt x="493" y="2563"/>
                  </a:lnTo>
                  <a:cubicBezTo>
                    <a:pt x="490" y="2567"/>
                    <a:pt x="485" y="2575"/>
                    <a:pt x="482" y="2581"/>
                  </a:cubicBezTo>
                  <a:lnTo>
                    <a:pt x="66" y="3316"/>
                  </a:lnTo>
                  <a:lnTo>
                    <a:pt x="66" y="3316"/>
                  </a:lnTo>
                  <a:cubicBezTo>
                    <a:pt x="51" y="3331"/>
                    <a:pt x="39" y="3350"/>
                    <a:pt x="32" y="3371"/>
                  </a:cubicBezTo>
                  <a:cubicBezTo>
                    <a:pt x="10" y="3438"/>
                    <a:pt x="0" y="3506"/>
                    <a:pt x="0" y="3573"/>
                  </a:cubicBezTo>
                  <a:cubicBezTo>
                    <a:pt x="0" y="3681"/>
                    <a:pt x="26" y="3783"/>
                    <a:pt x="74" y="3877"/>
                  </a:cubicBezTo>
                  <a:cubicBezTo>
                    <a:pt x="119" y="3966"/>
                    <a:pt x="180" y="4050"/>
                    <a:pt x="255" y="4130"/>
                  </a:cubicBezTo>
                  <a:cubicBezTo>
                    <a:pt x="395" y="4278"/>
                    <a:pt x="581" y="4413"/>
                    <a:pt x="806" y="4540"/>
                  </a:cubicBezTo>
                  <a:cubicBezTo>
                    <a:pt x="1198" y="4759"/>
                    <a:pt x="1705" y="4959"/>
                    <a:pt x="2275" y="5134"/>
                  </a:cubicBezTo>
                  <a:cubicBezTo>
                    <a:pt x="3131" y="5395"/>
                    <a:pt x="4126" y="5607"/>
                    <a:pt x="5068" y="5752"/>
                  </a:cubicBezTo>
                  <a:cubicBezTo>
                    <a:pt x="5540" y="5824"/>
                    <a:pt x="5999" y="5880"/>
                    <a:pt x="6421" y="5920"/>
                  </a:cubicBezTo>
                  <a:cubicBezTo>
                    <a:pt x="6842" y="5959"/>
                    <a:pt x="7227" y="5978"/>
                    <a:pt x="7553" y="5978"/>
                  </a:cubicBezTo>
                  <a:cubicBezTo>
                    <a:pt x="7667" y="5978"/>
                    <a:pt x="7775" y="5976"/>
                    <a:pt x="7874" y="5970"/>
                  </a:cubicBezTo>
                  <a:cubicBezTo>
                    <a:pt x="7922" y="5968"/>
                    <a:pt x="7966" y="5941"/>
                    <a:pt x="7990" y="5901"/>
                  </a:cubicBezTo>
                  <a:cubicBezTo>
                    <a:pt x="8017" y="5861"/>
                    <a:pt x="8020" y="5811"/>
                    <a:pt x="8003" y="5768"/>
                  </a:cubicBezTo>
                  <a:lnTo>
                    <a:pt x="6993" y="3350"/>
                  </a:lnTo>
                  <a:lnTo>
                    <a:pt x="8921" y="1330"/>
                  </a:lnTo>
                  <a:cubicBezTo>
                    <a:pt x="8963" y="1287"/>
                    <a:pt x="8974" y="1223"/>
                    <a:pt x="8950" y="1168"/>
                  </a:cubicBezTo>
                  <a:cubicBezTo>
                    <a:pt x="8926" y="1115"/>
                    <a:pt x="8872" y="1082"/>
                    <a:pt x="8811" y="1082"/>
                  </a:cubicBezTo>
                  <a:cubicBezTo>
                    <a:pt x="8810" y="1082"/>
                    <a:pt x="8808" y="1082"/>
                    <a:pt x="8807" y="1082"/>
                  </a:cubicBezTo>
                  <a:cubicBezTo>
                    <a:pt x="8716" y="1085"/>
                    <a:pt x="8613" y="1090"/>
                    <a:pt x="8502" y="1090"/>
                  </a:cubicBezTo>
                  <a:cubicBezTo>
                    <a:pt x="8141" y="1090"/>
                    <a:pt x="7696" y="1064"/>
                    <a:pt x="7206" y="1014"/>
                  </a:cubicBezTo>
                  <a:cubicBezTo>
                    <a:pt x="6470" y="939"/>
                    <a:pt x="5630" y="810"/>
                    <a:pt x="4819" y="640"/>
                  </a:cubicBezTo>
                  <a:cubicBezTo>
                    <a:pt x="4009" y="470"/>
                    <a:pt x="3225" y="255"/>
                    <a:pt x="2596" y="11"/>
                  </a:cubicBezTo>
                  <a:cubicBezTo>
                    <a:pt x="2579" y="4"/>
                    <a:pt x="2561" y="1"/>
                    <a:pt x="25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23"/>
            <p:cNvSpPr/>
            <p:nvPr/>
          </p:nvSpPr>
          <p:spPr>
            <a:xfrm rot="884075">
              <a:off x="5623296" y="3604832"/>
              <a:ext cx="692949" cy="427971"/>
            </a:xfrm>
            <a:custGeom>
              <a:rect b="b" l="l" r="r" t="t"/>
              <a:pathLst>
                <a:path extrusionOk="0" h="5685" w="9086">
                  <a:moveTo>
                    <a:pt x="6274" y="0"/>
                  </a:moveTo>
                  <a:cubicBezTo>
                    <a:pt x="4569" y="666"/>
                    <a:pt x="1782" y="1088"/>
                    <a:pt x="313" y="1088"/>
                  </a:cubicBezTo>
                  <a:cubicBezTo>
                    <a:pt x="201" y="1088"/>
                    <a:pt x="96" y="1086"/>
                    <a:pt x="0" y="1081"/>
                  </a:cubicBezTo>
                  <a:lnTo>
                    <a:pt x="0" y="1081"/>
                  </a:lnTo>
                  <a:lnTo>
                    <a:pt x="1996" y="3171"/>
                  </a:lnTo>
                  <a:lnTo>
                    <a:pt x="948" y="5677"/>
                  </a:lnTo>
                  <a:cubicBezTo>
                    <a:pt x="1043" y="5682"/>
                    <a:pt x="1147" y="5684"/>
                    <a:pt x="1258" y="5684"/>
                  </a:cubicBezTo>
                  <a:cubicBezTo>
                    <a:pt x="3555" y="5684"/>
                    <a:pt x="9086" y="4645"/>
                    <a:pt x="8639" y="3270"/>
                  </a:cubicBezTo>
                  <a:lnTo>
                    <a:pt x="8205" y="2505"/>
                  </a:lnTo>
                  <a:lnTo>
                    <a:pt x="627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23"/>
            <p:cNvSpPr/>
            <p:nvPr/>
          </p:nvSpPr>
          <p:spPr>
            <a:xfrm rot="884075">
              <a:off x="5611123" y="3589480"/>
              <a:ext cx="684712" cy="450028"/>
            </a:xfrm>
            <a:custGeom>
              <a:rect b="b" l="l" r="r" t="t"/>
              <a:pathLst>
                <a:path extrusionOk="0" h="5978" w="8978">
                  <a:moveTo>
                    <a:pt x="6387" y="325"/>
                  </a:moveTo>
                  <a:lnTo>
                    <a:pt x="8247" y="2735"/>
                  </a:lnTo>
                  <a:lnTo>
                    <a:pt x="8673" y="3489"/>
                  </a:lnTo>
                  <a:lnTo>
                    <a:pt x="8673" y="3489"/>
                  </a:lnTo>
                  <a:cubicBezTo>
                    <a:pt x="8680" y="3518"/>
                    <a:pt x="8684" y="3547"/>
                    <a:pt x="8684" y="3576"/>
                  </a:cubicBezTo>
                  <a:cubicBezTo>
                    <a:pt x="8684" y="3633"/>
                    <a:pt x="8669" y="3689"/>
                    <a:pt x="8640" y="3750"/>
                  </a:cubicBezTo>
                  <a:cubicBezTo>
                    <a:pt x="8611" y="3806"/>
                    <a:pt x="8568" y="3869"/>
                    <a:pt x="8509" y="3931"/>
                  </a:cubicBezTo>
                  <a:cubicBezTo>
                    <a:pt x="8400" y="4047"/>
                    <a:pt x="8234" y="4167"/>
                    <a:pt x="8027" y="4286"/>
                  </a:cubicBezTo>
                  <a:cubicBezTo>
                    <a:pt x="7664" y="4491"/>
                    <a:pt x="7173" y="4684"/>
                    <a:pt x="6618" y="4854"/>
                  </a:cubicBezTo>
                  <a:cubicBezTo>
                    <a:pt x="5780" y="5111"/>
                    <a:pt x="4797" y="5320"/>
                    <a:pt x="3866" y="5464"/>
                  </a:cubicBezTo>
                  <a:cubicBezTo>
                    <a:pt x="3401" y="5536"/>
                    <a:pt x="2946" y="5593"/>
                    <a:pt x="2532" y="5628"/>
                  </a:cubicBezTo>
                  <a:cubicBezTo>
                    <a:pt x="2116" y="5666"/>
                    <a:pt x="1739" y="5687"/>
                    <a:pt x="1426" y="5687"/>
                  </a:cubicBezTo>
                  <a:cubicBezTo>
                    <a:pt x="1394" y="5687"/>
                    <a:pt x="1362" y="5687"/>
                    <a:pt x="1331" y="5687"/>
                  </a:cubicBezTo>
                  <a:lnTo>
                    <a:pt x="1331" y="5687"/>
                  </a:lnTo>
                  <a:lnTo>
                    <a:pt x="2296" y="3376"/>
                  </a:lnTo>
                  <a:cubicBezTo>
                    <a:pt x="2319" y="3321"/>
                    <a:pt x="2309" y="3258"/>
                    <a:pt x="2267" y="3217"/>
                  </a:cubicBezTo>
                  <a:lnTo>
                    <a:pt x="517" y="1385"/>
                  </a:lnTo>
                  <a:lnTo>
                    <a:pt x="517" y="1385"/>
                  </a:lnTo>
                  <a:cubicBezTo>
                    <a:pt x="885" y="1383"/>
                    <a:pt x="1324" y="1356"/>
                    <a:pt x="1805" y="1306"/>
                  </a:cubicBezTo>
                  <a:cubicBezTo>
                    <a:pt x="2551" y="1229"/>
                    <a:pt x="3399" y="1103"/>
                    <a:pt x="4221" y="929"/>
                  </a:cubicBezTo>
                  <a:cubicBezTo>
                    <a:pt x="5001" y="765"/>
                    <a:pt x="5757" y="562"/>
                    <a:pt x="6387" y="325"/>
                  </a:cubicBezTo>
                  <a:close/>
                  <a:moveTo>
                    <a:pt x="6434" y="1"/>
                  </a:moveTo>
                  <a:cubicBezTo>
                    <a:pt x="6417" y="1"/>
                    <a:pt x="6399" y="4"/>
                    <a:pt x="6382" y="9"/>
                  </a:cubicBezTo>
                  <a:cubicBezTo>
                    <a:pt x="5964" y="173"/>
                    <a:pt x="5475" y="322"/>
                    <a:pt x="4956" y="456"/>
                  </a:cubicBezTo>
                  <a:cubicBezTo>
                    <a:pt x="4177" y="655"/>
                    <a:pt x="3328" y="812"/>
                    <a:pt x="2537" y="921"/>
                  </a:cubicBezTo>
                  <a:cubicBezTo>
                    <a:pt x="1747" y="1029"/>
                    <a:pt x="1017" y="1090"/>
                    <a:pt x="474" y="1090"/>
                  </a:cubicBezTo>
                  <a:cubicBezTo>
                    <a:pt x="365" y="1090"/>
                    <a:pt x="262" y="1088"/>
                    <a:pt x="169" y="1082"/>
                  </a:cubicBezTo>
                  <a:cubicBezTo>
                    <a:pt x="165" y="1081"/>
                    <a:pt x="162" y="1081"/>
                    <a:pt x="158" y="1081"/>
                  </a:cubicBezTo>
                  <a:cubicBezTo>
                    <a:pt x="103" y="1081"/>
                    <a:pt x="52" y="1116"/>
                    <a:pt x="28" y="1168"/>
                  </a:cubicBezTo>
                  <a:cubicBezTo>
                    <a:pt x="0" y="1221"/>
                    <a:pt x="13" y="1286"/>
                    <a:pt x="55" y="1330"/>
                  </a:cubicBezTo>
                  <a:lnTo>
                    <a:pt x="1983" y="3348"/>
                  </a:lnTo>
                  <a:lnTo>
                    <a:pt x="975" y="5768"/>
                  </a:lnTo>
                  <a:cubicBezTo>
                    <a:pt x="956" y="5811"/>
                    <a:pt x="960" y="5861"/>
                    <a:pt x="986" y="5901"/>
                  </a:cubicBezTo>
                  <a:cubicBezTo>
                    <a:pt x="1012" y="5941"/>
                    <a:pt x="1055" y="5968"/>
                    <a:pt x="1103" y="5970"/>
                  </a:cubicBezTo>
                  <a:cubicBezTo>
                    <a:pt x="1201" y="5976"/>
                    <a:pt x="1309" y="5978"/>
                    <a:pt x="1424" y="5978"/>
                  </a:cubicBezTo>
                  <a:cubicBezTo>
                    <a:pt x="1988" y="5978"/>
                    <a:pt x="2729" y="5917"/>
                    <a:pt x="3535" y="5805"/>
                  </a:cubicBezTo>
                  <a:cubicBezTo>
                    <a:pt x="4137" y="5723"/>
                    <a:pt x="4771" y="5610"/>
                    <a:pt x="5386" y="5474"/>
                  </a:cubicBezTo>
                  <a:cubicBezTo>
                    <a:pt x="5849" y="5371"/>
                    <a:pt x="6298" y="5256"/>
                    <a:pt x="6714" y="5129"/>
                  </a:cubicBezTo>
                  <a:cubicBezTo>
                    <a:pt x="7027" y="5032"/>
                    <a:pt x="7319" y="4930"/>
                    <a:pt x="7584" y="4820"/>
                  </a:cubicBezTo>
                  <a:cubicBezTo>
                    <a:pt x="7783" y="4737"/>
                    <a:pt x="7968" y="4652"/>
                    <a:pt x="8131" y="4560"/>
                  </a:cubicBezTo>
                  <a:cubicBezTo>
                    <a:pt x="8379" y="4424"/>
                    <a:pt x="8584" y="4283"/>
                    <a:pt x="8732" y="4122"/>
                  </a:cubicBezTo>
                  <a:cubicBezTo>
                    <a:pt x="8806" y="4042"/>
                    <a:pt x="8867" y="3957"/>
                    <a:pt x="8910" y="3865"/>
                  </a:cubicBezTo>
                  <a:cubicBezTo>
                    <a:pt x="8953" y="3774"/>
                    <a:pt x="8977" y="3676"/>
                    <a:pt x="8977" y="3576"/>
                  </a:cubicBezTo>
                  <a:cubicBezTo>
                    <a:pt x="8977" y="3507"/>
                    <a:pt x="8966" y="3440"/>
                    <a:pt x="8945" y="3372"/>
                  </a:cubicBezTo>
                  <a:cubicBezTo>
                    <a:pt x="8939" y="3353"/>
                    <a:pt x="8929" y="3335"/>
                    <a:pt x="8916" y="3321"/>
                  </a:cubicBezTo>
                  <a:lnTo>
                    <a:pt x="8916" y="3321"/>
                  </a:lnTo>
                  <a:lnTo>
                    <a:pt x="8497" y="2581"/>
                  </a:lnTo>
                  <a:lnTo>
                    <a:pt x="8485" y="2562"/>
                  </a:lnTo>
                  <a:lnTo>
                    <a:pt x="6553" y="57"/>
                  </a:lnTo>
                  <a:cubicBezTo>
                    <a:pt x="6524" y="20"/>
                    <a:pt x="6480" y="1"/>
                    <a:pt x="64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23"/>
            <p:cNvSpPr/>
            <p:nvPr/>
          </p:nvSpPr>
          <p:spPr>
            <a:xfrm rot="884075">
              <a:off x="5961033" y="3675409"/>
              <a:ext cx="335492" cy="214927"/>
            </a:xfrm>
            <a:custGeom>
              <a:rect b="b" l="l" r="r" t="t"/>
              <a:pathLst>
                <a:path extrusionOk="0" h="2855" w="4399">
                  <a:moveTo>
                    <a:pt x="3474" y="0"/>
                  </a:moveTo>
                  <a:lnTo>
                    <a:pt x="0" y="830"/>
                  </a:lnTo>
                  <a:lnTo>
                    <a:pt x="374" y="2419"/>
                  </a:lnTo>
                  <a:cubicBezTo>
                    <a:pt x="498" y="2643"/>
                    <a:pt x="785" y="2717"/>
                    <a:pt x="1151" y="2717"/>
                  </a:cubicBezTo>
                  <a:cubicBezTo>
                    <a:pt x="1850" y="2717"/>
                    <a:pt x="2839" y="2449"/>
                    <a:pt x="3548" y="2449"/>
                  </a:cubicBezTo>
                  <a:cubicBezTo>
                    <a:pt x="3974" y="2449"/>
                    <a:pt x="4299" y="2546"/>
                    <a:pt x="4399" y="2854"/>
                  </a:cubicBezTo>
                  <a:cubicBezTo>
                    <a:pt x="4399" y="2854"/>
                    <a:pt x="3800" y="878"/>
                    <a:pt x="34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23"/>
            <p:cNvSpPr/>
            <p:nvPr/>
          </p:nvSpPr>
          <p:spPr>
            <a:xfrm rot="884075">
              <a:off x="7465906" y="4071186"/>
              <a:ext cx="335568" cy="214927"/>
            </a:xfrm>
            <a:custGeom>
              <a:rect b="b" l="l" r="r" t="t"/>
              <a:pathLst>
                <a:path extrusionOk="0" h="2855" w="4400">
                  <a:moveTo>
                    <a:pt x="927" y="0"/>
                  </a:moveTo>
                  <a:cubicBezTo>
                    <a:pt x="601" y="878"/>
                    <a:pt x="1" y="2854"/>
                    <a:pt x="1" y="2854"/>
                  </a:cubicBezTo>
                  <a:cubicBezTo>
                    <a:pt x="101" y="2546"/>
                    <a:pt x="426" y="2449"/>
                    <a:pt x="852" y="2449"/>
                  </a:cubicBezTo>
                  <a:cubicBezTo>
                    <a:pt x="1561" y="2449"/>
                    <a:pt x="2551" y="2717"/>
                    <a:pt x="3250" y="2717"/>
                  </a:cubicBezTo>
                  <a:cubicBezTo>
                    <a:pt x="3616" y="2717"/>
                    <a:pt x="3903" y="2643"/>
                    <a:pt x="4027" y="2419"/>
                  </a:cubicBezTo>
                  <a:lnTo>
                    <a:pt x="4400" y="830"/>
                  </a:lnTo>
                  <a:lnTo>
                    <a:pt x="9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23"/>
            <p:cNvSpPr/>
            <p:nvPr/>
          </p:nvSpPr>
          <p:spPr>
            <a:xfrm rot="884075">
              <a:off x="6659574" y="1788090"/>
              <a:ext cx="1282252" cy="1902646"/>
            </a:xfrm>
            <a:custGeom>
              <a:rect b="b" l="l" r="r" t="t"/>
              <a:pathLst>
                <a:path extrusionOk="0" h="25274" w="16813">
                  <a:moveTo>
                    <a:pt x="9014" y="1"/>
                  </a:moveTo>
                  <a:cubicBezTo>
                    <a:pt x="6645" y="1"/>
                    <a:pt x="7945" y="10453"/>
                    <a:pt x="6645" y="10511"/>
                  </a:cubicBezTo>
                  <a:cubicBezTo>
                    <a:pt x="6642" y="10511"/>
                    <a:pt x="6640" y="10511"/>
                    <a:pt x="6638" y="10511"/>
                  </a:cubicBezTo>
                  <a:cubicBezTo>
                    <a:pt x="5587" y="10511"/>
                    <a:pt x="4722" y="1"/>
                    <a:pt x="2522" y="1"/>
                  </a:cubicBezTo>
                  <a:cubicBezTo>
                    <a:pt x="2462" y="1"/>
                    <a:pt x="2401" y="9"/>
                    <a:pt x="2339" y="25"/>
                  </a:cubicBezTo>
                  <a:cubicBezTo>
                    <a:pt x="0" y="630"/>
                    <a:pt x="1965" y="12100"/>
                    <a:pt x="1965" y="12100"/>
                  </a:cubicBezTo>
                  <a:lnTo>
                    <a:pt x="374" y="25274"/>
                  </a:lnTo>
                  <a:lnTo>
                    <a:pt x="374" y="25274"/>
                  </a:lnTo>
                  <a:lnTo>
                    <a:pt x="13809" y="24407"/>
                  </a:lnTo>
                  <a:cubicBezTo>
                    <a:pt x="16322" y="19684"/>
                    <a:pt x="16813" y="12909"/>
                    <a:pt x="16813" y="12909"/>
                  </a:cubicBezTo>
                  <a:lnTo>
                    <a:pt x="11353" y="11435"/>
                  </a:lnTo>
                  <a:cubicBezTo>
                    <a:pt x="11411" y="8808"/>
                    <a:pt x="11095" y="1"/>
                    <a:pt x="9014" y="1"/>
                  </a:cubicBezTo>
                  <a:close/>
                </a:path>
              </a:pathLst>
            </a:custGeom>
            <a:solidFill>
              <a:srgbClr val="C396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23"/>
            <p:cNvSpPr/>
            <p:nvPr/>
          </p:nvSpPr>
          <p:spPr>
            <a:xfrm rot="884075">
              <a:off x="7335186" y="2969519"/>
              <a:ext cx="472007" cy="468096"/>
            </a:xfrm>
            <a:custGeom>
              <a:rect b="b" l="l" r="r" t="t"/>
              <a:pathLst>
                <a:path extrusionOk="0" h="6218" w="6189">
                  <a:moveTo>
                    <a:pt x="963" y="0"/>
                  </a:moveTo>
                  <a:lnTo>
                    <a:pt x="143" y="3007"/>
                  </a:lnTo>
                  <a:cubicBezTo>
                    <a:pt x="143" y="3007"/>
                    <a:pt x="0" y="5799"/>
                    <a:pt x="1633" y="6181"/>
                  </a:cubicBezTo>
                  <a:cubicBezTo>
                    <a:pt x="1742" y="6206"/>
                    <a:pt x="1845" y="6218"/>
                    <a:pt x="1943" y="6218"/>
                  </a:cubicBezTo>
                  <a:cubicBezTo>
                    <a:pt x="3316" y="6218"/>
                    <a:pt x="3651" y="3890"/>
                    <a:pt x="3651" y="3890"/>
                  </a:cubicBezTo>
                  <a:cubicBezTo>
                    <a:pt x="3651" y="3890"/>
                    <a:pt x="3894" y="5241"/>
                    <a:pt x="4860" y="5241"/>
                  </a:cubicBezTo>
                  <a:cubicBezTo>
                    <a:pt x="4995" y="5241"/>
                    <a:pt x="5143" y="5215"/>
                    <a:pt x="5308" y="5155"/>
                  </a:cubicBezTo>
                  <a:cubicBezTo>
                    <a:pt x="5722" y="3654"/>
                    <a:pt x="6003" y="2211"/>
                    <a:pt x="6189" y="1039"/>
                  </a:cubicBezTo>
                  <a:lnTo>
                    <a:pt x="963" y="0"/>
                  </a:ln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23"/>
            <p:cNvSpPr/>
            <p:nvPr/>
          </p:nvSpPr>
          <p:spPr>
            <a:xfrm rot="884075">
              <a:off x="6643809" y="2638495"/>
              <a:ext cx="802847" cy="776672"/>
            </a:xfrm>
            <a:custGeom>
              <a:rect b="b" l="l" r="r" t="t"/>
              <a:pathLst>
                <a:path extrusionOk="0" h="10317" w="10527">
                  <a:moveTo>
                    <a:pt x="4310" y="0"/>
                  </a:moveTo>
                  <a:lnTo>
                    <a:pt x="456" y="1580"/>
                  </a:lnTo>
                  <a:lnTo>
                    <a:pt x="0" y="3402"/>
                  </a:lnTo>
                  <a:lnTo>
                    <a:pt x="8268" y="10316"/>
                  </a:lnTo>
                  <a:cubicBezTo>
                    <a:pt x="10526" y="4768"/>
                    <a:pt x="4044" y="2545"/>
                    <a:pt x="4044" y="2545"/>
                  </a:cubicBezTo>
                  <a:cubicBezTo>
                    <a:pt x="4044" y="2545"/>
                    <a:pt x="5463" y="2009"/>
                    <a:pt x="5349" y="1045"/>
                  </a:cubicBezTo>
                  <a:cubicBezTo>
                    <a:pt x="5232" y="81"/>
                    <a:pt x="4310" y="0"/>
                    <a:pt x="4310"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23"/>
            <p:cNvSpPr/>
            <p:nvPr/>
          </p:nvSpPr>
          <p:spPr>
            <a:xfrm rot="884075">
              <a:off x="6278759" y="2500180"/>
              <a:ext cx="1051168" cy="1074106"/>
            </a:xfrm>
            <a:custGeom>
              <a:rect b="b" l="l" r="r" t="t"/>
              <a:pathLst>
                <a:path extrusionOk="0" h="14268" w="13783">
                  <a:moveTo>
                    <a:pt x="7597" y="0"/>
                  </a:moveTo>
                  <a:cubicBezTo>
                    <a:pt x="7188" y="0"/>
                    <a:pt x="6717" y="41"/>
                    <a:pt x="6178" y="131"/>
                  </a:cubicBezTo>
                  <a:cubicBezTo>
                    <a:pt x="2580" y="733"/>
                    <a:pt x="1" y="2524"/>
                    <a:pt x="457" y="6446"/>
                  </a:cubicBezTo>
                  <a:cubicBezTo>
                    <a:pt x="909" y="10367"/>
                    <a:pt x="4160" y="14268"/>
                    <a:pt x="4160" y="14268"/>
                  </a:cubicBezTo>
                  <a:lnTo>
                    <a:pt x="12916" y="11339"/>
                  </a:lnTo>
                  <a:cubicBezTo>
                    <a:pt x="13783" y="4538"/>
                    <a:pt x="6286" y="3974"/>
                    <a:pt x="6286" y="3974"/>
                  </a:cubicBezTo>
                  <a:cubicBezTo>
                    <a:pt x="6286" y="3974"/>
                    <a:pt x="7905" y="3380"/>
                    <a:pt x="9103" y="2284"/>
                  </a:cubicBezTo>
                  <a:cubicBezTo>
                    <a:pt x="10188" y="1290"/>
                    <a:pt x="9899" y="0"/>
                    <a:pt x="7597" y="0"/>
                  </a:cubicBezTo>
                  <a:close/>
                </a:path>
              </a:pathLst>
            </a:custGeom>
            <a:solidFill>
              <a:srgbClr val="C396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23"/>
            <p:cNvSpPr/>
            <p:nvPr/>
          </p:nvSpPr>
          <p:spPr>
            <a:xfrm rot="884075">
              <a:off x="6298840" y="2484823"/>
              <a:ext cx="982529" cy="1096163"/>
            </a:xfrm>
            <a:custGeom>
              <a:rect b="b" l="l" r="r" t="t"/>
              <a:pathLst>
                <a:path extrusionOk="0" h="14561" w="12883">
                  <a:moveTo>
                    <a:pt x="7341" y="1"/>
                  </a:moveTo>
                  <a:cubicBezTo>
                    <a:pt x="6923" y="1"/>
                    <a:pt x="6445" y="42"/>
                    <a:pt x="5899" y="132"/>
                  </a:cubicBezTo>
                  <a:cubicBezTo>
                    <a:pt x="5059" y="274"/>
                    <a:pt x="4274" y="478"/>
                    <a:pt x="3565" y="758"/>
                  </a:cubicBezTo>
                  <a:cubicBezTo>
                    <a:pt x="3033" y="969"/>
                    <a:pt x="2545" y="1224"/>
                    <a:pt x="2110" y="1529"/>
                  </a:cubicBezTo>
                  <a:cubicBezTo>
                    <a:pt x="1457" y="1987"/>
                    <a:pt x="930" y="2555"/>
                    <a:pt x="564" y="3252"/>
                  </a:cubicBezTo>
                  <a:cubicBezTo>
                    <a:pt x="200" y="3947"/>
                    <a:pt x="1" y="4769"/>
                    <a:pt x="1" y="5724"/>
                  </a:cubicBezTo>
                  <a:cubicBezTo>
                    <a:pt x="1" y="6006"/>
                    <a:pt x="19" y="6302"/>
                    <a:pt x="52" y="6608"/>
                  </a:cubicBezTo>
                  <a:cubicBezTo>
                    <a:pt x="169" y="7605"/>
                    <a:pt x="460" y="8597"/>
                    <a:pt x="834" y="9524"/>
                  </a:cubicBezTo>
                  <a:cubicBezTo>
                    <a:pt x="1391" y="10912"/>
                    <a:pt x="2130" y="12156"/>
                    <a:pt x="2730" y="13055"/>
                  </a:cubicBezTo>
                  <a:cubicBezTo>
                    <a:pt x="3330" y="13954"/>
                    <a:pt x="3790" y="14507"/>
                    <a:pt x="3791" y="14508"/>
                  </a:cubicBezTo>
                  <a:cubicBezTo>
                    <a:pt x="3821" y="14543"/>
                    <a:pt x="3862" y="14561"/>
                    <a:pt x="3903" y="14561"/>
                  </a:cubicBezTo>
                  <a:cubicBezTo>
                    <a:pt x="3937" y="14561"/>
                    <a:pt x="3970" y="14549"/>
                    <a:pt x="3998" y="14526"/>
                  </a:cubicBezTo>
                  <a:cubicBezTo>
                    <a:pt x="4062" y="14484"/>
                    <a:pt x="4072" y="14389"/>
                    <a:pt x="4021" y="14328"/>
                  </a:cubicBezTo>
                  <a:cubicBezTo>
                    <a:pt x="4019" y="14324"/>
                    <a:pt x="3210" y="13352"/>
                    <a:pt x="2346" y="11898"/>
                  </a:cubicBezTo>
                  <a:cubicBezTo>
                    <a:pt x="1916" y="11171"/>
                    <a:pt x="1471" y="10323"/>
                    <a:pt x="1107" y="9416"/>
                  </a:cubicBezTo>
                  <a:cubicBezTo>
                    <a:pt x="744" y="8509"/>
                    <a:pt x="458" y="7543"/>
                    <a:pt x="348" y="6583"/>
                  </a:cubicBezTo>
                  <a:cubicBezTo>
                    <a:pt x="314" y="6286"/>
                    <a:pt x="298" y="6002"/>
                    <a:pt x="298" y="5732"/>
                  </a:cubicBezTo>
                  <a:cubicBezTo>
                    <a:pt x="298" y="4918"/>
                    <a:pt x="449" y="4220"/>
                    <a:pt x="720" y="3618"/>
                  </a:cubicBezTo>
                  <a:cubicBezTo>
                    <a:pt x="924" y="3166"/>
                    <a:pt x="1197" y="2770"/>
                    <a:pt x="1532" y="2418"/>
                  </a:cubicBezTo>
                  <a:cubicBezTo>
                    <a:pt x="2033" y="1892"/>
                    <a:pt x="2674" y="1473"/>
                    <a:pt x="3422" y="1145"/>
                  </a:cubicBezTo>
                  <a:cubicBezTo>
                    <a:pt x="4168" y="819"/>
                    <a:pt x="5024" y="585"/>
                    <a:pt x="5949" y="431"/>
                  </a:cubicBezTo>
                  <a:cubicBezTo>
                    <a:pt x="6480" y="343"/>
                    <a:pt x="6944" y="303"/>
                    <a:pt x="7344" y="303"/>
                  </a:cubicBezTo>
                  <a:cubicBezTo>
                    <a:pt x="7700" y="303"/>
                    <a:pt x="8005" y="335"/>
                    <a:pt x="8260" y="391"/>
                  </a:cubicBezTo>
                  <a:cubicBezTo>
                    <a:pt x="8451" y="434"/>
                    <a:pt x="8614" y="490"/>
                    <a:pt x="8748" y="555"/>
                  </a:cubicBezTo>
                  <a:cubicBezTo>
                    <a:pt x="8848" y="603"/>
                    <a:pt x="8935" y="656"/>
                    <a:pt x="9007" y="715"/>
                  </a:cubicBezTo>
                  <a:cubicBezTo>
                    <a:pt x="9113" y="800"/>
                    <a:pt x="9190" y="895"/>
                    <a:pt x="9240" y="996"/>
                  </a:cubicBezTo>
                  <a:cubicBezTo>
                    <a:pt x="9288" y="1096"/>
                    <a:pt x="9312" y="1200"/>
                    <a:pt x="9312" y="1314"/>
                  </a:cubicBezTo>
                  <a:cubicBezTo>
                    <a:pt x="9312" y="1466"/>
                    <a:pt x="9269" y="1635"/>
                    <a:pt x="9174" y="1808"/>
                  </a:cubicBezTo>
                  <a:cubicBezTo>
                    <a:pt x="9081" y="1983"/>
                    <a:pt x="8939" y="2162"/>
                    <a:pt x="8752" y="2332"/>
                  </a:cubicBezTo>
                  <a:cubicBezTo>
                    <a:pt x="8169" y="2865"/>
                    <a:pt x="7474" y="3284"/>
                    <a:pt x="6926" y="3566"/>
                  </a:cubicBezTo>
                  <a:cubicBezTo>
                    <a:pt x="6653" y="3706"/>
                    <a:pt x="6416" y="3815"/>
                    <a:pt x="6247" y="3886"/>
                  </a:cubicBezTo>
                  <a:cubicBezTo>
                    <a:pt x="6164" y="3921"/>
                    <a:pt x="6096" y="3947"/>
                    <a:pt x="6051" y="3966"/>
                  </a:cubicBezTo>
                  <a:cubicBezTo>
                    <a:pt x="6029" y="3974"/>
                    <a:pt x="6011" y="3982"/>
                    <a:pt x="5998" y="3985"/>
                  </a:cubicBezTo>
                  <a:cubicBezTo>
                    <a:pt x="5992" y="3987"/>
                    <a:pt x="5989" y="3990"/>
                    <a:pt x="5987" y="3990"/>
                  </a:cubicBezTo>
                  <a:lnTo>
                    <a:pt x="5982" y="3992"/>
                  </a:lnTo>
                  <a:cubicBezTo>
                    <a:pt x="5918" y="4016"/>
                    <a:pt x="5878" y="4082"/>
                    <a:pt x="5889" y="4151"/>
                  </a:cubicBezTo>
                  <a:cubicBezTo>
                    <a:pt x="5899" y="4218"/>
                    <a:pt x="5955" y="4271"/>
                    <a:pt x="6023" y="4276"/>
                  </a:cubicBezTo>
                  <a:cubicBezTo>
                    <a:pt x="6031" y="4276"/>
                    <a:pt x="6451" y="4311"/>
                    <a:pt x="7071" y="4448"/>
                  </a:cubicBezTo>
                  <a:cubicBezTo>
                    <a:pt x="7536" y="4552"/>
                    <a:pt x="8118" y="4714"/>
                    <a:pt x="8724" y="4964"/>
                  </a:cubicBezTo>
                  <a:cubicBezTo>
                    <a:pt x="9179" y="5154"/>
                    <a:pt x="9649" y="5391"/>
                    <a:pt x="10097" y="5693"/>
                  </a:cubicBezTo>
                  <a:cubicBezTo>
                    <a:pt x="10768" y="6144"/>
                    <a:pt x="11389" y="6737"/>
                    <a:pt x="11844" y="7509"/>
                  </a:cubicBezTo>
                  <a:cubicBezTo>
                    <a:pt x="12298" y="8283"/>
                    <a:pt x="12587" y="9239"/>
                    <a:pt x="12587" y="10434"/>
                  </a:cubicBezTo>
                  <a:cubicBezTo>
                    <a:pt x="12587" y="10765"/>
                    <a:pt x="12564" y="11111"/>
                    <a:pt x="12518" y="11476"/>
                  </a:cubicBezTo>
                  <a:cubicBezTo>
                    <a:pt x="12508" y="11556"/>
                    <a:pt x="12564" y="11631"/>
                    <a:pt x="12646" y="11641"/>
                  </a:cubicBezTo>
                  <a:cubicBezTo>
                    <a:pt x="12652" y="11642"/>
                    <a:pt x="12658" y="11642"/>
                    <a:pt x="12664" y="11642"/>
                  </a:cubicBezTo>
                  <a:cubicBezTo>
                    <a:pt x="12737" y="11642"/>
                    <a:pt x="12803" y="11588"/>
                    <a:pt x="12812" y="11513"/>
                  </a:cubicBezTo>
                  <a:cubicBezTo>
                    <a:pt x="12860" y="11135"/>
                    <a:pt x="12882" y="10776"/>
                    <a:pt x="12882" y="10432"/>
                  </a:cubicBezTo>
                  <a:cubicBezTo>
                    <a:pt x="12882" y="9692"/>
                    <a:pt x="12775" y="9034"/>
                    <a:pt x="12587" y="8450"/>
                  </a:cubicBezTo>
                  <a:cubicBezTo>
                    <a:pt x="12258" y="7427"/>
                    <a:pt x="11680" y="6632"/>
                    <a:pt x="11001" y="6022"/>
                  </a:cubicBezTo>
                  <a:cubicBezTo>
                    <a:pt x="10493" y="5565"/>
                    <a:pt x="9930" y="5207"/>
                    <a:pt x="9370" y="4931"/>
                  </a:cubicBezTo>
                  <a:cubicBezTo>
                    <a:pt x="8532" y="4515"/>
                    <a:pt x="7702" y="4277"/>
                    <a:pt x="7082" y="4144"/>
                  </a:cubicBezTo>
                  <a:cubicBezTo>
                    <a:pt x="6898" y="4104"/>
                    <a:pt x="6732" y="4073"/>
                    <a:pt x="6589" y="4050"/>
                  </a:cubicBezTo>
                  <a:lnTo>
                    <a:pt x="6589" y="4050"/>
                  </a:lnTo>
                  <a:cubicBezTo>
                    <a:pt x="6726" y="3987"/>
                    <a:pt x="6886" y="3911"/>
                    <a:pt x="7060" y="3821"/>
                  </a:cubicBezTo>
                  <a:cubicBezTo>
                    <a:pt x="7621" y="3531"/>
                    <a:pt x="8336" y="3104"/>
                    <a:pt x="8951" y="2542"/>
                  </a:cubicBezTo>
                  <a:cubicBezTo>
                    <a:pt x="9159" y="2351"/>
                    <a:pt x="9322" y="2149"/>
                    <a:pt x="9432" y="1940"/>
                  </a:cubicBezTo>
                  <a:cubicBezTo>
                    <a:pt x="9545" y="1731"/>
                    <a:pt x="9604" y="1518"/>
                    <a:pt x="9604" y="1306"/>
                  </a:cubicBezTo>
                  <a:cubicBezTo>
                    <a:pt x="9604" y="1121"/>
                    <a:pt x="9556" y="941"/>
                    <a:pt x="9458" y="781"/>
                  </a:cubicBezTo>
                  <a:cubicBezTo>
                    <a:pt x="9384" y="661"/>
                    <a:pt x="9283" y="550"/>
                    <a:pt x="9159" y="453"/>
                  </a:cubicBezTo>
                  <a:cubicBezTo>
                    <a:pt x="8970" y="309"/>
                    <a:pt x="8726" y="197"/>
                    <a:pt x="8424" y="121"/>
                  </a:cubicBezTo>
                  <a:cubicBezTo>
                    <a:pt x="8124" y="42"/>
                    <a:pt x="7764" y="2"/>
                    <a:pt x="734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23"/>
            <p:cNvSpPr/>
            <p:nvPr/>
          </p:nvSpPr>
          <p:spPr>
            <a:xfrm rot="884075">
              <a:off x="7377401" y="2589214"/>
              <a:ext cx="598227" cy="799858"/>
            </a:xfrm>
            <a:custGeom>
              <a:rect b="b" l="l" r="r" t="t"/>
              <a:pathLst>
                <a:path extrusionOk="0" h="10625" w="7844">
                  <a:moveTo>
                    <a:pt x="2814" y="0"/>
                  </a:moveTo>
                  <a:cubicBezTo>
                    <a:pt x="1550" y="0"/>
                    <a:pt x="717" y="1960"/>
                    <a:pt x="369" y="5178"/>
                  </a:cubicBezTo>
                  <a:cubicBezTo>
                    <a:pt x="0" y="8578"/>
                    <a:pt x="631" y="10442"/>
                    <a:pt x="1843" y="10615"/>
                  </a:cubicBezTo>
                  <a:cubicBezTo>
                    <a:pt x="1890" y="10622"/>
                    <a:pt x="1935" y="10625"/>
                    <a:pt x="1979" y="10625"/>
                  </a:cubicBezTo>
                  <a:cubicBezTo>
                    <a:pt x="3093" y="10625"/>
                    <a:pt x="3566" y="8587"/>
                    <a:pt x="3858" y="7213"/>
                  </a:cubicBezTo>
                  <a:lnTo>
                    <a:pt x="3858" y="7213"/>
                  </a:lnTo>
                  <a:cubicBezTo>
                    <a:pt x="3858" y="7214"/>
                    <a:pt x="3685" y="9315"/>
                    <a:pt x="5158" y="9576"/>
                  </a:cubicBezTo>
                  <a:cubicBezTo>
                    <a:pt x="5221" y="9587"/>
                    <a:pt x="5281" y="9593"/>
                    <a:pt x="5340" y="9593"/>
                  </a:cubicBezTo>
                  <a:cubicBezTo>
                    <a:pt x="6667" y="9593"/>
                    <a:pt x="7075" y="6876"/>
                    <a:pt x="7325" y="5314"/>
                  </a:cubicBezTo>
                  <a:cubicBezTo>
                    <a:pt x="7585" y="3682"/>
                    <a:pt x="7844" y="909"/>
                    <a:pt x="6458" y="628"/>
                  </a:cubicBezTo>
                  <a:cubicBezTo>
                    <a:pt x="6365" y="609"/>
                    <a:pt x="6275" y="600"/>
                    <a:pt x="6190" y="600"/>
                  </a:cubicBezTo>
                  <a:cubicBezTo>
                    <a:pt x="5009" y="600"/>
                    <a:pt x="4593" y="2296"/>
                    <a:pt x="4593" y="2296"/>
                  </a:cubicBezTo>
                  <a:cubicBezTo>
                    <a:pt x="4593" y="2296"/>
                    <a:pt x="4421" y="259"/>
                    <a:pt x="3034" y="20"/>
                  </a:cubicBezTo>
                  <a:cubicBezTo>
                    <a:pt x="2959" y="7"/>
                    <a:pt x="2886" y="0"/>
                    <a:pt x="2814" y="0"/>
                  </a:cubicBezTo>
                  <a:close/>
                </a:path>
              </a:pathLst>
            </a:custGeom>
            <a:solidFill>
              <a:srgbClr val="C396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23"/>
            <p:cNvSpPr/>
            <p:nvPr/>
          </p:nvSpPr>
          <p:spPr>
            <a:xfrm rot="884075">
              <a:off x="7669301" y="2758008"/>
              <a:ext cx="80384" cy="392589"/>
            </a:xfrm>
            <a:custGeom>
              <a:rect b="b" l="l" r="r" t="t"/>
              <a:pathLst>
                <a:path extrusionOk="0" h="5215" w="1054">
                  <a:moveTo>
                    <a:pt x="900" y="0"/>
                  </a:moveTo>
                  <a:cubicBezTo>
                    <a:pt x="823" y="0"/>
                    <a:pt x="758" y="59"/>
                    <a:pt x="750" y="136"/>
                  </a:cubicBezTo>
                  <a:lnTo>
                    <a:pt x="750" y="144"/>
                  </a:lnTo>
                  <a:cubicBezTo>
                    <a:pt x="742" y="218"/>
                    <a:pt x="679" y="873"/>
                    <a:pt x="557" y="1792"/>
                  </a:cubicBezTo>
                  <a:cubicBezTo>
                    <a:pt x="435" y="2714"/>
                    <a:pt x="257" y="3900"/>
                    <a:pt x="16" y="5038"/>
                  </a:cubicBezTo>
                  <a:cubicBezTo>
                    <a:pt x="0" y="5119"/>
                    <a:pt x="50" y="5196"/>
                    <a:pt x="130" y="5212"/>
                  </a:cubicBezTo>
                  <a:cubicBezTo>
                    <a:pt x="140" y="5214"/>
                    <a:pt x="151" y="5215"/>
                    <a:pt x="161" y="5215"/>
                  </a:cubicBezTo>
                  <a:cubicBezTo>
                    <a:pt x="229" y="5215"/>
                    <a:pt x="291" y="5168"/>
                    <a:pt x="304" y="5098"/>
                  </a:cubicBezTo>
                  <a:cubicBezTo>
                    <a:pt x="556" y="3911"/>
                    <a:pt x="740" y="2679"/>
                    <a:pt x="862" y="1741"/>
                  </a:cubicBezTo>
                  <a:cubicBezTo>
                    <a:pt x="984" y="803"/>
                    <a:pt x="1045" y="163"/>
                    <a:pt x="1045" y="161"/>
                  </a:cubicBezTo>
                  <a:cubicBezTo>
                    <a:pt x="1053" y="81"/>
                    <a:pt x="992" y="9"/>
                    <a:pt x="912" y="1"/>
                  </a:cubicBezTo>
                  <a:cubicBezTo>
                    <a:pt x="908" y="0"/>
                    <a:pt x="904" y="0"/>
                    <a:pt x="9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23"/>
            <p:cNvSpPr/>
            <p:nvPr/>
          </p:nvSpPr>
          <p:spPr>
            <a:xfrm rot="884075">
              <a:off x="7386172" y="2577474"/>
              <a:ext cx="576720" cy="822217"/>
            </a:xfrm>
            <a:custGeom>
              <a:rect b="b" l="l" r="r" t="t"/>
              <a:pathLst>
                <a:path extrusionOk="0" h="10922" w="7562">
                  <a:moveTo>
                    <a:pt x="2697" y="302"/>
                  </a:moveTo>
                  <a:cubicBezTo>
                    <a:pt x="2761" y="302"/>
                    <a:pt x="2826" y="307"/>
                    <a:pt x="2893" y="320"/>
                  </a:cubicBezTo>
                  <a:cubicBezTo>
                    <a:pt x="3049" y="345"/>
                    <a:pt x="3185" y="398"/>
                    <a:pt x="3310" y="467"/>
                  </a:cubicBezTo>
                  <a:cubicBezTo>
                    <a:pt x="3418" y="530"/>
                    <a:pt x="3514" y="607"/>
                    <a:pt x="3603" y="692"/>
                  </a:cubicBezTo>
                  <a:cubicBezTo>
                    <a:pt x="3755" y="845"/>
                    <a:pt x="3880" y="1032"/>
                    <a:pt x="3978" y="1227"/>
                  </a:cubicBezTo>
                  <a:cubicBezTo>
                    <a:pt x="4126" y="1519"/>
                    <a:pt x="4214" y="1830"/>
                    <a:pt x="4267" y="2068"/>
                  </a:cubicBezTo>
                  <a:cubicBezTo>
                    <a:pt x="4293" y="2185"/>
                    <a:pt x="4309" y="2286"/>
                    <a:pt x="4319" y="2354"/>
                  </a:cubicBezTo>
                  <a:cubicBezTo>
                    <a:pt x="4323" y="2389"/>
                    <a:pt x="4327" y="2416"/>
                    <a:pt x="4330" y="2434"/>
                  </a:cubicBezTo>
                  <a:cubicBezTo>
                    <a:pt x="4331" y="2445"/>
                    <a:pt x="4331" y="2450"/>
                    <a:pt x="4331" y="2455"/>
                  </a:cubicBezTo>
                  <a:lnTo>
                    <a:pt x="4331" y="2458"/>
                  </a:lnTo>
                  <a:lnTo>
                    <a:pt x="4331" y="2461"/>
                  </a:lnTo>
                  <a:cubicBezTo>
                    <a:pt x="4338" y="2533"/>
                    <a:pt x="4396" y="2590"/>
                    <a:pt x="4466" y="2594"/>
                  </a:cubicBezTo>
                  <a:cubicBezTo>
                    <a:pt x="4470" y="2595"/>
                    <a:pt x="4474" y="2595"/>
                    <a:pt x="4479" y="2595"/>
                  </a:cubicBezTo>
                  <a:cubicBezTo>
                    <a:pt x="4543" y="2595"/>
                    <a:pt x="4604" y="2548"/>
                    <a:pt x="4620" y="2482"/>
                  </a:cubicBezTo>
                  <a:lnTo>
                    <a:pt x="4479" y="2445"/>
                  </a:lnTo>
                  <a:lnTo>
                    <a:pt x="4622" y="2479"/>
                  </a:lnTo>
                  <a:cubicBezTo>
                    <a:pt x="4622" y="2479"/>
                    <a:pt x="4622" y="2477"/>
                    <a:pt x="4624" y="2474"/>
                  </a:cubicBezTo>
                  <a:cubicBezTo>
                    <a:pt x="4630" y="2450"/>
                    <a:pt x="4660" y="2336"/>
                    <a:pt x="4720" y="2180"/>
                  </a:cubicBezTo>
                  <a:cubicBezTo>
                    <a:pt x="4765" y="2061"/>
                    <a:pt x="4824" y="1920"/>
                    <a:pt x="4903" y="1774"/>
                  </a:cubicBezTo>
                  <a:cubicBezTo>
                    <a:pt x="4961" y="1667"/>
                    <a:pt x="5030" y="1556"/>
                    <a:pt x="5108" y="1451"/>
                  </a:cubicBezTo>
                  <a:cubicBezTo>
                    <a:pt x="5224" y="1294"/>
                    <a:pt x="5365" y="1154"/>
                    <a:pt x="5523" y="1056"/>
                  </a:cubicBezTo>
                  <a:cubicBezTo>
                    <a:pt x="5603" y="1005"/>
                    <a:pt x="5688" y="965"/>
                    <a:pt x="5779" y="939"/>
                  </a:cubicBezTo>
                  <a:cubicBezTo>
                    <a:pt x="5871" y="912"/>
                    <a:pt x="5969" y="898"/>
                    <a:pt x="6075" y="898"/>
                  </a:cubicBezTo>
                  <a:cubicBezTo>
                    <a:pt x="6149" y="898"/>
                    <a:pt x="6229" y="906"/>
                    <a:pt x="6314" y="922"/>
                  </a:cubicBezTo>
                  <a:cubicBezTo>
                    <a:pt x="6404" y="939"/>
                    <a:pt x="6484" y="970"/>
                    <a:pt x="6558" y="1010"/>
                  </a:cubicBezTo>
                  <a:cubicBezTo>
                    <a:pt x="6686" y="1081"/>
                    <a:pt x="6792" y="1185"/>
                    <a:pt x="6885" y="1323"/>
                  </a:cubicBezTo>
                  <a:cubicBezTo>
                    <a:pt x="6954" y="1426"/>
                    <a:pt x="7014" y="1546"/>
                    <a:pt x="7062" y="1683"/>
                  </a:cubicBezTo>
                  <a:cubicBezTo>
                    <a:pt x="7136" y="1886"/>
                    <a:pt x="7189" y="2124"/>
                    <a:pt x="7221" y="2382"/>
                  </a:cubicBezTo>
                  <a:cubicBezTo>
                    <a:pt x="7255" y="2641"/>
                    <a:pt x="7269" y="2920"/>
                    <a:pt x="7269" y="3208"/>
                  </a:cubicBezTo>
                  <a:cubicBezTo>
                    <a:pt x="7269" y="3975"/>
                    <a:pt x="7166" y="4799"/>
                    <a:pt x="7064" y="5442"/>
                  </a:cubicBezTo>
                  <a:cubicBezTo>
                    <a:pt x="7003" y="5834"/>
                    <a:pt x="6930" y="6293"/>
                    <a:pt x="6837" y="6765"/>
                  </a:cubicBezTo>
                  <a:cubicBezTo>
                    <a:pt x="6767" y="7118"/>
                    <a:pt x="6685" y="7475"/>
                    <a:pt x="6587" y="7815"/>
                  </a:cubicBezTo>
                  <a:cubicBezTo>
                    <a:pt x="6513" y="8067"/>
                    <a:pt x="6430" y="8309"/>
                    <a:pt x="6336" y="8526"/>
                  </a:cubicBezTo>
                  <a:cubicBezTo>
                    <a:pt x="6266" y="8691"/>
                    <a:pt x="6189" y="8842"/>
                    <a:pt x="6107" y="8974"/>
                  </a:cubicBezTo>
                  <a:cubicBezTo>
                    <a:pt x="5985" y="9173"/>
                    <a:pt x="5848" y="9332"/>
                    <a:pt x="5702" y="9438"/>
                  </a:cubicBezTo>
                  <a:cubicBezTo>
                    <a:pt x="5630" y="9489"/>
                    <a:pt x="5553" y="9529"/>
                    <a:pt x="5474" y="9558"/>
                  </a:cubicBezTo>
                  <a:cubicBezTo>
                    <a:pt x="5397" y="9584"/>
                    <a:pt x="5314" y="9598"/>
                    <a:pt x="5224" y="9600"/>
                  </a:cubicBezTo>
                  <a:cubicBezTo>
                    <a:pt x="5174" y="9600"/>
                    <a:pt x="5121" y="9597"/>
                    <a:pt x="5068" y="9586"/>
                  </a:cubicBezTo>
                  <a:cubicBezTo>
                    <a:pt x="4933" y="9562"/>
                    <a:pt x="4815" y="9521"/>
                    <a:pt x="4710" y="9468"/>
                  </a:cubicBezTo>
                  <a:cubicBezTo>
                    <a:pt x="4527" y="9375"/>
                    <a:pt x="4388" y="9244"/>
                    <a:pt x="4275" y="9085"/>
                  </a:cubicBezTo>
                  <a:cubicBezTo>
                    <a:pt x="4190" y="8966"/>
                    <a:pt x="4124" y="8834"/>
                    <a:pt x="4070" y="8698"/>
                  </a:cubicBezTo>
                  <a:cubicBezTo>
                    <a:pt x="3989" y="8491"/>
                    <a:pt x="3944" y="8272"/>
                    <a:pt x="3916" y="8073"/>
                  </a:cubicBezTo>
                  <a:cubicBezTo>
                    <a:pt x="3890" y="7874"/>
                    <a:pt x="3882" y="7696"/>
                    <a:pt x="3882" y="7569"/>
                  </a:cubicBezTo>
                  <a:cubicBezTo>
                    <a:pt x="3882" y="7510"/>
                    <a:pt x="3883" y="7462"/>
                    <a:pt x="3883" y="7430"/>
                  </a:cubicBezTo>
                  <a:cubicBezTo>
                    <a:pt x="3883" y="7414"/>
                    <a:pt x="3885" y="7401"/>
                    <a:pt x="3885" y="7393"/>
                  </a:cubicBezTo>
                  <a:lnTo>
                    <a:pt x="3885" y="7393"/>
                  </a:lnTo>
                  <a:cubicBezTo>
                    <a:pt x="3885" y="7393"/>
                    <a:pt x="3885" y="7393"/>
                    <a:pt x="3885" y="7393"/>
                  </a:cubicBezTo>
                  <a:lnTo>
                    <a:pt x="3885" y="7385"/>
                  </a:lnTo>
                  <a:lnTo>
                    <a:pt x="3885" y="7383"/>
                  </a:lnTo>
                  <a:cubicBezTo>
                    <a:pt x="3892" y="7304"/>
                    <a:pt x="3837" y="7237"/>
                    <a:pt x="3761" y="7224"/>
                  </a:cubicBezTo>
                  <a:cubicBezTo>
                    <a:pt x="3754" y="7223"/>
                    <a:pt x="3747" y="7223"/>
                    <a:pt x="3740" y="7223"/>
                  </a:cubicBezTo>
                  <a:cubicBezTo>
                    <a:pt x="3671" y="7223"/>
                    <a:pt x="3611" y="7270"/>
                    <a:pt x="3596" y="7338"/>
                  </a:cubicBezTo>
                  <a:cubicBezTo>
                    <a:pt x="3524" y="7682"/>
                    <a:pt x="3440" y="8065"/>
                    <a:pt x="3338" y="8444"/>
                  </a:cubicBezTo>
                  <a:cubicBezTo>
                    <a:pt x="3262" y="8730"/>
                    <a:pt x="3176" y="9013"/>
                    <a:pt x="3078" y="9277"/>
                  </a:cubicBezTo>
                  <a:cubicBezTo>
                    <a:pt x="3002" y="9473"/>
                    <a:pt x="2922" y="9661"/>
                    <a:pt x="2834" y="9830"/>
                  </a:cubicBezTo>
                  <a:cubicBezTo>
                    <a:pt x="2768" y="9953"/>
                    <a:pt x="2697" y="10067"/>
                    <a:pt x="2623" y="10168"/>
                  </a:cubicBezTo>
                  <a:cubicBezTo>
                    <a:pt x="2513" y="10319"/>
                    <a:pt x="2392" y="10436"/>
                    <a:pt x="2267" y="10515"/>
                  </a:cubicBezTo>
                  <a:cubicBezTo>
                    <a:pt x="2204" y="10555"/>
                    <a:pt x="2138" y="10584"/>
                    <a:pt x="2071" y="10603"/>
                  </a:cubicBezTo>
                  <a:cubicBezTo>
                    <a:pt x="2005" y="10624"/>
                    <a:pt x="1935" y="10634"/>
                    <a:pt x="1861" y="10634"/>
                  </a:cubicBezTo>
                  <a:cubicBezTo>
                    <a:pt x="1822" y="10634"/>
                    <a:pt x="1785" y="10632"/>
                    <a:pt x="1745" y="10626"/>
                  </a:cubicBezTo>
                  <a:cubicBezTo>
                    <a:pt x="1636" y="10610"/>
                    <a:pt x="1533" y="10579"/>
                    <a:pt x="1437" y="10533"/>
                  </a:cubicBezTo>
                  <a:cubicBezTo>
                    <a:pt x="1268" y="10453"/>
                    <a:pt x="1113" y="10327"/>
                    <a:pt x="975" y="10148"/>
                  </a:cubicBezTo>
                  <a:cubicBezTo>
                    <a:pt x="870" y="10014"/>
                    <a:pt x="774" y="9851"/>
                    <a:pt x="690" y="9656"/>
                  </a:cubicBezTo>
                  <a:cubicBezTo>
                    <a:pt x="565" y="9366"/>
                    <a:pt x="466" y="9008"/>
                    <a:pt x="398" y="8586"/>
                  </a:cubicBezTo>
                  <a:cubicBezTo>
                    <a:pt x="329" y="8162"/>
                    <a:pt x="294" y="7674"/>
                    <a:pt x="294" y="7125"/>
                  </a:cubicBezTo>
                  <a:cubicBezTo>
                    <a:pt x="294" y="6590"/>
                    <a:pt x="328" y="5998"/>
                    <a:pt x="398" y="5348"/>
                  </a:cubicBezTo>
                  <a:cubicBezTo>
                    <a:pt x="485" y="4548"/>
                    <a:pt x="601" y="3827"/>
                    <a:pt x="747" y="3200"/>
                  </a:cubicBezTo>
                  <a:cubicBezTo>
                    <a:pt x="856" y="2728"/>
                    <a:pt x="983" y="2305"/>
                    <a:pt x="1121" y="1943"/>
                  </a:cubicBezTo>
                  <a:cubicBezTo>
                    <a:pt x="1225" y="1670"/>
                    <a:pt x="1339" y="1429"/>
                    <a:pt x="1459" y="1222"/>
                  </a:cubicBezTo>
                  <a:cubicBezTo>
                    <a:pt x="1641" y="912"/>
                    <a:pt x="1837" y="681"/>
                    <a:pt x="2044" y="528"/>
                  </a:cubicBezTo>
                  <a:cubicBezTo>
                    <a:pt x="2147" y="451"/>
                    <a:pt x="2252" y="395"/>
                    <a:pt x="2360" y="358"/>
                  </a:cubicBezTo>
                  <a:cubicBezTo>
                    <a:pt x="2469" y="320"/>
                    <a:pt x="2582" y="302"/>
                    <a:pt x="2697" y="302"/>
                  </a:cubicBezTo>
                  <a:close/>
                  <a:moveTo>
                    <a:pt x="2700" y="0"/>
                  </a:moveTo>
                  <a:cubicBezTo>
                    <a:pt x="2524" y="0"/>
                    <a:pt x="2350" y="34"/>
                    <a:pt x="2190" y="103"/>
                  </a:cubicBezTo>
                  <a:cubicBezTo>
                    <a:pt x="2050" y="161"/>
                    <a:pt x="1915" y="246"/>
                    <a:pt x="1789" y="350"/>
                  </a:cubicBezTo>
                  <a:cubicBezTo>
                    <a:pt x="1569" y="532"/>
                    <a:pt x="1373" y="780"/>
                    <a:pt x="1196" y="1085"/>
                  </a:cubicBezTo>
                  <a:cubicBezTo>
                    <a:pt x="931" y="1546"/>
                    <a:pt x="711" y="2135"/>
                    <a:pt x="530" y="2843"/>
                  </a:cubicBezTo>
                  <a:cubicBezTo>
                    <a:pt x="350" y="3553"/>
                    <a:pt x="209" y="4380"/>
                    <a:pt x="108" y="5307"/>
                  </a:cubicBezTo>
                  <a:cubicBezTo>
                    <a:pt x="35" y="5966"/>
                    <a:pt x="0" y="6571"/>
                    <a:pt x="0" y="7117"/>
                  </a:cubicBezTo>
                  <a:cubicBezTo>
                    <a:pt x="0" y="7688"/>
                    <a:pt x="39" y="8197"/>
                    <a:pt x="111" y="8645"/>
                  </a:cubicBezTo>
                  <a:cubicBezTo>
                    <a:pt x="166" y="8980"/>
                    <a:pt x="239" y="9279"/>
                    <a:pt x="334" y="9544"/>
                  </a:cubicBezTo>
                  <a:cubicBezTo>
                    <a:pt x="474" y="9939"/>
                    <a:pt x="658" y="10257"/>
                    <a:pt x="890" y="10489"/>
                  </a:cubicBezTo>
                  <a:cubicBezTo>
                    <a:pt x="1004" y="10605"/>
                    <a:pt x="1130" y="10700"/>
                    <a:pt x="1267" y="10770"/>
                  </a:cubicBezTo>
                  <a:cubicBezTo>
                    <a:pt x="1403" y="10841"/>
                    <a:pt x="1549" y="10886"/>
                    <a:pt x="1705" y="10908"/>
                  </a:cubicBezTo>
                  <a:cubicBezTo>
                    <a:pt x="1758" y="10916"/>
                    <a:pt x="1811" y="10921"/>
                    <a:pt x="1861" y="10921"/>
                  </a:cubicBezTo>
                  <a:cubicBezTo>
                    <a:pt x="2023" y="10921"/>
                    <a:pt x="2175" y="10883"/>
                    <a:pt x="2315" y="10817"/>
                  </a:cubicBezTo>
                  <a:cubicBezTo>
                    <a:pt x="2435" y="10758"/>
                    <a:pt x="2548" y="10676"/>
                    <a:pt x="2647" y="10579"/>
                  </a:cubicBezTo>
                  <a:cubicBezTo>
                    <a:pt x="2824" y="10409"/>
                    <a:pt x="2973" y="10189"/>
                    <a:pt x="3103" y="9944"/>
                  </a:cubicBezTo>
                  <a:cubicBezTo>
                    <a:pt x="3298" y="9573"/>
                    <a:pt x="3450" y="9133"/>
                    <a:pt x="3577" y="8687"/>
                  </a:cubicBezTo>
                  <a:cubicBezTo>
                    <a:pt x="3609" y="8575"/>
                    <a:pt x="3639" y="8463"/>
                    <a:pt x="3667" y="8352"/>
                  </a:cubicBezTo>
                  <a:lnTo>
                    <a:pt x="3667" y="8352"/>
                  </a:lnTo>
                  <a:cubicBezTo>
                    <a:pt x="3686" y="8446"/>
                    <a:pt x="3710" y="8542"/>
                    <a:pt x="3741" y="8639"/>
                  </a:cubicBezTo>
                  <a:cubicBezTo>
                    <a:pt x="3826" y="8908"/>
                    <a:pt x="3956" y="9181"/>
                    <a:pt x="4161" y="9406"/>
                  </a:cubicBezTo>
                  <a:cubicBezTo>
                    <a:pt x="4262" y="9518"/>
                    <a:pt x="4386" y="9618"/>
                    <a:pt x="4527" y="9698"/>
                  </a:cubicBezTo>
                  <a:cubicBezTo>
                    <a:pt x="4670" y="9778"/>
                    <a:pt x="4832" y="9838"/>
                    <a:pt x="5015" y="9868"/>
                  </a:cubicBezTo>
                  <a:cubicBezTo>
                    <a:pt x="5086" y="9881"/>
                    <a:pt x="5157" y="9887"/>
                    <a:pt x="5224" y="9887"/>
                  </a:cubicBezTo>
                  <a:cubicBezTo>
                    <a:pt x="5415" y="9887"/>
                    <a:pt x="5593" y="9838"/>
                    <a:pt x="5752" y="9748"/>
                  </a:cubicBezTo>
                  <a:cubicBezTo>
                    <a:pt x="5890" y="9671"/>
                    <a:pt x="6015" y="9566"/>
                    <a:pt x="6125" y="9440"/>
                  </a:cubicBezTo>
                  <a:cubicBezTo>
                    <a:pt x="6320" y="9218"/>
                    <a:pt x="6478" y="8935"/>
                    <a:pt x="6613" y="8619"/>
                  </a:cubicBezTo>
                  <a:cubicBezTo>
                    <a:pt x="6815" y="8141"/>
                    <a:pt x="6963" y="7584"/>
                    <a:pt x="7080" y="7032"/>
                  </a:cubicBezTo>
                  <a:cubicBezTo>
                    <a:pt x="7197" y="6479"/>
                    <a:pt x="7280" y="5934"/>
                    <a:pt x="7353" y="5484"/>
                  </a:cubicBezTo>
                  <a:cubicBezTo>
                    <a:pt x="7457" y="4832"/>
                    <a:pt x="7561" y="3997"/>
                    <a:pt x="7561" y="3203"/>
                  </a:cubicBezTo>
                  <a:cubicBezTo>
                    <a:pt x="7561" y="2901"/>
                    <a:pt x="7545" y="2607"/>
                    <a:pt x="7510" y="2328"/>
                  </a:cubicBezTo>
                  <a:cubicBezTo>
                    <a:pt x="7481" y="2119"/>
                    <a:pt x="7444" y="1920"/>
                    <a:pt x="7390" y="1736"/>
                  </a:cubicBezTo>
                  <a:cubicBezTo>
                    <a:pt x="7308" y="1459"/>
                    <a:pt x="7190" y="1212"/>
                    <a:pt x="7024" y="1018"/>
                  </a:cubicBezTo>
                  <a:cubicBezTo>
                    <a:pt x="6942" y="922"/>
                    <a:pt x="6845" y="837"/>
                    <a:pt x="6735" y="771"/>
                  </a:cubicBezTo>
                  <a:cubicBezTo>
                    <a:pt x="6627" y="705"/>
                    <a:pt x="6505" y="657"/>
                    <a:pt x="6370" y="631"/>
                  </a:cubicBezTo>
                  <a:cubicBezTo>
                    <a:pt x="6267" y="610"/>
                    <a:pt x="6168" y="601"/>
                    <a:pt x="6073" y="601"/>
                  </a:cubicBezTo>
                  <a:cubicBezTo>
                    <a:pt x="5908" y="601"/>
                    <a:pt x="5754" y="631"/>
                    <a:pt x="5614" y="682"/>
                  </a:cubicBezTo>
                  <a:cubicBezTo>
                    <a:pt x="5490" y="729"/>
                    <a:pt x="5378" y="792"/>
                    <a:pt x="5279" y="865"/>
                  </a:cubicBezTo>
                  <a:cubicBezTo>
                    <a:pt x="5102" y="994"/>
                    <a:pt x="4956" y="1156"/>
                    <a:pt x="4835" y="1325"/>
                  </a:cubicBezTo>
                  <a:cubicBezTo>
                    <a:pt x="4703" y="1508"/>
                    <a:pt x="4603" y="1701"/>
                    <a:pt x="4527" y="1873"/>
                  </a:cubicBezTo>
                  <a:lnTo>
                    <a:pt x="4527" y="1873"/>
                  </a:lnTo>
                  <a:cubicBezTo>
                    <a:pt x="4502" y="1772"/>
                    <a:pt x="4472" y="1663"/>
                    <a:pt x="4434" y="1549"/>
                  </a:cubicBezTo>
                  <a:cubicBezTo>
                    <a:pt x="4381" y="1397"/>
                    <a:pt x="4317" y="1235"/>
                    <a:pt x="4237" y="1076"/>
                  </a:cubicBezTo>
                  <a:cubicBezTo>
                    <a:pt x="4115" y="837"/>
                    <a:pt x="3956" y="604"/>
                    <a:pt x="3744" y="414"/>
                  </a:cubicBezTo>
                  <a:cubicBezTo>
                    <a:pt x="3636" y="320"/>
                    <a:pt x="3519" y="235"/>
                    <a:pt x="3386" y="167"/>
                  </a:cubicBezTo>
                  <a:cubicBezTo>
                    <a:pt x="3254" y="101"/>
                    <a:pt x="3105" y="50"/>
                    <a:pt x="2944" y="23"/>
                  </a:cubicBezTo>
                  <a:cubicBezTo>
                    <a:pt x="2862" y="8"/>
                    <a:pt x="2781" y="0"/>
                    <a:pt x="27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23"/>
            <p:cNvSpPr/>
            <p:nvPr/>
          </p:nvSpPr>
          <p:spPr>
            <a:xfrm rot="884075">
              <a:off x="5661484" y="2956124"/>
              <a:ext cx="366380" cy="202957"/>
            </a:xfrm>
            <a:custGeom>
              <a:rect b="b" l="l" r="r" t="t"/>
              <a:pathLst>
                <a:path extrusionOk="0" h="2696" w="4804">
                  <a:moveTo>
                    <a:pt x="0" y="1"/>
                  </a:moveTo>
                  <a:cubicBezTo>
                    <a:pt x="0" y="1"/>
                    <a:pt x="1112" y="2696"/>
                    <a:pt x="3852" y="2696"/>
                  </a:cubicBezTo>
                  <a:cubicBezTo>
                    <a:pt x="4150" y="2696"/>
                    <a:pt x="4467" y="2664"/>
                    <a:pt x="4803" y="2594"/>
                  </a:cubicBezTo>
                  <a:cubicBezTo>
                    <a:pt x="4803" y="2594"/>
                    <a:pt x="3349" y="20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23"/>
            <p:cNvSpPr/>
            <p:nvPr/>
          </p:nvSpPr>
          <p:spPr>
            <a:xfrm rot="884075">
              <a:off x="5999809" y="2852788"/>
              <a:ext cx="245804" cy="345313"/>
            </a:xfrm>
            <a:custGeom>
              <a:rect b="b" l="l" r="r" t="t"/>
              <a:pathLst>
                <a:path extrusionOk="0" h="4587" w="3223">
                  <a:moveTo>
                    <a:pt x="2917" y="0"/>
                  </a:moveTo>
                  <a:cubicBezTo>
                    <a:pt x="0" y="1225"/>
                    <a:pt x="453" y="4587"/>
                    <a:pt x="453" y="4587"/>
                  </a:cubicBezTo>
                  <a:cubicBezTo>
                    <a:pt x="3222" y="3838"/>
                    <a:pt x="2919" y="0"/>
                    <a:pt x="29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23"/>
            <p:cNvSpPr/>
            <p:nvPr/>
          </p:nvSpPr>
          <p:spPr>
            <a:xfrm rot="884075">
              <a:off x="5671237" y="2478544"/>
              <a:ext cx="348076" cy="274398"/>
            </a:xfrm>
            <a:custGeom>
              <a:rect b="b" l="l" r="r" t="t"/>
              <a:pathLst>
                <a:path extrusionOk="0" h="3645" w="4564">
                  <a:moveTo>
                    <a:pt x="1" y="1"/>
                  </a:moveTo>
                  <a:cubicBezTo>
                    <a:pt x="1" y="2"/>
                    <a:pt x="505" y="3550"/>
                    <a:pt x="4563" y="3645"/>
                  </a:cubicBezTo>
                  <a:cubicBezTo>
                    <a:pt x="4563" y="3645"/>
                    <a:pt x="3899" y="246"/>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23"/>
            <p:cNvSpPr/>
            <p:nvPr/>
          </p:nvSpPr>
          <p:spPr>
            <a:xfrm rot="884075">
              <a:off x="6012172" y="2550411"/>
              <a:ext cx="275166" cy="327321"/>
            </a:xfrm>
            <a:custGeom>
              <a:rect b="b" l="l" r="r" t="t"/>
              <a:pathLst>
                <a:path extrusionOk="0" h="4348" w="3608">
                  <a:moveTo>
                    <a:pt x="3564" y="1"/>
                  </a:moveTo>
                  <a:cubicBezTo>
                    <a:pt x="423" y="403"/>
                    <a:pt x="1" y="4348"/>
                    <a:pt x="1" y="4348"/>
                  </a:cubicBezTo>
                  <a:cubicBezTo>
                    <a:pt x="3608" y="3409"/>
                    <a:pt x="3564" y="2"/>
                    <a:pt x="356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23"/>
            <p:cNvSpPr/>
            <p:nvPr/>
          </p:nvSpPr>
          <p:spPr>
            <a:xfrm rot="884075">
              <a:off x="5861779" y="2021252"/>
              <a:ext cx="309943" cy="397708"/>
            </a:xfrm>
            <a:custGeom>
              <a:rect b="b" l="l" r="r" t="t"/>
              <a:pathLst>
                <a:path extrusionOk="0" h="5283" w="4064">
                  <a:moveTo>
                    <a:pt x="643" y="1"/>
                  </a:moveTo>
                  <a:cubicBezTo>
                    <a:pt x="643" y="1"/>
                    <a:pt x="643" y="1"/>
                    <a:pt x="643" y="1"/>
                  </a:cubicBezTo>
                  <a:lnTo>
                    <a:pt x="643" y="1"/>
                  </a:lnTo>
                  <a:cubicBezTo>
                    <a:pt x="643" y="1"/>
                    <a:pt x="643" y="1"/>
                    <a:pt x="643" y="1"/>
                  </a:cubicBezTo>
                  <a:close/>
                  <a:moveTo>
                    <a:pt x="643" y="1"/>
                  </a:moveTo>
                  <a:cubicBezTo>
                    <a:pt x="0" y="4334"/>
                    <a:pt x="3354" y="5283"/>
                    <a:pt x="3354" y="5283"/>
                  </a:cubicBezTo>
                  <a:cubicBezTo>
                    <a:pt x="4063" y="1613"/>
                    <a:pt x="644" y="2"/>
                    <a:pt x="64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23"/>
            <p:cNvSpPr/>
            <p:nvPr/>
          </p:nvSpPr>
          <p:spPr>
            <a:xfrm rot="884075">
              <a:off x="6078665" y="2254989"/>
              <a:ext cx="299952" cy="259794"/>
            </a:xfrm>
            <a:custGeom>
              <a:rect b="b" l="l" r="r" t="t"/>
              <a:pathLst>
                <a:path extrusionOk="0" h="3451" w="3933">
                  <a:moveTo>
                    <a:pt x="3932" y="0"/>
                  </a:moveTo>
                  <a:cubicBezTo>
                    <a:pt x="439" y="191"/>
                    <a:pt x="1" y="3450"/>
                    <a:pt x="1" y="3450"/>
                  </a:cubicBezTo>
                  <a:cubicBezTo>
                    <a:pt x="3492" y="3381"/>
                    <a:pt x="3932" y="0"/>
                    <a:pt x="393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23"/>
            <p:cNvSpPr/>
            <p:nvPr/>
          </p:nvSpPr>
          <p:spPr>
            <a:xfrm rot="884075">
              <a:off x="6222935" y="1760003"/>
              <a:ext cx="352271" cy="371285"/>
            </a:xfrm>
            <a:custGeom>
              <a:rect b="b" l="l" r="r" t="t"/>
              <a:pathLst>
                <a:path extrusionOk="0" h="4932" w="4619">
                  <a:moveTo>
                    <a:pt x="3744" y="0"/>
                  </a:moveTo>
                  <a:lnTo>
                    <a:pt x="3744" y="0"/>
                  </a:lnTo>
                  <a:cubicBezTo>
                    <a:pt x="0" y="1384"/>
                    <a:pt x="1119" y="4932"/>
                    <a:pt x="1119" y="4932"/>
                  </a:cubicBezTo>
                  <a:cubicBezTo>
                    <a:pt x="4619" y="3624"/>
                    <a:pt x="3744" y="0"/>
                    <a:pt x="37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23"/>
            <p:cNvSpPr/>
            <p:nvPr/>
          </p:nvSpPr>
          <p:spPr>
            <a:xfrm rot="884075">
              <a:off x="5968926" y="2071160"/>
              <a:ext cx="269370" cy="1330287"/>
            </a:xfrm>
            <a:custGeom>
              <a:rect b="b" l="l" r="r" t="t"/>
              <a:pathLst>
                <a:path extrusionOk="0" h="17671" w="3532">
                  <a:moveTo>
                    <a:pt x="1596" y="1"/>
                  </a:moveTo>
                  <a:cubicBezTo>
                    <a:pt x="1539" y="1"/>
                    <a:pt x="1485" y="34"/>
                    <a:pt x="1461" y="90"/>
                  </a:cubicBezTo>
                  <a:cubicBezTo>
                    <a:pt x="395" y="2618"/>
                    <a:pt x="0" y="5015"/>
                    <a:pt x="0" y="7172"/>
                  </a:cubicBezTo>
                  <a:cubicBezTo>
                    <a:pt x="0" y="10266"/>
                    <a:pt x="811" y="12873"/>
                    <a:pt x="1623" y="14706"/>
                  </a:cubicBezTo>
                  <a:cubicBezTo>
                    <a:pt x="2434" y="16541"/>
                    <a:pt x="3246" y="17604"/>
                    <a:pt x="3251" y="17612"/>
                  </a:cubicBezTo>
                  <a:cubicBezTo>
                    <a:pt x="3280" y="17650"/>
                    <a:pt x="3324" y="17670"/>
                    <a:pt x="3369" y="17670"/>
                  </a:cubicBezTo>
                  <a:cubicBezTo>
                    <a:pt x="3399" y="17670"/>
                    <a:pt x="3430" y="17661"/>
                    <a:pt x="3456" y="17641"/>
                  </a:cubicBezTo>
                  <a:cubicBezTo>
                    <a:pt x="3519" y="17591"/>
                    <a:pt x="3532" y="17498"/>
                    <a:pt x="3484" y="17432"/>
                  </a:cubicBezTo>
                  <a:cubicBezTo>
                    <a:pt x="3476" y="17423"/>
                    <a:pt x="2676" y="16371"/>
                    <a:pt x="1881" y="14567"/>
                  </a:cubicBezTo>
                  <a:cubicBezTo>
                    <a:pt x="1085" y="12761"/>
                    <a:pt x="292" y="10200"/>
                    <a:pt x="292" y="7172"/>
                  </a:cubicBezTo>
                  <a:cubicBezTo>
                    <a:pt x="292" y="5049"/>
                    <a:pt x="682" y="2695"/>
                    <a:pt x="1731" y="205"/>
                  </a:cubicBezTo>
                  <a:cubicBezTo>
                    <a:pt x="1763" y="130"/>
                    <a:pt x="1727" y="45"/>
                    <a:pt x="1654" y="13"/>
                  </a:cubicBezTo>
                  <a:cubicBezTo>
                    <a:pt x="1635" y="5"/>
                    <a:pt x="1615" y="1"/>
                    <a:pt x="15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23"/>
            <p:cNvSpPr/>
            <p:nvPr/>
          </p:nvSpPr>
          <p:spPr>
            <a:xfrm rot="884075">
              <a:off x="5649718" y="2945000"/>
              <a:ext cx="390022" cy="225391"/>
            </a:xfrm>
            <a:custGeom>
              <a:rect b="b" l="l" r="r" t="t"/>
              <a:pathLst>
                <a:path extrusionOk="0" h="2994" w="5114">
                  <a:moveTo>
                    <a:pt x="394" y="311"/>
                  </a:moveTo>
                  <a:cubicBezTo>
                    <a:pt x="1108" y="380"/>
                    <a:pt x="1727" y="550"/>
                    <a:pt x="2259" y="772"/>
                  </a:cubicBezTo>
                  <a:cubicBezTo>
                    <a:pt x="3148" y="1141"/>
                    <a:pt x="3793" y="1655"/>
                    <a:pt x="4216" y="2075"/>
                  </a:cubicBezTo>
                  <a:cubicBezTo>
                    <a:pt x="4426" y="2287"/>
                    <a:pt x="4580" y="2474"/>
                    <a:pt x="4683" y="2605"/>
                  </a:cubicBezTo>
                  <a:cubicBezTo>
                    <a:pt x="4691" y="2617"/>
                    <a:pt x="4700" y="2628"/>
                    <a:pt x="4707" y="2639"/>
                  </a:cubicBezTo>
                  <a:lnTo>
                    <a:pt x="4707" y="2639"/>
                  </a:lnTo>
                  <a:cubicBezTo>
                    <a:pt x="4462" y="2678"/>
                    <a:pt x="4230" y="2697"/>
                    <a:pt x="4009" y="2697"/>
                  </a:cubicBezTo>
                  <a:cubicBezTo>
                    <a:pt x="3349" y="2697"/>
                    <a:pt x="2789" y="2533"/>
                    <a:pt x="2317" y="2290"/>
                  </a:cubicBezTo>
                  <a:cubicBezTo>
                    <a:pt x="1963" y="2107"/>
                    <a:pt x="1658" y="1880"/>
                    <a:pt x="1402" y="1639"/>
                  </a:cubicBezTo>
                  <a:cubicBezTo>
                    <a:pt x="1016" y="1278"/>
                    <a:pt x="735" y="887"/>
                    <a:pt x="554" y="589"/>
                  </a:cubicBezTo>
                  <a:cubicBezTo>
                    <a:pt x="489" y="484"/>
                    <a:pt x="436" y="389"/>
                    <a:pt x="394" y="311"/>
                  </a:cubicBezTo>
                  <a:close/>
                  <a:moveTo>
                    <a:pt x="151" y="1"/>
                  </a:moveTo>
                  <a:cubicBezTo>
                    <a:pt x="106" y="1"/>
                    <a:pt x="63" y="24"/>
                    <a:pt x="35" y="64"/>
                  </a:cubicBezTo>
                  <a:cubicBezTo>
                    <a:pt x="5" y="106"/>
                    <a:pt x="0" y="157"/>
                    <a:pt x="19" y="205"/>
                  </a:cubicBezTo>
                  <a:cubicBezTo>
                    <a:pt x="21" y="210"/>
                    <a:pt x="93" y="385"/>
                    <a:pt x="244" y="645"/>
                  </a:cubicBezTo>
                  <a:cubicBezTo>
                    <a:pt x="470" y="1035"/>
                    <a:pt x="877" y="1618"/>
                    <a:pt x="1495" y="2107"/>
                  </a:cubicBezTo>
                  <a:cubicBezTo>
                    <a:pt x="1803" y="2353"/>
                    <a:pt x="2164" y="2573"/>
                    <a:pt x="2585" y="2734"/>
                  </a:cubicBezTo>
                  <a:cubicBezTo>
                    <a:pt x="3004" y="2894"/>
                    <a:pt x="3479" y="2994"/>
                    <a:pt x="4010" y="2994"/>
                  </a:cubicBezTo>
                  <a:cubicBezTo>
                    <a:pt x="4317" y="2994"/>
                    <a:pt x="4644" y="2962"/>
                    <a:pt x="4989" y="2889"/>
                  </a:cubicBezTo>
                  <a:cubicBezTo>
                    <a:pt x="5036" y="2878"/>
                    <a:pt x="5076" y="2846"/>
                    <a:pt x="5094" y="2803"/>
                  </a:cubicBezTo>
                  <a:cubicBezTo>
                    <a:pt x="5113" y="2758"/>
                    <a:pt x="5110" y="2708"/>
                    <a:pt x="5084" y="2668"/>
                  </a:cubicBezTo>
                  <a:lnTo>
                    <a:pt x="4957" y="2742"/>
                  </a:lnTo>
                  <a:lnTo>
                    <a:pt x="4957" y="2742"/>
                  </a:lnTo>
                  <a:lnTo>
                    <a:pt x="5084" y="2666"/>
                  </a:lnTo>
                  <a:cubicBezTo>
                    <a:pt x="5078" y="2657"/>
                    <a:pt x="4705" y="2043"/>
                    <a:pt x="3904" y="1406"/>
                  </a:cubicBezTo>
                  <a:cubicBezTo>
                    <a:pt x="3503" y="1086"/>
                    <a:pt x="2997" y="762"/>
                    <a:pt x="2376" y="502"/>
                  </a:cubicBezTo>
                  <a:cubicBezTo>
                    <a:pt x="1753" y="244"/>
                    <a:pt x="1019" y="53"/>
                    <a:pt x="164" y="1"/>
                  </a:cubicBezTo>
                  <a:cubicBezTo>
                    <a:pt x="160" y="1"/>
                    <a:pt x="155"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3"/>
            <p:cNvSpPr/>
            <p:nvPr/>
          </p:nvSpPr>
          <p:spPr>
            <a:xfrm rot="884075">
              <a:off x="6021082" y="2842938"/>
              <a:ext cx="213086" cy="367521"/>
            </a:xfrm>
            <a:custGeom>
              <a:rect b="b" l="l" r="r" t="t"/>
              <a:pathLst>
                <a:path extrusionOk="0" h="4882" w="2794">
                  <a:moveTo>
                    <a:pt x="2500" y="368"/>
                  </a:moveTo>
                  <a:cubicBezTo>
                    <a:pt x="2501" y="401"/>
                    <a:pt x="2501" y="438"/>
                    <a:pt x="2501" y="477"/>
                  </a:cubicBezTo>
                  <a:cubicBezTo>
                    <a:pt x="2501" y="707"/>
                    <a:pt x="2489" y="1049"/>
                    <a:pt x="2436" y="1436"/>
                  </a:cubicBezTo>
                  <a:cubicBezTo>
                    <a:pt x="2395" y="1726"/>
                    <a:pt x="2333" y="2044"/>
                    <a:pt x="2235" y="2360"/>
                  </a:cubicBezTo>
                  <a:cubicBezTo>
                    <a:pt x="2087" y="2839"/>
                    <a:pt x="1866" y="3315"/>
                    <a:pt x="1529" y="3712"/>
                  </a:cubicBezTo>
                  <a:cubicBezTo>
                    <a:pt x="1360" y="3909"/>
                    <a:pt x="1163" y="4089"/>
                    <a:pt x="935" y="4237"/>
                  </a:cubicBezTo>
                  <a:cubicBezTo>
                    <a:pt x="747" y="4359"/>
                    <a:pt x="538" y="4462"/>
                    <a:pt x="303" y="4540"/>
                  </a:cubicBezTo>
                  <a:lnTo>
                    <a:pt x="303" y="4540"/>
                  </a:lnTo>
                  <a:cubicBezTo>
                    <a:pt x="298" y="4463"/>
                    <a:pt x="294" y="4362"/>
                    <a:pt x="294" y="4243"/>
                  </a:cubicBezTo>
                  <a:cubicBezTo>
                    <a:pt x="294" y="4004"/>
                    <a:pt x="310" y="3693"/>
                    <a:pt x="368" y="3346"/>
                  </a:cubicBezTo>
                  <a:cubicBezTo>
                    <a:pt x="455" y="2824"/>
                    <a:pt x="634" y="2227"/>
                    <a:pt x="994" y="1676"/>
                  </a:cubicBezTo>
                  <a:cubicBezTo>
                    <a:pt x="1172" y="1402"/>
                    <a:pt x="1397" y="1139"/>
                    <a:pt x="1676" y="899"/>
                  </a:cubicBezTo>
                  <a:cubicBezTo>
                    <a:pt x="1910" y="702"/>
                    <a:pt x="2182" y="521"/>
                    <a:pt x="2500" y="368"/>
                  </a:cubicBezTo>
                  <a:close/>
                  <a:moveTo>
                    <a:pt x="2637" y="0"/>
                  </a:moveTo>
                  <a:cubicBezTo>
                    <a:pt x="2618" y="0"/>
                    <a:pt x="2598" y="4"/>
                    <a:pt x="2580" y="12"/>
                  </a:cubicBezTo>
                  <a:cubicBezTo>
                    <a:pt x="2005" y="252"/>
                    <a:pt x="1554" y="577"/>
                    <a:pt x="1203" y="943"/>
                  </a:cubicBezTo>
                  <a:cubicBezTo>
                    <a:pt x="939" y="1217"/>
                    <a:pt x="734" y="1514"/>
                    <a:pt x="570" y="1818"/>
                  </a:cubicBezTo>
                  <a:cubicBezTo>
                    <a:pt x="328" y="2270"/>
                    <a:pt x="185" y="2736"/>
                    <a:pt x="103" y="3160"/>
                  </a:cubicBezTo>
                  <a:cubicBezTo>
                    <a:pt x="21" y="3584"/>
                    <a:pt x="0" y="3962"/>
                    <a:pt x="0" y="4245"/>
                  </a:cubicBezTo>
                  <a:cubicBezTo>
                    <a:pt x="0" y="4556"/>
                    <a:pt x="28" y="4749"/>
                    <a:pt x="28" y="4755"/>
                  </a:cubicBezTo>
                  <a:cubicBezTo>
                    <a:pt x="32" y="4797"/>
                    <a:pt x="55" y="4836"/>
                    <a:pt x="92" y="4857"/>
                  </a:cubicBezTo>
                  <a:cubicBezTo>
                    <a:pt x="117" y="4873"/>
                    <a:pt x="146" y="4881"/>
                    <a:pt x="176" y="4881"/>
                  </a:cubicBezTo>
                  <a:cubicBezTo>
                    <a:pt x="188" y="4881"/>
                    <a:pt x="200" y="4880"/>
                    <a:pt x="212" y="4877"/>
                  </a:cubicBezTo>
                  <a:lnTo>
                    <a:pt x="212" y="4877"/>
                  </a:lnTo>
                  <a:lnTo>
                    <a:pt x="212" y="4877"/>
                  </a:lnTo>
                  <a:cubicBezTo>
                    <a:pt x="508" y="4796"/>
                    <a:pt x="772" y="4683"/>
                    <a:pt x="1007" y="4540"/>
                  </a:cubicBezTo>
                  <a:cubicBezTo>
                    <a:pt x="1418" y="4293"/>
                    <a:pt x="1734" y="3964"/>
                    <a:pt x="1980" y="3601"/>
                  </a:cubicBezTo>
                  <a:cubicBezTo>
                    <a:pt x="2344" y="3055"/>
                    <a:pt x="2548" y="2433"/>
                    <a:pt x="2660" y="1869"/>
                  </a:cubicBezTo>
                  <a:cubicBezTo>
                    <a:pt x="2773" y="1306"/>
                    <a:pt x="2794" y="797"/>
                    <a:pt x="2794" y="479"/>
                  </a:cubicBezTo>
                  <a:cubicBezTo>
                    <a:pt x="2794" y="267"/>
                    <a:pt x="2784" y="140"/>
                    <a:pt x="2784" y="135"/>
                  </a:cubicBezTo>
                  <a:cubicBezTo>
                    <a:pt x="2781" y="90"/>
                    <a:pt x="2753" y="45"/>
                    <a:pt x="2713" y="21"/>
                  </a:cubicBezTo>
                  <a:cubicBezTo>
                    <a:pt x="2690" y="7"/>
                    <a:pt x="2664" y="0"/>
                    <a:pt x="26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3"/>
            <p:cNvSpPr/>
            <p:nvPr/>
          </p:nvSpPr>
          <p:spPr>
            <a:xfrm rot="884075">
              <a:off x="5659661" y="2467424"/>
              <a:ext cx="371413" cy="296531"/>
            </a:xfrm>
            <a:custGeom>
              <a:rect b="b" l="l" r="r" t="t"/>
              <a:pathLst>
                <a:path extrusionOk="0" h="3939" w="4870">
                  <a:moveTo>
                    <a:pt x="338" y="313"/>
                  </a:moveTo>
                  <a:cubicBezTo>
                    <a:pt x="1199" y="394"/>
                    <a:pt x="1886" y="633"/>
                    <a:pt x="2436" y="953"/>
                  </a:cubicBezTo>
                  <a:cubicBezTo>
                    <a:pt x="2879" y="1210"/>
                    <a:pt x="3232" y="1516"/>
                    <a:pt x="3516" y="1834"/>
                  </a:cubicBezTo>
                  <a:cubicBezTo>
                    <a:pt x="3941" y="2311"/>
                    <a:pt x="4206" y="2810"/>
                    <a:pt x="4364" y="3191"/>
                  </a:cubicBezTo>
                  <a:cubicBezTo>
                    <a:pt x="4439" y="3372"/>
                    <a:pt x="4489" y="3526"/>
                    <a:pt x="4522" y="3638"/>
                  </a:cubicBezTo>
                  <a:lnTo>
                    <a:pt x="4522" y="3638"/>
                  </a:lnTo>
                  <a:cubicBezTo>
                    <a:pt x="3623" y="3589"/>
                    <a:pt x="2919" y="3366"/>
                    <a:pt x="2363" y="3054"/>
                  </a:cubicBezTo>
                  <a:cubicBezTo>
                    <a:pt x="1916" y="2802"/>
                    <a:pt x="1564" y="2496"/>
                    <a:pt x="1288" y="2175"/>
                  </a:cubicBezTo>
                  <a:cubicBezTo>
                    <a:pt x="872" y="1693"/>
                    <a:pt x="623" y="1178"/>
                    <a:pt x="480" y="784"/>
                  </a:cubicBezTo>
                  <a:cubicBezTo>
                    <a:pt x="410" y="591"/>
                    <a:pt x="367" y="428"/>
                    <a:pt x="338" y="313"/>
                  </a:cubicBezTo>
                  <a:close/>
                  <a:moveTo>
                    <a:pt x="155" y="1"/>
                  </a:moveTo>
                  <a:cubicBezTo>
                    <a:pt x="114" y="1"/>
                    <a:pt x="71" y="17"/>
                    <a:pt x="45" y="48"/>
                  </a:cubicBezTo>
                  <a:cubicBezTo>
                    <a:pt x="15" y="80"/>
                    <a:pt x="0" y="123"/>
                    <a:pt x="7" y="168"/>
                  </a:cubicBezTo>
                  <a:cubicBezTo>
                    <a:pt x="7" y="174"/>
                    <a:pt x="41" y="404"/>
                    <a:pt x="156" y="749"/>
                  </a:cubicBezTo>
                  <a:cubicBezTo>
                    <a:pt x="241" y="1009"/>
                    <a:pt x="373" y="1332"/>
                    <a:pt x="570" y="1672"/>
                  </a:cubicBezTo>
                  <a:cubicBezTo>
                    <a:pt x="720" y="1929"/>
                    <a:pt x="906" y="2194"/>
                    <a:pt x="1139" y="2451"/>
                  </a:cubicBezTo>
                  <a:cubicBezTo>
                    <a:pt x="1489" y="2836"/>
                    <a:pt x="1943" y="3197"/>
                    <a:pt x="2532" y="3469"/>
                  </a:cubicBezTo>
                  <a:cubicBezTo>
                    <a:pt x="3120" y="3740"/>
                    <a:pt x="3837" y="3918"/>
                    <a:pt x="4712" y="3939"/>
                  </a:cubicBezTo>
                  <a:cubicBezTo>
                    <a:pt x="4714" y="3939"/>
                    <a:pt x="4715" y="3939"/>
                    <a:pt x="4717" y="3939"/>
                  </a:cubicBezTo>
                  <a:cubicBezTo>
                    <a:pt x="4760" y="3939"/>
                    <a:pt x="4800" y="3918"/>
                    <a:pt x="4829" y="3886"/>
                  </a:cubicBezTo>
                  <a:cubicBezTo>
                    <a:pt x="4857" y="3852"/>
                    <a:pt x="4869" y="3806"/>
                    <a:pt x="4861" y="3764"/>
                  </a:cubicBezTo>
                  <a:lnTo>
                    <a:pt x="4861" y="3764"/>
                  </a:lnTo>
                  <a:lnTo>
                    <a:pt x="4715" y="3793"/>
                  </a:lnTo>
                  <a:lnTo>
                    <a:pt x="4715" y="3793"/>
                  </a:lnTo>
                  <a:lnTo>
                    <a:pt x="4860" y="3764"/>
                  </a:lnTo>
                  <a:cubicBezTo>
                    <a:pt x="4857" y="3758"/>
                    <a:pt x="4815" y="3538"/>
                    <a:pt x="4686" y="3204"/>
                  </a:cubicBezTo>
                  <a:cubicBezTo>
                    <a:pt x="4592" y="2955"/>
                    <a:pt x="4450" y="2642"/>
                    <a:pt x="4242" y="2311"/>
                  </a:cubicBezTo>
                  <a:cubicBezTo>
                    <a:pt x="3930" y="1813"/>
                    <a:pt x="3473" y="1269"/>
                    <a:pt x="2810" y="834"/>
                  </a:cubicBezTo>
                  <a:cubicBezTo>
                    <a:pt x="2148" y="399"/>
                    <a:pt x="1281" y="72"/>
                    <a:pt x="161" y="1"/>
                  </a:cubicBezTo>
                  <a:cubicBezTo>
                    <a:pt x="159" y="1"/>
                    <a:pt x="157"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3"/>
            <p:cNvSpPr/>
            <p:nvPr/>
          </p:nvSpPr>
          <p:spPr>
            <a:xfrm rot="884075">
              <a:off x="6000362" y="2538890"/>
              <a:ext cx="294766" cy="349152"/>
            </a:xfrm>
            <a:custGeom>
              <a:rect b="b" l="l" r="r" t="t"/>
              <a:pathLst>
                <a:path extrusionOk="0" h="4638" w="3865">
                  <a:moveTo>
                    <a:pt x="3566" y="324"/>
                  </a:moveTo>
                  <a:cubicBezTo>
                    <a:pt x="3559" y="427"/>
                    <a:pt x="3544" y="573"/>
                    <a:pt x="3513" y="749"/>
                  </a:cubicBezTo>
                  <a:cubicBezTo>
                    <a:pt x="3472" y="997"/>
                    <a:pt x="3396" y="1307"/>
                    <a:pt x="3271" y="1639"/>
                  </a:cubicBezTo>
                  <a:cubicBezTo>
                    <a:pt x="3082" y="2139"/>
                    <a:pt x="2773" y="2693"/>
                    <a:pt x="2276" y="3182"/>
                  </a:cubicBezTo>
                  <a:cubicBezTo>
                    <a:pt x="1816" y="3635"/>
                    <a:pt x="1191" y="4036"/>
                    <a:pt x="335" y="4294"/>
                  </a:cubicBezTo>
                  <a:lnTo>
                    <a:pt x="335" y="4294"/>
                  </a:lnTo>
                  <a:cubicBezTo>
                    <a:pt x="353" y="4190"/>
                    <a:pt x="379" y="4054"/>
                    <a:pt x="417" y="3895"/>
                  </a:cubicBezTo>
                  <a:cubicBezTo>
                    <a:pt x="482" y="3619"/>
                    <a:pt x="584" y="3269"/>
                    <a:pt x="731" y="2901"/>
                  </a:cubicBezTo>
                  <a:cubicBezTo>
                    <a:pt x="954" y="2347"/>
                    <a:pt x="1288" y="1749"/>
                    <a:pt x="1773" y="1262"/>
                  </a:cubicBezTo>
                  <a:cubicBezTo>
                    <a:pt x="2016" y="1020"/>
                    <a:pt x="2295" y="805"/>
                    <a:pt x="2621" y="638"/>
                  </a:cubicBezTo>
                  <a:cubicBezTo>
                    <a:pt x="2900" y="495"/>
                    <a:pt x="3213" y="386"/>
                    <a:pt x="3566" y="324"/>
                  </a:cubicBezTo>
                  <a:close/>
                  <a:moveTo>
                    <a:pt x="3719" y="0"/>
                  </a:moveTo>
                  <a:cubicBezTo>
                    <a:pt x="3712" y="0"/>
                    <a:pt x="3705" y="1"/>
                    <a:pt x="3698" y="2"/>
                  </a:cubicBezTo>
                  <a:cubicBezTo>
                    <a:pt x="3290" y="53"/>
                    <a:pt x="2926" y="164"/>
                    <a:pt x="2600" y="317"/>
                  </a:cubicBezTo>
                  <a:cubicBezTo>
                    <a:pt x="2030" y="583"/>
                    <a:pt x="1582" y="981"/>
                    <a:pt x="1234" y="1423"/>
                  </a:cubicBezTo>
                  <a:cubicBezTo>
                    <a:pt x="972" y="1753"/>
                    <a:pt x="767" y="2108"/>
                    <a:pt x="601" y="2458"/>
                  </a:cubicBezTo>
                  <a:cubicBezTo>
                    <a:pt x="357" y="2980"/>
                    <a:pt x="208" y="3481"/>
                    <a:pt x="121" y="3855"/>
                  </a:cubicBezTo>
                  <a:cubicBezTo>
                    <a:pt x="36" y="4227"/>
                    <a:pt x="7" y="4473"/>
                    <a:pt x="7" y="4476"/>
                  </a:cubicBezTo>
                  <a:cubicBezTo>
                    <a:pt x="1" y="4524"/>
                    <a:pt x="22" y="4572"/>
                    <a:pt x="57" y="4603"/>
                  </a:cubicBezTo>
                  <a:cubicBezTo>
                    <a:pt x="84" y="4626"/>
                    <a:pt x="118" y="4638"/>
                    <a:pt x="153" y="4638"/>
                  </a:cubicBezTo>
                  <a:cubicBezTo>
                    <a:pt x="165" y="4638"/>
                    <a:pt x="178" y="4636"/>
                    <a:pt x="190" y="4633"/>
                  </a:cubicBezTo>
                  <a:lnTo>
                    <a:pt x="157" y="4494"/>
                  </a:lnTo>
                  <a:lnTo>
                    <a:pt x="192" y="4635"/>
                  </a:lnTo>
                  <a:cubicBezTo>
                    <a:pt x="1093" y="4401"/>
                    <a:pt x="1778" y="4014"/>
                    <a:pt x="2293" y="3563"/>
                  </a:cubicBezTo>
                  <a:cubicBezTo>
                    <a:pt x="2680" y="3222"/>
                    <a:pt x="2974" y="2848"/>
                    <a:pt x="3192" y="2474"/>
                  </a:cubicBezTo>
                  <a:cubicBezTo>
                    <a:pt x="3521" y="1914"/>
                    <a:pt x="3690" y="1360"/>
                    <a:pt x="3773" y="933"/>
                  </a:cubicBezTo>
                  <a:cubicBezTo>
                    <a:pt x="3860" y="506"/>
                    <a:pt x="3865" y="206"/>
                    <a:pt x="3865" y="155"/>
                  </a:cubicBezTo>
                  <a:lnTo>
                    <a:pt x="3865" y="147"/>
                  </a:lnTo>
                  <a:cubicBezTo>
                    <a:pt x="3865" y="105"/>
                    <a:pt x="3846" y="65"/>
                    <a:pt x="3814" y="36"/>
                  </a:cubicBezTo>
                  <a:cubicBezTo>
                    <a:pt x="3787" y="13"/>
                    <a:pt x="3754" y="0"/>
                    <a:pt x="37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3"/>
            <p:cNvSpPr/>
            <p:nvPr/>
          </p:nvSpPr>
          <p:spPr>
            <a:xfrm rot="884075">
              <a:off x="5893258" y="2009585"/>
              <a:ext cx="242982" cy="420067"/>
            </a:xfrm>
            <a:custGeom>
              <a:rect b="b" l="l" r="r" t="t"/>
              <a:pathLst>
                <a:path extrusionOk="0" h="5580" w="3186">
                  <a:moveTo>
                    <a:pt x="356" y="375"/>
                  </a:moveTo>
                  <a:cubicBezTo>
                    <a:pt x="432" y="418"/>
                    <a:pt x="528" y="476"/>
                    <a:pt x="638" y="549"/>
                  </a:cubicBezTo>
                  <a:cubicBezTo>
                    <a:pt x="1028" y="806"/>
                    <a:pt x="1597" y="1252"/>
                    <a:pt x="2064" y="1897"/>
                  </a:cubicBezTo>
                  <a:cubicBezTo>
                    <a:pt x="2300" y="2220"/>
                    <a:pt x="2508" y="2592"/>
                    <a:pt x="2658" y="3014"/>
                  </a:cubicBezTo>
                  <a:cubicBezTo>
                    <a:pt x="2809" y="3438"/>
                    <a:pt x="2902" y="3913"/>
                    <a:pt x="2902" y="4446"/>
                  </a:cubicBezTo>
                  <a:cubicBezTo>
                    <a:pt x="2902" y="4696"/>
                    <a:pt x="2881" y="4959"/>
                    <a:pt x="2836" y="5236"/>
                  </a:cubicBezTo>
                  <a:lnTo>
                    <a:pt x="2836" y="5236"/>
                  </a:lnTo>
                  <a:cubicBezTo>
                    <a:pt x="2765" y="5208"/>
                    <a:pt x="2673" y="5169"/>
                    <a:pt x="2566" y="5116"/>
                  </a:cubicBezTo>
                  <a:cubicBezTo>
                    <a:pt x="2375" y="5021"/>
                    <a:pt x="2139" y="4888"/>
                    <a:pt x="1892" y="4697"/>
                  </a:cubicBezTo>
                  <a:cubicBezTo>
                    <a:pt x="1521" y="4411"/>
                    <a:pt x="1123" y="4007"/>
                    <a:pt x="820" y="3440"/>
                  </a:cubicBezTo>
                  <a:cubicBezTo>
                    <a:pt x="518" y="2875"/>
                    <a:pt x="304" y="2146"/>
                    <a:pt x="304" y="1207"/>
                  </a:cubicBezTo>
                  <a:cubicBezTo>
                    <a:pt x="304" y="946"/>
                    <a:pt x="320" y="669"/>
                    <a:pt x="356" y="375"/>
                  </a:cubicBezTo>
                  <a:close/>
                  <a:moveTo>
                    <a:pt x="230" y="1"/>
                  </a:moveTo>
                  <a:cubicBezTo>
                    <a:pt x="206" y="1"/>
                    <a:pt x="182" y="7"/>
                    <a:pt x="160" y="19"/>
                  </a:cubicBezTo>
                  <a:cubicBezTo>
                    <a:pt x="118" y="41"/>
                    <a:pt x="92" y="82"/>
                    <a:pt x="84" y="128"/>
                  </a:cubicBezTo>
                  <a:cubicBezTo>
                    <a:pt x="28" y="513"/>
                    <a:pt x="1" y="871"/>
                    <a:pt x="1" y="1207"/>
                  </a:cubicBezTo>
                  <a:cubicBezTo>
                    <a:pt x="1" y="2087"/>
                    <a:pt x="181" y="2801"/>
                    <a:pt x="450" y="3379"/>
                  </a:cubicBezTo>
                  <a:cubicBezTo>
                    <a:pt x="654" y="3812"/>
                    <a:pt x="908" y="4165"/>
                    <a:pt x="1176" y="4451"/>
                  </a:cubicBezTo>
                  <a:cubicBezTo>
                    <a:pt x="1577" y="4881"/>
                    <a:pt x="2004" y="5161"/>
                    <a:pt x="2333" y="5333"/>
                  </a:cubicBezTo>
                  <a:cubicBezTo>
                    <a:pt x="2663" y="5506"/>
                    <a:pt x="2894" y="5572"/>
                    <a:pt x="2899" y="5573"/>
                  </a:cubicBezTo>
                  <a:cubicBezTo>
                    <a:pt x="2912" y="5578"/>
                    <a:pt x="2926" y="5580"/>
                    <a:pt x="2941" y="5580"/>
                  </a:cubicBezTo>
                  <a:cubicBezTo>
                    <a:pt x="2967" y="5580"/>
                    <a:pt x="2994" y="5572"/>
                    <a:pt x="3016" y="5557"/>
                  </a:cubicBezTo>
                  <a:cubicBezTo>
                    <a:pt x="3049" y="5535"/>
                    <a:pt x="3075" y="5501"/>
                    <a:pt x="3083" y="5459"/>
                  </a:cubicBezTo>
                  <a:lnTo>
                    <a:pt x="2942" y="5431"/>
                  </a:lnTo>
                  <a:lnTo>
                    <a:pt x="2942" y="5431"/>
                  </a:lnTo>
                  <a:lnTo>
                    <a:pt x="3086" y="5459"/>
                  </a:lnTo>
                  <a:cubicBezTo>
                    <a:pt x="3154" y="5105"/>
                    <a:pt x="3186" y="4768"/>
                    <a:pt x="3186" y="4448"/>
                  </a:cubicBezTo>
                  <a:cubicBezTo>
                    <a:pt x="3186" y="3679"/>
                    <a:pt x="3006" y="3014"/>
                    <a:pt x="2733" y="2456"/>
                  </a:cubicBezTo>
                  <a:cubicBezTo>
                    <a:pt x="2528" y="2034"/>
                    <a:pt x="2276" y="1672"/>
                    <a:pt x="2008" y="1366"/>
                  </a:cubicBezTo>
                  <a:cubicBezTo>
                    <a:pt x="1609" y="907"/>
                    <a:pt x="1181" y="570"/>
                    <a:pt x="855" y="348"/>
                  </a:cubicBezTo>
                  <a:cubicBezTo>
                    <a:pt x="527" y="125"/>
                    <a:pt x="298" y="19"/>
                    <a:pt x="293" y="16"/>
                  </a:cubicBezTo>
                  <a:cubicBezTo>
                    <a:pt x="273" y="6"/>
                    <a:pt x="251" y="1"/>
                    <a:pt x="2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3"/>
            <p:cNvSpPr/>
            <p:nvPr/>
          </p:nvSpPr>
          <p:spPr>
            <a:xfrm rot="884075">
              <a:off x="6067005" y="2244064"/>
              <a:ext cx="323137" cy="282152"/>
            </a:xfrm>
            <a:custGeom>
              <a:rect b="b" l="l" r="r" t="t"/>
              <a:pathLst>
                <a:path extrusionOk="0" h="3748" w="4237">
                  <a:moveTo>
                    <a:pt x="3905" y="305"/>
                  </a:moveTo>
                  <a:cubicBezTo>
                    <a:pt x="3885" y="395"/>
                    <a:pt x="3855" y="515"/>
                    <a:pt x="3813" y="654"/>
                  </a:cubicBezTo>
                  <a:cubicBezTo>
                    <a:pt x="3740" y="887"/>
                    <a:pt x="3633" y="1176"/>
                    <a:pt x="3472" y="1479"/>
                  </a:cubicBezTo>
                  <a:cubicBezTo>
                    <a:pt x="3352" y="1706"/>
                    <a:pt x="3199" y="1940"/>
                    <a:pt x="3013" y="2163"/>
                  </a:cubicBezTo>
                  <a:cubicBezTo>
                    <a:pt x="2732" y="2499"/>
                    <a:pt x="2371" y="2812"/>
                    <a:pt x="1902" y="3045"/>
                  </a:cubicBezTo>
                  <a:cubicBezTo>
                    <a:pt x="1476" y="3257"/>
                    <a:pt x="961" y="3404"/>
                    <a:pt x="333" y="3439"/>
                  </a:cubicBezTo>
                  <a:lnTo>
                    <a:pt x="333" y="3439"/>
                  </a:lnTo>
                  <a:cubicBezTo>
                    <a:pt x="353" y="3353"/>
                    <a:pt x="382" y="3239"/>
                    <a:pt x="424" y="3106"/>
                  </a:cubicBezTo>
                  <a:cubicBezTo>
                    <a:pt x="494" y="2881"/>
                    <a:pt x="605" y="2597"/>
                    <a:pt x="766" y="2303"/>
                  </a:cubicBezTo>
                  <a:cubicBezTo>
                    <a:pt x="886" y="2080"/>
                    <a:pt x="1037" y="1850"/>
                    <a:pt x="1225" y="1629"/>
                  </a:cubicBezTo>
                  <a:cubicBezTo>
                    <a:pt x="1506" y="1295"/>
                    <a:pt x="1869" y="982"/>
                    <a:pt x="2336" y="741"/>
                  </a:cubicBezTo>
                  <a:cubicBezTo>
                    <a:pt x="2764" y="522"/>
                    <a:pt x="3278" y="362"/>
                    <a:pt x="3905" y="305"/>
                  </a:cubicBezTo>
                  <a:close/>
                  <a:moveTo>
                    <a:pt x="4090" y="0"/>
                  </a:moveTo>
                  <a:cubicBezTo>
                    <a:pt x="4085" y="0"/>
                    <a:pt x="4081" y="0"/>
                    <a:pt x="4076" y="1"/>
                  </a:cubicBezTo>
                  <a:cubicBezTo>
                    <a:pt x="3179" y="49"/>
                    <a:pt x="2471" y="296"/>
                    <a:pt x="1917" y="643"/>
                  </a:cubicBezTo>
                  <a:cubicBezTo>
                    <a:pt x="1501" y="902"/>
                    <a:pt x="1175" y="1215"/>
                    <a:pt x="918" y="1540"/>
                  </a:cubicBezTo>
                  <a:cubicBezTo>
                    <a:pt x="533" y="2025"/>
                    <a:pt x="305" y="2531"/>
                    <a:pt x="175" y="2918"/>
                  </a:cubicBezTo>
                  <a:cubicBezTo>
                    <a:pt x="43" y="3306"/>
                    <a:pt x="6" y="3571"/>
                    <a:pt x="6" y="3579"/>
                  </a:cubicBezTo>
                  <a:cubicBezTo>
                    <a:pt x="0" y="3621"/>
                    <a:pt x="14" y="3664"/>
                    <a:pt x="43" y="3696"/>
                  </a:cubicBezTo>
                  <a:cubicBezTo>
                    <a:pt x="71" y="3729"/>
                    <a:pt x="112" y="3748"/>
                    <a:pt x="154" y="3748"/>
                  </a:cubicBezTo>
                  <a:lnTo>
                    <a:pt x="153" y="3595"/>
                  </a:lnTo>
                  <a:lnTo>
                    <a:pt x="154" y="3741"/>
                  </a:lnTo>
                  <a:cubicBezTo>
                    <a:pt x="1052" y="3725"/>
                    <a:pt x="1763" y="3493"/>
                    <a:pt x="2317" y="3154"/>
                  </a:cubicBezTo>
                  <a:cubicBezTo>
                    <a:pt x="2732" y="2899"/>
                    <a:pt x="3060" y="2584"/>
                    <a:pt x="3318" y="2255"/>
                  </a:cubicBezTo>
                  <a:cubicBezTo>
                    <a:pt x="3704" y="1762"/>
                    <a:pt x="3930" y="1243"/>
                    <a:pt x="4062" y="845"/>
                  </a:cubicBezTo>
                  <a:cubicBezTo>
                    <a:pt x="4193" y="449"/>
                    <a:pt x="4230" y="171"/>
                    <a:pt x="4230" y="165"/>
                  </a:cubicBezTo>
                  <a:cubicBezTo>
                    <a:pt x="4237" y="121"/>
                    <a:pt x="4222" y="80"/>
                    <a:pt x="4193" y="48"/>
                  </a:cubicBezTo>
                  <a:cubicBezTo>
                    <a:pt x="4166" y="19"/>
                    <a:pt x="4129" y="0"/>
                    <a:pt x="40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23"/>
            <p:cNvSpPr/>
            <p:nvPr/>
          </p:nvSpPr>
          <p:spPr>
            <a:xfrm rot="884075">
              <a:off x="6278048" y="1748874"/>
              <a:ext cx="242067" cy="393568"/>
            </a:xfrm>
            <a:custGeom>
              <a:rect b="b" l="l" r="r" t="t"/>
              <a:pathLst>
                <a:path extrusionOk="0" h="5228" w="3174">
                  <a:moveTo>
                    <a:pt x="2822" y="349"/>
                  </a:moveTo>
                  <a:lnTo>
                    <a:pt x="2822" y="349"/>
                  </a:lnTo>
                  <a:cubicBezTo>
                    <a:pt x="2848" y="514"/>
                    <a:pt x="2882" y="793"/>
                    <a:pt x="2882" y="1136"/>
                  </a:cubicBezTo>
                  <a:cubicBezTo>
                    <a:pt x="2882" y="1420"/>
                    <a:pt x="2858" y="1749"/>
                    <a:pt x="2789" y="2094"/>
                  </a:cubicBezTo>
                  <a:cubicBezTo>
                    <a:pt x="2736" y="2354"/>
                    <a:pt x="2655" y="2621"/>
                    <a:pt x="2541" y="2887"/>
                  </a:cubicBezTo>
                  <a:cubicBezTo>
                    <a:pt x="2368" y="3287"/>
                    <a:pt x="2116" y="3680"/>
                    <a:pt x="1748" y="4035"/>
                  </a:cubicBezTo>
                  <a:cubicBezTo>
                    <a:pt x="1410" y="4361"/>
                    <a:pt x="973" y="4655"/>
                    <a:pt x="408" y="4885"/>
                  </a:cubicBezTo>
                  <a:lnTo>
                    <a:pt x="408" y="4885"/>
                  </a:lnTo>
                  <a:cubicBezTo>
                    <a:pt x="363" y="4692"/>
                    <a:pt x="296" y="4331"/>
                    <a:pt x="296" y="3889"/>
                  </a:cubicBezTo>
                  <a:cubicBezTo>
                    <a:pt x="296" y="3608"/>
                    <a:pt x="321" y="3295"/>
                    <a:pt x="398" y="2969"/>
                  </a:cubicBezTo>
                  <a:cubicBezTo>
                    <a:pt x="454" y="2726"/>
                    <a:pt x="536" y="2476"/>
                    <a:pt x="657" y="2229"/>
                  </a:cubicBezTo>
                  <a:cubicBezTo>
                    <a:pt x="835" y="1858"/>
                    <a:pt x="1097" y="1492"/>
                    <a:pt x="1472" y="1160"/>
                  </a:cubicBezTo>
                  <a:cubicBezTo>
                    <a:pt x="1814" y="854"/>
                    <a:pt x="2256" y="577"/>
                    <a:pt x="2822" y="349"/>
                  </a:cubicBezTo>
                  <a:close/>
                  <a:moveTo>
                    <a:pt x="2931" y="1"/>
                  </a:moveTo>
                  <a:cubicBezTo>
                    <a:pt x="2914" y="1"/>
                    <a:pt x="2896" y="4"/>
                    <a:pt x="2878" y="10"/>
                  </a:cubicBezTo>
                  <a:cubicBezTo>
                    <a:pt x="2278" y="230"/>
                    <a:pt x="1796" y="506"/>
                    <a:pt x="1413" y="821"/>
                  </a:cubicBezTo>
                  <a:cubicBezTo>
                    <a:pt x="838" y="1288"/>
                    <a:pt x="480" y="1832"/>
                    <a:pt x="273" y="2370"/>
                  </a:cubicBezTo>
                  <a:cubicBezTo>
                    <a:pt x="64" y="2908"/>
                    <a:pt x="0" y="3439"/>
                    <a:pt x="0" y="3889"/>
                  </a:cubicBezTo>
                  <a:cubicBezTo>
                    <a:pt x="0" y="4605"/>
                    <a:pt x="161" y="5115"/>
                    <a:pt x="165" y="5125"/>
                  </a:cubicBezTo>
                  <a:cubicBezTo>
                    <a:pt x="177" y="5163"/>
                    <a:pt x="206" y="5195"/>
                    <a:pt x="241" y="5213"/>
                  </a:cubicBezTo>
                  <a:cubicBezTo>
                    <a:pt x="262" y="5223"/>
                    <a:pt x="284" y="5228"/>
                    <a:pt x="307" y="5228"/>
                  </a:cubicBezTo>
                  <a:cubicBezTo>
                    <a:pt x="324" y="5228"/>
                    <a:pt x="341" y="5225"/>
                    <a:pt x="358" y="5220"/>
                  </a:cubicBezTo>
                  <a:cubicBezTo>
                    <a:pt x="955" y="4996"/>
                    <a:pt x="1434" y="4703"/>
                    <a:pt x="1813" y="4372"/>
                  </a:cubicBezTo>
                  <a:cubicBezTo>
                    <a:pt x="2095" y="4123"/>
                    <a:pt x="2325" y="3852"/>
                    <a:pt x="2504" y="3571"/>
                  </a:cubicBezTo>
                  <a:cubicBezTo>
                    <a:pt x="2777" y="3152"/>
                    <a:pt x="2944" y="2710"/>
                    <a:pt x="3042" y="2291"/>
                  </a:cubicBezTo>
                  <a:cubicBezTo>
                    <a:pt x="3142" y="1871"/>
                    <a:pt x="3174" y="1473"/>
                    <a:pt x="3174" y="1136"/>
                  </a:cubicBezTo>
                  <a:cubicBezTo>
                    <a:pt x="3174" y="534"/>
                    <a:pt x="3074" y="123"/>
                    <a:pt x="3073" y="115"/>
                  </a:cubicBezTo>
                  <a:cubicBezTo>
                    <a:pt x="3063" y="74"/>
                    <a:pt x="3037" y="38"/>
                    <a:pt x="2999" y="18"/>
                  </a:cubicBezTo>
                  <a:cubicBezTo>
                    <a:pt x="2978" y="6"/>
                    <a:pt x="2955" y="1"/>
                    <a:pt x="29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23"/>
            <p:cNvSpPr/>
            <p:nvPr/>
          </p:nvSpPr>
          <p:spPr>
            <a:xfrm rot="884075">
              <a:off x="8047594" y="3666782"/>
              <a:ext cx="366380" cy="202957"/>
            </a:xfrm>
            <a:custGeom>
              <a:rect b="b" l="l" r="r" t="t"/>
              <a:pathLst>
                <a:path extrusionOk="0" h="2696" w="4804">
                  <a:moveTo>
                    <a:pt x="4804" y="1"/>
                  </a:moveTo>
                  <a:lnTo>
                    <a:pt x="4804" y="1"/>
                  </a:lnTo>
                  <a:cubicBezTo>
                    <a:pt x="1455" y="201"/>
                    <a:pt x="1" y="2593"/>
                    <a:pt x="1" y="2593"/>
                  </a:cubicBezTo>
                  <a:cubicBezTo>
                    <a:pt x="337" y="2664"/>
                    <a:pt x="654" y="2695"/>
                    <a:pt x="951" y="2695"/>
                  </a:cubicBezTo>
                  <a:cubicBezTo>
                    <a:pt x="3691" y="2695"/>
                    <a:pt x="4804" y="1"/>
                    <a:pt x="480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3"/>
            <p:cNvSpPr/>
            <p:nvPr/>
          </p:nvSpPr>
          <p:spPr>
            <a:xfrm rot="884075">
              <a:off x="7881752" y="3430905"/>
              <a:ext cx="245575" cy="345463"/>
            </a:xfrm>
            <a:custGeom>
              <a:rect b="b" l="l" r="r" t="t"/>
              <a:pathLst>
                <a:path extrusionOk="0" h="4589" w="3220">
                  <a:moveTo>
                    <a:pt x="302" y="0"/>
                  </a:moveTo>
                  <a:lnTo>
                    <a:pt x="302" y="0"/>
                  </a:lnTo>
                  <a:cubicBezTo>
                    <a:pt x="302" y="0"/>
                    <a:pt x="0" y="3839"/>
                    <a:pt x="2766" y="4588"/>
                  </a:cubicBezTo>
                  <a:cubicBezTo>
                    <a:pt x="2766" y="4588"/>
                    <a:pt x="3219" y="1227"/>
                    <a:pt x="3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23"/>
            <p:cNvSpPr/>
            <p:nvPr/>
          </p:nvSpPr>
          <p:spPr>
            <a:xfrm rot="884075">
              <a:off x="8273512" y="3246118"/>
              <a:ext cx="348000" cy="274398"/>
            </a:xfrm>
            <a:custGeom>
              <a:rect b="b" l="l" r="r" t="t"/>
              <a:pathLst>
                <a:path extrusionOk="0" h="3645" w="4563">
                  <a:moveTo>
                    <a:pt x="4562" y="1"/>
                  </a:moveTo>
                  <a:lnTo>
                    <a:pt x="4562" y="1"/>
                  </a:lnTo>
                  <a:cubicBezTo>
                    <a:pt x="665" y="248"/>
                    <a:pt x="0" y="3645"/>
                    <a:pt x="0" y="3645"/>
                  </a:cubicBezTo>
                  <a:cubicBezTo>
                    <a:pt x="4060" y="3549"/>
                    <a:pt x="4562" y="1"/>
                    <a:pt x="456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23"/>
            <p:cNvSpPr/>
            <p:nvPr/>
          </p:nvSpPr>
          <p:spPr>
            <a:xfrm rot="884075">
              <a:off x="7996578" y="3155513"/>
              <a:ext cx="275242" cy="327321"/>
            </a:xfrm>
            <a:custGeom>
              <a:rect b="b" l="l" r="r" t="t"/>
              <a:pathLst>
                <a:path extrusionOk="0" h="4348" w="3609">
                  <a:moveTo>
                    <a:pt x="45" y="1"/>
                  </a:moveTo>
                  <a:cubicBezTo>
                    <a:pt x="45" y="1"/>
                    <a:pt x="0" y="3409"/>
                    <a:pt x="3609" y="4348"/>
                  </a:cubicBezTo>
                  <a:cubicBezTo>
                    <a:pt x="3609" y="4348"/>
                    <a:pt x="3185" y="405"/>
                    <a:pt x="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23"/>
            <p:cNvSpPr/>
            <p:nvPr/>
          </p:nvSpPr>
          <p:spPr>
            <a:xfrm rot="884075">
              <a:off x="8337813" y="2755812"/>
              <a:ext cx="310096" cy="397708"/>
            </a:xfrm>
            <a:custGeom>
              <a:rect b="b" l="l" r="r" t="t"/>
              <a:pathLst>
                <a:path extrusionOk="0" h="5283" w="4066">
                  <a:moveTo>
                    <a:pt x="3423" y="1"/>
                  </a:moveTo>
                  <a:cubicBezTo>
                    <a:pt x="3423" y="1"/>
                    <a:pt x="1" y="1609"/>
                    <a:pt x="714" y="5282"/>
                  </a:cubicBezTo>
                  <a:cubicBezTo>
                    <a:pt x="714" y="5282"/>
                    <a:pt x="4066" y="4332"/>
                    <a:pt x="342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23"/>
            <p:cNvSpPr/>
            <p:nvPr/>
          </p:nvSpPr>
          <p:spPr>
            <a:xfrm rot="884075">
              <a:off x="8077493" y="2863717"/>
              <a:ext cx="299952" cy="259794"/>
            </a:xfrm>
            <a:custGeom>
              <a:rect b="b" l="l" r="r" t="t"/>
              <a:pathLst>
                <a:path extrusionOk="0" h="3451" w="3933">
                  <a:moveTo>
                    <a:pt x="1" y="1"/>
                  </a:moveTo>
                  <a:cubicBezTo>
                    <a:pt x="1" y="1"/>
                    <a:pt x="439" y="3383"/>
                    <a:pt x="3932" y="3451"/>
                  </a:cubicBezTo>
                  <a:cubicBezTo>
                    <a:pt x="3932" y="3451"/>
                    <a:pt x="3494" y="190"/>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23"/>
            <p:cNvSpPr/>
            <p:nvPr/>
          </p:nvSpPr>
          <p:spPr>
            <a:xfrm rot="884075">
              <a:off x="8125770" y="2343497"/>
              <a:ext cx="352271" cy="371360"/>
            </a:xfrm>
            <a:custGeom>
              <a:rect b="b" l="l" r="r" t="t"/>
              <a:pathLst>
                <a:path extrusionOk="0" h="4933" w="4619">
                  <a:moveTo>
                    <a:pt x="875" y="1"/>
                  </a:moveTo>
                  <a:lnTo>
                    <a:pt x="875" y="1"/>
                  </a:lnTo>
                  <a:cubicBezTo>
                    <a:pt x="875" y="2"/>
                    <a:pt x="0" y="3626"/>
                    <a:pt x="3500" y="4932"/>
                  </a:cubicBezTo>
                  <a:cubicBezTo>
                    <a:pt x="3500" y="4932"/>
                    <a:pt x="4619" y="1385"/>
                    <a:pt x="8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23"/>
            <p:cNvSpPr/>
            <p:nvPr/>
          </p:nvSpPr>
          <p:spPr>
            <a:xfrm rot="884075">
              <a:off x="8028757" y="2695895"/>
              <a:ext cx="269675" cy="1330362"/>
            </a:xfrm>
            <a:custGeom>
              <a:rect b="b" l="l" r="r" t="t"/>
              <a:pathLst>
                <a:path extrusionOk="0" h="17672" w="3536">
                  <a:moveTo>
                    <a:pt x="1938" y="1"/>
                  </a:moveTo>
                  <a:cubicBezTo>
                    <a:pt x="1919" y="1"/>
                    <a:pt x="1900" y="5"/>
                    <a:pt x="1882" y="13"/>
                  </a:cubicBezTo>
                  <a:cubicBezTo>
                    <a:pt x="1808" y="45"/>
                    <a:pt x="1771" y="131"/>
                    <a:pt x="1803" y="205"/>
                  </a:cubicBezTo>
                  <a:cubicBezTo>
                    <a:pt x="2853" y="2698"/>
                    <a:pt x="3241" y="5050"/>
                    <a:pt x="3241" y="7172"/>
                  </a:cubicBezTo>
                  <a:cubicBezTo>
                    <a:pt x="3241" y="10215"/>
                    <a:pt x="2444" y="12781"/>
                    <a:pt x="1644" y="14589"/>
                  </a:cubicBezTo>
                  <a:cubicBezTo>
                    <a:pt x="1244" y="15493"/>
                    <a:pt x="846" y="16207"/>
                    <a:pt x="548" y="16692"/>
                  </a:cubicBezTo>
                  <a:cubicBezTo>
                    <a:pt x="398" y="16936"/>
                    <a:pt x="275" y="17122"/>
                    <a:pt x="186" y="17246"/>
                  </a:cubicBezTo>
                  <a:cubicBezTo>
                    <a:pt x="141" y="17309"/>
                    <a:pt x="109" y="17357"/>
                    <a:pt x="85" y="17387"/>
                  </a:cubicBezTo>
                  <a:cubicBezTo>
                    <a:pt x="74" y="17403"/>
                    <a:pt x="66" y="17414"/>
                    <a:pt x="60" y="17424"/>
                  </a:cubicBezTo>
                  <a:cubicBezTo>
                    <a:pt x="58" y="17427"/>
                    <a:pt x="53" y="17429"/>
                    <a:pt x="53" y="17432"/>
                  </a:cubicBezTo>
                  <a:lnTo>
                    <a:pt x="52" y="17434"/>
                  </a:lnTo>
                  <a:cubicBezTo>
                    <a:pt x="0" y="17498"/>
                    <a:pt x="15" y="17589"/>
                    <a:pt x="79" y="17641"/>
                  </a:cubicBezTo>
                  <a:cubicBezTo>
                    <a:pt x="105" y="17661"/>
                    <a:pt x="136" y="17671"/>
                    <a:pt x="167" y="17671"/>
                  </a:cubicBezTo>
                  <a:cubicBezTo>
                    <a:pt x="211" y="17671"/>
                    <a:pt x="255" y="17651"/>
                    <a:pt x="284" y="17614"/>
                  </a:cubicBezTo>
                  <a:cubicBezTo>
                    <a:pt x="291" y="17607"/>
                    <a:pt x="1101" y="16544"/>
                    <a:pt x="1912" y="14708"/>
                  </a:cubicBezTo>
                  <a:cubicBezTo>
                    <a:pt x="2723" y="12875"/>
                    <a:pt x="3535" y="10266"/>
                    <a:pt x="3535" y="7172"/>
                  </a:cubicBezTo>
                  <a:cubicBezTo>
                    <a:pt x="3535" y="5013"/>
                    <a:pt x="3140" y="2620"/>
                    <a:pt x="2074" y="91"/>
                  </a:cubicBezTo>
                  <a:cubicBezTo>
                    <a:pt x="2050" y="36"/>
                    <a:pt x="1995" y="1"/>
                    <a:pt x="193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23"/>
            <p:cNvSpPr/>
            <p:nvPr/>
          </p:nvSpPr>
          <p:spPr>
            <a:xfrm rot="884075">
              <a:off x="8036014" y="3655701"/>
              <a:ext cx="390022" cy="225090"/>
            </a:xfrm>
            <a:custGeom>
              <a:rect b="b" l="l" r="r" t="t"/>
              <a:pathLst>
                <a:path extrusionOk="0" h="2990" w="5114">
                  <a:moveTo>
                    <a:pt x="4714" y="317"/>
                  </a:moveTo>
                  <a:lnTo>
                    <a:pt x="4714" y="317"/>
                  </a:lnTo>
                  <a:cubicBezTo>
                    <a:pt x="4684" y="375"/>
                    <a:pt x="4647" y="442"/>
                    <a:pt x="4603" y="516"/>
                  </a:cubicBezTo>
                  <a:cubicBezTo>
                    <a:pt x="4384" y="887"/>
                    <a:pt x="3997" y="1438"/>
                    <a:pt x="3421" y="1889"/>
                  </a:cubicBezTo>
                  <a:cubicBezTo>
                    <a:pt x="3134" y="2115"/>
                    <a:pt x="2798" y="2319"/>
                    <a:pt x="2415" y="2463"/>
                  </a:cubicBezTo>
                  <a:cubicBezTo>
                    <a:pt x="2029" y="2610"/>
                    <a:pt x="1593" y="2698"/>
                    <a:pt x="1101" y="2698"/>
                  </a:cubicBezTo>
                  <a:cubicBezTo>
                    <a:pt x="880" y="2698"/>
                    <a:pt x="647" y="2680"/>
                    <a:pt x="403" y="2640"/>
                  </a:cubicBezTo>
                  <a:lnTo>
                    <a:pt x="403" y="2640"/>
                  </a:lnTo>
                  <a:cubicBezTo>
                    <a:pt x="567" y="2420"/>
                    <a:pt x="898" y="2024"/>
                    <a:pt x="1411" y="1621"/>
                  </a:cubicBezTo>
                  <a:cubicBezTo>
                    <a:pt x="1792" y="1319"/>
                    <a:pt x="2275" y="1012"/>
                    <a:pt x="2866" y="770"/>
                  </a:cubicBezTo>
                  <a:cubicBezTo>
                    <a:pt x="3393" y="551"/>
                    <a:pt x="4007" y="384"/>
                    <a:pt x="4714" y="317"/>
                  </a:cubicBezTo>
                  <a:close/>
                  <a:moveTo>
                    <a:pt x="4957" y="1"/>
                  </a:moveTo>
                  <a:cubicBezTo>
                    <a:pt x="4954" y="1"/>
                    <a:pt x="4951" y="1"/>
                    <a:pt x="4948" y="1"/>
                  </a:cubicBezTo>
                  <a:cubicBezTo>
                    <a:pt x="4094" y="51"/>
                    <a:pt x="3359" y="243"/>
                    <a:pt x="2737" y="502"/>
                  </a:cubicBezTo>
                  <a:cubicBezTo>
                    <a:pt x="1805" y="889"/>
                    <a:pt x="1130" y="1426"/>
                    <a:pt x="686" y="1868"/>
                  </a:cubicBezTo>
                  <a:cubicBezTo>
                    <a:pt x="243" y="2309"/>
                    <a:pt x="32" y="2654"/>
                    <a:pt x="27" y="2662"/>
                  </a:cubicBezTo>
                  <a:cubicBezTo>
                    <a:pt x="3" y="2703"/>
                    <a:pt x="0" y="2754"/>
                    <a:pt x="18" y="2797"/>
                  </a:cubicBezTo>
                  <a:cubicBezTo>
                    <a:pt x="35" y="2842"/>
                    <a:pt x="76" y="2874"/>
                    <a:pt x="122" y="2884"/>
                  </a:cubicBezTo>
                  <a:lnTo>
                    <a:pt x="153" y="2741"/>
                  </a:lnTo>
                  <a:lnTo>
                    <a:pt x="122" y="2886"/>
                  </a:lnTo>
                  <a:cubicBezTo>
                    <a:pt x="467" y="2958"/>
                    <a:pt x="795" y="2990"/>
                    <a:pt x="1101" y="2990"/>
                  </a:cubicBezTo>
                  <a:cubicBezTo>
                    <a:pt x="1813" y="2990"/>
                    <a:pt x="2419" y="2815"/>
                    <a:pt x="2928" y="2553"/>
                  </a:cubicBezTo>
                  <a:cubicBezTo>
                    <a:pt x="3309" y="2356"/>
                    <a:pt x="3635" y="2112"/>
                    <a:pt x="3909" y="1855"/>
                  </a:cubicBezTo>
                  <a:cubicBezTo>
                    <a:pt x="4320" y="1470"/>
                    <a:pt x="4614" y="1060"/>
                    <a:pt x="4807" y="744"/>
                  </a:cubicBezTo>
                  <a:cubicBezTo>
                    <a:pt x="4999" y="429"/>
                    <a:pt x="5089" y="211"/>
                    <a:pt x="5092" y="205"/>
                  </a:cubicBezTo>
                  <a:cubicBezTo>
                    <a:pt x="5113" y="158"/>
                    <a:pt x="5107" y="105"/>
                    <a:pt x="5076" y="62"/>
                  </a:cubicBezTo>
                  <a:cubicBezTo>
                    <a:pt x="5049" y="23"/>
                    <a:pt x="5005" y="1"/>
                    <a:pt x="49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23"/>
            <p:cNvSpPr/>
            <p:nvPr/>
          </p:nvSpPr>
          <p:spPr>
            <a:xfrm rot="884075">
              <a:off x="7892632" y="3418559"/>
              <a:ext cx="213467" cy="367822"/>
            </a:xfrm>
            <a:custGeom>
              <a:rect b="b" l="l" r="r" t="t"/>
              <a:pathLst>
                <a:path extrusionOk="0" h="4886" w="2799">
                  <a:moveTo>
                    <a:pt x="299" y="370"/>
                  </a:moveTo>
                  <a:cubicBezTo>
                    <a:pt x="744" y="584"/>
                    <a:pt x="1100" y="851"/>
                    <a:pt x="1386" y="1148"/>
                  </a:cubicBezTo>
                  <a:cubicBezTo>
                    <a:pt x="1628" y="1400"/>
                    <a:pt x="1821" y="1676"/>
                    <a:pt x="1972" y="1957"/>
                  </a:cubicBezTo>
                  <a:cubicBezTo>
                    <a:pt x="2198" y="2378"/>
                    <a:pt x="2330" y="2816"/>
                    <a:pt x="2409" y="3217"/>
                  </a:cubicBezTo>
                  <a:cubicBezTo>
                    <a:pt x="2486" y="3615"/>
                    <a:pt x="2507" y="3977"/>
                    <a:pt x="2507" y="4246"/>
                  </a:cubicBezTo>
                  <a:cubicBezTo>
                    <a:pt x="2507" y="4364"/>
                    <a:pt x="2503" y="4465"/>
                    <a:pt x="2499" y="4542"/>
                  </a:cubicBezTo>
                  <a:lnTo>
                    <a:pt x="2499" y="4542"/>
                  </a:lnTo>
                  <a:cubicBezTo>
                    <a:pt x="2295" y="4474"/>
                    <a:pt x="2111" y="4388"/>
                    <a:pt x="1943" y="4286"/>
                  </a:cubicBezTo>
                  <a:cubicBezTo>
                    <a:pt x="1574" y="4063"/>
                    <a:pt x="1288" y="3768"/>
                    <a:pt x="1063" y="3436"/>
                  </a:cubicBezTo>
                  <a:cubicBezTo>
                    <a:pt x="728" y="2936"/>
                    <a:pt x="534" y="2350"/>
                    <a:pt x="426" y="1809"/>
                  </a:cubicBezTo>
                  <a:cubicBezTo>
                    <a:pt x="320" y="1270"/>
                    <a:pt x="298" y="780"/>
                    <a:pt x="298" y="477"/>
                  </a:cubicBezTo>
                  <a:cubicBezTo>
                    <a:pt x="298" y="438"/>
                    <a:pt x="298" y="402"/>
                    <a:pt x="299" y="370"/>
                  </a:cubicBezTo>
                  <a:close/>
                  <a:moveTo>
                    <a:pt x="161" y="1"/>
                  </a:moveTo>
                  <a:cubicBezTo>
                    <a:pt x="134" y="1"/>
                    <a:pt x="107" y="8"/>
                    <a:pt x="81" y="23"/>
                  </a:cubicBezTo>
                  <a:cubicBezTo>
                    <a:pt x="39" y="47"/>
                    <a:pt x="15" y="88"/>
                    <a:pt x="12" y="137"/>
                  </a:cubicBezTo>
                  <a:cubicBezTo>
                    <a:pt x="12" y="140"/>
                    <a:pt x="1" y="267"/>
                    <a:pt x="1" y="480"/>
                  </a:cubicBezTo>
                  <a:cubicBezTo>
                    <a:pt x="1" y="723"/>
                    <a:pt x="13" y="1074"/>
                    <a:pt x="70" y="1479"/>
                  </a:cubicBezTo>
                  <a:cubicBezTo>
                    <a:pt x="111" y="1782"/>
                    <a:pt x="177" y="2113"/>
                    <a:pt x="280" y="2450"/>
                  </a:cubicBezTo>
                  <a:cubicBezTo>
                    <a:pt x="434" y="2954"/>
                    <a:pt x="673" y="3468"/>
                    <a:pt x="1042" y="3904"/>
                  </a:cubicBezTo>
                  <a:cubicBezTo>
                    <a:pt x="1227" y="4124"/>
                    <a:pt x="1445" y="4322"/>
                    <a:pt x="1701" y="4489"/>
                  </a:cubicBezTo>
                  <a:cubicBezTo>
                    <a:pt x="1956" y="4656"/>
                    <a:pt x="2248" y="4789"/>
                    <a:pt x="2584" y="4880"/>
                  </a:cubicBezTo>
                  <a:cubicBezTo>
                    <a:pt x="2596" y="4884"/>
                    <a:pt x="2608" y="4885"/>
                    <a:pt x="2620" y="4885"/>
                  </a:cubicBezTo>
                  <a:cubicBezTo>
                    <a:pt x="2650" y="4885"/>
                    <a:pt x="2679" y="4876"/>
                    <a:pt x="2704" y="4860"/>
                  </a:cubicBezTo>
                  <a:cubicBezTo>
                    <a:pt x="2741" y="4835"/>
                    <a:pt x="2762" y="4800"/>
                    <a:pt x="2768" y="4757"/>
                  </a:cubicBezTo>
                  <a:lnTo>
                    <a:pt x="2625" y="4734"/>
                  </a:lnTo>
                  <a:lnTo>
                    <a:pt x="2773" y="4754"/>
                  </a:lnTo>
                  <a:cubicBezTo>
                    <a:pt x="2773" y="4747"/>
                    <a:pt x="2799" y="4555"/>
                    <a:pt x="2799" y="4245"/>
                  </a:cubicBezTo>
                  <a:cubicBezTo>
                    <a:pt x="2799" y="3993"/>
                    <a:pt x="2783" y="3664"/>
                    <a:pt x="2720" y="3299"/>
                  </a:cubicBezTo>
                  <a:cubicBezTo>
                    <a:pt x="2629" y="2749"/>
                    <a:pt x="2437" y="2111"/>
                    <a:pt x="2051" y="1517"/>
                  </a:cubicBezTo>
                  <a:cubicBezTo>
                    <a:pt x="1858" y="1220"/>
                    <a:pt x="1614" y="933"/>
                    <a:pt x="1312" y="678"/>
                  </a:cubicBezTo>
                  <a:cubicBezTo>
                    <a:pt x="1009" y="421"/>
                    <a:pt x="648" y="194"/>
                    <a:pt x="216" y="11"/>
                  </a:cubicBezTo>
                  <a:cubicBezTo>
                    <a:pt x="198" y="4"/>
                    <a:pt x="180" y="1"/>
                    <a:pt x="16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23"/>
            <p:cNvSpPr/>
            <p:nvPr/>
          </p:nvSpPr>
          <p:spPr>
            <a:xfrm rot="884075">
              <a:off x="8262217" y="3235110"/>
              <a:ext cx="371032" cy="296531"/>
            </a:xfrm>
            <a:custGeom>
              <a:rect b="b" l="l" r="r" t="t"/>
              <a:pathLst>
                <a:path extrusionOk="0" h="3939" w="4865">
                  <a:moveTo>
                    <a:pt x="4528" y="309"/>
                  </a:moveTo>
                  <a:cubicBezTo>
                    <a:pt x="4505" y="404"/>
                    <a:pt x="4471" y="532"/>
                    <a:pt x="4420" y="681"/>
                  </a:cubicBezTo>
                  <a:cubicBezTo>
                    <a:pt x="4338" y="926"/>
                    <a:pt x="4211" y="1230"/>
                    <a:pt x="4025" y="1548"/>
                  </a:cubicBezTo>
                  <a:cubicBezTo>
                    <a:pt x="3885" y="1787"/>
                    <a:pt x="3710" y="2034"/>
                    <a:pt x="3492" y="2270"/>
                  </a:cubicBezTo>
                  <a:cubicBezTo>
                    <a:pt x="3165" y="2627"/>
                    <a:pt x="2744" y="2959"/>
                    <a:pt x="2198" y="3208"/>
                  </a:cubicBezTo>
                  <a:cubicBezTo>
                    <a:pt x="1693" y="3437"/>
                    <a:pt x="1084" y="3598"/>
                    <a:pt x="341" y="3636"/>
                  </a:cubicBezTo>
                  <a:lnTo>
                    <a:pt x="341" y="3636"/>
                  </a:lnTo>
                  <a:cubicBezTo>
                    <a:pt x="367" y="3546"/>
                    <a:pt x="406" y="3427"/>
                    <a:pt x="460" y="3288"/>
                  </a:cubicBezTo>
                  <a:cubicBezTo>
                    <a:pt x="553" y="3052"/>
                    <a:pt x="689" y="2757"/>
                    <a:pt x="885" y="2445"/>
                  </a:cubicBezTo>
                  <a:cubicBezTo>
                    <a:pt x="1180" y="1978"/>
                    <a:pt x="1609" y="1474"/>
                    <a:pt x="2230" y="1071"/>
                  </a:cubicBezTo>
                  <a:cubicBezTo>
                    <a:pt x="2812" y="693"/>
                    <a:pt x="3559" y="401"/>
                    <a:pt x="4528" y="309"/>
                  </a:cubicBezTo>
                  <a:close/>
                  <a:moveTo>
                    <a:pt x="4718" y="1"/>
                  </a:moveTo>
                  <a:cubicBezTo>
                    <a:pt x="4714" y="1"/>
                    <a:pt x="4709" y="1"/>
                    <a:pt x="4704" y="2"/>
                  </a:cubicBezTo>
                  <a:cubicBezTo>
                    <a:pt x="3709" y="63"/>
                    <a:pt x="2911" y="328"/>
                    <a:pt x="2283" y="694"/>
                  </a:cubicBezTo>
                  <a:cubicBezTo>
                    <a:pt x="1811" y="967"/>
                    <a:pt x="1432" y="1296"/>
                    <a:pt x="1129" y="1634"/>
                  </a:cubicBezTo>
                  <a:cubicBezTo>
                    <a:pt x="676" y="2142"/>
                    <a:pt x="397" y="2671"/>
                    <a:pt x="230" y="3076"/>
                  </a:cubicBezTo>
                  <a:cubicBezTo>
                    <a:pt x="65" y="3479"/>
                    <a:pt x="8" y="3758"/>
                    <a:pt x="8" y="3763"/>
                  </a:cubicBezTo>
                  <a:cubicBezTo>
                    <a:pt x="0" y="3808"/>
                    <a:pt x="12" y="3851"/>
                    <a:pt x="41" y="3887"/>
                  </a:cubicBezTo>
                  <a:cubicBezTo>
                    <a:pt x="67" y="3919"/>
                    <a:pt x="109" y="3938"/>
                    <a:pt x="151" y="3938"/>
                  </a:cubicBezTo>
                  <a:cubicBezTo>
                    <a:pt x="153" y="3938"/>
                    <a:pt x="154" y="3938"/>
                    <a:pt x="156" y="3938"/>
                  </a:cubicBezTo>
                  <a:lnTo>
                    <a:pt x="156" y="3938"/>
                  </a:lnTo>
                  <a:lnTo>
                    <a:pt x="156" y="3938"/>
                  </a:lnTo>
                  <a:cubicBezTo>
                    <a:pt x="1190" y="3913"/>
                    <a:pt x="2008" y="3666"/>
                    <a:pt x="2648" y="3310"/>
                  </a:cubicBezTo>
                  <a:cubicBezTo>
                    <a:pt x="3126" y="3041"/>
                    <a:pt x="3506" y="2710"/>
                    <a:pt x="3803" y="2365"/>
                  </a:cubicBezTo>
                  <a:cubicBezTo>
                    <a:pt x="4248" y="1848"/>
                    <a:pt x="4511" y="1302"/>
                    <a:pt x="4664" y="885"/>
                  </a:cubicBezTo>
                  <a:cubicBezTo>
                    <a:pt x="4816" y="467"/>
                    <a:pt x="4857" y="175"/>
                    <a:pt x="4858" y="167"/>
                  </a:cubicBezTo>
                  <a:cubicBezTo>
                    <a:pt x="4865" y="124"/>
                    <a:pt x="4850" y="79"/>
                    <a:pt x="4820" y="47"/>
                  </a:cubicBezTo>
                  <a:cubicBezTo>
                    <a:pt x="4794" y="18"/>
                    <a:pt x="4757" y="1"/>
                    <a:pt x="471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23"/>
            <p:cNvSpPr/>
            <p:nvPr/>
          </p:nvSpPr>
          <p:spPr>
            <a:xfrm rot="884075">
              <a:off x="7988698" y="3144936"/>
              <a:ext cx="294766" cy="349152"/>
            </a:xfrm>
            <a:custGeom>
              <a:rect b="b" l="l" r="r" t="t"/>
              <a:pathLst>
                <a:path extrusionOk="0" h="4638" w="3865">
                  <a:moveTo>
                    <a:pt x="301" y="322"/>
                  </a:moveTo>
                  <a:lnTo>
                    <a:pt x="301" y="322"/>
                  </a:lnTo>
                  <a:cubicBezTo>
                    <a:pt x="609" y="376"/>
                    <a:pt x="888" y="466"/>
                    <a:pt x="1140" y="584"/>
                  </a:cubicBezTo>
                  <a:cubicBezTo>
                    <a:pt x="1662" y="828"/>
                    <a:pt x="2075" y="1194"/>
                    <a:pt x="2400" y="1605"/>
                  </a:cubicBezTo>
                  <a:cubicBezTo>
                    <a:pt x="2646" y="1914"/>
                    <a:pt x="2842" y="2251"/>
                    <a:pt x="2998" y="2583"/>
                  </a:cubicBezTo>
                  <a:cubicBezTo>
                    <a:pt x="3229" y="3081"/>
                    <a:pt x="3375" y="3564"/>
                    <a:pt x="3457" y="3920"/>
                  </a:cubicBezTo>
                  <a:cubicBezTo>
                    <a:pt x="3491" y="4068"/>
                    <a:pt x="3515" y="4194"/>
                    <a:pt x="3533" y="4292"/>
                  </a:cubicBezTo>
                  <a:lnTo>
                    <a:pt x="3533" y="4292"/>
                  </a:lnTo>
                  <a:cubicBezTo>
                    <a:pt x="2780" y="4065"/>
                    <a:pt x="2207" y="3728"/>
                    <a:pt x="1765" y="3341"/>
                  </a:cubicBezTo>
                  <a:cubicBezTo>
                    <a:pt x="1404" y="3024"/>
                    <a:pt x="1131" y="2674"/>
                    <a:pt x="927" y="2326"/>
                  </a:cubicBezTo>
                  <a:cubicBezTo>
                    <a:pt x="617" y="1801"/>
                    <a:pt x="458" y="1278"/>
                    <a:pt x="378" y="875"/>
                  </a:cubicBezTo>
                  <a:cubicBezTo>
                    <a:pt x="331" y="642"/>
                    <a:pt x="311" y="449"/>
                    <a:pt x="301" y="322"/>
                  </a:cubicBezTo>
                  <a:close/>
                  <a:moveTo>
                    <a:pt x="146" y="0"/>
                  </a:moveTo>
                  <a:cubicBezTo>
                    <a:pt x="111" y="0"/>
                    <a:pt x="76" y="14"/>
                    <a:pt x="52" y="35"/>
                  </a:cubicBezTo>
                  <a:cubicBezTo>
                    <a:pt x="20" y="64"/>
                    <a:pt x="0" y="101"/>
                    <a:pt x="0" y="144"/>
                  </a:cubicBezTo>
                  <a:lnTo>
                    <a:pt x="0" y="152"/>
                  </a:lnTo>
                  <a:cubicBezTo>
                    <a:pt x="0" y="199"/>
                    <a:pt x="5" y="441"/>
                    <a:pt x="65" y="795"/>
                  </a:cubicBezTo>
                  <a:cubicBezTo>
                    <a:pt x="111" y="1059"/>
                    <a:pt x="190" y="1387"/>
                    <a:pt x="325" y="1740"/>
                  </a:cubicBezTo>
                  <a:cubicBezTo>
                    <a:pt x="525" y="2272"/>
                    <a:pt x="854" y="2861"/>
                    <a:pt x="1387" y="3387"/>
                  </a:cubicBezTo>
                  <a:cubicBezTo>
                    <a:pt x="1922" y="3912"/>
                    <a:pt x="2662" y="4370"/>
                    <a:pt x="3675" y="4633"/>
                  </a:cubicBezTo>
                  <a:cubicBezTo>
                    <a:pt x="3687" y="4636"/>
                    <a:pt x="3699" y="4637"/>
                    <a:pt x="3711" y="4637"/>
                  </a:cubicBezTo>
                  <a:cubicBezTo>
                    <a:pt x="3746" y="4637"/>
                    <a:pt x="3781" y="4625"/>
                    <a:pt x="3808" y="4602"/>
                  </a:cubicBezTo>
                  <a:cubicBezTo>
                    <a:pt x="3844" y="4572"/>
                    <a:pt x="3864" y="4522"/>
                    <a:pt x="3858" y="4476"/>
                  </a:cubicBezTo>
                  <a:lnTo>
                    <a:pt x="3858" y="4476"/>
                  </a:lnTo>
                  <a:lnTo>
                    <a:pt x="3858" y="4476"/>
                  </a:lnTo>
                  <a:lnTo>
                    <a:pt x="3858" y="4476"/>
                  </a:lnTo>
                  <a:cubicBezTo>
                    <a:pt x="3855" y="4445"/>
                    <a:pt x="3824" y="4200"/>
                    <a:pt x="3739" y="3838"/>
                  </a:cubicBezTo>
                  <a:cubicBezTo>
                    <a:pt x="3672" y="3551"/>
                    <a:pt x="3569" y="3188"/>
                    <a:pt x="3412" y="2803"/>
                  </a:cubicBezTo>
                  <a:cubicBezTo>
                    <a:pt x="3179" y="2223"/>
                    <a:pt x="2831" y="1584"/>
                    <a:pt x="2307" y="1059"/>
                  </a:cubicBezTo>
                  <a:cubicBezTo>
                    <a:pt x="2046" y="796"/>
                    <a:pt x="1739" y="562"/>
                    <a:pt x="1384" y="377"/>
                  </a:cubicBezTo>
                  <a:cubicBezTo>
                    <a:pt x="1028" y="193"/>
                    <a:pt x="623" y="61"/>
                    <a:pt x="166" y="2"/>
                  </a:cubicBezTo>
                  <a:cubicBezTo>
                    <a:pt x="159" y="1"/>
                    <a:pt x="152" y="0"/>
                    <a:pt x="14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3"/>
            <p:cNvSpPr/>
            <p:nvPr/>
          </p:nvSpPr>
          <p:spPr>
            <a:xfrm rot="884075">
              <a:off x="8373471" y="2745379"/>
              <a:ext cx="242982" cy="419991"/>
            </a:xfrm>
            <a:custGeom>
              <a:rect b="b" l="l" r="r" t="t"/>
              <a:pathLst>
                <a:path extrusionOk="0" h="5579" w="3186">
                  <a:moveTo>
                    <a:pt x="2836" y="374"/>
                  </a:moveTo>
                  <a:cubicBezTo>
                    <a:pt x="2872" y="667"/>
                    <a:pt x="2889" y="944"/>
                    <a:pt x="2889" y="1205"/>
                  </a:cubicBezTo>
                  <a:cubicBezTo>
                    <a:pt x="2889" y="2044"/>
                    <a:pt x="2718" y="2715"/>
                    <a:pt x="2465" y="3250"/>
                  </a:cubicBezTo>
                  <a:cubicBezTo>
                    <a:pt x="2277" y="3653"/>
                    <a:pt x="2039" y="3980"/>
                    <a:pt x="1791" y="4248"/>
                  </a:cubicBezTo>
                  <a:cubicBezTo>
                    <a:pt x="1418" y="4646"/>
                    <a:pt x="1018" y="4908"/>
                    <a:pt x="712" y="5069"/>
                  </a:cubicBezTo>
                  <a:cubicBezTo>
                    <a:pt x="570" y="5143"/>
                    <a:pt x="448" y="5195"/>
                    <a:pt x="358" y="5231"/>
                  </a:cubicBezTo>
                  <a:lnTo>
                    <a:pt x="358" y="5231"/>
                  </a:lnTo>
                  <a:cubicBezTo>
                    <a:pt x="313" y="4956"/>
                    <a:pt x="294" y="4695"/>
                    <a:pt x="294" y="4444"/>
                  </a:cubicBezTo>
                  <a:cubicBezTo>
                    <a:pt x="294" y="3723"/>
                    <a:pt x="463" y="3105"/>
                    <a:pt x="718" y="2580"/>
                  </a:cubicBezTo>
                  <a:cubicBezTo>
                    <a:pt x="908" y="2187"/>
                    <a:pt x="1147" y="1845"/>
                    <a:pt x="1401" y="1555"/>
                  </a:cubicBezTo>
                  <a:cubicBezTo>
                    <a:pt x="1778" y="1120"/>
                    <a:pt x="2184" y="798"/>
                    <a:pt x="2495" y="588"/>
                  </a:cubicBezTo>
                  <a:cubicBezTo>
                    <a:pt x="2632" y="495"/>
                    <a:pt x="2748" y="426"/>
                    <a:pt x="2836" y="374"/>
                  </a:cubicBezTo>
                  <a:close/>
                  <a:moveTo>
                    <a:pt x="2956" y="0"/>
                  </a:moveTo>
                  <a:cubicBezTo>
                    <a:pt x="2935" y="0"/>
                    <a:pt x="2914" y="5"/>
                    <a:pt x="2895" y="13"/>
                  </a:cubicBezTo>
                  <a:cubicBezTo>
                    <a:pt x="2890" y="15"/>
                    <a:pt x="2709" y="102"/>
                    <a:pt x="2439" y="277"/>
                  </a:cubicBezTo>
                  <a:cubicBezTo>
                    <a:pt x="2035" y="538"/>
                    <a:pt x="1428" y="1001"/>
                    <a:pt x="921" y="1689"/>
                  </a:cubicBezTo>
                  <a:cubicBezTo>
                    <a:pt x="665" y="2033"/>
                    <a:pt x="437" y="2434"/>
                    <a:pt x="270" y="2893"/>
                  </a:cubicBezTo>
                  <a:cubicBezTo>
                    <a:pt x="103" y="3353"/>
                    <a:pt x="1" y="3871"/>
                    <a:pt x="1" y="4446"/>
                  </a:cubicBezTo>
                  <a:cubicBezTo>
                    <a:pt x="1" y="4765"/>
                    <a:pt x="33" y="5102"/>
                    <a:pt x="102" y="5457"/>
                  </a:cubicBezTo>
                  <a:cubicBezTo>
                    <a:pt x="110" y="5497"/>
                    <a:pt x="134" y="5534"/>
                    <a:pt x="169" y="5557"/>
                  </a:cubicBezTo>
                  <a:cubicBezTo>
                    <a:pt x="193" y="5571"/>
                    <a:pt x="220" y="5578"/>
                    <a:pt x="247" y="5578"/>
                  </a:cubicBezTo>
                  <a:cubicBezTo>
                    <a:pt x="261" y="5578"/>
                    <a:pt x="274" y="5576"/>
                    <a:pt x="286" y="5573"/>
                  </a:cubicBezTo>
                  <a:lnTo>
                    <a:pt x="285" y="5569"/>
                  </a:lnTo>
                  <a:lnTo>
                    <a:pt x="285" y="5569"/>
                  </a:lnTo>
                  <a:cubicBezTo>
                    <a:pt x="298" y="5565"/>
                    <a:pt x="479" y="5512"/>
                    <a:pt x="746" y="5383"/>
                  </a:cubicBezTo>
                  <a:cubicBezTo>
                    <a:pt x="948" y="5284"/>
                    <a:pt x="1203" y="5138"/>
                    <a:pt x="1470" y="4935"/>
                  </a:cubicBezTo>
                  <a:cubicBezTo>
                    <a:pt x="1869" y="4630"/>
                    <a:pt x="2300" y="4195"/>
                    <a:pt x="2630" y="3585"/>
                  </a:cubicBezTo>
                  <a:cubicBezTo>
                    <a:pt x="2959" y="2975"/>
                    <a:pt x="3186" y="2194"/>
                    <a:pt x="3186" y="1206"/>
                  </a:cubicBezTo>
                  <a:cubicBezTo>
                    <a:pt x="3186" y="871"/>
                    <a:pt x="3160" y="511"/>
                    <a:pt x="3104" y="126"/>
                  </a:cubicBezTo>
                  <a:cubicBezTo>
                    <a:pt x="3097" y="79"/>
                    <a:pt x="3070" y="39"/>
                    <a:pt x="3027" y="18"/>
                  </a:cubicBezTo>
                  <a:cubicBezTo>
                    <a:pt x="3004" y="6"/>
                    <a:pt x="2980" y="0"/>
                    <a:pt x="29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3"/>
            <p:cNvSpPr/>
            <p:nvPr/>
          </p:nvSpPr>
          <p:spPr>
            <a:xfrm rot="884075">
              <a:off x="8065753" y="2852687"/>
              <a:ext cx="323137" cy="281776"/>
            </a:xfrm>
            <a:custGeom>
              <a:rect b="b" l="l" r="r" t="t"/>
              <a:pathLst>
                <a:path extrusionOk="0" h="3743" w="4237">
                  <a:moveTo>
                    <a:pt x="333" y="307"/>
                  </a:moveTo>
                  <a:lnTo>
                    <a:pt x="333" y="307"/>
                  </a:lnTo>
                  <a:cubicBezTo>
                    <a:pt x="1094" y="375"/>
                    <a:pt x="1691" y="596"/>
                    <a:pt x="2163" y="892"/>
                  </a:cubicBezTo>
                  <a:cubicBezTo>
                    <a:pt x="2547" y="1129"/>
                    <a:pt x="2850" y="1418"/>
                    <a:pt x="3090" y="1720"/>
                  </a:cubicBezTo>
                  <a:cubicBezTo>
                    <a:pt x="3446" y="2171"/>
                    <a:pt x="3661" y="2647"/>
                    <a:pt x="3783" y="3011"/>
                  </a:cubicBezTo>
                  <a:cubicBezTo>
                    <a:pt x="3844" y="3185"/>
                    <a:pt x="3882" y="3335"/>
                    <a:pt x="3905" y="3442"/>
                  </a:cubicBezTo>
                  <a:lnTo>
                    <a:pt x="3905" y="3442"/>
                  </a:lnTo>
                  <a:cubicBezTo>
                    <a:pt x="3144" y="3401"/>
                    <a:pt x="2548" y="3193"/>
                    <a:pt x="2075" y="2903"/>
                  </a:cubicBezTo>
                  <a:cubicBezTo>
                    <a:pt x="1693" y="2669"/>
                    <a:pt x="1391" y="2380"/>
                    <a:pt x="1152" y="2075"/>
                  </a:cubicBezTo>
                  <a:cubicBezTo>
                    <a:pt x="795" y="1619"/>
                    <a:pt x="580" y="1129"/>
                    <a:pt x="457" y="755"/>
                  </a:cubicBezTo>
                  <a:cubicBezTo>
                    <a:pt x="395" y="572"/>
                    <a:pt x="357" y="417"/>
                    <a:pt x="333" y="307"/>
                  </a:cubicBezTo>
                  <a:close/>
                  <a:moveTo>
                    <a:pt x="150" y="1"/>
                  </a:moveTo>
                  <a:cubicBezTo>
                    <a:pt x="110" y="1"/>
                    <a:pt x="72" y="16"/>
                    <a:pt x="44" y="46"/>
                  </a:cubicBezTo>
                  <a:cubicBezTo>
                    <a:pt x="15" y="78"/>
                    <a:pt x="1" y="123"/>
                    <a:pt x="7" y="165"/>
                  </a:cubicBezTo>
                  <a:cubicBezTo>
                    <a:pt x="7" y="171"/>
                    <a:pt x="36" y="389"/>
                    <a:pt x="136" y="718"/>
                  </a:cubicBezTo>
                  <a:cubicBezTo>
                    <a:pt x="210" y="966"/>
                    <a:pt x="322" y="1272"/>
                    <a:pt x="494" y="1598"/>
                  </a:cubicBezTo>
                  <a:cubicBezTo>
                    <a:pt x="622" y="1841"/>
                    <a:pt x="783" y="2096"/>
                    <a:pt x="987" y="2338"/>
                  </a:cubicBezTo>
                  <a:cubicBezTo>
                    <a:pt x="1288" y="2703"/>
                    <a:pt x="1682" y="3048"/>
                    <a:pt x="2192" y="3305"/>
                  </a:cubicBezTo>
                  <a:cubicBezTo>
                    <a:pt x="2701" y="3562"/>
                    <a:pt x="3326" y="3729"/>
                    <a:pt x="4082" y="3743"/>
                  </a:cubicBezTo>
                  <a:cubicBezTo>
                    <a:pt x="4125" y="3743"/>
                    <a:pt x="4167" y="3727"/>
                    <a:pt x="4194" y="3693"/>
                  </a:cubicBezTo>
                  <a:cubicBezTo>
                    <a:pt x="4222" y="3662"/>
                    <a:pt x="4237" y="3619"/>
                    <a:pt x="4231" y="3576"/>
                  </a:cubicBezTo>
                  <a:lnTo>
                    <a:pt x="4231" y="3576"/>
                  </a:lnTo>
                  <a:lnTo>
                    <a:pt x="4233" y="3576"/>
                  </a:lnTo>
                  <a:cubicBezTo>
                    <a:pt x="4233" y="3570"/>
                    <a:pt x="4202" y="3358"/>
                    <a:pt x="4104" y="3040"/>
                  </a:cubicBezTo>
                  <a:cubicBezTo>
                    <a:pt x="4030" y="2801"/>
                    <a:pt x="3918" y="2502"/>
                    <a:pt x="3745" y="2186"/>
                  </a:cubicBezTo>
                  <a:cubicBezTo>
                    <a:pt x="3616" y="1947"/>
                    <a:pt x="3456" y="1698"/>
                    <a:pt x="3253" y="1457"/>
                  </a:cubicBezTo>
                  <a:cubicBezTo>
                    <a:pt x="2950" y="1096"/>
                    <a:pt x="2557" y="751"/>
                    <a:pt x="2049" y="487"/>
                  </a:cubicBezTo>
                  <a:cubicBezTo>
                    <a:pt x="1542" y="226"/>
                    <a:pt x="918" y="43"/>
                    <a:pt x="161" y="1"/>
                  </a:cubicBezTo>
                  <a:cubicBezTo>
                    <a:pt x="158" y="1"/>
                    <a:pt x="154"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23"/>
            <p:cNvSpPr/>
            <p:nvPr/>
          </p:nvSpPr>
          <p:spPr>
            <a:xfrm rot="884075">
              <a:off x="8174189" y="2330664"/>
              <a:ext cx="241991" cy="393568"/>
            </a:xfrm>
            <a:custGeom>
              <a:rect b="b" l="l" r="r" t="t"/>
              <a:pathLst>
                <a:path extrusionOk="0" h="5228" w="3173">
                  <a:moveTo>
                    <a:pt x="353" y="350"/>
                  </a:moveTo>
                  <a:cubicBezTo>
                    <a:pt x="850" y="550"/>
                    <a:pt x="1249" y="789"/>
                    <a:pt x="1571" y="1050"/>
                  </a:cubicBezTo>
                  <a:cubicBezTo>
                    <a:pt x="2107" y="1483"/>
                    <a:pt x="2430" y="1981"/>
                    <a:pt x="2622" y="2477"/>
                  </a:cubicBezTo>
                  <a:cubicBezTo>
                    <a:pt x="2815" y="2973"/>
                    <a:pt x="2876" y="3469"/>
                    <a:pt x="2876" y="3890"/>
                  </a:cubicBezTo>
                  <a:cubicBezTo>
                    <a:pt x="2876" y="4227"/>
                    <a:pt x="2837" y="4516"/>
                    <a:pt x="2799" y="4718"/>
                  </a:cubicBezTo>
                  <a:cubicBezTo>
                    <a:pt x="2788" y="4781"/>
                    <a:pt x="2777" y="4836"/>
                    <a:pt x="2766" y="4881"/>
                  </a:cubicBezTo>
                  <a:lnTo>
                    <a:pt x="2766" y="4881"/>
                  </a:lnTo>
                  <a:cubicBezTo>
                    <a:pt x="2271" y="4679"/>
                    <a:pt x="1874" y="4428"/>
                    <a:pt x="1555" y="4148"/>
                  </a:cubicBezTo>
                  <a:cubicBezTo>
                    <a:pt x="1293" y="3919"/>
                    <a:pt x="1084" y="3668"/>
                    <a:pt x="916" y="3410"/>
                  </a:cubicBezTo>
                  <a:cubicBezTo>
                    <a:pt x="664" y="3023"/>
                    <a:pt x="508" y="2614"/>
                    <a:pt x="415" y="2222"/>
                  </a:cubicBezTo>
                  <a:cubicBezTo>
                    <a:pt x="323" y="1832"/>
                    <a:pt x="293" y="1455"/>
                    <a:pt x="293" y="1135"/>
                  </a:cubicBezTo>
                  <a:cubicBezTo>
                    <a:pt x="293" y="849"/>
                    <a:pt x="317" y="612"/>
                    <a:pt x="339" y="442"/>
                  </a:cubicBezTo>
                  <a:cubicBezTo>
                    <a:pt x="344" y="408"/>
                    <a:pt x="349" y="378"/>
                    <a:pt x="353" y="350"/>
                  </a:cubicBezTo>
                  <a:close/>
                  <a:moveTo>
                    <a:pt x="242" y="0"/>
                  </a:moveTo>
                  <a:cubicBezTo>
                    <a:pt x="219" y="0"/>
                    <a:pt x="196" y="6"/>
                    <a:pt x="174" y="18"/>
                  </a:cubicBezTo>
                  <a:cubicBezTo>
                    <a:pt x="136" y="37"/>
                    <a:pt x="110" y="71"/>
                    <a:pt x="100" y="114"/>
                  </a:cubicBezTo>
                  <a:cubicBezTo>
                    <a:pt x="99" y="122"/>
                    <a:pt x="1" y="535"/>
                    <a:pt x="1" y="1135"/>
                  </a:cubicBezTo>
                  <a:cubicBezTo>
                    <a:pt x="1" y="1435"/>
                    <a:pt x="25" y="1784"/>
                    <a:pt x="100" y="2153"/>
                  </a:cubicBezTo>
                  <a:cubicBezTo>
                    <a:pt x="156" y="2429"/>
                    <a:pt x="242" y="2716"/>
                    <a:pt x="365" y="3004"/>
                  </a:cubicBezTo>
                  <a:cubicBezTo>
                    <a:pt x="551" y="3432"/>
                    <a:pt x="827" y="3863"/>
                    <a:pt x="1224" y="4245"/>
                  </a:cubicBezTo>
                  <a:cubicBezTo>
                    <a:pt x="1622" y="4628"/>
                    <a:pt x="2144" y="4967"/>
                    <a:pt x="2815" y="5219"/>
                  </a:cubicBezTo>
                  <a:cubicBezTo>
                    <a:pt x="2832" y="5225"/>
                    <a:pt x="2849" y="5228"/>
                    <a:pt x="2866" y="5228"/>
                  </a:cubicBezTo>
                  <a:cubicBezTo>
                    <a:pt x="2889" y="5228"/>
                    <a:pt x="2911" y="5223"/>
                    <a:pt x="2932" y="5213"/>
                  </a:cubicBezTo>
                  <a:cubicBezTo>
                    <a:pt x="2967" y="5195"/>
                    <a:pt x="2996" y="5163"/>
                    <a:pt x="3008" y="5124"/>
                  </a:cubicBezTo>
                  <a:cubicBezTo>
                    <a:pt x="3011" y="5115"/>
                    <a:pt x="3173" y="4604"/>
                    <a:pt x="3173" y="3888"/>
                  </a:cubicBezTo>
                  <a:cubicBezTo>
                    <a:pt x="3173" y="3590"/>
                    <a:pt x="3144" y="3253"/>
                    <a:pt x="3064" y="2903"/>
                  </a:cubicBezTo>
                  <a:cubicBezTo>
                    <a:pt x="2943" y="2378"/>
                    <a:pt x="2703" y="1819"/>
                    <a:pt x="2266" y="1310"/>
                  </a:cubicBezTo>
                  <a:cubicBezTo>
                    <a:pt x="1828" y="800"/>
                    <a:pt x="1193" y="342"/>
                    <a:pt x="294" y="10"/>
                  </a:cubicBezTo>
                  <a:cubicBezTo>
                    <a:pt x="277" y="4"/>
                    <a:pt x="260" y="0"/>
                    <a:pt x="24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3"/>
            <p:cNvSpPr/>
            <p:nvPr/>
          </p:nvSpPr>
          <p:spPr>
            <a:xfrm rot="884075">
              <a:off x="6166597" y="3361114"/>
              <a:ext cx="108526" cy="41931"/>
            </a:xfrm>
            <a:custGeom>
              <a:rect b="b" l="l" r="r" t="t"/>
              <a:pathLst>
                <a:path extrusionOk="0" h="557" w="1423">
                  <a:moveTo>
                    <a:pt x="1263" y="0"/>
                  </a:moveTo>
                  <a:cubicBezTo>
                    <a:pt x="1252" y="0"/>
                    <a:pt x="1241" y="2"/>
                    <a:pt x="1230" y="4"/>
                  </a:cubicBezTo>
                  <a:cubicBezTo>
                    <a:pt x="856" y="86"/>
                    <a:pt x="490" y="174"/>
                    <a:pt x="126" y="267"/>
                  </a:cubicBezTo>
                  <a:cubicBezTo>
                    <a:pt x="49" y="287"/>
                    <a:pt x="1" y="367"/>
                    <a:pt x="20" y="445"/>
                  </a:cubicBezTo>
                  <a:cubicBezTo>
                    <a:pt x="37" y="512"/>
                    <a:pt x="97" y="556"/>
                    <a:pt x="162" y="556"/>
                  </a:cubicBezTo>
                  <a:cubicBezTo>
                    <a:pt x="174" y="556"/>
                    <a:pt x="186" y="555"/>
                    <a:pt x="198" y="551"/>
                  </a:cubicBezTo>
                  <a:cubicBezTo>
                    <a:pt x="558" y="460"/>
                    <a:pt x="924" y="373"/>
                    <a:pt x="1295" y="291"/>
                  </a:cubicBezTo>
                  <a:cubicBezTo>
                    <a:pt x="1375" y="272"/>
                    <a:pt x="1423" y="195"/>
                    <a:pt x="1407" y="115"/>
                  </a:cubicBezTo>
                  <a:cubicBezTo>
                    <a:pt x="1392" y="47"/>
                    <a:pt x="1331" y="0"/>
                    <a:pt x="12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3"/>
            <p:cNvSpPr/>
            <p:nvPr/>
          </p:nvSpPr>
          <p:spPr>
            <a:xfrm rot="884075">
              <a:off x="5903202" y="3469074"/>
              <a:ext cx="2066720" cy="604580"/>
            </a:xfrm>
            <a:custGeom>
              <a:rect b="b" l="l" r="r" t="t"/>
              <a:pathLst>
                <a:path extrusionOk="0" h="8031" w="27099">
                  <a:moveTo>
                    <a:pt x="13553" y="1"/>
                  </a:moveTo>
                  <a:cubicBezTo>
                    <a:pt x="12381" y="1"/>
                    <a:pt x="10957" y="81"/>
                    <a:pt x="9425" y="238"/>
                  </a:cubicBezTo>
                  <a:cubicBezTo>
                    <a:pt x="7894" y="397"/>
                    <a:pt x="6258" y="636"/>
                    <a:pt x="4666" y="956"/>
                  </a:cubicBezTo>
                  <a:cubicBezTo>
                    <a:pt x="4585" y="972"/>
                    <a:pt x="4532" y="1049"/>
                    <a:pt x="4548" y="1127"/>
                  </a:cubicBezTo>
                  <a:cubicBezTo>
                    <a:pt x="4562" y="1198"/>
                    <a:pt x="4625" y="1248"/>
                    <a:pt x="4693" y="1248"/>
                  </a:cubicBezTo>
                  <a:cubicBezTo>
                    <a:pt x="4703" y="1248"/>
                    <a:pt x="4712" y="1247"/>
                    <a:pt x="4722" y="1245"/>
                  </a:cubicBezTo>
                  <a:cubicBezTo>
                    <a:pt x="6303" y="928"/>
                    <a:pt x="7932" y="691"/>
                    <a:pt x="9453" y="534"/>
                  </a:cubicBezTo>
                  <a:cubicBezTo>
                    <a:pt x="10976" y="375"/>
                    <a:pt x="12394" y="298"/>
                    <a:pt x="13551" y="298"/>
                  </a:cubicBezTo>
                  <a:cubicBezTo>
                    <a:pt x="15103" y="298"/>
                    <a:pt x="17121" y="439"/>
                    <a:pt x="19234" y="721"/>
                  </a:cubicBezTo>
                  <a:cubicBezTo>
                    <a:pt x="21347" y="1007"/>
                    <a:pt x="23559" y="1432"/>
                    <a:pt x="25501" y="1998"/>
                  </a:cubicBezTo>
                  <a:cubicBezTo>
                    <a:pt x="25895" y="2113"/>
                    <a:pt x="26219" y="2349"/>
                    <a:pt x="26448" y="2656"/>
                  </a:cubicBezTo>
                  <a:cubicBezTo>
                    <a:pt x="26675" y="2964"/>
                    <a:pt x="26805" y="3338"/>
                    <a:pt x="26805" y="3731"/>
                  </a:cubicBezTo>
                  <a:cubicBezTo>
                    <a:pt x="26805" y="3874"/>
                    <a:pt x="26787" y="4020"/>
                    <a:pt x="26753" y="4165"/>
                  </a:cubicBezTo>
                  <a:cubicBezTo>
                    <a:pt x="26609" y="4756"/>
                    <a:pt x="26424" y="5425"/>
                    <a:pt x="26204" y="6070"/>
                  </a:cubicBezTo>
                  <a:cubicBezTo>
                    <a:pt x="26050" y="6526"/>
                    <a:pt x="25878" y="6970"/>
                    <a:pt x="25692" y="7359"/>
                  </a:cubicBezTo>
                  <a:lnTo>
                    <a:pt x="25692" y="7359"/>
                  </a:lnTo>
                  <a:cubicBezTo>
                    <a:pt x="25657" y="7304"/>
                    <a:pt x="25615" y="7252"/>
                    <a:pt x="25567" y="7202"/>
                  </a:cubicBezTo>
                  <a:cubicBezTo>
                    <a:pt x="25485" y="7117"/>
                    <a:pt x="25382" y="7037"/>
                    <a:pt x="25264" y="6961"/>
                  </a:cubicBezTo>
                  <a:cubicBezTo>
                    <a:pt x="25041" y="6817"/>
                    <a:pt x="24756" y="6680"/>
                    <a:pt x="24419" y="6547"/>
                  </a:cubicBezTo>
                  <a:cubicBezTo>
                    <a:pt x="23828" y="6318"/>
                    <a:pt x="23077" y="6102"/>
                    <a:pt x="22222" y="5910"/>
                  </a:cubicBezTo>
                  <a:cubicBezTo>
                    <a:pt x="19661" y="5327"/>
                    <a:pt x="16192" y="4935"/>
                    <a:pt x="13553" y="4935"/>
                  </a:cubicBezTo>
                  <a:cubicBezTo>
                    <a:pt x="11193" y="4935"/>
                    <a:pt x="8165" y="5252"/>
                    <a:pt x="5720" y="5733"/>
                  </a:cubicBezTo>
                  <a:cubicBezTo>
                    <a:pt x="5109" y="5854"/>
                    <a:pt x="4536" y="5984"/>
                    <a:pt x="4015" y="6123"/>
                  </a:cubicBezTo>
                  <a:cubicBezTo>
                    <a:pt x="3625" y="6228"/>
                    <a:pt x="3267" y="6338"/>
                    <a:pt x="2948" y="6451"/>
                  </a:cubicBezTo>
                  <a:cubicBezTo>
                    <a:pt x="2709" y="6537"/>
                    <a:pt x="2490" y="6624"/>
                    <a:pt x="2298" y="6714"/>
                  </a:cubicBezTo>
                  <a:cubicBezTo>
                    <a:pt x="2009" y="6851"/>
                    <a:pt x="1774" y="6989"/>
                    <a:pt x="1606" y="7141"/>
                  </a:cubicBezTo>
                  <a:cubicBezTo>
                    <a:pt x="1529" y="7210"/>
                    <a:pt x="1465" y="7282"/>
                    <a:pt x="1416" y="7360"/>
                  </a:cubicBezTo>
                  <a:lnTo>
                    <a:pt x="1416" y="7360"/>
                  </a:lnTo>
                  <a:cubicBezTo>
                    <a:pt x="1229" y="6970"/>
                    <a:pt x="1056" y="6527"/>
                    <a:pt x="903" y="6070"/>
                  </a:cubicBezTo>
                  <a:cubicBezTo>
                    <a:pt x="684" y="5425"/>
                    <a:pt x="500" y="4754"/>
                    <a:pt x="355" y="4165"/>
                  </a:cubicBezTo>
                  <a:cubicBezTo>
                    <a:pt x="318" y="4020"/>
                    <a:pt x="302" y="3874"/>
                    <a:pt x="302" y="3731"/>
                  </a:cubicBezTo>
                  <a:cubicBezTo>
                    <a:pt x="302" y="3338"/>
                    <a:pt x="431" y="2964"/>
                    <a:pt x="660" y="2656"/>
                  </a:cubicBezTo>
                  <a:cubicBezTo>
                    <a:pt x="887" y="2349"/>
                    <a:pt x="1211" y="2113"/>
                    <a:pt x="1607" y="1998"/>
                  </a:cubicBezTo>
                  <a:cubicBezTo>
                    <a:pt x="1686" y="1977"/>
                    <a:pt x="1729" y="1893"/>
                    <a:pt x="1707" y="1816"/>
                  </a:cubicBezTo>
                  <a:cubicBezTo>
                    <a:pt x="1681" y="1750"/>
                    <a:pt x="1621" y="1707"/>
                    <a:pt x="1556" y="1707"/>
                  </a:cubicBezTo>
                  <a:cubicBezTo>
                    <a:pt x="1543" y="1707"/>
                    <a:pt x="1528" y="1709"/>
                    <a:pt x="1514" y="1713"/>
                  </a:cubicBezTo>
                  <a:cubicBezTo>
                    <a:pt x="1057" y="1845"/>
                    <a:pt x="678" y="2123"/>
                    <a:pt x="413" y="2478"/>
                  </a:cubicBezTo>
                  <a:cubicBezTo>
                    <a:pt x="148" y="2836"/>
                    <a:pt x="0" y="3272"/>
                    <a:pt x="0" y="3728"/>
                  </a:cubicBezTo>
                  <a:cubicBezTo>
                    <a:pt x="0" y="3895"/>
                    <a:pt x="20" y="4064"/>
                    <a:pt x="61" y="4232"/>
                  </a:cubicBezTo>
                  <a:cubicBezTo>
                    <a:pt x="208" y="4828"/>
                    <a:pt x="395" y="5505"/>
                    <a:pt x="619" y="6162"/>
                  </a:cubicBezTo>
                  <a:cubicBezTo>
                    <a:pt x="840" y="6818"/>
                    <a:pt x="1100" y="7451"/>
                    <a:pt x="1394" y="7957"/>
                  </a:cubicBezTo>
                  <a:lnTo>
                    <a:pt x="1396" y="7955"/>
                  </a:lnTo>
                  <a:lnTo>
                    <a:pt x="1396" y="7955"/>
                  </a:lnTo>
                  <a:cubicBezTo>
                    <a:pt x="1424" y="8003"/>
                    <a:pt x="1474" y="8030"/>
                    <a:pt x="1526" y="8030"/>
                  </a:cubicBezTo>
                  <a:cubicBezTo>
                    <a:pt x="1549" y="8030"/>
                    <a:pt x="1572" y="8025"/>
                    <a:pt x="1593" y="8014"/>
                  </a:cubicBezTo>
                  <a:cubicBezTo>
                    <a:pt x="1628" y="7997"/>
                    <a:pt x="1656" y="7965"/>
                    <a:pt x="1667" y="7924"/>
                  </a:cubicBezTo>
                  <a:cubicBezTo>
                    <a:pt x="1680" y="7886"/>
                    <a:pt x="1673" y="7844"/>
                    <a:pt x="1652" y="7809"/>
                  </a:cubicBezTo>
                  <a:cubicBezTo>
                    <a:pt x="1645" y="7797"/>
                    <a:pt x="1639" y="7785"/>
                    <a:pt x="1632" y="7773"/>
                  </a:cubicBezTo>
                  <a:lnTo>
                    <a:pt x="1632" y="7773"/>
                  </a:lnTo>
                  <a:cubicBezTo>
                    <a:pt x="1625" y="7757"/>
                    <a:pt x="1620" y="7739"/>
                    <a:pt x="1615" y="7719"/>
                  </a:cubicBezTo>
                  <a:cubicBezTo>
                    <a:pt x="1611" y="7701"/>
                    <a:pt x="1609" y="7685"/>
                    <a:pt x="1609" y="7669"/>
                  </a:cubicBezTo>
                  <a:cubicBezTo>
                    <a:pt x="1609" y="7645"/>
                    <a:pt x="1614" y="7619"/>
                    <a:pt x="1623" y="7592"/>
                  </a:cubicBezTo>
                  <a:cubicBezTo>
                    <a:pt x="1641" y="7541"/>
                    <a:pt x="1681" y="7477"/>
                    <a:pt x="1747" y="7409"/>
                  </a:cubicBezTo>
                  <a:cubicBezTo>
                    <a:pt x="1810" y="7345"/>
                    <a:pt x="1895" y="7276"/>
                    <a:pt x="2001" y="7209"/>
                  </a:cubicBezTo>
                  <a:cubicBezTo>
                    <a:pt x="2197" y="7080"/>
                    <a:pt x="2466" y="6948"/>
                    <a:pt x="2791" y="6823"/>
                  </a:cubicBezTo>
                  <a:cubicBezTo>
                    <a:pt x="3360" y="6600"/>
                    <a:pt x="4102" y="6387"/>
                    <a:pt x="4947" y="6197"/>
                  </a:cubicBezTo>
                  <a:cubicBezTo>
                    <a:pt x="6213" y="5910"/>
                    <a:pt x="7711" y="5667"/>
                    <a:pt x="9220" y="5496"/>
                  </a:cubicBezTo>
                  <a:cubicBezTo>
                    <a:pt x="10727" y="5325"/>
                    <a:pt x="12246" y="5229"/>
                    <a:pt x="13551" y="5229"/>
                  </a:cubicBezTo>
                  <a:cubicBezTo>
                    <a:pt x="15887" y="5229"/>
                    <a:pt x="18903" y="5542"/>
                    <a:pt x="21327" y="6022"/>
                  </a:cubicBezTo>
                  <a:cubicBezTo>
                    <a:pt x="21933" y="6143"/>
                    <a:pt x="22502" y="6271"/>
                    <a:pt x="23015" y="6409"/>
                  </a:cubicBezTo>
                  <a:cubicBezTo>
                    <a:pt x="23398" y="6512"/>
                    <a:pt x="23748" y="6619"/>
                    <a:pt x="24060" y="6730"/>
                  </a:cubicBezTo>
                  <a:cubicBezTo>
                    <a:pt x="24292" y="6812"/>
                    <a:pt x="24501" y="6897"/>
                    <a:pt x="24684" y="6984"/>
                  </a:cubicBezTo>
                  <a:cubicBezTo>
                    <a:pt x="24957" y="7112"/>
                    <a:pt x="25169" y="7241"/>
                    <a:pt x="25304" y="7363"/>
                  </a:cubicBezTo>
                  <a:cubicBezTo>
                    <a:pt x="25373" y="7422"/>
                    <a:pt x="25421" y="7481"/>
                    <a:pt x="25448" y="7533"/>
                  </a:cubicBezTo>
                  <a:cubicBezTo>
                    <a:pt x="25479" y="7586"/>
                    <a:pt x="25488" y="7629"/>
                    <a:pt x="25488" y="7669"/>
                  </a:cubicBezTo>
                  <a:cubicBezTo>
                    <a:pt x="25488" y="7685"/>
                    <a:pt x="25487" y="7703"/>
                    <a:pt x="25482" y="7719"/>
                  </a:cubicBezTo>
                  <a:cubicBezTo>
                    <a:pt x="25474" y="7754"/>
                    <a:pt x="25463" y="7783"/>
                    <a:pt x="25448" y="7811"/>
                  </a:cubicBezTo>
                  <a:lnTo>
                    <a:pt x="25452" y="7813"/>
                  </a:lnTo>
                  <a:lnTo>
                    <a:pt x="25452" y="7813"/>
                  </a:lnTo>
                  <a:cubicBezTo>
                    <a:pt x="25433" y="7847"/>
                    <a:pt x="25429" y="7887"/>
                    <a:pt x="25440" y="7924"/>
                  </a:cubicBezTo>
                  <a:cubicBezTo>
                    <a:pt x="25453" y="7961"/>
                    <a:pt x="25479" y="7994"/>
                    <a:pt x="25514" y="8014"/>
                  </a:cubicBezTo>
                  <a:cubicBezTo>
                    <a:pt x="25535" y="8025"/>
                    <a:pt x="25558" y="8030"/>
                    <a:pt x="25581" y="8030"/>
                  </a:cubicBezTo>
                  <a:cubicBezTo>
                    <a:pt x="25633" y="8030"/>
                    <a:pt x="25685" y="8003"/>
                    <a:pt x="25712" y="7953"/>
                  </a:cubicBezTo>
                  <a:cubicBezTo>
                    <a:pt x="25723" y="7933"/>
                    <a:pt x="25733" y="7912"/>
                    <a:pt x="25742" y="7890"/>
                  </a:cubicBezTo>
                  <a:lnTo>
                    <a:pt x="25742" y="7890"/>
                  </a:lnTo>
                  <a:cubicBezTo>
                    <a:pt x="26021" y="7396"/>
                    <a:pt x="26267" y="6790"/>
                    <a:pt x="26480" y="6162"/>
                  </a:cubicBezTo>
                  <a:cubicBezTo>
                    <a:pt x="26702" y="5507"/>
                    <a:pt x="26890" y="4828"/>
                    <a:pt x="27036" y="4232"/>
                  </a:cubicBezTo>
                  <a:cubicBezTo>
                    <a:pt x="27078" y="4064"/>
                    <a:pt x="27099" y="3895"/>
                    <a:pt x="27099" y="3728"/>
                  </a:cubicBezTo>
                  <a:cubicBezTo>
                    <a:pt x="27099" y="3271"/>
                    <a:pt x="26948" y="2834"/>
                    <a:pt x="26684" y="2478"/>
                  </a:cubicBezTo>
                  <a:cubicBezTo>
                    <a:pt x="26419" y="2121"/>
                    <a:pt x="26041" y="1847"/>
                    <a:pt x="25583" y="1713"/>
                  </a:cubicBezTo>
                  <a:cubicBezTo>
                    <a:pt x="23620" y="1142"/>
                    <a:pt x="21400" y="715"/>
                    <a:pt x="19274" y="429"/>
                  </a:cubicBezTo>
                  <a:cubicBezTo>
                    <a:pt x="17149" y="145"/>
                    <a:pt x="15121" y="1"/>
                    <a:pt x="1355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23"/>
            <p:cNvSpPr/>
            <p:nvPr/>
          </p:nvSpPr>
          <p:spPr>
            <a:xfrm rot="884075">
              <a:off x="5961033" y="3675409"/>
              <a:ext cx="335492" cy="214927"/>
            </a:xfrm>
            <a:custGeom>
              <a:rect b="b" l="l" r="r" t="t"/>
              <a:pathLst>
                <a:path extrusionOk="0" h="2855" w="4399">
                  <a:moveTo>
                    <a:pt x="3474" y="0"/>
                  </a:moveTo>
                  <a:lnTo>
                    <a:pt x="0" y="830"/>
                  </a:lnTo>
                  <a:lnTo>
                    <a:pt x="374" y="2419"/>
                  </a:lnTo>
                  <a:cubicBezTo>
                    <a:pt x="498" y="2643"/>
                    <a:pt x="785" y="2717"/>
                    <a:pt x="1151" y="2717"/>
                  </a:cubicBezTo>
                  <a:cubicBezTo>
                    <a:pt x="1850" y="2717"/>
                    <a:pt x="2839" y="2449"/>
                    <a:pt x="3548" y="2449"/>
                  </a:cubicBezTo>
                  <a:cubicBezTo>
                    <a:pt x="3974" y="2449"/>
                    <a:pt x="4299" y="2546"/>
                    <a:pt x="4399" y="2854"/>
                  </a:cubicBezTo>
                  <a:cubicBezTo>
                    <a:pt x="4399" y="2854"/>
                    <a:pt x="3800" y="878"/>
                    <a:pt x="3474"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23"/>
            <p:cNvSpPr/>
            <p:nvPr/>
          </p:nvSpPr>
          <p:spPr>
            <a:xfrm rot="884075">
              <a:off x="5948570" y="3664519"/>
              <a:ext cx="360583" cy="236984"/>
            </a:xfrm>
            <a:custGeom>
              <a:rect b="b" l="l" r="r" t="t"/>
              <a:pathLst>
                <a:path extrusionOk="0" h="3148" w="4728">
                  <a:moveTo>
                    <a:pt x="3544" y="321"/>
                  </a:moveTo>
                  <a:lnTo>
                    <a:pt x="3544" y="321"/>
                  </a:lnTo>
                  <a:cubicBezTo>
                    <a:pt x="3614" y="518"/>
                    <a:pt x="3696" y="757"/>
                    <a:pt x="3780" y="1009"/>
                  </a:cubicBezTo>
                  <a:cubicBezTo>
                    <a:pt x="3932" y="1470"/>
                    <a:pt x="4093" y="1980"/>
                    <a:pt x="4215" y="2372"/>
                  </a:cubicBezTo>
                  <a:cubicBezTo>
                    <a:pt x="4232" y="2425"/>
                    <a:pt x="4248" y="2477"/>
                    <a:pt x="4263" y="2526"/>
                  </a:cubicBezTo>
                  <a:lnTo>
                    <a:pt x="4263" y="2526"/>
                  </a:lnTo>
                  <a:cubicBezTo>
                    <a:pt x="4201" y="2504"/>
                    <a:pt x="4137" y="2488"/>
                    <a:pt x="4069" y="2476"/>
                  </a:cubicBezTo>
                  <a:cubicBezTo>
                    <a:pt x="3956" y="2455"/>
                    <a:pt x="3836" y="2447"/>
                    <a:pt x="3709" y="2447"/>
                  </a:cubicBezTo>
                  <a:cubicBezTo>
                    <a:pt x="3523" y="2447"/>
                    <a:pt x="3322" y="2465"/>
                    <a:pt x="3115" y="2489"/>
                  </a:cubicBezTo>
                  <a:cubicBezTo>
                    <a:pt x="2807" y="2527"/>
                    <a:pt x="2480" y="2584"/>
                    <a:pt x="2168" y="2630"/>
                  </a:cubicBezTo>
                  <a:cubicBezTo>
                    <a:pt x="1857" y="2677"/>
                    <a:pt x="1560" y="2712"/>
                    <a:pt x="1311" y="2712"/>
                  </a:cubicBezTo>
                  <a:cubicBezTo>
                    <a:pt x="1226" y="2712"/>
                    <a:pt x="1146" y="2709"/>
                    <a:pt x="1070" y="2698"/>
                  </a:cubicBezTo>
                  <a:cubicBezTo>
                    <a:pt x="963" y="2685"/>
                    <a:pt x="871" y="2657"/>
                    <a:pt x="805" y="2624"/>
                  </a:cubicBezTo>
                  <a:cubicBezTo>
                    <a:pt x="771" y="2606"/>
                    <a:pt x="744" y="2588"/>
                    <a:pt x="722" y="2566"/>
                  </a:cubicBezTo>
                  <a:cubicBezTo>
                    <a:pt x="701" y="2547"/>
                    <a:pt x="686" y="2527"/>
                    <a:pt x="671" y="2505"/>
                  </a:cubicBezTo>
                  <a:lnTo>
                    <a:pt x="671" y="2505"/>
                  </a:lnTo>
                  <a:lnTo>
                    <a:pt x="338" y="1083"/>
                  </a:lnTo>
                  <a:lnTo>
                    <a:pt x="3544" y="321"/>
                  </a:lnTo>
                  <a:close/>
                  <a:moveTo>
                    <a:pt x="3637" y="0"/>
                  </a:moveTo>
                  <a:cubicBezTo>
                    <a:pt x="3626" y="0"/>
                    <a:pt x="3615" y="1"/>
                    <a:pt x="3603" y="4"/>
                  </a:cubicBezTo>
                  <a:lnTo>
                    <a:pt x="129" y="831"/>
                  </a:lnTo>
                  <a:cubicBezTo>
                    <a:pt x="51" y="848"/>
                    <a:pt x="1" y="929"/>
                    <a:pt x="22" y="1007"/>
                  </a:cubicBezTo>
                  <a:lnTo>
                    <a:pt x="394" y="2596"/>
                  </a:lnTo>
                  <a:cubicBezTo>
                    <a:pt x="399" y="2609"/>
                    <a:pt x="402" y="2622"/>
                    <a:pt x="409" y="2633"/>
                  </a:cubicBezTo>
                  <a:cubicBezTo>
                    <a:pt x="449" y="2709"/>
                    <a:pt x="505" y="2771"/>
                    <a:pt x="569" y="2821"/>
                  </a:cubicBezTo>
                  <a:cubicBezTo>
                    <a:pt x="617" y="2860"/>
                    <a:pt x="670" y="2889"/>
                    <a:pt x="728" y="2913"/>
                  </a:cubicBezTo>
                  <a:cubicBezTo>
                    <a:pt x="812" y="2950"/>
                    <a:pt x="905" y="2974"/>
                    <a:pt x="1003" y="2987"/>
                  </a:cubicBezTo>
                  <a:cubicBezTo>
                    <a:pt x="1101" y="3001"/>
                    <a:pt x="1205" y="3007"/>
                    <a:pt x="1314" y="3007"/>
                  </a:cubicBezTo>
                  <a:cubicBezTo>
                    <a:pt x="1499" y="3007"/>
                    <a:pt x="1695" y="2990"/>
                    <a:pt x="1902" y="2966"/>
                  </a:cubicBezTo>
                  <a:cubicBezTo>
                    <a:pt x="2208" y="2927"/>
                    <a:pt x="2534" y="2871"/>
                    <a:pt x="2847" y="2824"/>
                  </a:cubicBezTo>
                  <a:cubicBezTo>
                    <a:pt x="3157" y="2778"/>
                    <a:pt x="3459" y="2743"/>
                    <a:pt x="3709" y="2743"/>
                  </a:cubicBezTo>
                  <a:cubicBezTo>
                    <a:pt x="3810" y="2743"/>
                    <a:pt x="3904" y="2749"/>
                    <a:pt x="3985" y="2760"/>
                  </a:cubicBezTo>
                  <a:cubicBezTo>
                    <a:pt x="4048" y="2771"/>
                    <a:pt x="4104" y="2783"/>
                    <a:pt x="4152" y="2799"/>
                  </a:cubicBezTo>
                  <a:cubicBezTo>
                    <a:pt x="4226" y="2823"/>
                    <a:pt x="4282" y="2857"/>
                    <a:pt x="4326" y="2895"/>
                  </a:cubicBezTo>
                  <a:cubicBezTo>
                    <a:pt x="4347" y="2916"/>
                    <a:pt x="4366" y="2935"/>
                    <a:pt x="4382" y="2961"/>
                  </a:cubicBezTo>
                  <a:cubicBezTo>
                    <a:pt x="4397" y="2983"/>
                    <a:pt x="4407" y="3009"/>
                    <a:pt x="4419" y="3037"/>
                  </a:cubicBezTo>
                  <a:lnTo>
                    <a:pt x="4419" y="3037"/>
                  </a:lnTo>
                  <a:cubicBezTo>
                    <a:pt x="4420" y="3042"/>
                    <a:pt x="4420" y="3044"/>
                    <a:pt x="4420" y="3044"/>
                  </a:cubicBezTo>
                  <a:lnTo>
                    <a:pt x="4421" y="3044"/>
                  </a:lnTo>
                  <a:lnTo>
                    <a:pt x="4421" y="3044"/>
                  </a:lnTo>
                  <a:cubicBezTo>
                    <a:pt x="4422" y="3045"/>
                    <a:pt x="4422" y="3045"/>
                    <a:pt x="4422" y="3046"/>
                  </a:cubicBezTo>
                  <a:cubicBezTo>
                    <a:pt x="4442" y="3107"/>
                    <a:pt x="4499" y="3147"/>
                    <a:pt x="4562" y="3147"/>
                  </a:cubicBezTo>
                  <a:cubicBezTo>
                    <a:pt x="4577" y="3147"/>
                    <a:pt x="4592" y="3145"/>
                    <a:pt x="4607" y="3141"/>
                  </a:cubicBezTo>
                  <a:cubicBezTo>
                    <a:pt x="4682" y="3117"/>
                    <a:pt x="4727" y="3033"/>
                    <a:pt x="4703" y="2958"/>
                  </a:cubicBezTo>
                  <a:cubicBezTo>
                    <a:pt x="4703" y="2958"/>
                    <a:pt x="4552" y="2462"/>
                    <a:pt x="4361" y="1858"/>
                  </a:cubicBezTo>
                  <a:cubicBezTo>
                    <a:pt x="4265" y="1555"/>
                    <a:pt x="4160" y="1226"/>
                    <a:pt x="4058" y="917"/>
                  </a:cubicBezTo>
                  <a:cubicBezTo>
                    <a:pt x="3956" y="607"/>
                    <a:pt x="3857" y="318"/>
                    <a:pt x="3775" y="95"/>
                  </a:cubicBezTo>
                  <a:cubicBezTo>
                    <a:pt x="3753" y="36"/>
                    <a:pt x="3697" y="0"/>
                    <a:pt x="36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23"/>
            <p:cNvSpPr/>
            <p:nvPr/>
          </p:nvSpPr>
          <p:spPr>
            <a:xfrm rot="884075">
              <a:off x="7465906" y="4071186"/>
              <a:ext cx="335568" cy="214927"/>
            </a:xfrm>
            <a:custGeom>
              <a:rect b="b" l="l" r="r" t="t"/>
              <a:pathLst>
                <a:path extrusionOk="0" h="2855" w="4400">
                  <a:moveTo>
                    <a:pt x="927" y="0"/>
                  </a:moveTo>
                  <a:cubicBezTo>
                    <a:pt x="601" y="878"/>
                    <a:pt x="1" y="2854"/>
                    <a:pt x="1" y="2854"/>
                  </a:cubicBezTo>
                  <a:cubicBezTo>
                    <a:pt x="101" y="2546"/>
                    <a:pt x="426" y="2449"/>
                    <a:pt x="852" y="2449"/>
                  </a:cubicBezTo>
                  <a:cubicBezTo>
                    <a:pt x="1561" y="2449"/>
                    <a:pt x="2551" y="2717"/>
                    <a:pt x="3250" y="2717"/>
                  </a:cubicBezTo>
                  <a:cubicBezTo>
                    <a:pt x="3616" y="2717"/>
                    <a:pt x="3903" y="2643"/>
                    <a:pt x="4027" y="2419"/>
                  </a:cubicBezTo>
                  <a:lnTo>
                    <a:pt x="4400" y="830"/>
                  </a:lnTo>
                  <a:lnTo>
                    <a:pt x="927" y="0"/>
                  </a:ln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23"/>
            <p:cNvSpPr/>
            <p:nvPr/>
          </p:nvSpPr>
          <p:spPr>
            <a:xfrm rot="884075">
              <a:off x="7453509" y="4060010"/>
              <a:ext cx="360126" cy="236984"/>
            </a:xfrm>
            <a:custGeom>
              <a:rect b="b" l="l" r="r" t="t"/>
              <a:pathLst>
                <a:path extrusionOk="0" h="3148" w="4722">
                  <a:moveTo>
                    <a:pt x="1187" y="322"/>
                  </a:moveTo>
                  <a:lnTo>
                    <a:pt x="4386" y="1084"/>
                  </a:lnTo>
                  <a:lnTo>
                    <a:pt x="4053" y="2506"/>
                  </a:lnTo>
                  <a:lnTo>
                    <a:pt x="4053" y="2506"/>
                  </a:lnTo>
                  <a:cubicBezTo>
                    <a:pt x="4032" y="2538"/>
                    <a:pt x="4009" y="2564"/>
                    <a:pt x="3980" y="2588"/>
                  </a:cubicBezTo>
                  <a:cubicBezTo>
                    <a:pt x="3952" y="2609"/>
                    <a:pt x="3920" y="2627"/>
                    <a:pt x="3885" y="2643"/>
                  </a:cubicBezTo>
                  <a:cubicBezTo>
                    <a:pt x="3829" y="2667"/>
                    <a:pt x="3760" y="2685"/>
                    <a:pt x="3683" y="2697"/>
                  </a:cubicBezTo>
                  <a:cubicBezTo>
                    <a:pt x="3604" y="2709"/>
                    <a:pt x="3514" y="2715"/>
                    <a:pt x="3415" y="2715"/>
                  </a:cubicBezTo>
                  <a:cubicBezTo>
                    <a:pt x="3251" y="2715"/>
                    <a:pt x="3062" y="2699"/>
                    <a:pt x="2864" y="2675"/>
                  </a:cubicBezTo>
                  <a:cubicBezTo>
                    <a:pt x="2567" y="2640"/>
                    <a:pt x="2243" y="2583"/>
                    <a:pt x="1927" y="2535"/>
                  </a:cubicBezTo>
                  <a:cubicBezTo>
                    <a:pt x="1609" y="2489"/>
                    <a:pt x="1299" y="2449"/>
                    <a:pt x="1020" y="2449"/>
                  </a:cubicBezTo>
                  <a:cubicBezTo>
                    <a:pt x="907" y="2449"/>
                    <a:pt x="801" y="2455"/>
                    <a:pt x="698" y="2471"/>
                  </a:cubicBezTo>
                  <a:cubicBezTo>
                    <a:pt x="621" y="2482"/>
                    <a:pt x="549" y="2498"/>
                    <a:pt x="482" y="2522"/>
                  </a:cubicBezTo>
                  <a:cubicBezTo>
                    <a:pt x="477" y="2524"/>
                    <a:pt x="472" y="2526"/>
                    <a:pt x="467" y="2527"/>
                  </a:cubicBezTo>
                  <a:lnTo>
                    <a:pt x="467" y="2527"/>
                  </a:lnTo>
                  <a:cubicBezTo>
                    <a:pt x="529" y="2329"/>
                    <a:pt x="603" y="2090"/>
                    <a:pt x="684" y="1837"/>
                  </a:cubicBezTo>
                  <a:cubicBezTo>
                    <a:pt x="774" y="1548"/>
                    <a:pt x="875" y="1240"/>
                    <a:pt x="970" y="956"/>
                  </a:cubicBezTo>
                  <a:cubicBezTo>
                    <a:pt x="1045" y="723"/>
                    <a:pt x="1121" y="505"/>
                    <a:pt x="1187" y="322"/>
                  </a:cubicBezTo>
                  <a:close/>
                  <a:moveTo>
                    <a:pt x="1086" y="0"/>
                  </a:moveTo>
                  <a:cubicBezTo>
                    <a:pt x="1026" y="0"/>
                    <a:pt x="970" y="38"/>
                    <a:pt x="949" y="97"/>
                  </a:cubicBezTo>
                  <a:lnTo>
                    <a:pt x="950" y="97"/>
                  </a:lnTo>
                  <a:lnTo>
                    <a:pt x="950" y="97"/>
                  </a:lnTo>
                  <a:cubicBezTo>
                    <a:pt x="868" y="320"/>
                    <a:pt x="771" y="609"/>
                    <a:pt x="668" y="917"/>
                  </a:cubicBezTo>
                  <a:cubicBezTo>
                    <a:pt x="361" y="1847"/>
                    <a:pt x="24" y="2957"/>
                    <a:pt x="24" y="2957"/>
                  </a:cubicBezTo>
                  <a:cubicBezTo>
                    <a:pt x="0" y="3036"/>
                    <a:pt x="43" y="3116"/>
                    <a:pt x="121" y="3140"/>
                  </a:cubicBezTo>
                  <a:cubicBezTo>
                    <a:pt x="135" y="3145"/>
                    <a:pt x="150" y="3147"/>
                    <a:pt x="164" y="3147"/>
                  </a:cubicBezTo>
                  <a:cubicBezTo>
                    <a:pt x="226" y="3147"/>
                    <a:pt x="284" y="3108"/>
                    <a:pt x="305" y="3047"/>
                  </a:cubicBezTo>
                  <a:cubicBezTo>
                    <a:pt x="305" y="3047"/>
                    <a:pt x="306" y="3046"/>
                    <a:pt x="306" y="3045"/>
                  </a:cubicBezTo>
                  <a:lnTo>
                    <a:pt x="306" y="3045"/>
                  </a:lnTo>
                  <a:lnTo>
                    <a:pt x="308" y="3046"/>
                  </a:lnTo>
                  <a:cubicBezTo>
                    <a:pt x="308" y="3046"/>
                    <a:pt x="312" y="3038"/>
                    <a:pt x="315" y="3025"/>
                  </a:cubicBezTo>
                  <a:cubicBezTo>
                    <a:pt x="317" y="3019"/>
                    <a:pt x="319" y="3012"/>
                    <a:pt x="321" y="3004"/>
                  </a:cubicBezTo>
                  <a:lnTo>
                    <a:pt x="321" y="3004"/>
                  </a:lnTo>
                  <a:cubicBezTo>
                    <a:pt x="338" y="2967"/>
                    <a:pt x="358" y="2936"/>
                    <a:pt x="385" y="2909"/>
                  </a:cubicBezTo>
                  <a:cubicBezTo>
                    <a:pt x="411" y="2882"/>
                    <a:pt x="443" y="2858"/>
                    <a:pt x="483" y="2837"/>
                  </a:cubicBezTo>
                  <a:cubicBezTo>
                    <a:pt x="541" y="2807"/>
                    <a:pt x="618" y="2781"/>
                    <a:pt x="708" y="2766"/>
                  </a:cubicBezTo>
                  <a:cubicBezTo>
                    <a:pt x="798" y="2749"/>
                    <a:pt x="902" y="2742"/>
                    <a:pt x="1015" y="2742"/>
                  </a:cubicBezTo>
                  <a:cubicBezTo>
                    <a:pt x="1183" y="2742"/>
                    <a:pt x="1373" y="2758"/>
                    <a:pt x="1573" y="2782"/>
                  </a:cubicBezTo>
                  <a:cubicBezTo>
                    <a:pt x="1872" y="2818"/>
                    <a:pt x="2198" y="2874"/>
                    <a:pt x="2513" y="2922"/>
                  </a:cubicBezTo>
                  <a:cubicBezTo>
                    <a:pt x="2827" y="2969"/>
                    <a:pt x="3137" y="3009"/>
                    <a:pt x="3411" y="3009"/>
                  </a:cubicBezTo>
                  <a:cubicBezTo>
                    <a:pt x="3508" y="3009"/>
                    <a:pt x="3599" y="3004"/>
                    <a:pt x="3688" y="2993"/>
                  </a:cubicBezTo>
                  <a:cubicBezTo>
                    <a:pt x="3821" y="2975"/>
                    <a:pt x="3943" y="2945"/>
                    <a:pt x="4052" y="2887"/>
                  </a:cubicBezTo>
                  <a:cubicBezTo>
                    <a:pt x="4105" y="2858"/>
                    <a:pt x="4156" y="2824"/>
                    <a:pt x="4201" y="2782"/>
                  </a:cubicBezTo>
                  <a:cubicBezTo>
                    <a:pt x="4246" y="2739"/>
                    <a:pt x="4286" y="2689"/>
                    <a:pt x="4317" y="2635"/>
                  </a:cubicBezTo>
                  <a:cubicBezTo>
                    <a:pt x="4322" y="2624"/>
                    <a:pt x="4328" y="2611"/>
                    <a:pt x="4330" y="2596"/>
                  </a:cubicBezTo>
                  <a:lnTo>
                    <a:pt x="4704" y="1009"/>
                  </a:lnTo>
                  <a:cubicBezTo>
                    <a:pt x="4721" y="930"/>
                    <a:pt x="4673" y="850"/>
                    <a:pt x="4595" y="830"/>
                  </a:cubicBezTo>
                  <a:lnTo>
                    <a:pt x="1122" y="5"/>
                  </a:lnTo>
                  <a:cubicBezTo>
                    <a:pt x="1110" y="2"/>
                    <a:pt x="1098" y="0"/>
                    <a:pt x="108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23"/>
            <p:cNvSpPr/>
            <p:nvPr/>
          </p:nvSpPr>
          <p:spPr>
            <a:xfrm rot="884075">
              <a:off x="5899643" y="3480019"/>
              <a:ext cx="2073507" cy="582447"/>
            </a:xfrm>
            <a:custGeom>
              <a:rect b="b" l="l" r="r" t="t"/>
              <a:pathLst>
                <a:path extrusionOk="0" h="7737" w="27188">
                  <a:moveTo>
                    <a:pt x="13593" y="1"/>
                  </a:moveTo>
                  <a:cubicBezTo>
                    <a:pt x="10469" y="1"/>
                    <a:pt x="5509" y="572"/>
                    <a:pt x="1603" y="1707"/>
                  </a:cubicBezTo>
                  <a:cubicBezTo>
                    <a:pt x="596" y="2001"/>
                    <a:pt x="1" y="3035"/>
                    <a:pt x="251" y="4052"/>
                  </a:cubicBezTo>
                  <a:cubicBezTo>
                    <a:pt x="542" y="5236"/>
                    <a:pt x="991" y="6753"/>
                    <a:pt x="1566" y="7737"/>
                  </a:cubicBezTo>
                  <a:cubicBezTo>
                    <a:pt x="1545" y="7698"/>
                    <a:pt x="1528" y="7656"/>
                    <a:pt x="1518" y="7610"/>
                  </a:cubicBezTo>
                  <a:cubicBezTo>
                    <a:pt x="1189" y="6249"/>
                    <a:pt x="8798" y="4937"/>
                    <a:pt x="13593" y="4937"/>
                  </a:cubicBezTo>
                  <a:cubicBezTo>
                    <a:pt x="18390" y="4937"/>
                    <a:pt x="25999" y="6247"/>
                    <a:pt x="25670" y="7610"/>
                  </a:cubicBezTo>
                  <a:cubicBezTo>
                    <a:pt x="25657" y="7656"/>
                    <a:pt x="25641" y="7698"/>
                    <a:pt x="25622" y="7737"/>
                  </a:cubicBezTo>
                  <a:cubicBezTo>
                    <a:pt x="26195" y="6751"/>
                    <a:pt x="26645" y="5236"/>
                    <a:pt x="26937" y="4052"/>
                  </a:cubicBezTo>
                  <a:cubicBezTo>
                    <a:pt x="27187" y="3035"/>
                    <a:pt x="26592" y="2001"/>
                    <a:pt x="25584" y="1707"/>
                  </a:cubicBezTo>
                  <a:cubicBezTo>
                    <a:pt x="21679" y="571"/>
                    <a:pt x="16717" y="1"/>
                    <a:pt x="135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23"/>
            <p:cNvSpPr/>
            <p:nvPr/>
          </p:nvSpPr>
          <p:spPr>
            <a:xfrm rot="884075">
              <a:off x="6166597" y="3361114"/>
              <a:ext cx="108526" cy="41931"/>
            </a:xfrm>
            <a:custGeom>
              <a:rect b="b" l="l" r="r" t="t"/>
              <a:pathLst>
                <a:path extrusionOk="0" h="557" w="1423">
                  <a:moveTo>
                    <a:pt x="1263" y="0"/>
                  </a:moveTo>
                  <a:cubicBezTo>
                    <a:pt x="1252" y="0"/>
                    <a:pt x="1241" y="2"/>
                    <a:pt x="1230" y="4"/>
                  </a:cubicBezTo>
                  <a:cubicBezTo>
                    <a:pt x="856" y="86"/>
                    <a:pt x="490" y="174"/>
                    <a:pt x="126" y="267"/>
                  </a:cubicBezTo>
                  <a:cubicBezTo>
                    <a:pt x="49" y="287"/>
                    <a:pt x="1" y="367"/>
                    <a:pt x="20" y="445"/>
                  </a:cubicBezTo>
                  <a:cubicBezTo>
                    <a:pt x="37" y="512"/>
                    <a:pt x="97" y="556"/>
                    <a:pt x="162" y="556"/>
                  </a:cubicBezTo>
                  <a:cubicBezTo>
                    <a:pt x="174" y="556"/>
                    <a:pt x="186" y="555"/>
                    <a:pt x="198" y="551"/>
                  </a:cubicBezTo>
                  <a:cubicBezTo>
                    <a:pt x="558" y="460"/>
                    <a:pt x="924" y="373"/>
                    <a:pt x="1295" y="291"/>
                  </a:cubicBezTo>
                  <a:cubicBezTo>
                    <a:pt x="1375" y="272"/>
                    <a:pt x="1423" y="195"/>
                    <a:pt x="1407" y="115"/>
                  </a:cubicBezTo>
                  <a:cubicBezTo>
                    <a:pt x="1392" y="47"/>
                    <a:pt x="1331" y="0"/>
                    <a:pt x="1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23"/>
            <p:cNvSpPr/>
            <p:nvPr/>
          </p:nvSpPr>
          <p:spPr>
            <a:xfrm rot="884075">
              <a:off x="5903202" y="3469074"/>
              <a:ext cx="2066720" cy="604580"/>
            </a:xfrm>
            <a:custGeom>
              <a:rect b="b" l="l" r="r" t="t"/>
              <a:pathLst>
                <a:path extrusionOk="0" h="8031" w="27099">
                  <a:moveTo>
                    <a:pt x="13553" y="1"/>
                  </a:moveTo>
                  <a:cubicBezTo>
                    <a:pt x="12381" y="1"/>
                    <a:pt x="10957" y="81"/>
                    <a:pt x="9425" y="238"/>
                  </a:cubicBezTo>
                  <a:cubicBezTo>
                    <a:pt x="7894" y="397"/>
                    <a:pt x="6258" y="636"/>
                    <a:pt x="4666" y="956"/>
                  </a:cubicBezTo>
                  <a:cubicBezTo>
                    <a:pt x="4585" y="972"/>
                    <a:pt x="4532" y="1049"/>
                    <a:pt x="4548" y="1127"/>
                  </a:cubicBezTo>
                  <a:cubicBezTo>
                    <a:pt x="4562" y="1198"/>
                    <a:pt x="4625" y="1248"/>
                    <a:pt x="4693" y="1248"/>
                  </a:cubicBezTo>
                  <a:cubicBezTo>
                    <a:pt x="4703" y="1248"/>
                    <a:pt x="4712" y="1247"/>
                    <a:pt x="4722" y="1245"/>
                  </a:cubicBezTo>
                  <a:cubicBezTo>
                    <a:pt x="6303" y="928"/>
                    <a:pt x="7932" y="691"/>
                    <a:pt x="9453" y="534"/>
                  </a:cubicBezTo>
                  <a:cubicBezTo>
                    <a:pt x="10976" y="375"/>
                    <a:pt x="12394" y="298"/>
                    <a:pt x="13551" y="298"/>
                  </a:cubicBezTo>
                  <a:cubicBezTo>
                    <a:pt x="15103" y="298"/>
                    <a:pt x="17121" y="439"/>
                    <a:pt x="19234" y="721"/>
                  </a:cubicBezTo>
                  <a:cubicBezTo>
                    <a:pt x="21347" y="1007"/>
                    <a:pt x="23559" y="1432"/>
                    <a:pt x="25501" y="1998"/>
                  </a:cubicBezTo>
                  <a:cubicBezTo>
                    <a:pt x="25895" y="2113"/>
                    <a:pt x="26219" y="2349"/>
                    <a:pt x="26448" y="2656"/>
                  </a:cubicBezTo>
                  <a:cubicBezTo>
                    <a:pt x="26675" y="2964"/>
                    <a:pt x="26805" y="3338"/>
                    <a:pt x="26805" y="3731"/>
                  </a:cubicBezTo>
                  <a:cubicBezTo>
                    <a:pt x="26805" y="3874"/>
                    <a:pt x="26787" y="4020"/>
                    <a:pt x="26753" y="4165"/>
                  </a:cubicBezTo>
                  <a:cubicBezTo>
                    <a:pt x="26609" y="4756"/>
                    <a:pt x="26424" y="5425"/>
                    <a:pt x="26204" y="6070"/>
                  </a:cubicBezTo>
                  <a:cubicBezTo>
                    <a:pt x="26050" y="6526"/>
                    <a:pt x="25878" y="6970"/>
                    <a:pt x="25692" y="7359"/>
                  </a:cubicBezTo>
                  <a:lnTo>
                    <a:pt x="25692" y="7359"/>
                  </a:lnTo>
                  <a:cubicBezTo>
                    <a:pt x="25657" y="7304"/>
                    <a:pt x="25615" y="7252"/>
                    <a:pt x="25567" y="7202"/>
                  </a:cubicBezTo>
                  <a:cubicBezTo>
                    <a:pt x="25485" y="7117"/>
                    <a:pt x="25382" y="7037"/>
                    <a:pt x="25264" y="6961"/>
                  </a:cubicBezTo>
                  <a:cubicBezTo>
                    <a:pt x="25041" y="6817"/>
                    <a:pt x="24756" y="6680"/>
                    <a:pt x="24419" y="6547"/>
                  </a:cubicBezTo>
                  <a:cubicBezTo>
                    <a:pt x="23828" y="6318"/>
                    <a:pt x="23077" y="6102"/>
                    <a:pt x="22222" y="5910"/>
                  </a:cubicBezTo>
                  <a:cubicBezTo>
                    <a:pt x="19661" y="5327"/>
                    <a:pt x="16192" y="4935"/>
                    <a:pt x="13553" y="4935"/>
                  </a:cubicBezTo>
                  <a:cubicBezTo>
                    <a:pt x="11193" y="4935"/>
                    <a:pt x="8165" y="5252"/>
                    <a:pt x="5720" y="5733"/>
                  </a:cubicBezTo>
                  <a:cubicBezTo>
                    <a:pt x="5109" y="5854"/>
                    <a:pt x="4536" y="5984"/>
                    <a:pt x="4015" y="6123"/>
                  </a:cubicBezTo>
                  <a:cubicBezTo>
                    <a:pt x="3625" y="6228"/>
                    <a:pt x="3267" y="6338"/>
                    <a:pt x="2948" y="6451"/>
                  </a:cubicBezTo>
                  <a:cubicBezTo>
                    <a:pt x="2709" y="6537"/>
                    <a:pt x="2490" y="6624"/>
                    <a:pt x="2298" y="6714"/>
                  </a:cubicBezTo>
                  <a:cubicBezTo>
                    <a:pt x="2009" y="6851"/>
                    <a:pt x="1774" y="6989"/>
                    <a:pt x="1606" y="7141"/>
                  </a:cubicBezTo>
                  <a:cubicBezTo>
                    <a:pt x="1529" y="7210"/>
                    <a:pt x="1465" y="7282"/>
                    <a:pt x="1416" y="7360"/>
                  </a:cubicBezTo>
                  <a:lnTo>
                    <a:pt x="1416" y="7360"/>
                  </a:lnTo>
                  <a:cubicBezTo>
                    <a:pt x="1229" y="6970"/>
                    <a:pt x="1056" y="6527"/>
                    <a:pt x="903" y="6070"/>
                  </a:cubicBezTo>
                  <a:cubicBezTo>
                    <a:pt x="684" y="5425"/>
                    <a:pt x="500" y="4754"/>
                    <a:pt x="355" y="4165"/>
                  </a:cubicBezTo>
                  <a:cubicBezTo>
                    <a:pt x="318" y="4020"/>
                    <a:pt x="302" y="3874"/>
                    <a:pt x="302" y="3731"/>
                  </a:cubicBezTo>
                  <a:cubicBezTo>
                    <a:pt x="302" y="3338"/>
                    <a:pt x="431" y="2964"/>
                    <a:pt x="660" y="2656"/>
                  </a:cubicBezTo>
                  <a:cubicBezTo>
                    <a:pt x="887" y="2349"/>
                    <a:pt x="1211" y="2113"/>
                    <a:pt x="1607" y="1998"/>
                  </a:cubicBezTo>
                  <a:cubicBezTo>
                    <a:pt x="1686" y="1977"/>
                    <a:pt x="1729" y="1893"/>
                    <a:pt x="1707" y="1816"/>
                  </a:cubicBezTo>
                  <a:cubicBezTo>
                    <a:pt x="1681" y="1750"/>
                    <a:pt x="1621" y="1707"/>
                    <a:pt x="1556" y="1707"/>
                  </a:cubicBezTo>
                  <a:cubicBezTo>
                    <a:pt x="1543" y="1707"/>
                    <a:pt x="1528" y="1709"/>
                    <a:pt x="1514" y="1713"/>
                  </a:cubicBezTo>
                  <a:cubicBezTo>
                    <a:pt x="1057" y="1845"/>
                    <a:pt x="678" y="2123"/>
                    <a:pt x="413" y="2478"/>
                  </a:cubicBezTo>
                  <a:cubicBezTo>
                    <a:pt x="148" y="2836"/>
                    <a:pt x="0" y="3272"/>
                    <a:pt x="0" y="3728"/>
                  </a:cubicBezTo>
                  <a:cubicBezTo>
                    <a:pt x="0" y="3895"/>
                    <a:pt x="20" y="4064"/>
                    <a:pt x="61" y="4232"/>
                  </a:cubicBezTo>
                  <a:cubicBezTo>
                    <a:pt x="208" y="4828"/>
                    <a:pt x="395" y="5505"/>
                    <a:pt x="619" y="6162"/>
                  </a:cubicBezTo>
                  <a:cubicBezTo>
                    <a:pt x="840" y="6818"/>
                    <a:pt x="1100" y="7451"/>
                    <a:pt x="1394" y="7957"/>
                  </a:cubicBezTo>
                  <a:lnTo>
                    <a:pt x="1396" y="7955"/>
                  </a:lnTo>
                  <a:lnTo>
                    <a:pt x="1396" y="7955"/>
                  </a:lnTo>
                  <a:cubicBezTo>
                    <a:pt x="1424" y="8003"/>
                    <a:pt x="1474" y="8030"/>
                    <a:pt x="1526" y="8030"/>
                  </a:cubicBezTo>
                  <a:cubicBezTo>
                    <a:pt x="1549" y="8030"/>
                    <a:pt x="1572" y="8025"/>
                    <a:pt x="1593" y="8014"/>
                  </a:cubicBezTo>
                  <a:cubicBezTo>
                    <a:pt x="1628" y="7997"/>
                    <a:pt x="1656" y="7965"/>
                    <a:pt x="1667" y="7924"/>
                  </a:cubicBezTo>
                  <a:cubicBezTo>
                    <a:pt x="1680" y="7886"/>
                    <a:pt x="1673" y="7844"/>
                    <a:pt x="1652" y="7809"/>
                  </a:cubicBezTo>
                  <a:cubicBezTo>
                    <a:pt x="1645" y="7797"/>
                    <a:pt x="1639" y="7785"/>
                    <a:pt x="1632" y="7773"/>
                  </a:cubicBezTo>
                  <a:lnTo>
                    <a:pt x="1632" y="7773"/>
                  </a:lnTo>
                  <a:cubicBezTo>
                    <a:pt x="1625" y="7757"/>
                    <a:pt x="1620" y="7739"/>
                    <a:pt x="1615" y="7719"/>
                  </a:cubicBezTo>
                  <a:cubicBezTo>
                    <a:pt x="1611" y="7701"/>
                    <a:pt x="1609" y="7685"/>
                    <a:pt x="1609" y="7669"/>
                  </a:cubicBezTo>
                  <a:cubicBezTo>
                    <a:pt x="1609" y="7645"/>
                    <a:pt x="1614" y="7619"/>
                    <a:pt x="1623" y="7592"/>
                  </a:cubicBezTo>
                  <a:cubicBezTo>
                    <a:pt x="1641" y="7541"/>
                    <a:pt x="1681" y="7477"/>
                    <a:pt x="1747" y="7409"/>
                  </a:cubicBezTo>
                  <a:cubicBezTo>
                    <a:pt x="1810" y="7345"/>
                    <a:pt x="1895" y="7276"/>
                    <a:pt x="2001" y="7209"/>
                  </a:cubicBezTo>
                  <a:cubicBezTo>
                    <a:pt x="2197" y="7080"/>
                    <a:pt x="2466" y="6948"/>
                    <a:pt x="2791" y="6823"/>
                  </a:cubicBezTo>
                  <a:cubicBezTo>
                    <a:pt x="3360" y="6600"/>
                    <a:pt x="4102" y="6387"/>
                    <a:pt x="4947" y="6197"/>
                  </a:cubicBezTo>
                  <a:cubicBezTo>
                    <a:pt x="6213" y="5910"/>
                    <a:pt x="7711" y="5667"/>
                    <a:pt x="9220" y="5496"/>
                  </a:cubicBezTo>
                  <a:cubicBezTo>
                    <a:pt x="10727" y="5325"/>
                    <a:pt x="12246" y="5229"/>
                    <a:pt x="13551" y="5229"/>
                  </a:cubicBezTo>
                  <a:cubicBezTo>
                    <a:pt x="15887" y="5229"/>
                    <a:pt x="18903" y="5542"/>
                    <a:pt x="21327" y="6022"/>
                  </a:cubicBezTo>
                  <a:cubicBezTo>
                    <a:pt x="21933" y="6143"/>
                    <a:pt x="22502" y="6271"/>
                    <a:pt x="23015" y="6409"/>
                  </a:cubicBezTo>
                  <a:cubicBezTo>
                    <a:pt x="23398" y="6512"/>
                    <a:pt x="23748" y="6619"/>
                    <a:pt x="24060" y="6730"/>
                  </a:cubicBezTo>
                  <a:cubicBezTo>
                    <a:pt x="24292" y="6812"/>
                    <a:pt x="24501" y="6897"/>
                    <a:pt x="24684" y="6984"/>
                  </a:cubicBezTo>
                  <a:cubicBezTo>
                    <a:pt x="24957" y="7112"/>
                    <a:pt x="25169" y="7241"/>
                    <a:pt x="25304" y="7363"/>
                  </a:cubicBezTo>
                  <a:cubicBezTo>
                    <a:pt x="25373" y="7422"/>
                    <a:pt x="25421" y="7481"/>
                    <a:pt x="25448" y="7533"/>
                  </a:cubicBezTo>
                  <a:cubicBezTo>
                    <a:pt x="25479" y="7586"/>
                    <a:pt x="25488" y="7629"/>
                    <a:pt x="25488" y="7669"/>
                  </a:cubicBezTo>
                  <a:cubicBezTo>
                    <a:pt x="25488" y="7685"/>
                    <a:pt x="25487" y="7703"/>
                    <a:pt x="25482" y="7719"/>
                  </a:cubicBezTo>
                  <a:cubicBezTo>
                    <a:pt x="25474" y="7754"/>
                    <a:pt x="25463" y="7783"/>
                    <a:pt x="25448" y="7811"/>
                  </a:cubicBezTo>
                  <a:lnTo>
                    <a:pt x="25452" y="7813"/>
                  </a:lnTo>
                  <a:lnTo>
                    <a:pt x="25452" y="7813"/>
                  </a:lnTo>
                  <a:cubicBezTo>
                    <a:pt x="25433" y="7847"/>
                    <a:pt x="25429" y="7887"/>
                    <a:pt x="25440" y="7924"/>
                  </a:cubicBezTo>
                  <a:cubicBezTo>
                    <a:pt x="25453" y="7961"/>
                    <a:pt x="25479" y="7994"/>
                    <a:pt x="25514" y="8014"/>
                  </a:cubicBezTo>
                  <a:cubicBezTo>
                    <a:pt x="25535" y="8025"/>
                    <a:pt x="25558" y="8030"/>
                    <a:pt x="25581" y="8030"/>
                  </a:cubicBezTo>
                  <a:cubicBezTo>
                    <a:pt x="25633" y="8030"/>
                    <a:pt x="25685" y="8003"/>
                    <a:pt x="25712" y="7953"/>
                  </a:cubicBezTo>
                  <a:cubicBezTo>
                    <a:pt x="25723" y="7933"/>
                    <a:pt x="25733" y="7912"/>
                    <a:pt x="25742" y="7890"/>
                  </a:cubicBezTo>
                  <a:lnTo>
                    <a:pt x="25742" y="7890"/>
                  </a:lnTo>
                  <a:cubicBezTo>
                    <a:pt x="26021" y="7396"/>
                    <a:pt x="26267" y="6790"/>
                    <a:pt x="26480" y="6162"/>
                  </a:cubicBezTo>
                  <a:cubicBezTo>
                    <a:pt x="26702" y="5507"/>
                    <a:pt x="26890" y="4828"/>
                    <a:pt x="27036" y="4232"/>
                  </a:cubicBezTo>
                  <a:cubicBezTo>
                    <a:pt x="27078" y="4064"/>
                    <a:pt x="27099" y="3895"/>
                    <a:pt x="27099" y="3728"/>
                  </a:cubicBezTo>
                  <a:cubicBezTo>
                    <a:pt x="27099" y="3271"/>
                    <a:pt x="26948" y="2834"/>
                    <a:pt x="26684" y="2478"/>
                  </a:cubicBezTo>
                  <a:cubicBezTo>
                    <a:pt x="26419" y="2121"/>
                    <a:pt x="26041" y="1847"/>
                    <a:pt x="25583" y="1713"/>
                  </a:cubicBezTo>
                  <a:cubicBezTo>
                    <a:pt x="23620" y="1142"/>
                    <a:pt x="21400" y="715"/>
                    <a:pt x="19274" y="429"/>
                  </a:cubicBezTo>
                  <a:cubicBezTo>
                    <a:pt x="17149" y="145"/>
                    <a:pt x="15121" y="1"/>
                    <a:pt x="135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23"/>
            <p:cNvSpPr/>
            <p:nvPr/>
          </p:nvSpPr>
          <p:spPr>
            <a:xfrm rot="884075">
              <a:off x="7769402" y="2210375"/>
              <a:ext cx="321841" cy="276280"/>
            </a:xfrm>
            <a:custGeom>
              <a:rect b="b" l="l" r="r" t="t"/>
              <a:pathLst>
                <a:path extrusionOk="0" h="3670" w="4220">
                  <a:moveTo>
                    <a:pt x="3151" y="0"/>
                  </a:moveTo>
                  <a:cubicBezTo>
                    <a:pt x="2555" y="0"/>
                    <a:pt x="2171" y="1318"/>
                    <a:pt x="2171" y="1318"/>
                  </a:cubicBezTo>
                  <a:cubicBezTo>
                    <a:pt x="2171" y="1318"/>
                    <a:pt x="1892" y="90"/>
                    <a:pt x="1223" y="90"/>
                  </a:cubicBezTo>
                  <a:cubicBezTo>
                    <a:pt x="1143" y="90"/>
                    <a:pt x="1057" y="108"/>
                    <a:pt x="965" y="147"/>
                  </a:cubicBezTo>
                  <a:cubicBezTo>
                    <a:pt x="1" y="563"/>
                    <a:pt x="1408" y="3670"/>
                    <a:pt x="1964" y="3670"/>
                  </a:cubicBezTo>
                  <a:cubicBezTo>
                    <a:pt x="2906" y="3670"/>
                    <a:pt x="4219" y="631"/>
                    <a:pt x="3425" y="93"/>
                  </a:cubicBezTo>
                  <a:cubicBezTo>
                    <a:pt x="3329" y="28"/>
                    <a:pt x="3238" y="0"/>
                    <a:pt x="315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23"/>
            <p:cNvSpPr/>
            <p:nvPr/>
          </p:nvSpPr>
          <p:spPr>
            <a:xfrm rot="884075">
              <a:off x="7846092" y="2314447"/>
              <a:ext cx="183800" cy="175931"/>
            </a:xfrm>
            <a:custGeom>
              <a:rect b="b" l="l" r="r" t="t"/>
              <a:pathLst>
                <a:path extrusionOk="0" h="2337" w="2410">
                  <a:moveTo>
                    <a:pt x="2410" y="1"/>
                  </a:moveTo>
                  <a:lnTo>
                    <a:pt x="2410" y="1"/>
                  </a:lnTo>
                  <a:cubicBezTo>
                    <a:pt x="1577" y="1160"/>
                    <a:pt x="596" y="1385"/>
                    <a:pt x="0" y="1396"/>
                  </a:cubicBezTo>
                  <a:cubicBezTo>
                    <a:pt x="271" y="1930"/>
                    <a:pt x="581" y="2337"/>
                    <a:pt x="782" y="2337"/>
                  </a:cubicBezTo>
                  <a:cubicBezTo>
                    <a:pt x="1395" y="2337"/>
                    <a:pt x="2166" y="1048"/>
                    <a:pt x="2410"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23"/>
            <p:cNvSpPr/>
            <p:nvPr/>
          </p:nvSpPr>
          <p:spPr>
            <a:xfrm rot="884075">
              <a:off x="7806850" y="2199604"/>
              <a:ext cx="253888" cy="298714"/>
            </a:xfrm>
            <a:custGeom>
              <a:rect b="b" l="l" r="r" t="t"/>
              <a:pathLst>
                <a:path extrusionOk="0" h="3968" w="3329">
                  <a:moveTo>
                    <a:pt x="2662" y="1"/>
                  </a:moveTo>
                  <a:cubicBezTo>
                    <a:pt x="2561" y="1"/>
                    <a:pt x="2465" y="30"/>
                    <a:pt x="2380" y="76"/>
                  </a:cubicBezTo>
                  <a:cubicBezTo>
                    <a:pt x="2306" y="116"/>
                    <a:pt x="2240" y="168"/>
                    <a:pt x="2178" y="227"/>
                  </a:cubicBezTo>
                  <a:cubicBezTo>
                    <a:pt x="2072" y="331"/>
                    <a:pt x="1980" y="455"/>
                    <a:pt x="1903" y="585"/>
                  </a:cubicBezTo>
                  <a:cubicBezTo>
                    <a:pt x="1817" y="729"/>
                    <a:pt x="1746" y="879"/>
                    <a:pt x="1691" y="1012"/>
                  </a:cubicBezTo>
                  <a:lnTo>
                    <a:pt x="1691" y="1012"/>
                  </a:lnTo>
                  <a:cubicBezTo>
                    <a:pt x="1677" y="978"/>
                    <a:pt x="1663" y="944"/>
                    <a:pt x="1648" y="909"/>
                  </a:cubicBezTo>
                  <a:cubicBezTo>
                    <a:pt x="1608" y="818"/>
                    <a:pt x="1561" y="726"/>
                    <a:pt x="1507" y="636"/>
                  </a:cubicBezTo>
                  <a:cubicBezTo>
                    <a:pt x="1425" y="500"/>
                    <a:pt x="1325" y="368"/>
                    <a:pt x="1198" y="267"/>
                  </a:cubicBezTo>
                  <a:cubicBezTo>
                    <a:pt x="1134" y="216"/>
                    <a:pt x="1064" y="172"/>
                    <a:pt x="985" y="142"/>
                  </a:cubicBezTo>
                  <a:cubicBezTo>
                    <a:pt x="908" y="111"/>
                    <a:pt x="823" y="94"/>
                    <a:pt x="733" y="94"/>
                  </a:cubicBezTo>
                  <a:cubicBezTo>
                    <a:pt x="630" y="94"/>
                    <a:pt x="524" y="116"/>
                    <a:pt x="418" y="161"/>
                  </a:cubicBezTo>
                  <a:cubicBezTo>
                    <a:pt x="343" y="193"/>
                    <a:pt x="309" y="280"/>
                    <a:pt x="341" y="354"/>
                  </a:cubicBezTo>
                  <a:cubicBezTo>
                    <a:pt x="364" y="415"/>
                    <a:pt x="419" y="451"/>
                    <a:pt x="476" y="451"/>
                  </a:cubicBezTo>
                  <a:cubicBezTo>
                    <a:pt x="495" y="451"/>
                    <a:pt x="514" y="447"/>
                    <a:pt x="532" y="439"/>
                  </a:cubicBezTo>
                  <a:cubicBezTo>
                    <a:pt x="609" y="407"/>
                    <a:pt x="673" y="396"/>
                    <a:pt x="731" y="396"/>
                  </a:cubicBezTo>
                  <a:cubicBezTo>
                    <a:pt x="791" y="396"/>
                    <a:pt x="847" y="408"/>
                    <a:pt x="901" y="433"/>
                  </a:cubicBezTo>
                  <a:cubicBezTo>
                    <a:pt x="950" y="455"/>
                    <a:pt x="996" y="487"/>
                    <a:pt x="1039" y="527"/>
                  </a:cubicBezTo>
                  <a:cubicBezTo>
                    <a:pt x="1118" y="598"/>
                    <a:pt x="1192" y="694"/>
                    <a:pt x="1255" y="800"/>
                  </a:cubicBezTo>
                  <a:cubicBezTo>
                    <a:pt x="1349" y="959"/>
                    <a:pt x="1422" y="1137"/>
                    <a:pt x="1468" y="1275"/>
                  </a:cubicBezTo>
                  <a:cubicBezTo>
                    <a:pt x="1491" y="1344"/>
                    <a:pt x="1508" y="1404"/>
                    <a:pt x="1519" y="1444"/>
                  </a:cubicBezTo>
                  <a:cubicBezTo>
                    <a:pt x="1526" y="1465"/>
                    <a:pt x="1529" y="1481"/>
                    <a:pt x="1531" y="1492"/>
                  </a:cubicBezTo>
                  <a:cubicBezTo>
                    <a:pt x="1534" y="1498"/>
                    <a:pt x="1534" y="1503"/>
                    <a:pt x="1534" y="1505"/>
                  </a:cubicBezTo>
                  <a:lnTo>
                    <a:pt x="1534" y="1506"/>
                  </a:lnTo>
                  <a:cubicBezTo>
                    <a:pt x="1547" y="1572"/>
                    <a:pt x="1606" y="1619"/>
                    <a:pt x="1672" y="1620"/>
                  </a:cubicBezTo>
                  <a:cubicBezTo>
                    <a:pt x="1674" y="1621"/>
                    <a:pt x="1676" y="1621"/>
                    <a:pt x="1679" y="1621"/>
                  </a:cubicBezTo>
                  <a:cubicBezTo>
                    <a:pt x="1742" y="1621"/>
                    <a:pt x="1799" y="1577"/>
                    <a:pt x="1818" y="1515"/>
                  </a:cubicBezTo>
                  <a:cubicBezTo>
                    <a:pt x="1818" y="1513"/>
                    <a:pt x="1842" y="1431"/>
                    <a:pt x="1889" y="1311"/>
                  </a:cubicBezTo>
                  <a:cubicBezTo>
                    <a:pt x="1922" y="1219"/>
                    <a:pt x="1967" y="1107"/>
                    <a:pt x="2020" y="993"/>
                  </a:cubicBezTo>
                  <a:cubicBezTo>
                    <a:pt x="2060" y="906"/>
                    <a:pt x="2110" y="816"/>
                    <a:pt x="2160" y="733"/>
                  </a:cubicBezTo>
                  <a:cubicBezTo>
                    <a:pt x="2235" y="606"/>
                    <a:pt x="2322" y="494"/>
                    <a:pt x="2410" y="416"/>
                  </a:cubicBezTo>
                  <a:cubicBezTo>
                    <a:pt x="2454" y="380"/>
                    <a:pt x="2497" y="351"/>
                    <a:pt x="2539" y="331"/>
                  </a:cubicBezTo>
                  <a:cubicBezTo>
                    <a:pt x="2581" y="312"/>
                    <a:pt x="2619" y="302"/>
                    <a:pt x="2659" y="302"/>
                  </a:cubicBezTo>
                  <a:cubicBezTo>
                    <a:pt x="2688" y="302"/>
                    <a:pt x="2715" y="307"/>
                    <a:pt x="2748" y="317"/>
                  </a:cubicBezTo>
                  <a:cubicBezTo>
                    <a:pt x="2780" y="327"/>
                    <a:pt x="2813" y="344"/>
                    <a:pt x="2852" y="368"/>
                  </a:cubicBezTo>
                  <a:cubicBezTo>
                    <a:pt x="2881" y="388"/>
                    <a:pt x="2903" y="412"/>
                    <a:pt x="2926" y="441"/>
                  </a:cubicBezTo>
                  <a:cubicBezTo>
                    <a:pt x="2958" y="485"/>
                    <a:pt x="2987" y="545"/>
                    <a:pt x="3004" y="622"/>
                  </a:cubicBezTo>
                  <a:cubicBezTo>
                    <a:pt x="3022" y="697"/>
                    <a:pt x="3033" y="789"/>
                    <a:pt x="3033" y="888"/>
                  </a:cubicBezTo>
                  <a:cubicBezTo>
                    <a:pt x="3033" y="1010"/>
                    <a:pt x="3019" y="1147"/>
                    <a:pt x="2993" y="1295"/>
                  </a:cubicBezTo>
                  <a:cubicBezTo>
                    <a:pt x="2947" y="1548"/>
                    <a:pt x="2860" y="1832"/>
                    <a:pt x="2749" y="2108"/>
                  </a:cubicBezTo>
                  <a:cubicBezTo>
                    <a:pt x="2666" y="2316"/>
                    <a:pt x="2568" y="2521"/>
                    <a:pt x="2460" y="2710"/>
                  </a:cubicBezTo>
                  <a:cubicBezTo>
                    <a:pt x="2300" y="2996"/>
                    <a:pt x="2118" y="3243"/>
                    <a:pt x="1940" y="3417"/>
                  </a:cubicBezTo>
                  <a:cubicBezTo>
                    <a:pt x="1852" y="3504"/>
                    <a:pt x="1767" y="3569"/>
                    <a:pt x="1686" y="3613"/>
                  </a:cubicBezTo>
                  <a:cubicBezTo>
                    <a:pt x="1646" y="3635"/>
                    <a:pt x="1608" y="3651"/>
                    <a:pt x="1574" y="3662"/>
                  </a:cubicBezTo>
                  <a:cubicBezTo>
                    <a:pt x="1537" y="3672"/>
                    <a:pt x="1505" y="3675"/>
                    <a:pt x="1476" y="3675"/>
                  </a:cubicBezTo>
                  <a:cubicBezTo>
                    <a:pt x="1476" y="3675"/>
                    <a:pt x="1468" y="3675"/>
                    <a:pt x="1452" y="3667"/>
                  </a:cubicBezTo>
                  <a:cubicBezTo>
                    <a:pt x="1438" y="3662"/>
                    <a:pt x="1417" y="3650"/>
                    <a:pt x="1393" y="3632"/>
                  </a:cubicBezTo>
                  <a:cubicBezTo>
                    <a:pt x="1349" y="3598"/>
                    <a:pt x="1295" y="3545"/>
                    <a:pt x="1237" y="3475"/>
                  </a:cubicBezTo>
                  <a:cubicBezTo>
                    <a:pt x="1134" y="3353"/>
                    <a:pt x="1023" y="3184"/>
                    <a:pt x="914" y="2988"/>
                  </a:cubicBezTo>
                  <a:cubicBezTo>
                    <a:pt x="751" y="2693"/>
                    <a:pt x="595" y="2335"/>
                    <a:pt x="481" y="1982"/>
                  </a:cubicBezTo>
                  <a:cubicBezTo>
                    <a:pt x="421" y="1805"/>
                    <a:pt x="376" y="1628"/>
                    <a:pt x="344" y="1463"/>
                  </a:cubicBezTo>
                  <a:cubicBezTo>
                    <a:pt x="312" y="1296"/>
                    <a:pt x="293" y="1139"/>
                    <a:pt x="293" y="1001"/>
                  </a:cubicBezTo>
                  <a:cubicBezTo>
                    <a:pt x="293" y="967"/>
                    <a:pt x="295" y="933"/>
                    <a:pt x="298" y="901"/>
                  </a:cubicBezTo>
                  <a:cubicBezTo>
                    <a:pt x="304" y="821"/>
                    <a:pt x="242" y="750"/>
                    <a:pt x="161" y="744"/>
                  </a:cubicBezTo>
                  <a:cubicBezTo>
                    <a:pt x="158" y="744"/>
                    <a:pt x="154" y="743"/>
                    <a:pt x="150" y="743"/>
                  </a:cubicBezTo>
                  <a:cubicBezTo>
                    <a:pt x="75" y="743"/>
                    <a:pt x="10" y="804"/>
                    <a:pt x="4" y="880"/>
                  </a:cubicBezTo>
                  <a:cubicBezTo>
                    <a:pt x="2" y="921"/>
                    <a:pt x="1" y="961"/>
                    <a:pt x="1" y="1001"/>
                  </a:cubicBezTo>
                  <a:cubicBezTo>
                    <a:pt x="1" y="1142"/>
                    <a:pt x="17" y="1291"/>
                    <a:pt x="43" y="1449"/>
                  </a:cubicBezTo>
                  <a:cubicBezTo>
                    <a:pt x="89" y="1720"/>
                    <a:pt x="171" y="2009"/>
                    <a:pt x="275" y="2287"/>
                  </a:cubicBezTo>
                  <a:cubicBezTo>
                    <a:pt x="354" y="2499"/>
                    <a:pt x="442" y="2704"/>
                    <a:pt x="535" y="2895"/>
                  </a:cubicBezTo>
                  <a:cubicBezTo>
                    <a:pt x="606" y="3040"/>
                    <a:pt x="680" y="3174"/>
                    <a:pt x="757" y="3298"/>
                  </a:cubicBezTo>
                  <a:cubicBezTo>
                    <a:pt x="869" y="3483"/>
                    <a:pt x="983" y="3642"/>
                    <a:pt x="1097" y="3759"/>
                  </a:cubicBezTo>
                  <a:cubicBezTo>
                    <a:pt x="1153" y="3817"/>
                    <a:pt x="1213" y="3866"/>
                    <a:pt x="1272" y="3903"/>
                  </a:cubicBezTo>
                  <a:cubicBezTo>
                    <a:pt x="1303" y="3921"/>
                    <a:pt x="1335" y="3937"/>
                    <a:pt x="1369" y="3948"/>
                  </a:cubicBezTo>
                  <a:cubicBezTo>
                    <a:pt x="1402" y="3961"/>
                    <a:pt x="1439" y="3967"/>
                    <a:pt x="1478" y="3967"/>
                  </a:cubicBezTo>
                  <a:cubicBezTo>
                    <a:pt x="1539" y="3967"/>
                    <a:pt x="1600" y="3956"/>
                    <a:pt x="1659" y="3939"/>
                  </a:cubicBezTo>
                  <a:cubicBezTo>
                    <a:pt x="1772" y="3906"/>
                    <a:pt x="1876" y="3847"/>
                    <a:pt x="1979" y="3770"/>
                  </a:cubicBezTo>
                  <a:cubicBezTo>
                    <a:pt x="2157" y="3635"/>
                    <a:pt x="2325" y="3447"/>
                    <a:pt x="2483" y="3224"/>
                  </a:cubicBezTo>
                  <a:cubicBezTo>
                    <a:pt x="2719" y="2890"/>
                    <a:pt x="2927" y="2481"/>
                    <a:pt x="3080" y="2067"/>
                  </a:cubicBezTo>
                  <a:cubicBezTo>
                    <a:pt x="3157" y="1860"/>
                    <a:pt x="3220" y="1651"/>
                    <a:pt x="3261" y="1452"/>
                  </a:cubicBezTo>
                  <a:cubicBezTo>
                    <a:pt x="3303" y="1251"/>
                    <a:pt x="3329" y="1059"/>
                    <a:pt x="3329" y="882"/>
                  </a:cubicBezTo>
                  <a:cubicBezTo>
                    <a:pt x="3329" y="723"/>
                    <a:pt x="3309" y="575"/>
                    <a:pt x="3263" y="445"/>
                  </a:cubicBezTo>
                  <a:cubicBezTo>
                    <a:pt x="3239" y="378"/>
                    <a:pt x="3208" y="319"/>
                    <a:pt x="3167" y="262"/>
                  </a:cubicBezTo>
                  <a:cubicBezTo>
                    <a:pt x="3126" y="206"/>
                    <a:pt x="3077" y="158"/>
                    <a:pt x="3020" y="119"/>
                  </a:cubicBezTo>
                  <a:cubicBezTo>
                    <a:pt x="2963" y="81"/>
                    <a:pt x="2903" y="52"/>
                    <a:pt x="2844" y="31"/>
                  </a:cubicBezTo>
                  <a:cubicBezTo>
                    <a:pt x="2783" y="12"/>
                    <a:pt x="2723" y="1"/>
                    <a:pt x="26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23"/>
            <p:cNvSpPr/>
            <p:nvPr/>
          </p:nvSpPr>
          <p:spPr>
            <a:xfrm rot="884075">
              <a:off x="5408977" y="3289549"/>
              <a:ext cx="301935" cy="291788"/>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23"/>
            <p:cNvSpPr/>
            <p:nvPr/>
          </p:nvSpPr>
          <p:spPr>
            <a:xfrm rot="884075">
              <a:off x="5548954" y="3383699"/>
              <a:ext cx="135371" cy="213873"/>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23"/>
            <p:cNvSpPr/>
            <p:nvPr/>
          </p:nvSpPr>
          <p:spPr>
            <a:xfrm rot="884075">
              <a:off x="5442707" y="3281416"/>
              <a:ext cx="255566" cy="314222"/>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23"/>
            <p:cNvSpPr/>
            <p:nvPr/>
          </p:nvSpPr>
          <p:spPr>
            <a:xfrm rot="884075">
              <a:off x="6592515" y="2120496"/>
              <a:ext cx="125762" cy="124213"/>
            </a:xfrm>
            <a:custGeom>
              <a:rect b="b" l="l" r="r" t="t"/>
              <a:pathLst>
                <a:path extrusionOk="0" h="1650" w="1649">
                  <a:moveTo>
                    <a:pt x="827" y="293"/>
                  </a:moveTo>
                  <a:cubicBezTo>
                    <a:pt x="901" y="293"/>
                    <a:pt x="968" y="307"/>
                    <a:pt x="1033" y="334"/>
                  </a:cubicBezTo>
                  <a:cubicBezTo>
                    <a:pt x="1127" y="374"/>
                    <a:pt x="1209" y="443"/>
                    <a:pt x="1265" y="527"/>
                  </a:cubicBezTo>
                  <a:cubicBezTo>
                    <a:pt x="1325" y="612"/>
                    <a:pt x="1357" y="713"/>
                    <a:pt x="1357" y="824"/>
                  </a:cubicBezTo>
                  <a:cubicBezTo>
                    <a:pt x="1357" y="899"/>
                    <a:pt x="1342" y="967"/>
                    <a:pt x="1313" y="1031"/>
                  </a:cubicBezTo>
                  <a:cubicBezTo>
                    <a:pt x="1273" y="1126"/>
                    <a:pt x="1206" y="1208"/>
                    <a:pt x="1121" y="1264"/>
                  </a:cubicBezTo>
                  <a:cubicBezTo>
                    <a:pt x="1037" y="1322"/>
                    <a:pt x="935" y="1354"/>
                    <a:pt x="824" y="1354"/>
                  </a:cubicBezTo>
                  <a:cubicBezTo>
                    <a:pt x="750" y="1354"/>
                    <a:pt x="683" y="1339"/>
                    <a:pt x="618" y="1312"/>
                  </a:cubicBezTo>
                  <a:cubicBezTo>
                    <a:pt x="524" y="1272"/>
                    <a:pt x="442" y="1203"/>
                    <a:pt x="386" y="1119"/>
                  </a:cubicBezTo>
                  <a:cubicBezTo>
                    <a:pt x="326" y="1036"/>
                    <a:pt x="294" y="933"/>
                    <a:pt x="294" y="822"/>
                  </a:cubicBezTo>
                  <a:cubicBezTo>
                    <a:pt x="294" y="748"/>
                    <a:pt x="309" y="679"/>
                    <a:pt x="337" y="615"/>
                  </a:cubicBezTo>
                  <a:cubicBezTo>
                    <a:pt x="378" y="522"/>
                    <a:pt x="445" y="439"/>
                    <a:pt x="530" y="382"/>
                  </a:cubicBezTo>
                  <a:cubicBezTo>
                    <a:pt x="614" y="325"/>
                    <a:pt x="716" y="293"/>
                    <a:pt x="827" y="293"/>
                  </a:cubicBezTo>
                  <a:close/>
                  <a:moveTo>
                    <a:pt x="824" y="0"/>
                  </a:moveTo>
                  <a:cubicBezTo>
                    <a:pt x="710" y="0"/>
                    <a:pt x="602" y="24"/>
                    <a:pt x="503" y="65"/>
                  </a:cubicBezTo>
                  <a:cubicBezTo>
                    <a:pt x="355" y="126"/>
                    <a:pt x="230" y="230"/>
                    <a:pt x="140" y="363"/>
                  </a:cubicBezTo>
                  <a:cubicBezTo>
                    <a:pt x="52" y="495"/>
                    <a:pt x="0" y="654"/>
                    <a:pt x="0" y="824"/>
                  </a:cubicBezTo>
                  <a:cubicBezTo>
                    <a:pt x="0" y="940"/>
                    <a:pt x="21" y="1047"/>
                    <a:pt x="65" y="1145"/>
                  </a:cubicBezTo>
                  <a:cubicBezTo>
                    <a:pt x="126" y="1294"/>
                    <a:pt x="230" y="1418"/>
                    <a:pt x="363" y="1509"/>
                  </a:cubicBezTo>
                  <a:cubicBezTo>
                    <a:pt x="495" y="1598"/>
                    <a:pt x="654" y="1649"/>
                    <a:pt x="824" y="1649"/>
                  </a:cubicBezTo>
                  <a:cubicBezTo>
                    <a:pt x="939" y="1649"/>
                    <a:pt x="1047" y="1625"/>
                    <a:pt x="1145" y="1585"/>
                  </a:cubicBezTo>
                  <a:cubicBezTo>
                    <a:pt x="1294" y="1522"/>
                    <a:pt x="1418" y="1418"/>
                    <a:pt x="1509" y="1286"/>
                  </a:cubicBezTo>
                  <a:cubicBezTo>
                    <a:pt x="1598" y="1153"/>
                    <a:pt x="1649" y="996"/>
                    <a:pt x="1649" y="824"/>
                  </a:cubicBezTo>
                  <a:cubicBezTo>
                    <a:pt x="1649" y="710"/>
                    <a:pt x="1625" y="602"/>
                    <a:pt x="1585" y="503"/>
                  </a:cubicBezTo>
                  <a:cubicBezTo>
                    <a:pt x="1522" y="355"/>
                    <a:pt x="1418" y="230"/>
                    <a:pt x="1286" y="140"/>
                  </a:cubicBezTo>
                  <a:cubicBezTo>
                    <a:pt x="1153" y="52"/>
                    <a:pt x="996" y="0"/>
                    <a:pt x="8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23"/>
            <p:cNvSpPr/>
            <p:nvPr/>
          </p:nvSpPr>
          <p:spPr>
            <a:xfrm rot="884075">
              <a:off x="7685447" y="3496062"/>
              <a:ext cx="125762" cy="124289"/>
            </a:xfrm>
            <a:custGeom>
              <a:rect b="b" l="l" r="r" t="t"/>
              <a:pathLst>
                <a:path extrusionOk="0" h="1651" w="1649">
                  <a:moveTo>
                    <a:pt x="827" y="294"/>
                  </a:moveTo>
                  <a:cubicBezTo>
                    <a:pt x="901" y="294"/>
                    <a:pt x="968" y="309"/>
                    <a:pt x="1034" y="336"/>
                  </a:cubicBezTo>
                  <a:cubicBezTo>
                    <a:pt x="1127" y="376"/>
                    <a:pt x="1211" y="445"/>
                    <a:pt x="1265" y="529"/>
                  </a:cubicBezTo>
                  <a:cubicBezTo>
                    <a:pt x="1325" y="614"/>
                    <a:pt x="1357" y="715"/>
                    <a:pt x="1357" y="826"/>
                  </a:cubicBezTo>
                  <a:cubicBezTo>
                    <a:pt x="1357" y="900"/>
                    <a:pt x="1342" y="969"/>
                    <a:pt x="1315" y="1033"/>
                  </a:cubicBezTo>
                  <a:cubicBezTo>
                    <a:pt x="1275" y="1128"/>
                    <a:pt x="1206" y="1210"/>
                    <a:pt x="1122" y="1266"/>
                  </a:cubicBezTo>
                  <a:cubicBezTo>
                    <a:pt x="1037" y="1324"/>
                    <a:pt x="935" y="1356"/>
                    <a:pt x="824" y="1356"/>
                  </a:cubicBezTo>
                  <a:cubicBezTo>
                    <a:pt x="750" y="1356"/>
                    <a:pt x="682" y="1341"/>
                    <a:pt x="618" y="1314"/>
                  </a:cubicBezTo>
                  <a:cubicBezTo>
                    <a:pt x="524" y="1274"/>
                    <a:pt x="442" y="1205"/>
                    <a:pt x="386" y="1121"/>
                  </a:cubicBezTo>
                  <a:cubicBezTo>
                    <a:pt x="326" y="1036"/>
                    <a:pt x="294" y="935"/>
                    <a:pt x="294" y="824"/>
                  </a:cubicBezTo>
                  <a:cubicBezTo>
                    <a:pt x="294" y="750"/>
                    <a:pt x="308" y="681"/>
                    <a:pt x="337" y="617"/>
                  </a:cubicBezTo>
                  <a:cubicBezTo>
                    <a:pt x="377" y="522"/>
                    <a:pt x="445" y="441"/>
                    <a:pt x="530" y="384"/>
                  </a:cubicBezTo>
                  <a:cubicBezTo>
                    <a:pt x="613" y="327"/>
                    <a:pt x="716" y="294"/>
                    <a:pt x="827" y="294"/>
                  </a:cubicBezTo>
                  <a:close/>
                  <a:moveTo>
                    <a:pt x="825" y="1"/>
                  </a:moveTo>
                  <a:cubicBezTo>
                    <a:pt x="710" y="1"/>
                    <a:pt x="602" y="25"/>
                    <a:pt x="504" y="65"/>
                  </a:cubicBezTo>
                  <a:cubicBezTo>
                    <a:pt x="355" y="128"/>
                    <a:pt x="231" y="232"/>
                    <a:pt x="140" y="365"/>
                  </a:cubicBezTo>
                  <a:cubicBezTo>
                    <a:pt x="52" y="497"/>
                    <a:pt x="0" y="656"/>
                    <a:pt x="0" y="826"/>
                  </a:cubicBezTo>
                  <a:cubicBezTo>
                    <a:pt x="0" y="940"/>
                    <a:pt x="24" y="1049"/>
                    <a:pt x="64" y="1147"/>
                  </a:cubicBezTo>
                  <a:cubicBezTo>
                    <a:pt x="127" y="1296"/>
                    <a:pt x="231" y="1420"/>
                    <a:pt x="363" y="1510"/>
                  </a:cubicBezTo>
                  <a:cubicBezTo>
                    <a:pt x="496" y="1598"/>
                    <a:pt x="654" y="1651"/>
                    <a:pt x="825" y="1651"/>
                  </a:cubicBezTo>
                  <a:cubicBezTo>
                    <a:pt x="939" y="1651"/>
                    <a:pt x="1047" y="1627"/>
                    <a:pt x="1146" y="1587"/>
                  </a:cubicBezTo>
                  <a:cubicBezTo>
                    <a:pt x="1294" y="1524"/>
                    <a:pt x="1419" y="1420"/>
                    <a:pt x="1509" y="1288"/>
                  </a:cubicBezTo>
                  <a:cubicBezTo>
                    <a:pt x="1598" y="1155"/>
                    <a:pt x="1649" y="996"/>
                    <a:pt x="1649" y="826"/>
                  </a:cubicBezTo>
                  <a:cubicBezTo>
                    <a:pt x="1649" y="712"/>
                    <a:pt x="1625" y="603"/>
                    <a:pt x="1585" y="505"/>
                  </a:cubicBezTo>
                  <a:cubicBezTo>
                    <a:pt x="1524" y="357"/>
                    <a:pt x="1419" y="232"/>
                    <a:pt x="1286" y="142"/>
                  </a:cubicBezTo>
                  <a:cubicBezTo>
                    <a:pt x="1154" y="54"/>
                    <a:pt x="996" y="1"/>
                    <a:pt x="8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0" name="Google Shape;1980;p23"/>
          <p:cNvSpPr txBox="1"/>
          <p:nvPr/>
        </p:nvSpPr>
        <p:spPr>
          <a:xfrm>
            <a:off x="802961" y="2777105"/>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VẬN DỤNG</a:t>
            </a:r>
            <a:endParaRPr/>
          </a:p>
        </p:txBody>
      </p:sp>
      <p:sp>
        <p:nvSpPr>
          <p:cNvPr id="1981" name="Google Shape;1981;p23"/>
          <p:cNvSpPr txBox="1"/>
          <p:nvPr/>
        </p:nvSpPr>
        <p:spPr>
          <a:xfrm>
            <a:off x="1509895" y="1951943"/>
            <a:ext cx="3362255"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Hoạt động 4</a:t>
            </a:r>
            <a:endParaRPr/>
          </a:p>
        </p:txBody>
      </p:sp>
      <p:pic>
        <p:nvPicPr>
          <p:cNvPr id="1982" name="Google Shape;1982;p23"/>
          <p:cNvPicPr preferRelativeResize="0"/>
          <p:nvPr/>
        </p:nvPicPr>
        <p:blipFill rotWithShape="1">
          <a:blip r:embed="rId3">
            <a:alphaModFix/>
          </a:blip>
          <a:srcRect b="0" l="0" r="0" t="0"/>
          <a:stretch/>
        </p:blipFill>
        <p:spPr>
          <a:xfrm>
            <a:off x="2514346" y="724954"/>
            <a:ext cx="1200329" cy="1200329"/>
          </a:xfrm>
          <a:prstGeom prst="rect">
            <a:avLst/>
          </a:prstGeom>
          <a:noFill/>
          <a:ln>
            <a:noFill/>
          </a:ln>
        </p:spPr>
      </p:pic>
    </p:spTree>
  </p:cSld>
  <p:clrMapOvr>
    <a:masterClrMapping/>
  </p:clrMapOvr>
  <p:transition spd="slow" p14:dur="1500">
    <p:split orient="ver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6" name="Shape 1986"/>
        <p:cNvGrpSpPr/>
        <p:nvPr/>
      </p:nvGrpSpPr>
      <p:grpSpPr>
        <a:xfrm>
          <a:off x="0" y="0"/>
          <a:ext cx="0" cy="0"/>
          <a:chOff x="0" y="0"/>
          <a:chExt cx="0" cy="0"/>
        </a:xfrm>
      </p:grpSpPr>
      <p:sp>
        <p:nvSpPr>
          <p:cNvPr id="1987" name="Google Shape;1987;p24"/>
          <p:cNvSpPr/>
          <p:nvPr/>
        </p:nvSpPr>
        <p:spPr>
          <a:xfrm>
            <a:off x="1632857" y="1042731"/>
            <a:ext cx="6035394" cy="2793723"/>
          </a:xfrm>
          <a:prstGeom prst="roundRect">
            <a:avLst>
              <a:gd fmla="val 6741"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24"/>
          <p:cNvSpPr/>
          <p:nvPr/>
        </p:nvSpPr>
        <p:spPr>
          <a:xfrm>
            <a:off x="4091100" y="668838"/>
            <a:ext cx="914400" cy="914400"/>
          </a:xfrm>
          <a:prstGeom prst="ellipse">
            <a:avLst/>
          </a:prstGeom>
          <a:solidFill>
            <a:schemeClr val="accent5"/>
          </a:solidFill>
          <a:ln>
            <a:noFill/>
          </a:ln>
          <a:effectLst>
            <a:outerShdw blurRad="71438" rotWithShape="0" algn="bl" dir="4500000" dist="28575">
              <a:srgbClr val="000000">
                <a:alpha val="3490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24"/>
          <p:cNvSpPr txBox="1"/>
          <p:nvPr/>
        </p:nvSpPr>
        <p:spPr>
          <a:xfrm>
            <a:off x="1851877" y="1766056"/>
            <a:ext cx="5326041" cy="168584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rgbClr val="3B8DC0"/>
                </a:solidFill>
                <a:latin typeface="Arial"/>
                <a:ea typeface="Arial"/>
                <a:cs typeface="Arial"/>
                <a:sym typeface="Arial"/>
              </a:rPr>
              <a:t>Em hãy thiết kế một sản phẩm để khuyến khích, thúc đẩy các bạn học sinh tham gia bảo vệ hoà bình.</a:t>
            </a:r>
            <a:endParaRPr b="0" i="0" sz="2400" u="none" cap="none" strike="noStrike">
              <a:solidFill>
                <a:srgbClr val="3B8DC0"/>
              </a:solidFill>
              <a:latin typeface="Arial"/>
              <a:ea typeface="Arial"/>
              <a:cs typeface="Arial"/>
              <a:sym typeface="Arial"/>
            </a:endParaRPr>
          </a:p>
        </p:txBody>
      </p:sp>
      <p:grpSp>
        <p:nvGrpSpPr>
          <p:cNvPr id="1990" name="Google Shape;1990;p24"/>
          <p:cNvGrpSpPr/>
          <p:nvPr/>
        </p:nvGrpSpPr>
        <p:grpSpPr>
          <a:xfrm>
            <a:off x="4228254" y="805992"/>
            <a:ext cx="640093" cy="640093"/>
            <a:chOff x="6676926" y="2050819"/>
            <a:chExt cx="447492" cy="447492"/>
          </a:xfrm>
        </p:grpSpPr>
        <p:sp>
          <p:nvSpPr>
            <p:cNvPr id="1991" name="Google Shape;1991;p24"/>
            <p:cNvSpPr/>
            <p:nvPr/>
          </p:nvSpPr>
          <p:spPr>
            <a:xfrm>
              <a:off x="6683441" y="2057335"/>
              <a:ext cx="434402" cy="434402"/>
            </a:xfrm>
            <a:custGeom>
              <a:rect b="b" l="l" r="r" t="t"/>
              <a:pathLst>
                <a:path extrusionOk="0" h="14802" w="14802">
                  <a:moveTo>
                    <a:pt x="7402" y="0"/>
                  </a:moveTo>
                  <a:cubicBezTo>
                    <a:pt x="3312" y="0"/>
                    <a:pt x="0" y="3312"/>
                    <a:pt x="0" y="7402"/>
                  </a:cubicBezTo>
                  <a:cubicBezTo>
                    <a:pt x="0" y="11490"/>
                    <a:pt x="3312" y="14801"/>
                    <a:pt x="7402" y="14801"/>
                  </a:cubicBezTo>
                  <a:cubicBezTo>
                    <a:pt x="11492" y="14801"/>
                    <a:pt x="14802" y="11490"/>
                    <a:pt x="14802" y="7402"/>
                  </a:cubicBezTo>
                  <a:cubicBezTo>
                    <a:pt x="14802" y="3312"/>
                    <a:pt x="11494" y="0"/>
                    <a:pt x="74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4"/>
            <p:cNvSpPr/>
            <p:nvPr/>
          </p:nvSpPr>
          <p:spPr>
            <a:xfrm>
              <a:off x="6732129" y="2107725"/>
              <a:ext cx="144272" cy="243702"/>
            </a:xfrm>
            <a:custGeom>
              <a:rect b="b" l="l" r="r" t="t"/>
              <a:pathLst>
                <a:path extrusionOk="0" h="8304" w="4916">
                  <a:moveTo>
                    <a:pt x="4916" y="0"/>
                  </a:moveTo>
                  <a:cubicBezTo>
                    <a:pt x="2140" y="405"/>
                    <a:pt x="0" y="2799"/>
                    <a:pt x="0" y="5685"/>
                  </a:cubicBezTo>
                  <a:cubicBezTo>
                    <a:pt x="0" y="6628"/>
                    <a:pt x="228" y="7518"/>
                    <a:pt x="634" y="8304"/>
                  </a:cubicBezTo>
                  <a:lnTo>
                    <a:pt x="4916" y="5258"/>
                  </a:lnTo>
                  <a:lnTo>
                    <a:pt x="4916" y="0"/>
                  </a:ln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4"/>
            <p:cNvSpPr/>
            <p:nvPr/>
          </p:nvSpPr>
          <p:spPr>
            <a:xfrm>
              <a:off x="6924974" y="2107725"/>
              <a:ext cx="144272" cy="243702"/>
            </a:xfrm>
            <a:custGeom>
              <a:rect b="b" l="l" r="r" t="t"/>
              <a:pathLst>
                <a:path extrusionOk="0" h="8304" w="4916">
                  <a:moveTo>
                    <a:pt x="0" y="0"/>
                  </a:moveTo>
                  <a:lnTo>
                    <a:pt x="0" y="5258"/>
                  </a:lnTo>
                  <a:lnTo>
                    <a:pt x="4282" y="8304"/>
                  </a:lnTo>
                  <a:cubicBezTo>
                    <a:pt x="4687" y="7518"/>
                    <a:pt x="4916" y="6628"/>
                    <a:pt x="4916" y="5685"/>
                  </a:cubicBezTo>
                  <a:cubicBezTo>
                    <a:pt x="4916" y="2799"/>
                    <a:pt x="2777" y="405"/>
                    <a:pt x="0" y="0"/>
                  </a:cubicBez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4"/>
            <p:cNvSpPr/>
            <p:nvPr/>
          </p:nvSpPr>
          <p:spPr>
            <a:xfrm>
              <a:off x="6924974" y="2321729"/>
              <a:ext cx="97492" cy="119679"/>
            </a:xfrm>
            <a:custGeom>
              <a:rect b="b" l="l" r="r" t="t"/>
              <a:pathLst>
                <a:path extrusionOk="0" h="4078" w="3322">
                  <a:moveTo>
                    <a:pt x="0" y="0"/>
                  </a:moveTo>
                  <a:lnTo>
                    <a:pt x="0" y="4077"/>
                  </a:lnTo>
                  <a:cubicBezTo>
                    <a:pt x="1299" y="3889"/>
                    <a:pt x="2456" y="3266"/>
                    <a:pt x="3322" y="2362"/>
                  </a:cubicBezTo>
                  <a:lnTo>
                    <a:pt x="0" y="0"/>
                  </a:lnTo>
                  <a:close/>
                </a:path>
              </a:pathLst>
            </a:custGeom>
            <a:solidFill>
              <a:srgbClr val="ABD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4"/>
            <p:cNvSpPr/>
            <p:nvPr/>
          </p:nvSpPr>
          <p:spPr>
            <a:xfrm>
              <a:off x="6778998" y="2321670"/>
              <a:ext cx="97404" cy="119679"/>
            </a:xfrm>
            <a:custGeom>
              <a:rect b="b" l="l" r="r" t="t"/>
              <a:pathLst>
                <a:path extrusionOk="0" h="4078" w="3319">
                  <a:moveTo>
                    <a:pt x="3319" y="1"/>
                  </a:moveTo>
                  <a:lnTo>
                    <a:pt x="1" y="2362"/>
                  </a:lnTo>
                  <a:cubicBezTo>
                    <a:pt x="865" y="3268"/>
                    <a:pt x="2022" y="3889"/>
                    <a:pt x="3319" y="4077"/>
                  </a:cubicBezTo>
                  <a:lnTo>
                    <a:pt x="3319" y="1"/>
                  </a:ln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4"/>
            <p:cNvSpPr/>
            <p:nvPr/>
          </p:nvSpPr>
          <p:spPr>
            <a:xfrm>
              <a:off x="6778910" y="2376639"/>
              <a:ext cx="52737" cy="51681"/>
            </a:xfrm>
            <a:custGeom>
              <a:rect b="b" l="l" r="r" t="t"/>
              <a:pathLst>
                <a:path extrusionOk="0" h="1761" w="1797">
                  <a:moveTo>
                    <a:pt x="689" y="0"/>
                  </a:moveTo>
                  <a:lnTo>
                    <a:pt x="1" y="489"/>
                  </a:lnTo>
                  <a:cubicBezTo>
                    <a:pt x="510" y="1020"/>
                    <a:pt x="1118" y="1454"/>
                    <a:pt x="1796" y="1760"/>
                  </a:cubicBezTo>
                  <a:cubicBezTo>
                    <a:pt x="1359" y="1225"/>
                    <a:pt x="986" y="634"/>
                    <a:pt x="689"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24"/>
            <p:cNvSpPr/>
            <p:nvPr/>
          </p:nvSpPr>
          <p:spPr>
            <a:xfrm>
              <a:off x="6771485" y="2315096"/>
              <a:ext cx="111491" cy="132827"/>
            </a:xfrm>
            <a:custGeom>
              <a:rect b="b" l="l" r="r" t="t"/>
              <a:pathLst>
                <a:path extrusionOk="0" h="4526" w="3799">
                  <a:moveTo>
                    <a:pt x="3351" y="657"/>
                  </a:moveTo>
                  <a:lnTo>
                    <a:pt x="3351" y="4038"/>
                  </a:lnTo>
                  <a:cubicBezTo>
                    <a:pt x="2324" y="3838"/>
                    <a:pt x="1362" y="3343"/>
                    <a:pt x="600" y="2617"/>
                  </a:cubicBezTo>
                  <a:lnTo>
                    <a:pt x="3351" y="657"/>
                  </a:lnTo>
                  <a:close/>
                  <a:moveTo>
                    <a:pt x="3573" y="1"/>
                  </a:moveTo>
                  <a:cubicBezTo>
                    <a:pt x="3530" y="1"/>
                    <a:pt x="3485" y="14"/>
                    <a:pt x="3445" y="42"/>
                  </a:cubicBezTo>
                  <a:lnTo>
                    <a:pt x="125" y="2405"/>
                  </a:lnTo>
                  <a:cubicBezTo>
                    <a:pt x="14" y="2483"/>
                    <a:pt x="1" y="2642"/>
                    <a:pt x="95" y="2741"/>
                  </a:cubicBezTo>
                  <a:cubicBezTo>
                    <a:pt x="1012" y="3702"/>
                    <a:pt x="2239" y="4334"/>
                    <a:pt x="3542" y="4523"/>
                  </a:cubicBezTo>
                  <a:cubicBezTo>
                    <a:pt x="3553" y="4525"/>
                    <a:pt x="3564" y="4526"/>
                    <a:pt x="3574" y="4526"/>
                  </a:cubicBezTo>
                  <a:cubicBezTo>
                    <a:pt x="3696" y="4526"/>
                    <a:pt x="3799" y="4427"/>
                    <a:pt x="3799" y="4303"/>
                  </a:cubicBezTo>
                  <a:lnTo>
                    <a:pt x="3799" y="226"/>
                  </a:lnTo>
                  <a:cubicBezTo>
                    <a:pt x="3797" y="92"/>
                    <a:pt x="3689" y="1"/>
                    <a:pt x="357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4"/>
            <p:cNvSpPr/>
            <p:nvPr/>
          </p:nvSpPr>
          <p:spPr>
            <a:xfrm>
              <a:off x="6759599" y="2050819"/>
              <a:ext cx="364819" cy="349529"/>
            </a:xfrm>
            <a:custGeom>
              <a:rect b="b" l="l" r="r" t="t"/>
              <a:pathLst>
                <a:path extrusionOk="0" h="11910" w="12431">
                  <a:moveTo>
                    <a:pt x="4807" y="0"/>
                  </a:moveTo>
                  <a:cubicBezTo>
                    <a:pt x="3086" y="0"/>
                    <a:pt x="1467" y="559"/>
                    <a:pt x="117" y="1613"/>
                  </a:cubicBezTo>
                  <a:cubicBezTo>
                    <a:pt x="18" y="1690"/>
                    <a:pt x="1" y="1828"/>
                    <a:pt x="78" y="1927"/>
                  </a:cubicBezTo>
                  <a:cubicBezTo>
                    <a:pt x="122" y="1984"/>
                    <a:pt x="188" y="2013"/>
                    <a:pt x="254" y="2013"/>
                  </a:cubicBezTo>
                  <a:cubicBezTo>
                    <a:pt x="302" y="2013"/>
                    <a:pt x="351" y="1998"/>
                    <a:pt x="392" y="1965"/>
                  </a:cubicBezTo>
                  <a:cubicBezTo>
                    <a:pt x="1663" y="972"/>
                    <a:pt x="3191" y="450"/>
                    <a:pt x="4807" y="450"/>
                  </a:cubicBezTo>
                  <a:cubicBezTo>
                    <a:pt x="6724" y="450"/>
                    <a:pt x="8526" y="1195"/>
                    <a:pt x="9883" y="2551"/>
                  </a:cubicBezTo>
                  <a:cubicBezTo>
                    <a:pt x="11238" y="3904"/>
                    <a:pt x="11984" y="5707"/>
                    <a:pt x="11984" y="7627"/>
                  </a:cubicBezTo>
                  <a:cubicBezTo>
                    <a:pt x="11984" y="9033"/>
                    <a:pt x="11579" y="10395"/>
                    <a:pt x="10811" y="11564"/>
                  </a:cubicBezTo>
                  <a:cubicBezTo>
                    <a:pt x="10742" y="11666"/>
                    <a:pt x="10771" y="11805"/>
                    <a:pt x="10874" y="11873"/>
                  </a:cubicBezTo>
                  <a:cubicBezTo>
                    <a:pt x="10912" y="11898"/>
                    <a:pt x="10954" y="11910"/>
                    <a:pt x="10996" y="11910"/>
                  </a:cubicBezTo>
                  <a:cubicBezTo>
                    <a:pt x="11069" y="11910"/>
                    <a:pt x="11140" y="11875"/>
                    <a:pt x="11183" y="11810"/>
                  </a:cubicBezTo>
                  <a:cubicBezTo>
                    <a:pt x="12000" y="10566"/>
                    <a:pt x="12430" y="9120"/>
                    <a:pt x="12430" y="7627"/>
                  </a:cubicBezTo>
                  <a:cubicBezTo>
                    <a:pt x="12430" y="5591"/>
                    <a:pt x="11639" y="3674"/>
                    <a:pt x="10199" y="2237"/>
                  </a:cubicBezTo>
                  <a:cubicBezTo>
                    <a:pt x="8760" y="793"/>
                    <a:pt x="6845" y="0"/>
                    <a:pt x="4807"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24"/>
            <p:cNvSpPr/>
            <p:nvPr/>
          </p:nvSpPr>
          <p:spPr>
            <a:xfrm>
              <a:off x="6918458" y="2315096"/>
              <a:ext cx="111432" cy="132797"/>
            </a:xfrm>
            <a:custGeom>
              <a:rect b="b" l="l" r="r" t="t"/>
              <a:pathLst>
                <a:path extrusionOk="0" h="4525" w="3797">
                  <a:moveTo>
                    <a:pt x="446" y="657"/>
                  </a:moveTo>
                  <a:lnTo>
                    <a:pt x="3197" y="2615"/>
                  </a:lnTo>
                  <a:cubicBezTo>
                    <a:pt x="2435" y="3339"/>
                    <a:pt x="1473" y="3838"/>
                    <a:pt x="446" y="4038"/>
                  </a:cubicBezTo>
                  <a:lnTo>
                    <a:pt x="446" y="657"/>
                  </a:lnTo>
                  <a:close/>
                  <a:moveTo>
                    <a:pt x="224" y="1"/>
                  </a:moveTo>
                  <a:cubicBezTo>
                    <a:pt x="109" y="1"/>
                    <a:pt x="0" y="92"/>
                    <a:pt x="0" y="225"/>
                  </a:cubicBezTo>
                  <a:lnTo>
                    <a:pt x="0" y="4301"/>
                  </a:lnTo>
                  <a:cubicBezTo>
                    <a:pt x="0" y="4425"/>
                    <a:pt x="101" y="4524"/>
                    <a:pt x="223" y="4524"/>
                  </a:cubicBezTo>
                  <a:cubicBezTo>
                    <a:pt x="234" y="4524"/>
                    <a:pt x="245" y="4523"/>
                    <a:pt x="257" y="4522"/>
                  </a:cubicBezTo>
                  <a:cubicBezTo>
                    <a:pt x="1562" y="4330"/>
                    <a:pt x="2787" y="3698"/>
                    <a:pt x="3706" y="2740"/>
                  </a:cubicBezTo>
                  <a:cubicBezTo>
                    <a:pt x="3797" y="2644"/>
                    <a:pt x="3783" y="2483"/>
                    <a:pt x="3672" y="2405"/>
                  </a:cubicBezTo>
                  <a:lnTo>
                    <a:pt x="352" y="42"/>
                  </a:lnTo>
                  <a:cubicBezTo>
                    <a:pt x="312" y="13"/>
                    <a:pt x="268" y="1"/>
                    <a:pt x="22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4"/>
            <p:cNvSpPr/>
            <p:nvPr/>
          </p:nvSpPr>
          <p:spPr>
            <a:xfrm>
              <a:off x="6918341" y="2101239"/>
              <a:ext cx="157449" cy="256791"/>
            </a:xfrm>
            <a:custGeom>
              <a:rect b="b" l="l" r="r" t="t"/>
              <a:pathLst>
                <a:path extrusionOk="0" h="8750" w="5365">
                  <a:moveTo>
                    <a:pt x="452" y="487"/>
                  </a:moveTo>
                  <a:lnTo>
                    <a:pt x="452" y="487"/>
                  </a:lnTo>
                  <a:cubicBezTo>
                    <a:pt x="1652" y="721"/>
                    <a:pt x="2747" y="1350"/>
                    <a:pt x="3558" y="2280"/>
                  </a:cubicBezTo>
                  <a:cubicBezTo>
                    <a:pt x="4436" y="3287"/>
                    <a:pt x="4920" y="4575"/>
                    <a:pt x="4920" y="5907"/>
                  </a:cubicBezTo>
                  <a:cubicBezTo>
                    <a:pt x="4920" y="6705"/>
                    <a:pt x="4754" y="7474"/>
                    <a:pt x="4424" y="8192"/>
                  </a:cubicBezTo>
                  <a:lnTo>
                    <a:pt x="452" y="5364"/>
                  </a:lnTo>
                  <a:lnTo>
                    <a:pt x="452" y="487"/>
                  </a:lnTo>
                  <a:close/>
                  <a:moveTo>
                    <a:pt x="224" y="0"/>
                  </a:moveTo>
                  <a:cubicBezTo>
                    <a:pt x="104" y="0"/>
                    <a:pt x="1" y="99"/>
                    <a:pt x="1" y="221"/>
                  </a:cubicBezTo>
                  <a:lnTo>
                    <a:pt x="1" y="5479"/>
                  </a:lnTo>
                  <a:cubicBezTo>
                    <a:pt x="1" y="5550"/>
                    <a:pt x="35" y="5619"/>
                    <a:pt x="95" y="5660"/>
                  </a:cubicBezTo>
                  <a:lnTo>
                    <a:pt x="4378" y="8708"/>
                  </a:lnTo>
                  <a:cubicBezTo>
                    <a:pt x="4418" y="8736"/>
                    <a:pt x="4464" y="8749"/>
                    <a:pt x="4508" y="8749"/>
                  </a:cubicBezTo>
                  <a:cubicBezTo>
                    <a:pt x="4589" y="8749"/>
                    <a:pt x="4667" y="8706"/>
                    <a:pt x="4706" y="8627"/>
                  </a:cubicBezTo>
                  <a:cubicBezTo>
                    <a:pt x="5139" y="7790"/>
                    <a:pt x="5364" y="6849"/>
                    <a:pt x="5364" y="5906"/>
                  </a:cubicBezTo>
                  <a:cubicBezTo>
                    <a:pt x="5364" y="4464"/>
                    <a:pt x="4841" y="3071"/>
                    <a:pt x="3893" y="1986"/>
                  </a:cubicBezTo>
                  <a:cubicBezTo>
                    <a:pt x="2953" y="910"/>
                    <a:pt x="1663" y="204"/>
                    <a:pt x="257" y="3"/>
                  </a:cubicBezTo>
                  <a:cubicBezTo>
                    <a:pt x="246" y="1"/>
                    <a:pt x="235" y="0"/>
                    <a:pt x="22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4"/>
            <p:cNvSpPr/>
            <p:nvPr/>
          </p:nvSpPr>
          <p:spPr>
            <a:xfrm>
              <a:off x="6725497" y="2101210"/>
              <a:ext cx="157449" cy="256791"/>
            </a:xfrm>
            <a:custGeom>
              <a:rect b="b" l="l" r="r" t="t"/>
              <a:pathLst>
                <a:path extrusionOk="0" h="8750" w="5365">
                  <a:moveTo>
                    <a:pt x="4920" y="486"/>
                  </a:moveTo>
                  <a:lnTo>
                    <a:pt x="4920" y="5363"/>
                  </a:lnTo>
                  <a:lnTo>
                    <a:pt x="4918" y="5363"/>
                  </a:lnTo>
                  <a:lnTo>
                    <a:pt x="946" y="8191"/>
                  </a:lnTo>
                  <a:cubicBezTo>
                    <a:pt x="616" y="7473"/>
                    <a:pt x="450" y="6705"/>
                    <a:pt x="450" y="5907"/>
                  </a:cubicBezTo>
                  <a:cubicBezTo>
                    <a:pt x="450" y="4574"/>
                    <a:pt x="932" y="3286"/>
                    <a:pt x="1812" y="2280"/>
                  </a:cubicBezTo>
                  <a:cubicBezTo>
                    <a:pt x="2624" y="1348"/>
                    <a:pt x="3719" y="718"/>
                    <a:pt x="4920" y="486"/>
                  </a:cubicBezTo>
                  <a:close/>
                  <a:moveTo>
                    <a:pt x="5144" y="1"/>
                  </a:moveTo>
                  <a:cubicBezTo>
                    <a:pt x="5132" y="1"/>
                    <a:pt x="5120" y="2"/>
                    <a:pt x="5108" y="4"/>
                  </a:cubicBezTo>
                  <a:cubicBezTo>
                    <a:pt x="3705" y="205"/>
                    <a:pt x="2412" y="911"/>
                    <a:pt x="1472" y="1987"/>
                  </a:cubicBezTo>
                  <a:cubicBezTo>
                    <a:pt x="525" y="3074"/>
                    <a:pt x="1" y="4466"/>
                    <a:pt x="1" y="5907"/>
                  </a:cubicBezTo>
                  <a:cubicBezTo>
                    <a:pt x="1" y="6850"/>
                    <a:pt x="230" y="7791"/>
                    <a:pt x="659" y="8628"/>
                  </a:cubicBezTo>
                  <a:cubicBezTo>
                    <a:pt x="698" y="8706"/>
                    <a:pt x="778" y="8750"/>
                    <a:pt x="860" y="8750"/>
                  </a:cubicBezTo>
                  <a:cubicBezTo>
                    <a:pt x="904" y="8750"/>
                    <a:pt x="949" y="8737"/>
                    <a:pt x="988" y="8709"/>
                  </a:cubicBezTo>
                  <a:lnTo>
                    <a:pt x="5270" y="5661"/>
                  </a:lnTo>
                  <a:cubicBezTo>
                    <a:pt x="5330" y="5618"/>
                    <a:pt x="5364" y="5551"/>
                    <a:pt x="5364" y="5480"/>
                  </a:cubicBezTo>
                  <a:lnTo>
                    <a:pt x="5364" y="222"/>
                  </a:lnTo>
                  <a:cubicBezTo>
                    <a:pt x="5364" y="98"/>
                    <a:pt x="5264" y="1"/>
                    <a:pt x="514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4"/>
            <p:cNvSpPr/>
            <p:nvPr/>
          </p:nvSpPr>
          <p:spPr>
            <a:xfrm>
              <a:off x="6676926" y="2114064"/>
              <a:ext cx="396837" cy="384247"/>
            </a:xfrm>
            <a:custGeom>
              <a:rect b="b" l="l" r="r" t="t"/>
              <a:pathLst>
                <a:path extrusionOk="0" h="13093" w="13522">
                  <a:moveTo>
                    <a:pt x="2399" y="1"/>
                  </a:moveTo>
                  <a:cubicBezTo>
                    <a:pt x="2342" y="1"/>
                    <a:pt x="2286" y="23"/>
                    <a:pt x="2242" y="66"/>
                  </a:cubicBezTo>
                  <a:cubicBezTo>
                    <a:pt x="795" y="1507"/>
                    <a:pt x="0" y="3427"/>
                    <a:pt x="0" y="5469"/>
                  </a:cubicBezTo>
                  <a:cubicBezTo>
                    <a:pt x="0" y="7505"/>
                    <a:pt x="793" y="9421"/>
                    <a:pt x="2233" y="10859"/>
                  </a:cubicBezTo>
                  <a:cubicBezTo>
                    <a:pt x="3672" y="12298"/>
                    <a:pt x="5586" y="13092"/>
                    <a:pt x="7624" y="13092"/>
                  </a:cubicBezTo>
                  <a:cubicBezTo>
                    <a:pt x="9871" y="13092"/>
                    <a:pt x="11991" y="12110"/>
                    <a:pt x="13443" y="10394"/>
                  </a:cubicBezTo>
                  <a:cubicBezTo>
                    <a:pt x="13522" y="10301"/>
                    <a:pt x="13511" y="10160"/>
                    <a:pt x="13418" y="10082"/>
                  </a:cubicBezTo>
                  <a:cubicBezTo>
                    <a:pt x="13376" y="10046"/>
                    <a:pt x="13324" y="10029"/>
                    <a:pt x="13273" y="10029"/>
                  </a:cubicBezTo>
                  <a:cubicBezTo>
                    <a:pt x="13210" y="10029"/>
                    <a:pt x="13147" y="10055"/>
                    <a:pt x="13103" y="10107"/>
                  </a:cubicBezTo>
                  <a:cubicBezTo>
                    <a:pt x="11736" y="11719"/>
                    <a:pt x="9739" y="12646"/>
                    <a:pt x="7626" y="12646"/>
                  </a:cubicBezTo>
                  <a:cubicBezTo>
                    <a:pt x="5707" y="12646"/>
                    <a:pt x="3904" y="11901"/>
                    <a:pt x="2549" y="10545"/>
                  </a:cubicBezTo>
                  <a:cubicBezTo>
                    <a:pt x="1195" y="9190"/>
                    <a:pt x="448" y="7387"/>
                    <a:pt x="448" y="5469"/>
                  </a:cubicBezTo>
                  <a:cubicBezTo>
                    <a:pt x="448" y="3547"/>
                    <a:pt x="1196" y="1739"/>
                    <a:pt x="2558" y="382"/>
                  </a:cubicBezTo>
                  <a:cubicBezTo>
                    <a:pt x="2645" y="295"/>
                    <a:pt x="2645" y="155"/>
                    <a:pt x="2558" y="66"/>
                  </a:cubicBezTo>
                  <a:cubicBezTo>
                    <a:pt x="2514" y="23"/>
                    <a:pt x="2456" y="1"/>
                    <a:pt x="239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3" name="Google Shape;2003;p24"/>
          <p:cNvGrpSpPr/>
          <p:nvPr/>
        </p:nvGrpSpPr>
        <p:grpSpPr>
          <a:xfrm rot="-329792">
            <a:off x="7352018" y="3110238"/>
            <a:ext cx="1703661" cy="1925911"/>
            <a:chOff x="2840990" y="489630"/>
            <a:chExt cx="2397370" cy="2657797"/>
          </a:xfrm>
        </p:grpSpPr>
        <p:sp>
          <p:nvSpPr>
            <p:cNvPr id="2004" name="Google Shape;2004;p24"/>
            <p:cNvSpPr/>
            <p:nvPr/>
          </p:nvSpPr>
          <p:spPr>
            <a:xfrm>
              <a:off x="2840990" y="2672861"/>
              <a:ext cx="60" cy="60"/>
            </a:xfrm>
            <a:custGeom>
              <a:rect b="b" l="l" r="r" t="t"/>
              <a:pathLst>
                <a:path extrusionOk="0" h="1" w="1">
                  <a:moveTo>
                    <a:pt x="0" y="1"/>
                  </a:moveTo>
                  <a:lnTo>
                    <a:pt x="0" y="1"/>
                  </a:lnTo>
                  <a:lnTo>
                    <a:pt x="0" y="1"/>
                  </a:ln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4"/>
            <p:cNvSpPr/>
            <p:nvPr/>
          </p:nvSpPr>
          <p:spPr>
            <a:xfrm>
              <a:off x="2840990" y="2672861"/>
              <a:ext cx="60" cy="60"/>
            </a:xfrm>
            <a:custGeom>
              <a:rect b="b" l="l" r="r" t="t"/>
              <a:pathLst>
                <a:path extrusionOk="0" h="1" w="1">
                  <a:moveTo>
                    <a:pt x="0" y="1"/>
                  </a:move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4"/>
            <p:cNvSpPr/>
            <p:nvPr/>
          </p:nvSpPr>
          <p:spPr>
            <a:xfrm>
              <a:off x="3228285" y="1443724"/>
              <a:ext cx="178926" cy="179224"/>
            </a:xfrm>
            <a:custGeom>
              <a:rect b="b" l="l" r="r" t="t"/>
              <a:pathLst>
                <a:path extrusionOk="0" h="3008" w="3003">
                  <a:moveTo>
                    <a:pt x="1506" y="1503"/>
                  </a:moveTo>
                  <a:lnTo>
                    <a:pt x="1508" y="1504"/>
                  </a:lnTo>
                  <a:lnTo>
                    <a:pt x="1508" y="1508"/>
                  </a:lnTo>
                  <a:cubicBezTo>
                    <a:pt x="1506" y="1508"/>
                    <a:pt x="1506" y="1508"/>
                    <a:pt x="1506" y="1509"/>
                  </a:cubicBezTo>
                  <a:lnTo>
                    <a:pt x="1503" y="1509"/>
                  </a:lnTo>
                  <a:lnTo>
                    <a:pt x="1502" y="1508"/>
                  </a:lnTo>
                  <a:lnTo>
                    <a:pt x="1502" y="1504"/>
                  </a:lnTo>
                  <a:lnTo>
                    <a:pt x="1503" y="1503"/>
                  </a:lnTo>
                  <a:close/>
                  <a:moveTo>
                    <a:pt x="1502" y="0"/>
                  </a:moveTo>
                  <a:cubicBezTo>
                    <a:pt x="1299" y="0"/>
                    <a:pt x="1102" y="40"/>
                    <a:pt x="917" y="119"/>
                  </a:cubicBezTo>
                  <a:cubicBezTo>
                    <a:pt x="649" y="233"/>
                    <a:pt x="423" y="419"/>
                    <a:pt x="257" y="663"/>
                  </a:cubicBezTo>
                  <a:cubicBezTo>
                    <a:pt x="89" y="912"/>
                    <a:pt x="1" y="1203"/>
                    <a:pt x="1" y="1503"/>
                  </a:cubicBezTo>
                  <a:cubicBezTo>
                    <a:pt x="1" y="1707"/>
                    <a:pt x="41" y="1903"/>
                    <a:pt x="119" y="2089"/>
                  </a:cubicBezTo>
                  <a:cubicBezTo>
                    <a:pt x="233" y="2359"/>
                    <a:pt x="423" y="2586"/>
                    <a:pt x="664" y="2750"/>
                  </a:cubicBezTo>
                  <a:cubicBezTo>
                    <a:pt x="912" y="2919"/>
                    <a:pt x="1203" y="3007"/>
                    <a:pt x="1502" y="3007"/>
                  </a:cubicBezTo>
                  <a:cubicBezTo>
                    <a:pt x="1704" y="3007"/>
                    <a:pt x="1901" y="2967"/>
                    <a:pt x="2086" y="2888"/>
                  </a:cubicBezTo>
                  <a:cubicBezTo>
                    <a:pt x="2354" y="2774"/>
                    <a:pt x="2582" y="2586"/>
                    <a:pt x="2746" y="2344"/>
                  </a:cubicBezTo>
                  <a:cubicBezTo>
                    <a:pt x="2914" y="2095"/>
                    <a:pt x="3003" y="1805"/>
                    <a:pt x="3003" y="1503"/>
                  </a:cubicBezTo>
                  <a:cubicBezTo>
                    <a:pt x="3003" y="1301"/>
                    <a:pt x="2962" y="1105"/>
                    <a:pt x="2884" y="917"/>
                  </a:cubicBezTo>
                  <a:cubicBezTo>
                    <a:pt x="2770" y="649"/>
                    <a:pt x="2584" y="422"/>
                    <a:pt x="2341" y="257"/>
                  </a:cubicBezTo>
                  <a:cubicBezTo>
                    <a:pt x="2092" y="89"/>
                    <a:pt x="1800" y="0"/>
                    <a:pt x="1502" y="0"/>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4"/>
            <p:cNvSpPr/>
            <p:nvPr/>
          </p:nvSpPr>
          <p:spPr>
            <a:xfrm>
              <a:off x="3007830" y="489630"/>
              <a:ext cx="2230530" cy="2657797"/>
            </a:xfrm>
            <a:custGeom>
              <a:rect b="b" l="l" r="r" t="t"/>
              <a:pathLst>
                <a:path extrusionOk="0" h="44607" w="37436">
                  <a:moveTo>
                    <a:pt x="20444" y="0"/>
                  </a:moveTo>
                  <a:cubicBezTo>
                    <a:pt x="20335" y="0"/>
                    <a:pt x="20226" y="24"/>
                    <a:pt x="20125" y="72"/>
                  </a:cubicBezTo>
                  <a:cubicBezTo>
                    <a:pt x="19924" y="167"/>
                    <a:pt x="19778" y="344"/>
                    <a:pt x="19722" y="559"/>
                  </a:cubicBezTo>
                  <a:cubicBezTo>
                    <a:pt x="19515" y="1334"/>
                    <a:pt x="19410" y="2079"/>
                    <a:pt x="19410" y="2769"/>
                  </a:cubicBezTo>
                  <a:cubicBezTo>
                    <a:pt x="19410" y="3525"/>
                    <a:pt x="19536" y="4230"/>
                    <a:pt x="19781" y="4869"/>
                  </a:cubicBezTo>
                  <a:cubicBezTo>
                    <a:pt x="18548" y="4927"/>
                    <a:pt x="17401" y="5091"/>
                    <a:pt x="16359" y="5360"/>
                  </a:cubicBezTo>
                  <a:cubicBezTo>
                    <a:pt x="15140" y="5673"/>
                    <a:pt x="14034" y="6134"/>
                    <a:pt x="13071" y="6733"/>
                  </a:cubicBezTo>
                  <a:cubicBezTo>
                    <a:pt x="12194" y="7277"/>
                    <a:pt x="11414" y="7948"/>
                    <a:pt x="10751" y="8727"/>
                  </a:cubicBezTo>
                  <a:cubicBezTo>
                    <a:pt x="10266" y="9300"/>
                    <a:pt x="9833" y="9942"/>
                    <a:pt x="9459" y="10642"/>
                  </a:cubicBezTo>
                  <a:cubicBezTo>
                    <a:pt x="9337" y="10562"/>
                    <a:pt x="9193" y="10518"/>
                    <a:pt x="9046" y="10518"/>
                  </a:cubicBezTo>
                  <a:cubicBezTo>
                    <a:pt x="9014" y="10518"/>
                    <a:pt x="8981" y="10520"/>
                    <a:pt x="8948" y="10525"/>
                  </a:cubicBezTo>
                  <a:cubicBezTo>
                    <a:pt x="8780" y="10547"/>
                    <a:pt x="8616" y="10600"/>
                    <a:pt x="8464" y="10677"/>
                  </a:cubicBezTo>
                  <a:cubicBezTo>
                    <a:pt x="8314" y="10754"/>
                    <a:pt x="8173" y="10859"/>
                    <a:pt x="8045" y="10985"/>
                  </a:cubicBezTo>
                  <a:cubicBezTo>
                    <a:pt x="7902" y="11125"/>
                    <a:pt x="7821" y="11314"/>
                    <a:pt x="7821" y="11512"/>
                  </a:cubicBezTo>
                  <a:cubicBezTo>
                    <a:pt x="7821" y="11549"/>
                    <a:pt x="7825" y="11584"/>
                    <a:pt x="7828" y="11621"/>
                  </a:cubicBezTo>
                  <a:cubicBezTo>
                    <a:pt x="7805" y="11692"/>
                    <a:pt x="7789" y="11766"/>
                    <a:pt x="7780" y="11841"/>
                  </a:cubicBezTo>
                  <a:cubicBezTo>
                    <a:pt x="7666" y="11997"/>
                    <a:pt x="7611" y="12193"/>
                    <a:pt x="7642" y="12398"/>
                  </a:cubicBezTo>
                  <a:cubicBezTo>
                    <a:pt x="7674" y="12607"/>
                    <a:pt x="7733" y="12832"/>
                    <a:pt x="7825" y="13061"/>
                  </a:cubicBezTo>
                  <a:cubicBezTo>
                    <a:pt x="7929" y="13332"/>
                    <a:pt x="8070" y="13612"/>
                    <a:pt x="8247" y="13894"/>
                  </a:cubicBezTo>
                  <a:cubicBezTo>
                    <a:pt x="7947" y="15100"/>
                    <a:pt x="7794" y="16228"/>
                    <a:pt x="7672" y="17145"/>
                  </a:cubicBezTo>
                  <a:cubicBezTo>
                    <a:pt x="7619" y="17530"/>
                    <a:pt x="7576" y="17861"/>
                    <a:pt x="7528" y="18148"/>
                  </a:cubicBezTo>
                  <a:cubicBezTo>
                    <a:pt x="7337" y="19266"/>
                    <a:pt x="6943" y="20179"/>
                    <a:pt x="6284" y="21019"/>
                  </a:cubicBezTo>
                  <a:cubicBezTo>
                    <a:pt x="5693" y="21768"/>
                    <a:pt x="4962" y="22364"/>
                    <a:pt x="4254" y="22940"/>
                  </a:cubicBezTo>
                  <a:cubicBezTo>
                    <a:pt x="2692" y="24210"/>
                    <a:pt x="1077" y="25525"/>
                    <a:pt x="1087" y="28405"/>
                  </a:cubicBezTo>
                  <a:cubicBezTo>
                    <a:pt x="1092" y="29561"/>
                    <a:pt x="1251" y="30643"/>
                    <a:pt x="1561" y="31622"/>
                  </a:cubicBezTo>
                  <a:cubicBezTo>
                    <a:pt x="1797" y="32364"/>
                    <a:pt x="2123" y="33062"/>
                    <a:pt x="2535" y="33706"/>
                  </a:cubicBezTo>
                  <a:lnTo>
                    <a:pt x="345" y="35318"/>
                  </a:lnTo>
                  <a:cubicBezTo>
                    <a:pt x="114" y="35486"/>
                    <a:pt x="0" y="35777"/>
                    <a:pt x="52" y="36058"/>
                  </a:cubicBezTo>
                  <a:cubicBezTo>
                    <a:pt x="103" y="36337"/>
                    <a:pt x="313" y="36568"/>
                    <a:pt x="591" y="36642"/>
                  </a:cubicBezTo>
                  <a:cubicBezTo>
                    <a:pt x="593" y="36643"/>
                    <a:pt x="593" y="36643"/>
                    <a:pt x="593" y="36643"/>
                  </a:cubicBezTo>
                  <a:cubicBezTo>
                    <a:pt x="593" y="36643"/>
                    <a:pt x="593" y="36643"/>
                    <a:pt x="594" y="36644"/>
                  </a:cubicBezTo>
                  <a:cubicBezTo>
                    <a:pt x="667" y="36664"/>
                    <a:pt x="1972" y="37024"/>
                    <a:pt x="3762" y="37653"/>
                  </a:cubicBezTo>
                  <a:cubicBezTo>
                    <a:pt x="4190" y="37804"/>
                    <a:pt x="4616" y="37960"/>
                    <a:pt x="5033" y="38119"/>
                  </a:cubicBezTo>
                  <a:lnTo>
                    <a:pt x="3940" y="40885"/>
                  </a:lnTo>
                  <a:cubicBezTo>
                    <a:pt x="3868" y="41066"/>
                    <a:pt x="3869" y="41275"/>
                    <a:pt x="3948" y="41458"/>
                  </a:cubicBezTo>
                  <a:cubicBezTo>
                    <a:pt x="4025" y="41639"/>
                    <a:pt x="4176" y="41785"/>
                    <a:pt x="4359" y="41858"/>
                  </a:cubicBezTo>
                  <a:cubicBezTo>
                    <a:pt x="6653" y="42766"/>
                    <a:pt x="9038" y="43458"/>
                    <a:pt x="11448" y="43919"/>
                  </a:cubicBezTo>
                  <a:cubicBezTo>
                    <a:pt x="13840" y="44373"/>
                    <a:pt x="16285" y="44606"/>
                    <a:pt x="18717" y="44606"/>
                  </a:cubicBezTo>
                  <a:cubicBezTo>
                    <a:pt x="21147" y="44606"/>
                    <a:pt x="23592" y="44376"/>
                    <a:pt x="25984" y="43919"/>
                  </a:cubicBezTo>
                  <a:cubicBezTo>
                    <a:pt x="28394" y="43458"/>
                    <a:pt x="30781" y="42765"/>
                    <a:pt x="33073" y="41856"/>
                  </a:cubicBezTo>
                  <a:cubicBezTo>
                    <a:pt x="33256" y="41784"/>
                    <a:pt x="33407" y="41636"/>
                    <a:pt x="33486" y="41456"/>
                  </a:cubicBezTo>
                  <a:cubicBezTo>
                    <a:pt x="33563" y="41275"/>
                    <a:pt x="33568" y="41066"/>
                    <a:pt x="33496" y="40882"/>
                  </a:cubicBezTo>
                  <a:lnTo>
                    <a:pt x="32402" y="38117"/>
                  </a:lnTo>
                  <a:cubicBezTo>
                    <a:pt x="32847" y="37949"/>
                    <a:pt x="33301" y="37782"/>
                    <a:pt x="33759" y="37621"/>
                  </a:cubicBezTo>
                  <a:cubicBezTo>
                    <a:pt x="34692" y="37294"/>
                    <a:pt x="35485" y="37045"/>
                    <a:pt x="35984" y="36892"/>
                  </a:cubicBezTo>
                  <a:cubicBezTo>
                    <a:pt x="36209" y="36825"/>
                    <a:pt x="36425" y="36761"/>
                    <a:pt x="36621" y="36705"/>
                  </a:cubicBezTo>
                  <a:cubicBezTo>
                    <a:pt x="36697" y="36684"/>
                    <a:pt x="36753" y="36668"/>
                    <a:pt x="36790" y="36656"/>
                  </a:cubicBezTo>
                  <a:lnTo>
                    <a:pt x="36826" y="36646"/>
                  </a:lnTo>
                  <a:lnTo>
                    <a:pt x="36826" y="36646"/>
                  </a:lnTo>
                  <a:cubicBezTo>
                    <a:pt x="36810" y="36650"/>
                    <a:pt x="36791" y="36653"/>
                    <a:pt x="36769" y="36656"/>
                  </a:cubicBezTo>
                  <a:cubicBezTo>
                    <a:pt x="36793" y="36652"/>
                    <a:pt x="36817" y="36648"/>
                    <a:pt x="36841" y="36642"/>
                  </a:cubicBezTo>
                  <a:lnTo>
                    <a:pt x="36841" y="36642"/>
                  </a:lnTo>
                  <a:lnTo>
                    <a:pt x="36826" y="36646"/>
                  </a:lnTo>
                  <a:lnTo>
                    <a:pt x="36826" y="36646"/>
                  </a:lnTo>
                  <a:cubicBezTo>
                    <a:pt x="36832" y="36645"/>
                    <a:pt x="36837" y="36643"/>
                    <a:pt x="36841" y="36642"/>
                  </a:cubicBezTo>
                  <a:lnTo>
                    <a:pt x="36841" y="36642"/>
                  </a:lnTo>
                  <a:lnTo>
                    <a:pt x="36841" y="36642"/>
                  </a:lnTo>
                  <a:lnTo>
                    <a:pt x="36843" y="36642"/>
                  </a:lnTo>
                  <a:cubicBezTo>
                    <a:pt x="37117" y="36568"/>
                    <a:pt x="37331" y="36337"/>
                    <a:pt x="37382" y="36056"/>
                  </a:cubicBezTo>
                  <a:cubicBezTo>
                    <a:pt x="37435" y="35775"/>
                    <a:pt x="37320" y="35484"/>
                    <a:pt x="37090" y="35316"/>
                  </a:cubicBezTo>
                  <a:lnTo>
                    <a:pt x="34168" y="33166"/>
                  </a:lnTo>
                  <a:lnTo>
                    <a:pt x="34870" y="29885"/>
                  </a:lnTo>
                  <a:cubicBezTo>
                    <a:pt x="34923" y="29639"/>
                    <a:pt x="34847" y="29383"/>
                    <a:pt x="34671" y="29203"/>
                  </a:cubicBezTo>
                  <a:cubicBezTo>
                    <a:pt x="34528" y="29059"/>
                    <a:pt x="34337" y="28979"/>
                    <a:pt x="34139" y="28979"/>
                  </a:cubicBezTo>
                  <a:cubicBezTo>
                    <a:pt x="34090" y="28979"/>
                    <a:pt x="34041" y="28984"/>
                    <a:pt x="33992" y="28994"/>
                  </a:cubicBezTo>
                  <a:cubicBezTo>
                    <a:pt x="33802" y="29033"/>
                    <a:pt x="33614" y="29073"/>
                    <a:pt x="33423" y="29114"/>
                  </a:cubicBezTo>
                  <a:cubicBezTo>
                    <a:pt x="34273" y="27153"/>
                    <a:pt x="34852" y="25385"/>
                    <a:pt x="35152" y="23849"/>
                  </a:cubicBezTo>
                  <a:cubicBezTo>
                    <a:pt x="35422" y="22476"/>
                    <a:pt x="35557" y="20979"/>
                    <a:pt x="35542" y="19513"/>
                  </a:cubicBezTo>
                  <a:cubicBezTo>
                    <a:pt x="35525" y="17792"/>
                    <a:pt x="35308" y="16151"/>
                    <a:pt x="34899" y="14638"/>
                  </a:cubicBezTo>
                  <a:cubicBezTo>
                    <a:pt x="34420" y="12875"/>
                    <a:pt x="33687" y="11314"/>
                    <a:pt x="32715" y="9993"/>
                  </a:cubicBezTo>
                  <a:cubicBezTo>
                    <a:pt x="31701" y="8617"/>
                    <a:pt x="30428" y="7499"/>
                    <a:pt x="28922" y="6667"/>
                  </a:cubicBezTo>
                  <a:cubicBezTo>
                    <a:pt x="29020" y="6243"/>
                    <a:pt x="29047" y="5954"/>
                    <a:pt x="29050" y="5896"/>
                  </a:cubicBezTo>
                  <a:lnTo>
                    <a:pt x="29050" y="5892"/>
                  </a:lnTo>
                  <a:cubicBezTo>
                    <a:pt x="29067" y="5673"/>
                    <a:pt x="28988" y="5460"/>
                    <a:pt x="28834" y="5306"/>
                  </a:cubicBezTo>
                  <a:cubicBezTo>
                    <a:pt x="28694" y="5166"/>
                    <a:pt x="28503" y="5087"/>
                    <a:pt x="28307" y="5087"/>
                  </a:cubicBezTo>
                  <a:cubicBezTo>
                    <a:pt x="28287" y="5087"/>
                    <a:pt x="28268" y="5087"/>
                    <a:pt x="28248" y="5089"/>
                  </a:cubicBezTo>
                  <a:cubicBezTo>
                    <a:pt x="27659" y="5134"/>
                    <a:pt x="27100" y="5254"/>
                    <a:pt x="26593" y="5442"/>
                  </a:cubicBezTo>
                  <a:cubicBezTo>
                    <a:pt x="26488" y="5481"/>
                    <a:pt x="26386" y="5522"/>
                    <a:pt x="26283" y="5569"/>
                  </a:cubicBezTo>
                  <a:cubicBezTo>
                    <a:pt x="25568" y="5354"/>
                    <a:pt x="24809" y="5187"/>
                    <a:pt x="24016" y="5066"/>
                  </a:cubicBezTo>
                  <a:cubicBezTo>
                    <a:pt x="24002" y="4278"/>
                    <a:pt x="23830" y="3530"/>
                    <a:pt x="23504" y="2840"/>
                  </a:cubicBezTo>
                  <a:cubicBezTo>
                    <a:pt x="23295" y="2394"/>
                    <a:pt x="23021" y="1971"/>
                    <a:pt x="22690" y="1583"/>
                  </a:cubicBezTo>
                  <a:cubicBezTo>
                    <a:pt x="22323" y="1153"/>
                    <a:pt x="21891" y="769"/>
                    <a:pt x="21407" y="446"/>
                  </a:cubicBezTo>
                  <a:cubicBezTo>
                    <a:pt x="21056" y="210"/>
                    <a:pt x="20804" y="90"/>
                    <a:pt x="20756" y="69"/>
                  </a:cubicBezTo>
                  <a:cubicBezTo>
                    <a:pt x="20657" y="23"/>
                    <a:pt x="20550" y="0"/>
                    <a:pt x="20444" y="0"/>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4"/>
            <p:cNvSpPr/>
            <p:nvPr/>
          </p:nvSpPr>
          <p:spPr>
            <a:xfrm>
              <a:off x="3103899" y="813729"/>
              <a:ext cx="2031823" cy="2016212"/>
            </a:xfrm>
            <a:custGeom>
              <a:rect b="b" l="l" r="r" t="t"/>
              <a:pathLst>
                <a:path extrusionOk="0" h="33839" w="34101">
                  <a:moveTo>
                    <a:pt x="19156" y="1"/>
                  </a:moveTo>
                  <a:cubicBezTo>
                    <a:pt x="7118" y="1"/>
                    <a:pt x="7013" y="9475"/>
                    <a:pt x="6449" y="12804"/>
                  </a:cubicBezTo>
                  <a:cubicBezTo>
                    <a:pt x="5518" y="18291"/>
                    <a:pt x="0" y="17869"/>
                    <a:pt x="18" y="22958"/>
                  </a:cubicBezTo>
                  <a:cubicBezTo>
                    <a:pt x="44" y="31240"/>
                    <a:pt x="8278" y="33115"/>
                    <a:pt x="16092" y="33839"/>
                  </a:cubicBezTo>
                  <a:lnTo>
                    <a:pt x="26204" y="32505"/>
                  </a:lnTo>
                  <a:cubicBezTo>
                    <a:pt x="26204" y="32505"/>
                    <a:pt x="31685" y="24457"/>
                    <a:pt x="32892" y="18291"/>
                  </a:cubicBezTo>
                  <a:cubicBezTo>
                    <a:pt x="34101" y="12125"/>
                    <a:pt x="33059" y="518"/>
                    <a:pt x="20091" y="19"/>
                  </a:cubicBezTo>
                  <a:cubicBezTo>
                    <a:pt x="19772" y="7"/>
                    <a:pt x="19460" y="1"/>
                    <a:pt x="1915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4"/>
            <p:cNvSpPr/>
            <p:nvPr/>
          </p:nvSpPr>
          <p:spPr>
            <a:xfrm>
              <a:off x="3616845" y="1533187"/>
              <a:ext cx="877114" cy="1296694"/>
            </a:xfrm>
            <a:custGeom>
              <a:rect b="b" l="l" r="r" t="t"/>
              <a:pathLst>
                <a:path extrusionOk="0" h="21763" w="14721">
                  <a:moveTo>
                    <a:pt x="8437" y="0"/>
                  </a:moveTo>
                  <a:lnTo>
                    <a:pt x="272" y="5696"/>
                  </a:lnTo>
                  <a:cubicBezTo>
                    <a:pt x="1" y="8359"/>
                    <a:pt x="2205" y="9772"/>
                    <a:pt x="2953" y="13930"/>
                  </a:cubicBezTo>
                  <a:cubicBezTo>
                    <a:pt x="3465" y="16769"/>
                    <a:pt x="2414" y="20902"/>
                    <a:pt x="2414" y="20902"/>
                  </a:cubicBezTo>
                  <a:lnTo>
                    <a:pt x="8437" y="21762"/>
                  </a:lnTo>
                  <a:lnTo>
                    <a:pt x="10909" y="13165"/>
                  </a:lnTo>
                  <a:lnTo>
                    <a:pt x="14720" y="7263"/>
                  </a:lnTo>
                  <a:lnTo>
                    <a:pt x="13036" y="3429"/>
                  </a:lnTo>
                  <a:cubicBezTo>
                    <a:pt x="10952" y="2976"/>
                    <a:pt x="8437" y="0"/>
                    <a:pt x="8437" y="0"/>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4"/>
            <p:cNvSpPr/>
            <p:nvPr/>
          </p:nvSpPr>
          <p:spPr>
            <a:xfrm>
              <a:off x="3628702" y="1533247"/>
              <a:ext cx="865257" cy="695328"/>
            </a:xfrm>
            <a:custGeom>
              <a:rect b="b" l="l" r="r" t="t"/>
              <a:pathLst>
                <a:path extrusionOk="0" h="11670" w="14522">
                  <a:moveTo>
                    <a:pt x="8238" y="1"/>
                  </a:moveTo>
                  <a:lnTo>
                    <a:pt x="73" y="5696"/>
                  </a:lnTo>
                  <a:cubicBezTo>
                    <a:pt x="1" y="6414"/>
                    <a:pt x="108" y="7042"/>
                    <a:pt x="320" y="7658"/>
                  </a:cubicBezTo>
                  <a:cubicBezTo>
                    <a:pt x="839" y="8069"/>
                    <a:pt x="1613" y="8538"/>
                    <a:pt x="2611" y="8755"/>
                  </a:cubicBezTo>
                  <a:cubicBezTo>
                    <a:pt x="2825" y="8801"/>
                    <a:pt x="3018" y="8821"/>
                    <a:pt x="3194" y="8821"/>
                  </a:cubicBezTo>
                  <a:cubicBezTo>
                    <a:pt x="4644" y="8821"/>
                    <a:pt x="4847" y="7416"/>
                    <a:pt x="4847" y="7416"/>
                  </a:cubicBezTo>
                  <a:cubicBezTo>
                    <a:pt x="4847" y="7416"/>
                    <a:pt x="5336" y="7722"/>
                    <a:pt x="5931" y="7722"/>
                  </a:cubicBezTo>
                  <a:cubicBezTo>
                    <a:pt x="6177" y="7722"/>
                    <a:pt x="6441" y="7670"/>
                    <a:pt x="6697" y="7522"/>
                  </a:cubicBezTo>
                  <a:cubicBezTo>
                    <a:pt x="7570" y="7016"/>
                    <a:pt x="7357" y="5695"/>
                    <a:pt x="7357" y="5695"/>
                  </a:cubicBezTo>
                  <a:lnTo>
                    <a:pt x="7357" y="5695"/>
                  </a:lnTo>
                  <a:cubicBezTo>
                    <a:pt x="7357" y="5695"/>
                    <a:pt x="7788" y="5845"/>
                    <a:pt x="8289" y="5845"/>
                  </a:cubicBezTo>
                  <a:cubicBezTo>
                    <a:pt x="8635" y="5845"/>
                    <a:pt x="9014" y="5773"/>
                    <a:pt x="9307" y="5531"/>
                  </a:cubicBezTo>
                  <a:cubicBezTo>
                    <a:pt x="10026" y="4939"/>
                    <a:pt x="9521" y="3781"/>
                    <a:pt x="9521" y="3781"/>
                  </a:cubicBezTo>
                  <a:lnTo>
                    <a:pt x="9521" y="3781"/>
                  </a:lnTo>
                  <a:cubicBezTo>
                    <a:pt x="9521" y="3781"/>
                    <a:pt x="9815" y="3970"/>
                    <a:pt x="10312" y="3970"/>
                  </a:cubicBezTo>
                  <a:cubicBezTo>
                    <a:pt x="10561" y="3970"/>
                    <a:pt x="10860" y="3923"/>
                    <a:pt x="11200" y="3781"/>
                  </a:cubicBezTo>
                  <a:lnTo>
                    <a:pt x="11200" y="3781"/>
                  </a:lnTo>
                  <a:cubicBezTo>
                    <a:pt x="11200" y="3781"/>
                    <a:pt x="10975" y="4947"/>
                    <a:pt x="11694" y="5918"/>
                  </a:cubicBezTo>
                  <a:cubicBezTo>
                    <a:pt x="11696" y="5921"/>
                    <a:pt x="5620" y="6735"/>
                    <a:pt x="4847" y="11670"/>
                  </a:cubicBezTo>
                  <a:lnTo>
                    <a:pt x="10710" y="10580"/>
                  </a:lnTo>
                  <a:lnTo>
                    <a:pt x="13735" y="8483"/>
                  </a:lnTo>
                  <a:lnTo>
                    <a:pt x="14521" y="7263"/>
                  </a:lnTo>
                  <a:lnTo>
                    <a:pt x="12837" y="3430"/>
                  </a:lnTo>
                  <a:cubicBezTo>
                    <a:pt x="10755" y="2977"/>
                    <a:pt x="8238" y="1"/>
                    <a:pt x="8238"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4"/>
            <p:cNvSpPr/>
            <p:nvPr/>
          </p:nvSpPr>
          <p:spPr>
            <a:xfrm>
              <a:off x="3622624" y="1863989"/>
              <a:ext cx="179641" cy="507941"/>
            </a:xfrm>
            <a:custGeom>
              <a:rect b="b" l="l" r="r" t="t"/>
              <a:pathLst>
                <a:path extrusionOk="0" h="8525" w="3015">
                  <a:moveTo>
                    <a:pt x="170" y="0"/>
                  </a:moveTo>
                  <a:cubicBezTo>
                    <a:pt x="96" y="0"/>
                    <a:pt x="32" y="56"/>
                    <a:pt x="24" y="133"/>
                  </a:cubicBezTo>
                  <a:cubicBezTo>
                    <a:pt x="8" y="288"/>
                    <a:pt x="0" y="444"/>
                    <a:pt x="0" y="592"/>
                  </a:cubicBezTo>
                  <a:cubicBezTo>
                    <a:pt x="0" y="1210"/>
                    <a:pt x="130" y="1768"/>
                    <a:pt x="334" y="2316"/>
                  </a:cubicBezTo>
                  <a:cubicBezTo>
                    <a:pt x="487" y="2725"/>
                    <a:pt x="679" y="3131"/>
                    <a:pt x="890" y="3550"/>
                  </a:cubicBezTo>
                  <a:cubicBezTo>
                    <a:pt x="1522" y="4812"/>
                    <a:pt x="2317" y="6223"/>
                    <a:pt x="2710" y="8405"/>
                  </a:cubicBezTo>
                  <a:cubicBezTo>
                    <a:pt x="2721" y="8476"/>
                    <a:pt x="2783" y="8524"/>
                    <a:pt x="2853" y="8524"/>
                  </a:cubicBezTo>
                  <a:cubicBezTo>
                    <a:pt x="2862" y="8524"/>
                    <a:pt x="2871" y="8524"/>
                    <a:pt x="2880" y="8522"/>
                  </a:cubicBezTo>
                  <a:cubicBezTo>
                    <a:pt x="2960" y="8509"/>
                    <a:pt x="3015" y="8432"/>
                    <a:pt x="3001" y="8352"/>
                  </a:cubicBezTo>
                  <a:cubicBezTo>
                    <a:pt x="2643" y="6371"/>
                    <a:pt x="1959" y="5002"/>
                    <a:pt x="1370" y="3842"/>
                  </a:cubicBezTo>
                  <a:cubicBezTo>
                    <a:pt x="1074" y="3263"/>
                    <a:pt x="804" y="2738"/>
                    <a:pt x="610" y="2211"/>
                  </a:cubicBezTo>
                  <a:cubicBezTo>
                    <a:pt x="416" y="1688"/>
                    <a:pt x="296" y="1166"/>
                    <a:pt x="296" y="590"/>
                  </a:cubicBezTo>
                  <a:cubicBezTo>
                    <a:pt x="296" y="450"/>
                    <a:pt x="304" y="308"/>
                    <a:pt x="318" y="161"/>
                  </a:cubicBezTo>
                  <a:cubicBezTo>
                    <a:pt x="326" y="81"/>
                    <a:pt x="267" y="9"/>
                    <a:pt x="185" y="1"/>
                  </a:cubicBezTo>
                  <a:cubicBezTo>
                    <a:pt x="180" y="0"/>
                    <a:pt x="175" y="0"/>
                    <a:pt x="1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4"/>
            <p:cNvSpPr/>
            <p:nvPr/>
          </p:nvSpPr>
          <p:spPr>
            <a:xfrm>
              <a:off x="3917498" y="1692273"/>
              <a:ext cx="700094" cy="1137668"/>
            </a:xfrm>
            <a:custGeom>
              <a:rect b="b" l="l" r="r" t="t"/>
              <a:pathLst>
                <a:path extrusionOk="0" h="19094" w="11750">
                  <a:moveTo>
                    <a:pt x="7924" y="1"/>
                  </a:moveTo>
                  <a:cubicBezTo>
                    <a:pt x="7786" y="1"/>
                    <a:pt x="7653" y="27"/>
                    <a:pt x="7529" y="85"/>
                  </a:cubicBezTo>
                  <a:cubicBezTo>
                    <a:pt x="6032" y="777"/>
                    <a:pt x="8148" y="3981"/>
                    <a:pt x="8148" y="3981"/>
                  </a:cubicBezTo>
                  <a:cubicBezTo>
                    <a:pt x="8148" y="3981"/>
                    <a:pt x="7961" y="3960"/>
                    <a:pt x="7640" y="3960"/>
                  </a:cubicBezTo>
                  <a:cubicBezTo>
                    <a:pt x="6212" y="3960"/>
                    <a:pt x="2126" y="4383"/>
                    <a:pt x="0" y="9001"/>
                  </a:cubicBezTo>
                  <a:lnTo>
                    <a:pt x="3391" y="19094"/>
                  </a:lnTo>
                  <a:lnTo>
                    <a:pt x="8870" y="18232"/>
                  </a:lnTo>
                  <a:lnTo>
                    <a:pt x="7788" y="9832"/>
                  </a:lnTo>
                  <a:cubicBezTo>
                    <a:pt x="7788" y="9832"/>
                    <a:pt x="11697" y="7505"/>
                    <a:pt x="11723" y="5313"/>
                  </a:cubicBezTo>
                  <a:cubicBezTo>
                    <a:pt x="11749" y="3307"/>
                    <a:pt x="9458" y="1"/>
                    <a:pt x="7924" y="1"/>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4"/>
            <p:cNvSpPr/>
            <p:nvPr/>
          </p:nvSpPr>
          <p:spPr>
            <a:xfrm>
              <a:off x="3907250" y="1683812"/>
              <a:ext cx="717612" cy="603094"/>
            </a:xfrm>
            <a:custGeom>
              <a:rect b="b" l="l" r="r" t="t"/>
              <a:pathLst>
                <a:path extrusionOk="0" h="10122" w="12044">
                  <a:moveTo>
                    <a:pt x="8098" y="0"/>
                  </a:moveTo>
                  <a:cubicBezTo>
                    <a:pt x="7939" y="0"/>
                    <a:pt x="7785" y="33"/>
                    <a:pt x="7640" y="98"/>
                  </a:cubicBezTo>
                  <a:cubicBezTo>
                    <a:pt x="7530" y="151"/>
                    <a:pt x="7433" y="216"/>
                    <a:pt x="7351" y="291"/>
                  </a:cubicBezTo>
                  <a:cubicBezTo>
                    <a:pt x="7231" y="405"/>
                    <a:pt x="7144" y="546"/>
                    <a:pt x="7093" y="699"/>
                  </a:cubicBezTo>
                  <a:cubicBezTo>
                    <a:pt x="7040" y="851"/>
                    <a:pt x="7019" y="1015"/>
                    <a:pt x="7019" y="1187"/>
                  </a:cubicBezTo>
                  <a:cubicBezTo>
                    <a:pt x="7019" y="1508"/>
                    <a:pt x="7095" y="1855"/>
                    <a:pt x="7205" y="2195"/>
                  </a:cubicBezTo>
                  <a:cubicBezTo>
                    <a:pt x="7372" y="2707"/>
                    <a:pt x="7618" y="3206"/>
                    <a:pt x="7825" y="3582"/>
                  </a:cubicBezTo>
                  <a:cubicBezTo>
                    <a:pt x="7906" y="3732"/>
                    <a:pt x="7982" y="3861"/>
                    <a:pt x="8043" y="3963"/>
                  </a:cubicBezTo>
                  <a:lnTo>
                    <a:pt x="8043" y="3963"/>
                  </a:lnTo>
                  <a:cubicBezTo>
                    <a:pt x="7975" y="3961"/>
                    <a:pt x="7896" y="3959"/>
                    <a:pt x="7807" y="3959"/>
                  </a:cubicBezTo>
                  <a:cubicBezTo>
                    <a:pt x="7441" y="3959"/>
                    <a:pt x="6910" y="3985"/>
                    <a:pt x="6282" y="4100"/>
                  </a:cubicBezTo>
                  <a:cubicBezTo>
                    <a:pt x="5342" y="4271"/>
                    <a:pt x="4186" y="4635"/>
                    <a:pt x="3059" y="5402"/>
                  </a:cubicBezTo>
                  <a:cubicBezTo>
                    <a:pt x="2497" y="5786"/>
                    <a:pt x="1942" y="6268"/>
                    <a:pt x="1428" y="6873"/>
                  </a:cubicBezTo>
                  <a:cubicBezTo>
                    <a:pt x="914" y="7480"/>
                    <a:pt x="439" y="8207"/>
                    <a:pt x="36" y="9085"/>
                  </a:cubicBezTo>
                  <a:cubicBezTo>
                    <a:pt x="1" y="9159"/>
                    <a:pt x="33" y="9246"/>
                    <a:pt x="108" y="9279"/>
                  </a:cubicBezTo>
                  <a:cubicBezTo>
                    <a:pt x="128" y="9288"/>
                    <a:pt x="149" y="9293"/>
                    <a:pt x="169" y="9293"/>
                  </a:cubicBezTo>
                  <a:cubicBezTo>
                    <a:pt x="225" y="9293"/>
                    <a:pt x="278" y="9261"/>
                    <a:pt x="302" y="9207"/>
                  </a:cubicBezTo>
                  <a:cubicBezTo>
                    <a:pt x="826" y="8069"/>
                    <a:pt x="1470" y="7192"/>
                    <a:pt x="2160" y="6517"/>
                  </a:cubicBezTo>
                  <a:cubicBezTo>
                    <a:pt x="2678" y="6008"/>
                    <a:pt x="3224" y="5614"/>
                    <a:pt x="3768" y="5308"/>
                  </a:cubicBezTo>
                  <a:cubicBezTo>
                    <a:pt x="4584" y="4847"/>
                    <a:pt x="5395" y="4584"/>
                    <a:pt x="6104" y="4434"/>
                  </a:cubicBezTo>
                  <a:cubicBezTo>
                    <a:pt x="6810" y="4287"/>
                    <a:pt x="7414" y="4255"/>
                    <a:pt x="7807" y="4255"/>
                  </a:cubicBezTo>
                  <a:cubicBezTo>
                    <a:pt x="7966" y="4255"/>
                    <a:pt x="8090" y="4261"/>
                    <a:pt x="8175" y="4264"/>
                  </a:cubicBezTo>
                  <a:cubicBezTo>
                    <a:pt x="8217" y="4266"/>
                    <a:pt x="8249" y="4271"/>
                    <a:pt x="8271" y="4272"/>
                  </a:cubicBezTo>
                  <a:cubicBezTo>
                    <a:pt x="8281" y="4272"/>
                    <a:pt x="8289" y="4274"/>
                    <a:pt x="8295" y="4274"/>
                  </a:cubicBezTo>
                  <a:lnTo>
                    <a:pt x="8303" y="4274"/>
                  </a:lnTo>
                  <a:cubicBezTo>
                    <a:pt x="8309" y="4274"/>
                    <a:pt x="8315" y="4275"/>
                    <a:pt x="8321" y="4275"/>
                  </a:cubicBezTo>
                  <a:cubicBezTo>
                    <a:pt x="8371" y="4275"/>
                    <a:pt x="8419" y="4250"/>
                    <a:pt x="8445" y="4206"/>
                  </a:cubicBezTo>
                  <a:cubicBezTo>
                    <a:pt x="8475" y="4158"/>
                    <a:pt x="8474" y="4096"/>
                    <a:pt x="8443" y="4047"/>
                  </a:cubicBezTo>
                  <a:cubicBezTo>
                    <a:pt x="8437" y="4038"/>
                    <a:pt x="8151" y="3603"/>
                    <a:pt x="7870" y="3026"/>
                  </a:cubicBezTo>
                  <a:cubicBezTo>
                    <a:pt x="7729" y="2739"/>
                    <a:pt x="7589" y="2416"/>
                    <a:pt x="7485" y="2097"/>
                  </a:cubicBezTo>
                  <a:cubicBezTo>
                    <a:pt x="7380" y="1778"/>
                    <a:pt x="7313" y="1460"/>
                    <a:pt x="7313" y="1188"/>
                  </a:cubicBezTo>
                  <a:cubicBezTo>
                    <a:pt x="7313" y="1092"/>
                    <a:pt x="7321" y="999"/>
                    <a:pt x="7340" y="915"/>
                  </a:cubicBezTo>
                  <a:cubicBezTo>
                    <a:pt x="7366" y="789"/>
                    <a:pt x="7412" y="681"/>
                    <a:pt x="7478" y="590"/>
                  </a:cubicBezTo>
                  <a:cubicBezTo>
                    <a:pt x="7546" y="500"/>
                    <a:pt x="7637" y="424"/>
                    <a:pt x="7762" y="365"/>
                  </a:cubicBezTo>
                  <a:cubicBezTo>
                    <a:pt x="7867" y="317"/>
                    <a:pt x="7978" y="296"/>
                    <a:pt x="8096" y="296"/>
                  </a:cubicBezTo>
                  <a:cubicBezTo>
                    <a:pt x="8260" y="296"/>
                    <a:pt x="8443" y="339"/>
                    <a:pt x="8637" y="427"/>
                  </a:cubicBezTo>
                  <a:cubicBezTo>
                    <a:pt x="8809" y="505"/>
                    <a:pt x="8986" y="612"/>
                    <a:pt x="9166" y="747"/>
                  </a:cubicBezTo>
                  <a:cubicBezTo>
                    <a:pt x="9480" y="983"/>
                    <a:pt x="9801" y="1302"/>
                    <a:pt x="10105" y="1670"/>
                  </a:cubicBezTo>
                  <a:cubicBezTo>
                    <a:pt x="10561" y="2222"/>
                    <a:pt x="10972" y="2888"/>
                    <a:pt x="11270" y="3551"/>
                  </a:cubicBezTo>
                  <a:cubicBezTo>
                    <a:pt x="11419" y="3885"/>
                    <a:pt x="11540" y="4216"/>
                    <a:pt x="11622" y="4536"/>
                  </a:cubicBezTo>
                  <a:cubicBezTo>
                    <a:pt x="11704" y="4852"/>
                    <a:pt x="11749" y="5155"/>
                    <a:pt x="11749" y="5428"/>
                  </a:cubicBezTo>
                  <a:lnTo>
                    <a:pt x="11749" y="5460"/>
                  </a:lnTo>
                  <a:cubicBezTo>
                    <a:pt x="11744" y="5714"/>
                    <a:pt x="11686" y="5971"/>
                    <a:pt x="11582" y="6231"/>
                  </a:cubicBezTo>
                  <a:cubicBezTo>
                    <a:pt x="11399" y="6687"/>
                    <a:pt x="11077" y="7144"/>
                    <a:pt x="10697" y="7571"/>
                  </a:cubicBezTo>
                  <a:cubicBezTo>
                    <a:pt x="10126" y="8213"/>
                    <a:pt x="9421" y="8785"/>
                    <a:pt x="8859" y="9197"/>
                  </a:cubicBezTo>
                  <a:cubicBezTo>
                    <a:pt x="8578" y="9401"/>
                    <a:pt x="8332" y="9567"/>
                    <a:pt x="8159" y="9681"/>
                  </a:cubicBezTo>
                  <a:cubicBezTo>
                    <a:pt x="8072" y="9737"/>
                    <a:pt x="8002" y="9780"/>
                    <a:pt x="7953" y="9811"/>
                  </a:cubicBezTo>
                  <a:cubicBezTo>
                    <a:pt x="7929" y="9825"/>
                    <a:pt x="7912" y="9836"/>
                    <a:pt x="7899" y="9844"/>
                  </a:cubicBezTo>
                  <a:cubicBezTo>
                    <a:pt x="7894" y="9849"/>
                    <a:pt x="7889" y="9851"/>
                    <a:pt x="7886" y="9852"/>
                  </a:cubicBezTo>
                  <a:lnTo>
                    <a:pt x="7881" y="9856"/>
                  </a:lnTo>
                  <a:cubicBezTo>
                    <a:pt x="7811" y="9897"/>
                    <a:pt x="7790" y="9987"/>
                    <a:pt x="7831" y="10058"/>
                  </a:cubicBezTo>
                  <a:cubicBezTo>
                    <a:pt x="7860" y="10099"/>
                    <a:pt x="7908" y="10122"/>
                    <a:pt x="7958" y="10122"/>
                  </a:cubicBezTo>
                  <a:cubicBezTo>
                    <a:pt x="7985" y="10122"/>
                    <a:pt x="8011" y="10115"/>
                    <a:pt x="8035" y="10101"/>
                  </a:cubicBezTo>
                  <a:cubicBezTo>
                    <a:pt x="8039" y="10100"/>
                    <a:pt x="8284" y="9954"/>
                    <a:pt x="8657" y="9698"/>
                  </a:cubicBezTo>
                  <a:cubicBezTo>
                    <a:pt x="9212" y="9315"/>
                    <a:pt x="10045" y="8693"/>
                    <a:pt x="10747" y="7950"/>
                  </a:cubicBezTo>
                  <a:cubicBezTo>
                    <a:pt x="11098" y="7579"/>
                    <a:pt x="11418" y="7178"/>
                    <a:pt x="11652" y="6761"/>
                  </a:cubicBezTo>
                  <a:cubicBezTo>
                    <a:pt x="11771" y="6552"/>
                    <a:pt x="11867" y="6337"/>
                    <a:pt x="11933" y="6120"/>
                  </a:cubicBezTo>
                  <a:cubicBezTo>
                    <a:pt x="12001" y="5903"/>
                    <a:pt x="12041" y="5683"/>
                    <a:pt x="12044" y="5460"/>
                  </a:cubicBezTo>
                  <a:lnTo>
                    <a:pt x="12044" y="5425"/>
                  </a:lnTo>
                  <a:cubicBezTo>
                    <a:pt x="12044" y="5160"/>
                    <a:pt x="12005" y="4876"/>
                    <a:pt x="11940" y="4587"/>
                  </a:cubicBezTo>
                  <a:cubicBezTo>
                    <a:pt x="11821" y="4080"/>
                    <a:pt x="11612" y="3542"/>
                    <a:pt x="11346" y="3022"/>
                  </a:cubicBezTo>
                  <a:cubicBezTo>
                    <a:pt x="10941" y="2241"/>
                    <a:pt x="10406" y="1495"/>
                    <a:pt x="9838" y="938"/>
                  </a:cubicBezTo>
                  <a:cubicBezTo>
                    <a:pt x="9552" y="659"/>
                    <a:pt x="9260" y="427"/>
                    <a:pt x="8970" y="264"/>
                  </a:cubicBezTo>
                  <a:cubicBezTo>
                    <a:pt x="8822" y="180"/>
                    <a:pt x="8676" y="114"/>
                    <a:pt x="8531" y="71"/>
                  </a:cubicBezTo>
                  <a:cubicBezTo>
                    <a:pt x="8387" y="26"/>
                    <a:pt x="8241" y="0"/>
                    <a:pt x="809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24"/>
            <p:cNvSpPr/>
            <p:nvPr/>
          </p:nvSpPr>
          <p:spPr>
            <a:xfrm>
              <a:off x="3533727" y="1368322"/>
              <a:ext cx="786727" cy="635447"/>
            </a:xfrm>
            <a:custGeom>
              <a:rect b="b" l="l" r="r" t="t"/>
              <a:pathLst>
                <a:path extrusionOk="0" h="10665" w="13204">
                  <a:moveTo>
                    <a:pt x="8601" y="1"/>
                  </a:moveTo>
                  <a:cubicBezTo>
                    <a:pt x="8382" y="1"/>
                    <a:pt x="8174" y="53"/>
                    <a:pt x="7984" y="168"/>
                  </a:cubicBezTo>
                  <a:cubicBezTo>
                    <a:pt x="6883" y="834"/>
                    <a:pt x="7568" y="2476"/>
                    <a:pt x="7568" y="2476"/>
                  </a:cubicBezTo>
                  <a:cubicBezTo>
                    <a:pt x="7568" y="2476"/>
                    <a:pt x="6840" y="1844"/>
                    <a:pt x="6014" y="1844"/>
                  </a:cubicBezTo>
                  <a:cubicBezTo>
                    <a:pt x="5759" y="1844"/>
                    <a:pt x="5495" y="1904"/>
                    <a:pt x="5241" y="2061"/>
                  </a:cubicBezTo>
                  <a:cubicBezTo>
                    <a:pt x="4162" y="2727"/>
                    <a:pt x="5159" y="4348"/>
                    <a:pt x="5159" y="4348"/>
                  </a:cubicBezTo>
                  <a:cubicBezTo>
                    <a:pt x="5159" y="4348"/>
                    <a:pt x="4411" y="3878"/>
                    <a:pt x="3659" y="3878"/>
                  </a:cubicBezTo>
                  <a:cubicBezTo>
                    <a:pt x="3367" y="3878"/>
                    <a:pt x="3073" y="3950"/>
                    <a:pt x="2823" y="4148"/>
                  </a:cubicBezTo>
                  <a:cubicBezTo>
                    <a:pt x="1930" y="4854"/>
                    <a:pt x="3017" y="6551"/>
                    <a:pt x="3017" y="6551"/>
                  </a:cubicBezTo>
                  <a:cubicBezTo>
                    <a:pt x="3017" y="6551"/>
                    <a:pt x="2241" y="6206"/>
                    <a:pt x="1574" y="6206"/>
                  </a:cubicBezTo>
                  <a:cubicBezTo>
                    <a:pt x="1314" y="6206"/>
                    <a:pt x="1071" y="6259"/>
                    <a:pt x="897" y="6405"/>
                  </a:cubicBezTo>
                  <a:cubicBezTo>
                    <a:pt x="1" y="7153"/>
                    <a:pt x="762" y="8450"/>
                    <a:pt x="2809" y="9877"/>
                  </a:cubicBezTo>
                  <a:cubicBezTo>
                    <a:pt x="3610" y="10435"/>
                    <a:pt x="4329" y="10664"/>
                    <a:pt x="4880" y="10664"/>
                  </a:cubicBezTo>
                  <a:cubicBezTo>
                    <a:pt x="5889" y="10664"/>
                    <a:pt x="6333" y="9897"/>
                    <a:pt x="5679" y="8983"/>
                  </a:cubicBezTo>
                  <a:lnTo>
                    <a:pt x="5679" y="8983"/>
                  </a:lnTo>
                  <a:cubicBezTo>
                    <a:pt x="5679" y="8983"/>
                    <a:pt x="6544" y="9792"/>
                    <a:pt x="7421" y="9792"/>
                  </a:cubicBezTo>
                  <a:cubicBezTo>
                    <a:pt x="7738" y="9792"/>
                    <a:pt x="8056" y="9687"/>
                    <a:pt x="8336" y="9400"/>
                  </a:cubicBezTo>
                  <a:cubicBezTo>
                    <a:pt x="9037" y="8684"/>
                    <a:pt x="7567" y="6699"/>
                    <a:pt x="7567" y="6698"/>
                  </a:cubicBezTo>
                  <a:lnTo>
                    <a:pt x="7567" y="6698"/>
                  </a:lnTo>
                  <a:cubicBezTo>
                    <a:pt x="7567" y="6699"/>
                    <a:pt x="8815" y="7919"/>
                    <a:pt x="9776" y="7919"/>
                  </a:cubicBezTo>
                  <a:cubicBezTo>
                    <a:pt x="10024" y="7919"/>
                    <a:pt x="10252" y="7837"/>
                    <a:pt x="10436" y="7633"/>
                  </a:cubicBezTo>
                  <a:cubicBezTo>
                    <a:pt x="11225" y="6752"/>
                    <a:pt x="9544" y="4516"/>
                    <a:pt x="9543" y="4515"/>
                  </a:cubicBezTo>
                  <a:lnTo>
                    <a:pt x="9543" y="4515"/>
                  </a:lnTo>
                  <a:cubicBezTo>
                    <a:pt x="9544" y="4516"/>
                    <a:pt x="10799" y="6063"/>
                    <a:pt x="11870" y="6063"/>
                  </a:cubicBezTo>
                  <a:cubicBezTo>
                    <a:pt x="12106" y="6063"/>
                    <a:pt x="12334" y="5987"/>
                    <a:pt x="12537" y="5803"/>
                  </a:cubicBezTo>
                  <a:cubicBezTo>
                    <a:pt x="13203" y="5198"/>
                    <a:pt x="12835" y="3889"/>
                    <a:pt x="11850" y="2476"/>
                  </a:cubicBezTo>
                  <a:cubicBezTo>
                    <a:pt x="10964" y="1203"/>
                    <a:pt x="9652" y="1"/>
                    <a:pt x="8601" y="1"/>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24"/>
            <p:cNvSpPr/>
            <p:nvPr/>
          </p:nvSpPr>
          <p:spPr>
            <a:xfrm>
              <a:off x="3975055" y="1507090"/>
              <a:ext cx="137338" cy="139066"/>
            </a:xfrm>
            <a:custGeom>
              <a:rect b="b" l="l" r="r" t="t"/>
              <a:pathLst>
                <a:path extrusionOk="0" h="2334" w="2305">
                  <a:moveTo>
                    <a:pt x="163" y="1"/>
                  </a:moveTo>
                  <a:cubicBezTo>
                    <a:pt x="122" y="1"/>
                    <a:pt x="81" y="18"/>
                    <a:pt x="52" y="53"/>
                  </a:cubicBezTo>
                  <a:cubicBezTo>
                    <a:pt x="1" y="115"/>
                    <a:pt x="6" y="207"/>
                    <a:pt x="67" y="261"/>
                  </a:cubicBezTo>
                  <a:cubicBezTo>
                    <a:pt x="86" y="276"/>
                    <a:pt x="385" y="533"/>
                    <a:pt x="773" y="907"/>
                  </a:cubicBezTo>
                  <a:cubicBezTo>
                    <a:pt x="1163" y="1284"/>
                    <a:pt x="1645" y="1782"/>
                    <a:pt x="2022" y="2276"/>
                  </a:cubicBezTo>
                  <a:cubicBezTo>
                    <a:pt x="2051" y="2314"/>
                    <a:pt x="2095" y="2333"/>
                    <a:pt x="2139" y="2333"/>
                  </a:cubicBezTo>
                  <a:cubicBezTo>
                    <a:pt x="2171" y="2333"/>
                    <a:pt x="2202" y="2323"/>
                    <a:pt x="2229" y="2303"/>
                  </a:cubicBezTo>
                  <a:cubicBezTo>
                    <a:pt x="2293" y="2254"/>
                    <a:pt x="2305" y="2162"/>
                    <a:pt x="2256" y="2098"/>
                  </a:cubicBezTo>
                  <a:cubicBezTo>
                    <a:pt x="1857" y="1576"/>
                    <a:pt x="1359" y="1064"/>
                    <a:pt x="959" y="679"/>
                  </a:cubicBezTo>
                  <a:cubicBezTo>
                    <a:pt x="561" y="294"/>
                    <a:pt x="259" y="38"/>
                    <a:pt x="259" y="37"/>
                  </a:cubicBezTo>
                  <a:cubicBezTo>
                    <a:pt x="231" y="13"/>
                    <a:pt x="197" y="1"/>
                    <a:pt x="1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4"/>
            <p:cNvSpPr/>
            <p:nvPr/>
          </p:nvSpPr>
          <p:spPr>
            <a:xfrm>
              <a:off x="3831223" y="1618450"/>
              <a:ext cx="163494" cy="157655"/>
            </a:xfrm>
            <a:custGeom>
              <a:rect b="b" l="l" r="r" t="t"/>
              <a:pathLst>
                <a:path extrusionOk="0" h="2646" w="2744">
                  <a:moveTo>
                    <a:pt x="167" y="0"/>
                  </a:moveTo>
                  <a:cubicBezTo>
                    <a:pt x="124" y="0"/>
                    <a:pt x="82" y="18"/>
                    <a:pt x="53" y="54"/>
                  </a:cubicBezTo>
                  <a:cubicBezTo>
                    <a:pt x="0" y="120"/>
                    <a:pt x="8" y="213"/>
                    <a:pt x="73" y="264"/>
                  </a:cubicBezTo>
                  <a:cubicBezTo>
                    <a:pt x="95" y="282"/>
                    <a:pt x="469" y="590"/>
                    <a:pt x="951" y="1032"/>
                  </a:cubicBezTo>
                  <a:cubicBezTo>
                    <a:pt x="1192" y="1252"/>
                    <a:pt x="1458" y="1505"/>
                    <a:pt x="1720" y="1772"/>
                  </a:cubicBezTo>
                  <a:cubicBezTo>
                    <a:pt x="1983" y="2038"/>
                    <a:pt x="2241" y="2319"/>
                    <a:pt x="2465" y="2592"/>
                  </a:cubicBezTo>
                  <a:cubicBezTo>
                    <a:pt x="2495" y="2627"/>
                    <a:pt x="2537" y="2646"/>
                    <a:pt x="2579" y="2646"/>
                  </a:cubicBezTo>
                  <a:cubicBezTo>
                    <a:pt x="2612" y="2646"/>
                    <a:pt x="2645" y="2635"/>
                    <a:pt x="2672" y="2613"/>
                  </a:cubicBezTo>
                  <a:cubicBezTo>
                    <a:pt x="2734" y="2560"/>
                    <a:pt x="2744" y="2468"/>
                    <a:pt x="2693" y="2406"/>
                  </a:cubicBezTo>
                  <a:cubicBezTo>
                    <a:pt x="2457" y="2118"/>
                    <a:pt x="2188" y="1828"/>
                    <a:pt x="1917" y="1550"/>
                  </a:cubicBezTo>
                  <a:cubicBezTo>
                    <a:pt x="1509" y="1138"/>
                    <a:pt x="1097" y="760"/>
                    <a:pt x="784" y="483"/>
                  </a:cubicBezTo>
                  <a:cubicBezTo>
                    <a:pt x="471" y="208"/>
                    <a:pt x="259" y="36"/>
                    <a:pt x="259" y="33"/>
                  </a:cubicBezTo>
                  <a:cubicBezTo>
                    <a:pt x="232" y="11"/>
                    <a:pt x="200"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4"/>
            <p:cNvSpPr/>
            <p:nvPr/>
          </p:nvSpPr>
          <p:spPr>
            <a:xfrm>
              <a:off x="3703418" y="1749948"/>
              <a:ext cx="178569" cy="162541"/>
            </a:xfrm>
            <a:custGeom>
              <a:rect b="b" l="l" r="r" t="t"/>
              <a:pathLst>
                <a:path extrusionOk="0" h="2728" w="2997">
                  <a:moveTo>
                    <a:pt x="169" y="1"/>
                  </a:moveTo>
                  <a:cubicBezTo>
                    <a:pt x="119" y="1"/>
                    <a:pt x="71" y="25"/>
                    <a:pt x="42" y="70"/>
                  </a:cubicBezTo>
                  <a:cubicBezTo>
                    <a:pt x="1" y="141"/>
                    <a:pt x="23" y="231"/>
                    <a:pt x="94" y="273"/>
                  </a:cubicBezTo>
                  <a:cubicBezTo>
                    <a:pt x="95" y="274"/>
                    <a:pt x="495" y="520"/>
                    <a:pt x="1020" y="940"/>
                  </a:cubicBezTo>
                  <a:cubicBezTo>
                    <a:pt x="1547" y="1363"/>
                    <a:pt x="2200" y="1960"/>
                    <a:pt x="2712" y="2666"/>
                  </a:cubicBezTo>
                  <a:cubicBezTo>
                    <a:pt x="2741" y="2706"/>
                    <a:pt x="2785" y="2727"/>
                    <a:pt x="2830" y="2727"/>
                  </a:cubicBezTo>
                  <a:cubicBezTo>
                    <a:pt x="2860" y="2727"/>
                    <a:pt x="2890" y="2718"/>
                    <a:pt x="2916" y="2698"/>
                  </a:cubicBezTo>
                  <a:cubicBezTo>
                    <a:pt x="2983" y="2650"/>
                    <a:pt x="2996" y="2559"/>
                    <a:pt x="2948" y="2494"/>
                  </a:cubicBezTo>
                  <a:cubicBezTo>
                    <a:pt x="2410" y="1753"/>
                    <a:pt x="1736" y="1140"/>
                    <a:pt x="1197" y="706"/>
                  </a:cubicBezTo>
                  <a:cubicBezTo>
                    <a:pt x="657" y="274"/>
                    <a:pt x="250" y="24"/>
                    <a:pt x="246" y="22"/>
                  </a:cubicBezTo>
                  <a:cubicBezTo>
                    <a:pt x="222" y="8"/>
                    <a:pt x="195" y="1"/>
                    <a:pt x="1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4"/>
            <p:cNvSpPr/>
            <p:nvPr/>
          </p:nvSpPr>
          <p:spPr>
            <a:xfrm>
              <a:off x="3556488" y="1359445"/>
              <a:ext cx="753421" cy="652965"/>
            </a:xfrm>
            <a:custGeom>
              <a:rect b="b" l="l" r="r" t="t"/>
              <a:pathLst>
                <a:path extrusionOk="0" h="10959" w="12645">
                  <a:moveTo>
                    <a:pt x="8215" y="299"/>
                  </a:moveTo>
                  <a:cubicBezTo>
                    <a:pt x="8333" y="299"/>
                    <a:pt x="8456" y="315"/>
                    <a:pt x="8585" y="349"/>
                  </a:cubicBezTo>
                  <a:cubicBezTo>
                    <a:pt x="8809" y="405"/>
                    <a:pt x="9047" y="511"/>
                    <a:pt x="9289" y="657"/>
                  </a:cubicBezTo>
                  <a:cubicBezTo>
                    <a:pt x="9652" y="877"/>
                    <a:pt x="10025" y="1184"/>
                    <a:pt x="10375" y="1539"/>
                  </a:cubicBezTo>
                  <a:cubicBezTo>
                    <a:pt x="10726" y="1893"/>
                    <a:pt x="11060" y="2300"/>
                    <a:pt x="11344" y="2709"/>
                  </a:cubicBezTo>
                  <a:cubicBezTo>
                    <a:pt x="11662" y="3165"/>
                    <a:pt x="11912" y="3606"/>
                    <a:pt x="12083" y="4012"/>
                  </a:cubicBezTo>
                  <a:cubicBezTo>
                    <a:pt x="12253" y="4419"/>
                    <a:pt x="12341" y="4789"/>
                    <a:pt x="12341" y="5094"/>
                  </a:cubicBezTo>
                  <a:cubicBezTo>
                    <a:pt x="12341" y="5257"/>
                    <a:pt x="12317" y="5399"/>
                    <a:pt x="12269" y="5525"/>
                  </a:cubicBezTo>
                  <a:cubicBezTo>
                    <a:pt x="12221" y="5648"/>
                    <a:pt x="12152" y="5753"/>
                    <a:pt x="12052" y="5843"/>
                  </a:cubicBezTo>
                  <a:cubicBezTo>
                    <a:pt x="11964" y="5923"/>
                    <a:pt x="11872" y="5977"/>
                    <a:pt x="11779" y="6014"/>
                  </a:cubicBezTo>
                  <a:cubicBezTo>
                    <a:pt x="11686" y="6050"/>
                    <a:pt x="11587" y="6066"/>
                    <a:pt x="11485" y="6066"/>
                  </a:cubicBezTo>
                  <a:cubicBezTo>
                    <a:pt x="11368" y="6066"/>
                    <a:pt x="11246" y="6043"/>
                    <a:pt x="11121" y="6006"/>
                  </a:cubicBezTo>
                  <a:cubicBezTo>
                    <a:pt x="10903" y="5937"/>
                    <a:pt x="10675" y="5815"/>
                    <a:pt x="10458" y="5669"/>
                  </a:cubicBezTo>
                  <a:cubicBezTo>
                    <a:pt x="10132" y="5448"/>
                    <a:pt x="9834" y="5173"/>
                    <a:pt x="9618" y="4952"/>
                  </a:cubicBezTo>
                  <a:cubicBezTo>
                    <a:pt x="9511" y="4842"/>
                    <a:pt x="9424" y="4748"/>
                    <a:pt x="9363" y="4679"/>
                  </a:cubicBezTo>
                  <a:cubicBezTo>
                    <a:pt x="9357" y="4671"/>
                    <a:pt x="9351" y="4665"/>
                    <a:pt x="9345" y="4658"/>
                  </a:cubicBezTo>
                  <a:lnTo>
                    <a:pt x="9345" y="4658"/>
                  </a:lnTo>
                  <a:cubicBezTo>
                    <a:pt x="9307" y="4604"/>
                    <a:pt x="9284" y="4574"/>
                    <a:pt x="9283" y="4573"/>
                  </a:cubicBezTo>
                  <a:lnTo>
                    <a:pt x="9276" y="4578"/>
                  </a:lnTo>
                  <a:lnTo>
                    <a:pt x="9276" y="4578"/>
                  </a:lnTo>
                  <a:cubicBezTo>
                    <a:pt x="9274" y="4576"/>
                    <a:pt x="9273" y="4574"/>
                    <a:pt x="9273" y="4573"/>
                  </a:cubicBezTo>
                  <a:lnTo>
                    <a:pt x="9273" y="4571"/>
                  </a:lnTo>
                  <a:cubicBezTo>
                    <a:pt x="9245" y="4535"/>
                    <a:pt x="9202" y="4517"/>
                    <a:pt x="9159" y="4517"/>
                  </a:cubicBezTo>
                  <a:cubicBezTo>
                    <a:pt x="9127" y="4517"/>
                    <a:pt x="9095" y="4527"/>
                    <a:pt x="9069" y="4547"/>
                  </a:cubicBezTo>
                  <a:cubicBezTo>
                    <a:pt x="9005" y="4597"/>
                    <a:pt x="8992" y="4688"/>
                    <a:pt x="9042" y="4753"/>
                  </a:cubicBezTo>
                  <a:cubicBezTo>
                    <a:pt x="9045" y="4754"/>
                    <a:pt x="9318" y="5119"/>
                    <a:pt x="9586" y="5603"/>
                  </a:cubicBezTo>
                  <a:cubicBezTo>
                    <a:pt x="9721" y="5846"/>
                    <a:pt x="9856" y="6119"/>
                    <a:pt x="9954" y="6390"/>
                  </a:cubicBezTo>
                  <a:cubicBezTo>
                    <a:pt x="10004" y="6523"/>
                    <a:pt x="10044" y="6660"/>
                    <a:pt x="10073" y="6788"/>
                  </a:cubicBezTo>
                  <a:cubicBezTo>
                    <a:pt x="10100" y="6920"/>
                    <a:pt x="10116" y="7043"/>
                    <a:pt x="10116" y="7157"/>
                  </a:cubicBezTo>
                  <a:cubicBezTo>
                    <a:pt x="10116" y="7266"/>
                    <a:pt x="10102" y="7364"/>
                    <a:pt x="10074" y="7453"/>
                  </a:cubicBezTo>
                  <a:cubicBezTo>
                    <a:pt x="10045" y="7541"/>
                    <a:pt x="10004" y="7618"/>
                    <a:pt x="9944" y="7684"/>
                  </a:cubicBezTo>
                  <a:cubicBezTo>
                    <a:pt x="9866" y="7771"/>
                    <a:pt x="9781" y="7828"/>
                    <a:pt x="9691" y="7867"/>
                  </a:cubicBezTo>
                  <a:cubicBezTo>
                    <a:pt x="9601" y="7904"/>
                    <a:pt x="9500" y="7920"/>
                    <a:pt x="9392" y="7920"/>
                  </a:cubicBezTo>
                  <a:cubicBezTo>
                    <a:pt x="9288" y="7920"/>
                    <a:pt x="9175" y="7904"/>
                    <a:pt x="9058" y="7872"/>
                  </a:cubicBezTo>
                  <a:cubicBezTo>
                    <a:pt x="8856" y="7819"/>
                    <a:pt x="8639" y="7722"/>
                    <a:pt x="8435" y="7605"/>
                  </a:cubicBezTo>
                  <a:cubicBezTo>
                    <a:pt x="8125" y="7430"/>
                    <a:pt x="7837" y="7214"/>
                    <a:pt x="7626" y="7040"/>
                  </a:cubicBezTo>
                  <a:cubicBezTo>
                    <a:pt x="7522" y="6953"/>
                    <a:pt x="7435" y="6876"/>
                    <a:pt x="7377" y="6825"/>
                  </a:cubicBezTo>
                  <a:cubicBezTo>
                    <a:pt x="7349" y="6801"/>
                    <a:pt x="7327" y="6779"/>
                    <a:pt x="7311" y="6765"/>
                  </a:cubicBezTo>
                  <a:lnTo>
                    <a:pt x="7311" y="6765"/>
                  </a:lnTo>
                  <a:cubicBezTo>
                    <a:pt x="7307" y="6760"/>
                    <a:pt x="7305" y="6757"/>
                    <a:pt x="7305" y="6756"/>
                  </a:cubicBezTo>
                  <a:lnTo>
                    <a:pt x="7303" y="6757"/>
                  </a:lnTo>
                  <a:lnTo>
                    <a:pt x="7303" y="6757"/>
                  </a:lnTo>
                  <a:cubicBezTo>
                    <a:pt x="7298" y="6753"/>
                    <a:pt x="7294" y="6750"/>
                    <a:pt x="7291" y="6746"/>
                  </a:cubicBezTo>
                  <a:lnTo>
                    <a:pt x="7288" y="6743"/>
                  </a:lnTo>
                  <a:cubicBezTo>
                    <a:pt x="7259" y="6715"/>
                    <a:pt x="7222" y="6701"/>
                    <a:pt x="7184" y="6701"/>
                  </a:cubicBezTo>
                  <a:cubicBezTo>
                    <a:pt x="7149" y="6701"/>
                    <a:pt x="7115" y="6713"/>
                    <a:pt x="7087" y="6737"/>
                  </a:cubicBezTo>
                  <a:cubicBezTo>
                    <a:pt x="7027" y="6786"/>
                    <a:pt x="7018" y="6873"/>
                    <a:pt x="7064" y="6936"/>
                  </a:cubicBezTo>
                  <a:cubicBezTo>
                    <a:pt x="7066" y="6937"/>
                    <a:pt x="7304" y="7258"/>
                    <a:pt x="7536" y="7679"/>
                  </a:cubicBezTo>
                  <a:cubicBezTo>
                    <a:pt x="7652" y="7891"/>
                    <a:pt x="7769" y="8129"/>
                    <a:pt x="7854" y="8361"/>
                  </a:cubicBezTo>
                  <a:cubicBezTo>
                    <a:pt x="7898" y="8479"/>
                    <a:pt x="7933" y="8594"/>
                    <a:pt x="7957" y="8705"/>
                  </a:cubicBezTo>
                  <a:cubicBezTo>
                    <a:pt x="7981" y="8816"/>
                    <a:pt x="7995" y="8922"/>
                    <a:pt x="7995" y="9016"/>
                  </a:cubicBezTo>
                  <a:cubicBezTo>
                    <a:pt x="7995" y="9108"/>
                    <a:pt x="7983" y="9191"/>
                    <a:pt x="7959" y="9260"/>
                  </a:cubicBezTo>
                  <a:cubicBezTo>
                    <a:pt x="7934" y="9331"/>
                    <a:pt x="7899" y="9392"/>
                    <a:pt x="7846" y="9445"/>
                  </a:cubicBezTo>
                  <a:cubicBezTo>
                    <a:pt x="7718" y="9577"/>
                    <a:pt x="7588" y="9660"/>
                    <a:pt x="7451" y="9716"/>
                  </a:cubicBezTo>
                  <a:cubicBezTo>
                    <a:pt x="7315" y="9771"/>
                    <a:pt x="7177" y="9795"/>
                    <a:pt x="7034" y="9795"/>
                  </a:cubicBezTo>
                  <a:cubicBezTo>
                    <a:pt x="6838" y="9795"/>
                    <a:pt x="6634" y="9748"/>
                    <a:pt x="6441" y="9678"/>
                  </a:cubicBezTo>
                  <a:cubicBezTo>
                    <a:pt x="6153" y="9572"/>
                    <a:pt x="5888" y="9408"/>
                    <a:pt x="5698" y="9272"/>
                  </a:cubicBezTo>
                  <a:cubicBezTo>
                    <a:pt x="5602" y="9203"/>
                    <a:pt x="5525" y="9140"/>
                    <a:pt x="5473" y="9097"/>
                  </a:cubicBezTo>
                  <a:cubicBezTo>
                    <a:pt x="5452" y="9079"/>
                    <a:pt x="5436" y="9064"/>
                    <a:pt x="5423" y="9053"/>
                  </a:cubicBezTo>
                  <a:lnTo>
                    <a:pt x="5423" y="9053"/>
                  </a:lnTo>
                  <a:cubicBezTo>
                    <a:pt x="5421" y="9050"/>
                    <a:pt x="5419" y="9048"/>
                    <a:pt x="5417" y="9045"/>
                  </a:cubicBezTo>
                  <a:lnTo>
                    <a:pt x="5416" y="9046"/>
                  </a:lnTo>
                  <a:lnTo>
                    <a:pt x="5416" y="9046"/>
                  </a:lnTo>
                  <a:cubicBezTo>
                    <a:pt x="5415" y="9045"/>
                    <a:pt x="5414" y="9045"/>
                    <a:pt x="5412" y="9044"/>
                  </a:cubicBezTo>
                  <a:cubicBezTo>
                    <a:pt x="5406" y="9039"/>
                    <a:pt x="5401" y="9034"/>
                    <a:pt x="5398" y="9031"/>
                  </a:cubicBezTo>
                  <a:lnTo>
                    <a:pt x="5395" y="9026"/>
                  </a:lnTo>
                  <a:cubicBezTo>
                    <a:pt x="5367" y="9000"/>
                    <a:pt x="5331" y="8987"/>
                    <a:pt x="5295" y="8987"/>
                  </a:cubicBezTo>
                  <a:cubicBezTo>
                    <a:pt x="5260" y="8987"/>
                    <a:pt x="5225" y="8999"/>
                    <a:pt x="5197" y="9023"/>
                  </a:cubicBezTo>
                  <a:cubicBezTo>
                    <a:pt x="5141" y="9072"/>
                    <a:pt x="5132" y="9156"/>
                    <a:pt x="5176" y="9219"/>
                  </a:cubicBezTo>
                  <a:cubicBezTo>
                    <a:pt x="5274" y="9357"/>
                    <a:pt x="5347" y="9490"/>
                    <a:pt x="5390" y="9612"/>
                  </a:cubicBezTo>
                  <a:cubicBezTo>
                    <a:pt x="5437" y="9734"/>
                    <a:pt x="5457" y="9849"/>
                    <a:pt x="5457" y="9951"/>
                  </a:cubicBezTo>
                  <a:cubicBezTo>
                    <a:pt x="5457" y="10058"/>
                    <a:pt x="5435" y="10154"/>
                    <a:pt x="5395" y="10238"/>
                  </a:cubicBezTo>
                  <a:cubicBezTo>
                    <a:pt x="5364" y="10301"/>
                    <a:pt x="5323" y="10358"/>
                    <a:pt x="5271" y="10408"/>
                  </a:cubicBezTo>
                  <a:cubicBezTo>
                    <a:pt x="5194" y="10485"/>
                    <a:pt x="5091" y="10549"/>
                    <a:pt x="4961" y="10596"/>
                  </a:cubicBezTo>
                  <a:cubicBezTo>
                    <a:pt x="4830" y="10639"/>
                    <a:pt x="4676" y="10665"/>
                    <a:pt x="4499" y="10665"/>
                  </a:cubicBezTo>
                  <a:cubicBezTo>
                    <a:pt x="4244" y="10665"/>
                    <a:pt x="3944" y="10612"/>
                    <a:pt x="3608" y="10492"/>
                  </a:cubicBezTo>
                  <a:cubicBezTo>
                    <a:pt x="3274" y="10368"/>
                    <a:pt x="2903" y="10179"/>
                    <a:pt x="2513" y="9906"/>
                  </a:cubicBezTo>
                  <a:cubicBezTo>
                    <a:pt x="1783" y="9395"/>
                    <a:pt x="1221" y="8906"/>
                    <a:pt x="847" y="8458"/>
                  </a:cubicBezTo>
                  <a:cubicBezTo>
                    <a:pt x="661" y="8236"/>
                    <a:pt x="519" y="8023"/>
                    <a:pt x="428" y="7828"/>
                  </a:cubicBezTo>
                  <a:cubicBezTo>
                    <a:pt x="335" y="7633"/>
                    <a:pt x="293" y="7454"/>
                    <a:pt x="293" y="7299"/>
                  </a:cubicBezTo>
                  <a:cubicBezTo>
                    <a:pt x="293" y="7177"/>
                    <a:pt x="320" y="7066"/>
                    <a:pt x="370" y="6963"/>
                  </a:cubicBezTo>
                  <a:cubicBezTo>
                    <a:pt x="421" y="6859"/>
                    <a:pt x="500" y="6761"/>
                    <a:pt x="611" y="6666"/>
                  </a:cubicBezTo>
                  <a:cubicBezTo>
                    <a:pt x="678" y="6610"/>
                    <a:pt x="763" y="6568"/>
                    <a:pt x="861" y="6541"/>
                  </a:cubicBezTo>
                  <a:cubicBezTo>
                    <a:pt x="959" y="6515"/>
                    <a:pt x="1075" y="6501"/>
                    <a:pt x="1195" y="6501"/>
                  </a:cubicBezTo>
                  <a:cubicBezTo>
                    <a:pt x="1349" y="6501"/>
                    <a:pt x="1513" y="6522"/>
                    <a:pt x="1672" y="6552"/>
                  </a:cubicBezTo>
                  <a:cubicBezTo>
                    <a:pt x="1911" y="6597"/>
                    <a:pt x="2139" y="6668"/>
                    <a:pt x="2306" y="6729"/>
                  </a:cubicBezTo>
                  <a:cubicBezTo>
                    <a:pt x="2391" y="6758"/>
                    <a:pt x="2459" y="6785"/>
                    <a:pt x="2505" y="6803"/>
                  </a:cubicBezTo>
                  <a:cubicBezTo>
                    <a:pt x="2529" y="6812"/>
                    <a:pt x="2547" y="6820"/>
                    <a:pt x="2560" y="6825"/>
                  </a:cubicBezTo>
                  <a:cubicBezTo>
                    <a:pt x="2565" y="6827"/>
                    <a:pt x="2569" y="6828"/>
                    <a:pt x="2573" y="6830"/>
                  </a:cubicBezTo>
                  <a:lnTo>
                    <a:pt x="2577" y="6833"/>
                  </a:lnTo>
                  <a:cubicBezTo>
                    <a:pt x="2596" y="6841"/>
                    <a:pt x="2616" y="6845"/>
                    <a:pt x="2636" y="6845"/>
                  </a:cubicBezTo>
                  <a:cubicBezTo>
                    <a:pt x="2678" y="6845"/>
                    <a:pt x="2719" y="6827"/>
                    <a:pt x="2748" y="6795"/>
                  </a:cubicBezTo>
                  <a:cubicBezTo>
                    <a:pt x="2789" y="6746"/>
                    <a:pt x="2796" y="6674"/>
                    <a:pt x="2760" y="6620"/>
                  </a:cubicBezTo>
                  <a:lnTo>
                    <a:pt x="2757" y="6618"/>
                  </a:lnTo>
                  <a:cubicBezTo>
                    <a:pt x="2741" y="6594"/>
                    <a:pt x="2610" y="6380"/>
                    <a:pt x="2483" y="6088"/>
                  </a:cubicBezTo>
                  <a:cubicBezTo>
                    <a:pt x="2419" y="5942"/>
                    <a:pt x="2356" y="5777"/>
                    <a:pt x="2311" y="5607"/>
                  </a:cubicBezTo>
                  <a:cubicBezTo>
                    <a:pt x="2264" y="5436"/>
                    <a:pt x="2236" y="5261"/>
                    <a:pt x="2236" y="5099"/>
                  </a:cubicBezTo>
                  <a:cubicBezTo>
                    <a:pt x="2236" y="4960"/>
                    <a:pt x="2256" y="4830"/>
                    <a:pt x="2305" y="4716"/>
                  </a:cubicBezTo>
                  <a:cubicBezTo>
                    <a:pt x="2329" y="4658"/>
                    <a:pt x="2358" y="4603"/>
                    <a:pt x="2394" y="4553"/>
                  </a:cubicBezTo>
                  <a:cubicBezTo>
                    <a:pt x="2433" y="4502"/>
                    <a:pt x="2476" y="4454"/>
                    <a:pt x="2533" y="4412"/>
                  </a:cubicBezTo>
                  <a:cubicBezTo>
                    <a:pt x="2643" y="4326"/>
                    <a:pt x="2762" y="4266"/>
                    <a:pt x="2886" y="4229"/>
                  </a:cubicBezTo>
                  <a:cubicBezTo>
                    <a:pt x="3011" y="4192"/>
                    <a:pt x="3143" y="4176"/>
                    <a:pt x="3277" y="4176"/>
                  </a:cubicBezTo>
                  <a:cubicBezTo>
                    <a:pt x="3451" y="4176"/>
                    <a:pt x="3626" y="4203"/>
                    <a:pt x="3793" y="4244"/>
                  </a:cubicBezTo>
                  <a:cubicBezTo>
                    <a:pt x="4043" y="4306"/>
                    <a:pt x="4273" y="4403"/>
                    <a:pt x="4435" y="4481"/>
                  </a:cubicBezTo>
                  <a:cubicBezTo>
                    <a:pt x="4518" y="4521"/>
                    <a:pt x="4584" y="4557"/>
                    <a:pt x="4629" y="4581"/>
                  </a:cubicBezTo>
                  <a:cubicBezTo>
                    <a:pt x="4652" y="4594"/>
                    <a:pt x="4669" y="4603"/>
                    <a:pt x="4682" y="4611"/>
                  </a:cubicBezTo>
                  <a:cubicBezTo>
                    <a:pt x="4688" y="4614"/>
                    <a:pt x="4692" y="4618"/>
                    <a:pt x="4695" y="4619"/>
                  </a:cubicBezTo>
                  <a:lnTo>
                    <a:pt x="4696" y="4621"/>
                  </a:lnTo>
                  <a:cubicBezTo>
                    <a:pt x="4721" y="4636"/>
                    <a:pt x="4748" y="4644"/>
                    <a:pt x="4775" y="4644"/>
                  </a:cubicBezTo>
                  <a:cubicBezTo>
                    <a:pt x="4812" y="4644"/>
                    <a:pt x="4850" y="4630"/>
                    <a:pt x="4880" y="4602"/>
                  </a:cubicBezTo>
                  <a:cubicBezTo>
                    <a:pt x="4928" y="4553"/>
                    <a:pt x="4937" y="4476"/>
                    <a:pt x="4900" y="4419"/>
                  </a:cubicBezTo>
                  <a:cubicBezTo>
                    <a:pt x="4900" y="4419"/>
                    <a:pt x="4799" y="4252"/>
                    <a:pt x="4698" y="4009"/>
                  </a:cubicBezTo>
                  <a:cubicBezTo>
                    <a:pt x="4648" y="3889"/>
                    <a:pt x="4599" y="3748"/>
                    <a:pt x="4562" y="3601"/>
                  </a:cubicBezTo>
                  <a:cubicBezTo>
                    <a:pt x="4526" y="3455"/>
                    <a:pt x="4502" y="3301"/>
                    <a:pt x="4502" y="3152"/>
                  </a:cubicBezTo>
                  <a:cubicBezTo>
                    <a:pt x="4502" y="2990"/>
                    <a:pt x="4530" y="2836"/>
                    <a:pt x="4595" y="2699"/>
                  </a:cubicBezTo>
                  <a:cubicBezTo>
                    <a:pt x="4631" y="2630"/>
                    <a:pt x="4672" y="2564"/>
                    <a:pt x="4729" y="2503"/>
                  </a:cubicBezTo>
                  <a:cubicBezTo>
                    <a:pt x="4785" y="2444"/>
                    <a:pt x="4851" y="2386"/>
                    <a:pt x="4936" y="2335"/>
                  </a:cubicBezTo>
                  <a:cubicBezTo>
                    <a:pt x="5050" y="2266"/>
                    <a:pt x="5165" y="2218"/>
                    <a:pt x="5282" y="2186"/>
                  </a:cubicBezTo>
                  <a:cubicBezTo>
                    <a:pt x="5398" y="2155"/>
                    <a:pt x="5515" y="2141"/>
                    <a:pt x="5631" y="2141"/>
                  </a:cubicBezTo>
                  <a:cubicBezTo>
                    <a:pt x="5820" y="2141"/>
                    <a:pt x="6005" y="2178"/>
                    <a:pt x="6180" y="2234"/>
                  </a:cubicBezTo>
                  <a:cubicBezTo>
                    <a:pt x="6440" y="2317"/>
                    <a:pt x="6671" y="2444"/>
                    <a:pt x="6833" y="2550"/>
                  </a:cubicBezTo>
                  <a:cubicBezTo>
                    <a:pt x="6915" y="2603"/>
                    <a:pt x="6982" y="2651"/>
                    <a:pt x="7026" y="2685"/>
                  </a:cubicBezTo>
                  <a:cubicBezTo>
                    <a:pt x="7048" y="2701"/>
                    <a:pt x="7066" y="2715"/>
                    <a:pt x="7076" y="2725"/>
                  </a:cubicBezTo>
                  <a:cubicBezTo>
                    <a:pt x="7082" y="2728"/>
                    <a:pt x="7087" y="2733"/>
                    <a:pt x="7088" y="2735"/>
                  </a:cubicBezTo>
                  <a:lnTo>
                    <a:pt x="7090" y="2736"/>
                  </a:lnTo>
                  <a:cubicBezTo>
                    <a:pt x="7118" y="2760"/>
                    <a:pt x="7152" y="2772"/>
                    <a:pt x="7187" y="2772"/>
                  </a:cubicBezTo>
                  <a:cubicBezTo>
                    <a:pt x="7217" y="2772"/>
                    <a:pt x="7247" y="2763"/>
                    <a:pt x="7273" y="2744"/>
                  </a:cubicBezTo>
                  <a:cubicBezTo>
                    <a:pt x="7329" y="2704"/>
                    <a:pt x="7349" y="2632"/>
                    <a:pt x="7323" y="2568"/>
                  </a:cubicBezTo>
                  <a:cubicBezTo>
                    <a:pt x="7323" y="2568"/>
                    <a:pt x="7323" y="2566"/>
                    <a:pt x="7321" y="2563"/>
                  </a:cubicBezTo>
                  <a:cubicBezTo>
                    <a:pt x="7312" y="2534"/>
                    <a:pt x="7260" y="2406"/>
                    <a:pt x="7212" y="2223"/>
                  </a:cubicBezTo>
                  <a:cubicBezTo>
                    <a:pt x="7167" y="2041"/>
                    <a:pt x="7122" y="1802"/>
                    <a:pt x="7122" y="1556"/>
                  </a:cubicBezTo>
                  <a:cubicBezTo>
                    <a:pt x="7122" y="1346"/>
                    <a:pt x="7154" y="1129"/>
                    <a:pt x="7239" y="938"/>
                  </a:cubicBezTo>
                  <a:cubicBezTo>
                    <a:pt x="7281" y="842"/>
                    <a:pt x="7337" y="752"/>
                    <a:pt x="7408" y="670"/>
                  </a:cubicBezTo>
                  <a:cubicBezTo>
                    <a:pt x="7480" y="588"/>
                    <a:pt x="7568" y="511"/>
                    <a:pt x="7676" y="445"/>
                  </a:cubicBezTo>
                  <a:cubicBezTo>
                    <a:pt x="7758" y="396"/>
                    <a:pt x="7845" y="359"/>
                    <a:pt x="7934" y="335"/>
                  </a:cubicBezTo>
                  <a:cubicBezTo>
                    <a:pt x="8026" y="311"/>
                    <a:pt x="8119" y="299"/>
                    <a:pt x="8215" y="299"/>
                  </a:cubicBezTo>
                  <a:close/>
                  <a:moveTo>
                    <a:pt x="8223" y="1"/>
                  </a:moveTo>
                  <a:cubicBezTo>
                    <a:pt x="8103" y="1"/>
                    <a:pt x="7983" y="14"/>
                    <a:pt x="7867" y="46"/>
                  </a:cubicBezTo>
                  <a:cubicBezTo>
                    <a:pt x="7750" y="76"/>
                    <a:pt x="7637" y="124"/>
                    <a:pt x="7532" y="189"/>
                  </a:cubicBezTo>
                  <a:cubicBezTo>
                    <a:pt x="7395" y="270"/>
                    <a:pt x="7283" y="367"/>
                    <a:pt x="7191" y="474"/>
                  </a:cubicBezTo>
                  <a:cubicBezTo>
                    <a:pt x="7052" y="635"/>
                    <a:pt x="6962" y="815"/>
                    <a:pt x="6907" y="999"/>
                  </a:cubicBezTo>
                  <a:cubicBezTo>
                    <a:pt x="6854" y="1184"/>
                    <a:pt x="6833" y="1373"/>
                    <a:pt x="6833" y="1553"/>
                  </a:cubicBezTo>
                  <a:cubicBezTo>
                    <a:pt x="6833" y="1815"/>
                    <a:pt x="6876" y="2058"/>
                    <a:pt x="6923" y="2253"/>
                  </a:cubicBezTo>
                  <a:lnTo>
                    <a:pt x="6923" y="2253"/>
                  </a:lnTo>
                  <a:cubicBezTo>
                    <a:pt x="6883" y="2229"/>
                    <a:pt x="6840" y="2204"/>
                    <a:pt x="6795" y="2179"/>
                  </a:cubicBezTo>
                  <a:cubicBezTo>
                    <a:pt x="6647" y="2097"/>
                    <a:pt x="6469" y="2012"/>
                    <a:pt x="6273" y="1951"/>
                  </a:cubicBezTo>
                  <a:cubicBezTo>
                    <a:pt x="6077" y="1889"/>
                    <a:pt x="5862" y="1844"/>
                    <a:pt x="5637" y="1844"/>
                  </a:cubicBezTo>
                  <a:cubicBezTo>
                    <a:pt x="5499" y="1844"/>
                    <a:pt x="5356" y="1860"/>
                    <a:pt x="5213" y="1898"/>
                  </a:cubicBezTo>
                  <a:cubicBezTo>
                    <a:pt x="5072" y="1937"/>
                    <a:pt x="4928" y="1996"/>
                    <a:pt x="4788" y="2083"/>
                  </a:cubicBezTo>
                  <a:cubicBezTo>
                    <a:pt x="4682" y="2147"/>
                    <a:pt x="4592" y="2224"/>
                    <a:pt x="4518" y="2306"/>
                  </a:cubicBezTo>
                  <a:cubicBezTo>
                    <a:pt x="4406" y="2428"/>
                    <a:pt x="4329" y="2569"/>
                    <a:pt x="4281" y="2714"/>
                  </a:cubicBezTo>
                  <a:cubicBezTo>
                    <a:pt x="4233" y="2858"/>
                    <a:pt x="4215" y="3006"/>
                    <a:pt x="4215" y="3152"/>
                  </a:cubicBezTo>
                  <a:cubicBezTo>
                    <a:pt x="4215" y="3333"/>
                    <a:pt x="4242" y="3512"/>
                    <a:pt x="4286" y="3677"/>
                  </a:cubicBezTo>
                  <a:cubicBezTo>
                    <a:pt x="4330" y="3857"/>
                    <a:pt x="4391" y="4022"/>
                    <a:pt x="4450" y="4161"/>
                  </a:cubicBezTo>
                  <a:lnTo>
                    <a:pt x="4450" y="4161"/>
                  </a:lnTo>
                  <a:cubicBezTo>
                    <a:pt x="4424" y="4150"/>
                    <a:pt x="4397" y="4138"/>
                    <a:pt x="4369" y="4126"/>
                  </a:cubicBezTo>
                  <a:cubicBezTo>
                    <a:pt x="4223" y="4065"/>
                    <a:pt x="4053" y="4003"/>
                    <a:pt x="3868" y="3958"/>
                  </a:cubicBezTo>
                  <a:cubicBezTo>
                    <a:pt x="3684" y="3911"/>
                    <a:pt x="3484" y="3879"/>
                    <a:pt x="3279" y="3879"/>
                  </a:cubicBezTo>
                  <a:cubicBezTo>
                    <a:pt x="3122" y="3879"/>
                    <a:pt x="2961" y="3898"/>
                    <a:pt x="2802" y="3945"/>
                  </a:cubicBezTo>
                  <a:cubicBezTo>
                    <a:pt x="2645" y="3993"/>
                    <a:pt x="2491" y="4067"/>
                    <a:pt x="2351" y="4179"/>
                  </a:cubicBezTo>
                  <a:cubicBezTo>
                    <a:pt x="2276" y="4240"/>
                    <a:pt x="2211" y="4305"/>
                    <a:pt x="2158" y="4377"/>
                  </a:cubicBezTo>
                  <a:cubicBezTo>
                    <a:pt x="2078" y="4483"/>
                    <a:pt x="2024" y="4602"/>
                    <a:pt x="1990" y="4724"/>
                  </a:cubicBezTo>
                  <a:cubicBezTo>
                    <a:pt x="1955" y="4846"/>
                    <a:pt x="1942" y="4972"/>
                    <a:pt x="1942" y="5099"/>
                  </a:cubicBezTo>
                  <a:cubicBezTo>
                    <a:pt x="1942" y="5303"/>
                    <a:pt x="1977" y="5510"/>
                    <a:pt x="2032" y="5704"/>
                  </a:cubicBezTo>
                  <a:cubicBezTo>
                    <a:pt x="2107" y="5978"/>
                    <a:pt x="2217" y="6230"/>
                    <a:pt x="2312" y="6420"/>
                  </a:cubicBezTo>
                  <a:lnTo>
                    <a:pt x="2312" y="6420"/>
                  </a:lnTo>
                  <a:cubicBezTo>
                    <a:pt x="2279" y="6409"/>
                    <a:pt x="2244" y="6398"/>
                    <a:pt x="2208" y="6387"/>
                  </a:cubicBezTo>
                  <a:cubicBezTo>
                    <a:pt x="2065" y="6343"/>
                    <a:pt x="1902" y="6298"/>
                    <a:pt x="1728" y="6265"/>
                  </a:cubicBezTo>
                  <a:cubicBezTo>
                    <a:pt x="1556" y="6231"/>
                    <a:pt x="1373" y="6209"/>
                    <a:pt x="1195" y="6209"/>
                  </a:cubicBezTo>
                  <a:cubicBezTo>
                    <a:pt x="1054" y="6209"/>
                    <a:pt x="916" y="6223"/>
                    <a:pt x="786" y="6258"/>
                  </a:cubicBezTo>
                  <a:cubicBezTo>
                    <a:pt x="654" y="6295"/>
                    <a:pt x="529" y="6353"/>
                    <a:pt x="421" y="6441"/>
                  </a:cubicBezTo>
                  <a:cubicBezTo>
                    <a:pt x="283" y="6555"/>
                    <a:pt x="177" y="6689"/>
                    <a:pt x="107" y="6833"/>
                  </a:cubicBezTo>
                  <a:cubicBezTo>
                    <a:pt x="35" y="6978"/>
                    <a:pt x="1" y="7136"/>
                    <a:pt x="1" y="7299"/>
                  </a:cubicBezTo>
                  <a:cubicBezTo>
                    <a:pt x="1" y="7509"/>
                    <a:pt x="59" y="7727"/>
                    <a:pt x="163" y="7952"/>
                  </a:cubicBezTo>
                  <a:cubicBezTo>
                    <a:pt x="322" y="8289"/>
                    <a:pt x="588" y="8641"/>
                    <a:pt x="956" y="9008"/>
                  </a:cubicBezTo>
                  <a:cubicBezTo>
                    <a:pt x="1320" y="9374"/>
                    <a:pt x="1789" y="9756"/>
                    <a:pt x="2346" y="10146"/>
                  </a:cubicBezTo>
                  <a:cubicBezTo>
                    <a:pt x="2756" y="10431"/>
                    <a:pt x="3147" y="10633"/>
                    <a:pt x="3509" y="10766"/>
                  </a:cubicBezTo>
                  <a:cubicBezTo>
                    <a:pt x="3871" y="10898"/>
                    <a:pt x="4205" y="10959"/>
                    <a:pt x="4499" y="10959"/>
                  </a:cubicBezTo>
                  <a:cubicBezTo>
                    <a:pt x="4682" y="10959"/>
                    <a:pt x="4851" y="10935"/>
                    <a:pt x="5003" y="10890"/>
                  </a:cubicBezTo>
                  <a:cubicBezTo>
                    <a:pt x="5117" y="10856"/>
                    <a:pt x="5220" y="10809"/>
                    <a:pt x="5313" y="10750"/>
                  </a:cubicBezTo>
                  <a:cubicBezTo>
                    <a:pt x="5451" y="10662"/>
                    <a:pt x="5562" y="10548"/>
                    <a:pt x="5637" y="10410"/>
                  </a:cubicBezTo>
                  <a:cubicBezTo>
                    <a:pt x="5714" y="10273"/>
                    <a:pt x="5754" y="10118"/>
                    <a:pt x="5754" y="9951"/>
                  </a:cubicBezTo>
                  <a:cubicBezTo>
                    <a:pt x="5754" y="9848"/>
                    <a:pt x="5739" y="9740"/>
                    <a:pt x="5708" y="9630"/>
                  </a:cubicBezTo>
                  <a:lnTo>
                    <a:pt x="5708" y="9630"/>
                  </a:lnTo>
                  <a:cubicBezTo>
                    <a:pt x="5725" y="9640"/>
                    <a:pt x="5742" y="9651"/>
                    <a:pt x="5759" y="9662"/>
                  </a:cubicBezTo>
                  <a:cubicBezTo>
                    <a:pt x="5928" y="9766"/>
                    <a:pt x="6127" y="9874"/>
                    <a:pt x="6344" y="9954"/>
                  </a:cubicBezTo>
                  <a:cubicBezTo>
                    <a:pt x="6560" y="10034"/>
                    <a:pt x="6795" y="10087"/>
                    <a:pt x="7039" y="10087"/>
                  </a:cubicBezTo>
                  <a:cubicBezTo>
                    <a:pt x="7212" y="10087"/>
                    <a:pt x="7392" y="10058"/>
                    <a:pt x="7565" y="9989"/>
                  </a:cubicBezTo>
                  <a:cubicBezTo>
                    <a:pt x="7740" y="9919"/>
                    <a:pt x="7907" y="9809"/>
                    <a:pt x="8061" y="9652"/>
                  </a:cubicBezTo>
                  <a:cubicBezTo>
                    <a:pt x="8146" y="9565"/>
                    <a:pt x="8204" y="9466"/>
                    <a:pt x="8243" y="9357"/>
                  </a:cubicBezTo>
                  <a:cubicBezTo>
                    <a:pt x="8278" y="9249"/>
                    <a:pt x="8294" y="9135"/>
                    <a:pt x="8294" y="9016"/>
                  </a:cubicBezTo>
                  <a:cubicBezTo>
                    <a:pt x="8294" y="8894"/>
                    <a:pt x="8278" y="8767"/>
                    <a:pt x="8251" y="8639"/>
                  </a:cubicBezTo>
                  <a:cubicBezTo>
                    <a:pt x="8203" y="8416"/>
                    <a:pt x="8117" y="8190"/>
                    <a:pt x="8020" y="7973"/>
                  </a:cubicBezTo>
                  <a:cubicBezTo>
                    <a:pt x="7953" y="7823"/>
                    <a:pt x="7879" y="7679"/>
                    <a:pt x="7806" y="7546"/>
                  </a:cubicBezTo>
                  <a:lnTo>
                    <a:pt x="7806" y="7546"/>
                  </a:lnTo>
                  <a:cubicBezTo>
                    <a:pt x="7819" y="7555"/>
                    <a:pt x="7833" y="7565"/>
                    <a:pt x="7846" y="7575"/>
                  </a:cubicBezTo>
                  <a:cubicBezTo>
                    <a:pt x="8068" y="7732"/>
                    <a:pt x="8320" y="7888"/>
                    <a:pt x="8585" y="8008"/>
                  </a:cubicBezTo>
                  <a:cubicBezTo>
                    <a:pt x="8718" y="8069"/>
                    <a:pt x="8853" y="8119"/>
                    <a:pt x="8989" y="8156"/>
                  </a:cubicBezTo>
                  <a:cubicBezTo>
                    <a:pt x="9126" y="8191"/>
                    <a:pt x="9262" y="8214"/>
                    <a:pt x="9399" y="8214"/>
                  </a:cubicBezTo>
                  <a:cubicBezTo>
                    <a:pt x="9538" y="8214"/>
                    <a:pt x="9676" y="8190"/>
                    <a:pt x="9809" y="8135"/>
                  </a:cubicBezTo>
                  <a:cubicBezTo>
                    <a:pt x="9940" y="8080"/>
                    <a:pt x="10065" y="7995"/>
                    <a:pt x="10169" y="7878"/>
                  </a:cubicBezTo>
                  <a:cubicBezTo>
                    <a:pt x="10259" y="7779"/>
                    <a:pt x="10322" y="7663"/>
                    <a:pt x="10362" y="7541"/>
                  </a:cubicBezTo>
                  <a:cubicBezTo>
                    <a:pt x="10402" y="7419"/>
                    <a:pt x="10418" y="7289"/>
                    <a:pt x="10418" y="7156"/>
                  </a:cubicBezTo>
                  <a:cubicBezTo>
                    <a:pt x="10418" y="7016"/>
                    <a:pt x="10399" y="6868"/>
                    <a:pt x="10367" y="6722"/>
                  </a:cubicBezTo>
                  <a:cubicBezTo>
                    <a:pt x="10310" y="6465"/>
                    <a:pt x="10214" y="6207"/>
                    <a:pt x="10102" y="5958"/>
                  </a:cubicBezTo>
                  <a:cubicBezTo>
                    <a:pt x="10053" y="5852"/>
                    <a:pt x="10002" y="5747"/>
                    <a:pt x="9950" y="5647"/>
                  </a:cubicBezTo>
                  <a:lnTo>
                    <a:pt x="9950" y="5647"/>
                  </a:lnTo>
                  <a:cubicBezTo>
                    <a:pt x="10149" y="5810"/>
                    <a:pt x="10372" y="5969"/>
                    <a:pt x="10607" y="6096"/>
                  </a:cubicBezTo>
                  <a:cubicBezTo>
                    <a:pt x="10749" y="6173"/>
                    <a:pt x="10895" y="6237"/>
                    <a:pt x="11044" y="6282"/>
                  </a:cubicBezTo>
                  <a:cubicBezTo>
                    <a:pt x="11192" y="6329"/>
                    <a:pt x="11343" y="6355"/>
                    <a:pt x="11495" y="6355"/>
                  </a:cubicBezTo>
                  <a:cubicBezTo>
                    <a:pt x="11630" y="6355"/>
                    <a:pt x="11763" y="6334"/>
                    <a:pt x="11892" y="6286"/>
                  </a:cubicBezTo>
                  <a:cubicBezTo>
                    <a:pt x="12023" y="6237"/>
                    <a:pt x="12147" y="6160"/>
                    <a:pt x="12259" y="6058"/>
                  </a:cubicBezTo>
                  <a:cubicBezTo>
                    <a:pt x="12392" y="5937"/>
                    <a:pt x="12490" y="5791"/>
                    <a:pt x="12553" y="5629"/>
                  </a:cubicBezTo>
                  <a:cubicBezTo>
                    <a:pt x="12617" y="5464"/>
                    <a:pt x="12645" y="5285"/>
                    <a:pt x="12645" y="5093"/>
                  </a:cubicBezTo>
                  <a:cubicBezTo>
                    <a:pt x="12645" y="4732"/>
                    <a:pt x="12542" y="4329"/>
                    <a:pt x="12364" y="3897"/>
                  </a:cubicBezTo>
                  <a:cubicBezTo>
                    <a:pt x="12184" y="3465"/>
                    <a:pt x="11922" y="3008"/>
                    <a:pt x="11595" y="2539"/>
                  </a:cubicBezTo>
                  <a:cubicBezTo>
                    <a:pt x="11144" y="1892"/>
                    <a:pt x="10588" y="1264"/>
                    <a:pt x="10004" y="792"/>
                  </a:cubicBezTo>
                  <a:cubicBezTo>
                    <a:pt x="9712" y="558"/>
                    <a:pt x="9411" y="362"/>
                    <a:pt x="9113" y="221"/>
                  </a:cubicBezTo>
                  <a:cubicBezTo>
                    <a:pt x="8814" y="83"/>
                    <a:pt x="8516" y="1"/>
                    <a:pt x="82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4"/>
            <p:cNvSpPr/>
            <p:nvPr/>
          </p:nvSpPr>
          <p:spPr>
            <a:xfrm>
              <a:off x="4415131" y="837204"/>
              <a:ext cx="275748" cy="294755"/>
            </a:xfrm>
            <a:custGeom>
              <a:rect b="b" l="l" r="r" t="t"/>
              <a:pathLst>
                <a:path extrusionOk="0" h="4947" w="4628">
                  <a:moveTo>
                    <a:pt x="4628" y="1"/>
                  </a:moveTo>
                  <a:cubicBezTo>
                    <a:pt x="263" y="333"/>
                    <a:pt x="1" y="4947"/>
                    <a:pt x="1" y="4947"/>
                  </a:cubicBezTo>
                  <a:cubicBezTo>
                    <a:pt x="4294" y="4362"/>
                    <a:pt x="4628" y="1"/>
                    <a:pt x="462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4"/>
            <p:cNvSpPr/>
            <p:nvPr/>
          </p:nvSpPr>
          <p:spPr>
            <a:xfrm>
              <a:off x="4077060" y="987888"/>
              <a:ext cx="341706" cy="193226"/>
            </a:xfrm>
            <a:custGeom>
              <a:rect b="b" l="l" r="r" t="t"/>
              <a:pathLst>
                <a:path extrusionOk="0" h="3243" w="5735">
                  <a:moveTo>
                    <a:pt x="796" y="0"/>
                  </a:moveTo>
                  <a:cubicBezTo>
                    <a:pt x="544" y="0"/>
                    <a:pt x="278" y="11"/>
                    <a:pt x="0" y="35"/>
                  </a:cubicBezTo>
                  <a:cubicBezTo>
                    <a:pt x="0" y="35"/>
                    <a:pt x="1270" y="3243"/>
                    <a:pt x="4356" y="3243"/>
                  </a:cubicBezTo>
                  <a:cubicBezTo>
                    <a:pt x="4780" y="3243"/>
                    <a:pt x="5239" y="3182"/>
                    <a:pt x="5734" y="3044"/>
                  </a:cubicBezTo>
                  <a:cubicBezTo>
                    <a:pt x="5734" y="3044"/>
                    <a:pt x="4958" y="0"/>
                    <a:pt x="79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4"/>
            <p:cNvSpPr/>
            <p:nvPr/>
          </p:nvSpPr>
          <p:spPr>
            <a:xfrm>
              <a:off x="4043575" y="1220498"/>
              <a:ext cx="371616" cy="195431"/>
            </a:xfrm>
            <a:custGeom>
              <a:rect b="b" l="l" r="r" t="t"/>
              <a:pathLst>
                <a:path extrusionOk="0" h="3280" w="6237">
                  <a:moveTo>
                    <a:pt x="816" y="1"/>
                  </a:moveTo>
                  <a:cubicBezTo>
                    <a:pt x="556" y="1"/>
                    <a:pt x="284" y="12"/>
                    <a:pt x="0" y="35"/>
                  </a:cubicBezTo>
                  <a:cubicBezTo>
                    <a:pt x="0" y="37"/>
                    <a:pt x="2084" y="3279"/>
                    <a:pt x="4892" y="3279"/>
                  </a:cubicBezTo>
                  <a:cubicBezTo>
                    <a:pt x="5325" y="3279"/>
                    <a:pt x="5775" y="3202"/>
                    <a:pt x="6237" y="3025"/>
                  </a:cubicBezTo>
                  <a:cubicBezTo>
                    <a:pt x="6237" y="3025"/>
                    <a:pt x="5093" y="1"/>
                    <a:pt x="81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24"/>
            <p:cNvSpPr/>
            <p:nvPr/>
          </p:nvSpPr>
          <p:spPr>
            <a:xfrm>
              <a:off x="4419779" y="1181293"/>
              <a:ext cx="344089" cy="182084"/>
            </a:xfrm>
            <a:custGeom>
              <a:rect b="b" l="l" r="r" t="t"/>
              <a:pathLst>
                <a:path extrusionOk="0" h="3056" w="5775">
                  <a:moveTo>
                    <a:pt x="4177" y="0"/>
                  </a:moveTo>
                  <a:cubicBezTo>
                    <a:pt x="972" y="0"/>
                    <a:pt x="0" y="2872"/>
                    <a:pt x="0" y="2872"/>
                  </a:cubicBezTo>
                  <a:cubicBezTo>
                    <a:pt x="581" y="2999"/>
                    <a:pt x="1106" y="3055"/>
                    <a:pt x="1580" y="3055"/>
                  </a:cubicBezTo>
                  <a:cubicBezTo>
                    <a:pt x="4961" y="3055"/>
                    <a:pt x="5773" y="216"/>
                    <a:pt x="5774" y="213"/>
                  </a:cubicBezTo>
                  <a:lnTo>
                    <a:pt x="5774" y="213"/>
                  </a:lnTo>
                  <a:cubicBezTo>
                    <a:pt x="5774" y="213"/>
                    <a:pt x="5774" y="213"/>
                    <a:pt x="5774" y="213"/>
                  </a:cubicBezTo>
                  <a:cubicBezTo>
                    <a:pt x="5774" y="213"/>
                    <a:pt x="5774" y="213"/>
                    <a:pt x="5774" y="213"/>
                  </a:cubicBezTo>
                  <a:cubicBezTo>
                    <a:pt x="5774" y="213"/>
                    <a:pt x="5774" y="213"/>
                    <a:pt x="5774" y="213"/>
                  </a:cubicBezTo>
                  <a:lnTo>
                    <a:pt x="5774" y="213"/>
                  </a:lnTo>
                  <a:cubicBezTo>
                    <a:pt x="5189" y="65"/>
                    <a:pt x="4658" y="0"/>
                    <a:pt x="417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4"/>
            <p:cNvSpPr/>
            <p:nvPr/>
          </p:nvSpPr>
          <p:spPr>
            <a:xfrm>
              <a:off x="4142065" y="534108"/>
              <a:ext cx="313821" cy="374714"/>
            </a:xfrm>
            <a:custGeom>
              <a:rect b="b" l="l" r="r" t="t"/>
              <a:pathLst>
                <a:path extrusionOk="0" h="6289" w="5267">
                  <a:moveTo>
                    <a:pt x="1352" y="0"/>
                  </a:moveTo>
                  <a:lnTo>
                    <a:pt x="1352" y="0"/>
                  </a:lnTo>
                  <a:cubicBezTo>
                    <a:pt x="1" y="5084"/>
                    <a:pt x="3873" y="6288"/>
                    <a:pt x="3873" y="6288"/>
                  </a:cubicBezTo>
                  <a:cubicBezTo>
                    <a:pt x="5266" y="1778"/>
                    <a:pt x="1353" y="0"/>
                    <a:pt x="13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24"/>
            <p:cNvSpPr/>
            <p:nvPr/>
          </p:nvSpPr>
          <p:spPr>
            <a:xfrm>
              <a:off x="4142065" y="900123"/>
              <a:ext cx="289392" cy="1043409"/>
            </a:xfrm>
            <a:custGeom>
              <a:rect b="b" l="l" r="r" t="t"/>
              <a:pathLst>
                <a:path extrusionOk="0" h="17512" w="4857">
                  <a:moveTo>
                    <a:pt x="3874" y="0"/>
                  </a:moveTo>
                  <a:cubicBezTo>
                    <a:pt x="3861" y="0"/>
                    <a:pt x="3848" y="2"/>
                    <a:pt x="3834" y="6"/>
                  </a:cubicBezTo>
                  <a:cubicBezTo>
                    <a:pt x="3754" y="25"/>
                    <a:pt x="3707" y="108"/>
                    <a:pt x="3730" y="185"/>
                  </a:cubicBezTo>
                  <a:cubicBezTo>
                    <a:pt x="4085" y="1467"/>
                    <a:pt x="4563" y="3664"/>
                    <a:pt x="4563" y="6196"/>
                  </a:cubicBezTo>
                  <a:cubicBezTo>
                    <a:pt x="4563" y="7978"/>
                    <a:pt x="4326" y="9922"/>
                    <a:pt x="3645" y="11831"/>
                  </a:cubicBezTo>
                  <a:cubicBezTo>
                    <a:pt x="2966" y="13739"/>
                    <a:pt x="1844" y="15611"/>
                    <a:pt x="65" y="17255"/>
                  </a:cubicBezTo>
                  <a:cubicBezTo>
                    <a:pt x="6" y="17310"/>
                    <a:pt x="1" y="17403"/>
                    <a:pt x="57" y="17464"/>
                  </a:cubicBezTo>
                  <a:cubicBezTo>
                    <a:pt x="86" y="17495"/>
                    <a:pt x="126" y="17511"/>
                    <a:pt x="166" y="17511"/>
                  </a:cubicBezTo>
                  <a:cubicBezTo>
                    <a:pt x="202" y="17511"/>
                    <a:pt x="238" y="17498"/>
                    <a:pt x="266" y="17472"/>
                  </a:cubicBezTo>
                  <a:cubicBezTo>
                    <a:pt x="2080" y="15796"/>
                    <a:pt x="3231" y="13879"/>
                    <a:pt x="3924" y="11932"/>
                  </a:cubicBezTo>
                  <a:cubicBezTo>
                    <a:pt x="4619" y="9983"/>
                    <a:pt x="4857" y="8003"/>
                    <a:pt x="4857" y="6196"/>
                  </a:cubicBezTo>
                  <a:cubicBezTo>
                    <a:pt x="4857" y="3627"/>
                    <a:pt x="4374" y="1406"/>
                    <a:pt x="4014" y="108"/>
                  </a:cubicBezTo>
                  <a:cubicBezTo>
                    <a:pt x="3997" y="43"/>
                    <a:pt x="3939" y="0"/>
                    <a:pt x="38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24"/>
            <p:cNvSpPr/>
            <p:nvPr/>
          </p:nvSpPr>
          <p:spPr>
            <a:xfrm>
              <a:off x="4406432" y="828386"/>
              <a:ext cx="293563" cy="312451"/>
            </a:xfrm>
            <a:custGeom>
              <a:rect b="b" l="l" r="r" t="t"/>
              <a:pathLst>
                <a:path extrusionOk="0" h="5244" w="4927">
                  <a:moveTo>
                    <a:pt x="4604" y="313"/>
                  </a:moveTo>
                  <a:lnTo>
                    <a:pt x="4604" y="313"/>
                  </a:lnTo>
                  <a:cubicBezTo>
                    <a:pt x="4586" y="441"/>
                    <a:pt x="4552" y="634"/>
                    <a:pt x="4494" y="868"/>
                  </a:cubicBezTo>
                  <a:cubicBezTo>
                    <a:pt x="4417" y="1179"/>
                    <a:pt x="4297" y="1566"/>
                    <a:pt x="4115" y="1975"/>
                  </a:cubicBezTo>
                  <a:cubicBezTo>
                    <a:pt x="3838" y="2590"/>
                    <a:pt x="3419" y="3256"/>
                    <a:pt x="2780" y="3806"/>
                  </a:cubicBezTo>
                  <a:cubicBezTo>
                    <a:pt x="2462" y="4082"/>
                    <a:pt x="2088" y="4327"/>
                    <a:pt x="1648" y="4525"/>
                  </a:cubicBezTo>
                  <a:cubicBezTo>
                    <a:pt x="1257" y="4702"/>
                    <a:pt x="814" y="4839"/>
                    <a:pt x="312" y="4922"/>
                  </a:cubicBezTo>
                  <a:lnTo>
                    <a:pt x="312" y="4922"/>
                  </a:lnTo>
                  <a:cubicBezTo>
                    <a:pt x="328" y="4796"/>
                    <a:pt x="355" y="4610"/>
                    <a:pt x="402" y="4383"/>
                  </a:cubicBezTo>
                  <a:cubicBezTo>
                    <a:pt x="471" y="4061"/>
                    <a:pt x="584" y="3658"/>
                    <a:pt x="760" y="3232"/>
                  </a:cubicBezTo>
                  <a:cubicBezTo>
                    <a:pt x="892" y="2913"/>
                    <a:pt x="1062" y="2581"/>
                    <a:pt x="1279" y="2260"/>
                  </a:cubicBezTo>
                  <a:cubicBezTo>
                    <a:pt x="1605" y="1778"/>
                    <a:pt x="2036" y="1322"/>
                    <a:pt x="2606" y="969"/>
                  </a:cubicBezTo>
                  <a:cubicBezTo>
                    <a:pt x="3138" y="640"/>
                    <a:pt x="3792" y="400"/>
                    <a:pt x="4604" y="313"/>
                  </a:cubicBezTo>
                  <a:close/>
                  <a:moveTo>
                    <a:pt x="4776" y="0"/>
                  </a:moveTo>
                  <a:cubicBezTo>
                    <a:pt x="4773" y="0"/>
                    <a:pt x="4769" y="1"/>
                    <a:pt x="4766" y="1"/>
                  </a:cubicBezTo>
                  <a:cubicBezTo>
                    <a:pt x="4207" y="44"/>
                    <a:pt x="3711" y="157"/>
                    <a:pt x="3273" y="319"/>
                  </a:cubicBezTo>
                  <a:cubicBezTo>
                    <a:pt x="2505" y="603"/>
                    <a:pt x="1913" y="1046"/>
                    <a:pt x="1463" y="1548"/>
                  </a:cubicBezTo>
                  <a:cubicBezTo>
                    <a:pt x="1125" y="1926"/>
                    <a:pt x="866" y="2335"/>
                    <a:pt x="667" y="2736"/>
                  </a:cubicBezTo>
                  <a:cubicBezTo>
                    <a:pt x="369" y="3338"/>
                    <a:pt x="203" y="3924"/>
                    <a:pt x="112" y="4359"/>
                  </a:cubicBezTo>
                  <a:cubicBezTo>
                    <a:pt x="22" y="4794"/>
                    <a:pt x="6" y="5082"/>
                    <a:pt x="3" y="5088"/>
                  </a:cubicBezTo>
                  <a:cubicBezTo>
                    <a:pt x="1" y="5132"/>
                    <a:pt x="17" y="5175"/>
                    <a:pt x="49" y="5204"/>
                  </a:cubicBezTo>
                  <a:cubicBezTo>
                    <a:pt x="76" y="5229"/>
                    <a:pt x="112" y="5244"/>
                    <a:pt x="149" y="5244"/>
                  </a:cubicBezTo>
                  <a:cubicBezTo>
                    <a:pt x="156" y="5244"/>
                    <a:pt x="163" y="5243"/>
                    <a:pt x="169" y="5242"/>
                  </a:cubicBezTo>
                  <a:lnTo>
                    <a:pt x="169" y="5241"/>
                  </a:lnTo>
                  <a:lnTo>
                    <a:pt x="169" y="5241"/>
                  </a:lnTo>
                  <a:cubicBezTo>
                    <a:pt x="1267" y="5091"/>
                    <a:pt x="2119" y="4699"/>
                    <a:pt x="2772" y="4192"/>
                  </a:cubicBezTo>
                  <a:cubicBezTo>
                    <a:pt x="3265" y="3814"/>
                    <a:pt x="3643" y="3370"/>
                    <a:pt x="3936" y="2921"/>
                  </a:cubicBezTo>
                  <a:cubicBezTo>
                    <a:pt x="4375" y="2247"/>
                    <a:pt x="4621" y="1561"/>
                    <a:pt x="4758" y="1040"/>
                  </a:cubicBezTo>
                  <a:cubicBezTo>
                    <a:pt x="4894" y="519"/>
                    <a:pt x="4921" y="166"/>
                    <a:pt x="4921" y="158"/>
                  </a:cubicBezTo>
                  <a:cubicBezTo>
                    <a:pt x="4926" y="116"/>
                    <a:pt x="4908" y="73"/>
                    <a:pt x="4880" y="44"/>
                  </a:cubicBezTo>
                  <a:cubicBezTo>
                    <a:pt x="4852" y="16"/>
                    <a:pt x="4814" y="0"/>
                    <a:pt x="47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24"/>
            <p:cNvSpPr/>
            <p:nvPr/>
          </p:nvSpPr>
          <p:spPr>
            <a:xfrm>
              <a:off x="4067944" y="979249"/>
              <a:ext cx="360295" cy="210684"/>
            </a:xfrm>
            <a:custGeom>
              <a:rect b="b" l="l" r="r" t="t"/>
              <a:pathLst>
                <a:path extrusionOk="0" h="3536" w="6047">
                  <a:moveTo>
                    <a:pt x="948" y="291"/>
                  </a:moveTo>
                  <a:cubicBezTo>
                    <a:pt x="1970" y="291"/>
                    <a:pt x="2778" y="477"/>
                    <a:pt x="3415" y="755"/>
                  </a:cubicBezTo>
                  <a:cubicBezTo>
                    <a:pt x="3892" y="960"/>
                    <a:pt x="4277" y="1221"/>
                    <a:pt x="4584" y="1493"/>
                  </a:cubicBezTo>
                  <a:cubicBezTo>
                    <a:pt x="5046" y="1900"/>
                    <a:pt x="5335" y="2336"/>
                    <a:pt x="5510" y="2669"/>
                  </a:cubicBezTo>
                  <a:cubicBezTo>
                    <a:pt x="5595" y="2836"/>
                    <a:pt x="5655" y="2975"/>
                    <a:pt x="5690" y="3075"/>
                  </a:cubicBezTo>
                  <a:cubicBezTo>
                    <a:pt x="5691" y="3079"/>
                    <a:pt x="5693" y="3082"/>
                    <a:pt x="5694" y="3086"/>
                  </a:cubicBezTo>
                  <a:lnTo>
                    <a:pt x="5694" y="3086"/>
                  </a:lnTo>
                  <a:cubicBezTo>
                    <a:pt x="5268" y="3193"/>
                    <a:pt x="4874" y="3240"/>
                    <a:pt x="4507" y="3240"/>
                  </a:cubicBezTo>
                  <a:cubicBezTo>
                    <a:pt x="3762" y="3240"/>
                    <a:pt x="3129" y="3047"/>
                    <a:pt x="2596" y="2757"/>
                  </a:cubicBezTo>
                  <a:cubicBezTo>
                    <a:pt x="2197" y="2539"/>
                    <a:pt x="1852" y="2266"/>
                    <a:pt x="1558" y="1978"/>
                  </a:cubicBezTo>
                  <a:cubicBezTo>
                    <a:pt x="1121" y="1546"/>
                    <a:pt x="802" y="1081"/>
                    <a:pt x="593" y="724"/>
                  </a:cubicBezTo>
                  <a:cubicBezTo>
                    <a:pt x="495" y="557"/>
                    <a:pt x="422" y="414"/>
                    <a:pt x="371" y="309"/>
                  </a:cubicBezTo>
                  <a:lnTo>
                    <a:pt x="371" y="309"/>
                  </a:lnTo>
                  <a:cubicBezTo>
                    <a:pt x="571" y="296"/>
                    <a:pt x="762" y="291"/>
                    <a:pt x="948" y="291"/>
                  </a:cubicBezTo>
                  <a:close/>
                  <a:moveTo>
                    <a:pt x="953" y="0"/>
                  </a:moveTo>
                  <a:cubicBezTo>
                    <a:pt x="696" y="0"/>
                    <a:pt x="424" y="12"/>
                    <a:pt x="142" y="36"/>
                  </a:cubicBezTo>
                  <a:cubicBezTo>
                    <a:pt x="95" y="41"/>
                    <a:pt x="54" y="66"/>
                    <a:pt x="30" y="105"/>
                  </a:cubicBezTo>
                  <a:cubicBezTo>
                    <a:pt x="5" y="142"/>
                    <a:pt x="1" y="193"/>
                    <a:pt x="17" y="236"/>
                  </a:cubicBezTo>
                  <a:cubicBezTo>
                    <a:pt x="18" y="241"/>
                    <a:pt x="102" y="447"/>
                    <a:pt x="272" y="755"/>
                  </a:cubicBezTo>
                  <a:cubicBezTo>
                    <a:pt x="529" y="1216"/>
                    <a:pt x="986" y="1906"/>
                    <a:pt x="1680" y="2486"/>
                  </a:cubicBezTo>
                  <a:cubicBezTo>
                    <a:pt x="2028" y="2778"/>
                    <a:pt x="2434" y="3038"/>
                    <a:pt x="2905" y="3229"/>
                  </a:cubicBezTo>
                  <a:cubicBezTo>
                    <a:pt x="3373" y="3420"/>
                    <a:pt x="3910" y="3535"/>
                    <a:pt x="4505" y="3535"/>
                  </a:cubicBezTo>
                  <a:cubicBezTo>
                    <a:pt x="4945" y="3535"/>
                    <a:pt x="5419" y="3473"/>
                    <a:pt x="5924" y="3332"/>
                  </a:cubicBezTo>
                  <a:cubicBezTo>
                    <a:pt x="6001" y="3309"/>
                    <a:pt x="6046" y="3231"/>
                    <a:pt x="6027" y="3152"/>
                  </a:cubicBezTo>
                  <a:lnTo>
                    <a:pt x="6027" y="3152"/>
                  </a:lnTo>
                  <a:lnTo>
                    <a:pt x="6029" y="3152"/>
                  </a:lnTo>
                  <a:cubicBezTo>
                    <a:pt x="6027" y="3144"/>
                    <a:pt x="5976" y="2946"/>
                    <a:pt x="5833" y="2649"/>
                  </a:cubicBezTo>
                  <a:cubicBezTo>
                    <a:pt x="5727" y="2426"/>
                    <a:pt x="5566" y="2148"/>
                    <a:pt x="5338" y="1859"/>
                  </a:cubicBezTo>
                  <a:cubicBezTo>
                    <a:pt x="4995" y="1424"/>
                    <a:pt x="4496" y="957"/>
                    <a:pt x="3781" y="602"/>
                  </a:cubicBezTo>
                  <a:cubicBezTo>
                    <a:pt x="3067" y="244"/>
                    <a:pt x="2142" y="0"/>
                    <a:pt x="9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24"/>
            <p:cNvSpPr/>
            <p:nvPr/>
          </p:nvSpPr>
          <p:spPr>
            <a:xfrm>
              <a:off x="4034637" y="1211799"/>
              <a:ext cx="390802" cy="212948"/>
            </a:xfrm>
            <a:custGeom>
              <a:rect b="b" l="l" r="r" t="t"/>
              <a:pathLst>
                <a:path extrusionOk="0" h="3574" w="6559">
                  <a:moveTo>
                    <a:pt x="967" y="299"/>
                  </a:moveTo>
                  <a:cubicBezTo>
                    <a:pt x="2019" y="299"/>
                    <a:pt x="2871" y="483"/>
                    <a:pt x="3562" y="761"/>
                  </a:cubicBezTo>
                  <a:cubicBezTo>
                    <a:pt x="4080" y="966"/>
                    <a:pt x="4507" y="1227"/>
                    <a:pt x="4857" y="1496"/>
                  </a:cubicBezTo>
                  <a:cubicBezTo>
                    <a:pt x="5380" y="1904"/>
                    <a:pt x="5729" y="2339"/>
                    <a:pt x="5949" y="2671"/>
                  </a:cubicBezTo>
                  <a:cubicBezTo>
                    <a:pt x="6056" y="2837"/>
                    <a:pt x="6132" y="2978"/>
                    <a:pt x="6182" y="3076"/>
                  </a:cubicBezTo>
                  <a:cubicBezTo>
                    <a:pt x="6183" y="3080"/>
                    <a:pt x="6185" y="3084"/>
                    <a:pt x="6187" y="3087"/>
                  </a:cubicBezTo>
                  <a:lnTo>
                    <a:pt x="6187" y="3087"/>
                  </a:lnTo>
                  <a:cubicBezTo>
                    <a:pt x="5794" y="3220"/>
                    <a:pt x="5413" y="3278"/>
                    <a:pt x="5043" y="3278"/>
                  </a:cubicBezTo>
                  <a:cubicBezTo>
                    <a:pt x="4369" y="3278"/>
                    <a:pt x="3737" y="3084"/>
                    <a:pt x="3160" y="2789"/>
                  </a:cubicBezTo>
                  <a:cubicBezTo>
                    <a:pt x="2730" y="2567"/>
                    <a:pt x="2334" y="2289"/>
                    <a:pt x="1980" y="1994"/>
                  </a:cubicBezTo>
                  <a:cubicBezTo>
                    <a:pt x="1454" y="1552"/>
                    <a:pt x="1024" y="1079"/>
                    <a:pt x="728" y="716"/>
                  </a:cubicBezTo>
                  <a:cubicBezTo>
                    <a:pt x="598" y="555"/>
                    <a:pt x="496" y="418"/>
                    <a:pt x="420" y="314"/>
                  </a:cubicBezTo>
                  <a:lnTo>
                    <a:pt x="420" y="314"/>
                  </a:lnTo>
                  <a:cubicBezTo>
                    <a:pt x="608" y="303"/>
                    <a:pt x="790" y="299"/>
                    <a:pt x="967" y="299"/>
                  </a:cubicBezTo>
                  <a:close/>
                  <a:moveTo>
                    <a:pt x="974" y="0"/>
                  </a:moveTo>
                  <a:cubicBezTo>
                    <a:pt x="709" y="0"/>
                    <a:pt x="431" y="11"/>
                    <a:pt x="142" y="35"/>
                  </a:cubicBezTo>
                  <a:cubicBezTo>
                    <a:pt x="91" y="40"/>
                    <a:pt x="46" y="72"/>
                    <a:pt x="22" y="119"/>
                  </a:cubicBezTo>
                  <a:cubicBezTo>
                    <a:pt x="1" y="164"/>
                    <a:pt x="3" y="218"/>
                    <a:pt x="30" y="263"/>
                  </a:cubicBezTo>
                  <a:cubicBezTo>
                    <a:pt x="35" y="268"/>
                    <a:pt x="560" y="1087"/>
                    <a:pt x="1447" y="1912"/>
                  </a:cubicBezTo>
                  <a:cubicBezTo>
                    <a:pt x="1890" y="2323"/>
                    <a:pt x="2425" y="2737"/>
                    <a:pt x="3030" y="3050"/>
                  </a:cubicBezTo>
                  <a:cubicBezTo>
                    <a:pt x="3637" y="3362"/>
                    <a:pt x="4316" y="3574"/>
                    <a:pt x="5047" y="3574"/>
                  </a:cubicBezTo>
                  <a:cubicBezTo>
                    <a:pt x="5496" y="3574"/>
                    <a:pt x="5966" y="3493"/>
                    <a:pt x="6443" y="3309"/>
                  </a:cubicBezTo>
                  <a:cubicBezTo>
                    <a:pt x="6520" y="3281"/>
                    <a:pt x="6559" y="3195"/>
                    <a:pt x="6528" y="3121"/>
                  </a:cubicBezTo>
                  <a:lnTo>
                    <a:pt x="6528" y="3121"/>
                  </a:lnTo>
                  <a:lnTo>
                    <a:pt x="6387" y="3171"/>
                  </a:lnTo>
                  <a:lnTo>
                    <a:pt x="6527" y="3118"/>
                  </a:lnTo>
                  <a:cubicBezTo>
                    <a:pt x="6523" y="3110"/>
                    <a:pt x="6448" y="2914"/>
                    <a:pt x="6270" y="2620"/>
                  </a:cubicBezTo>
                  <a:cubicBezTo>
                    <a:pt x="6000" y="2182"/>
                    <a:pt x="5493" y="1527"/>
                    <a:pt x="4644" y="979"/>
                  </a:cubicBezTo>
                  <a:cubicBezTo>
                    <a:pt x="4218" y="706"/>
                    <a:pt x="3708" y="461"/>
                    <a:pt x="3101" y="284"/>
                  </a:cubicBezTo>
                  <a:cubicBezTo>
                    <a:pt x="2492" y="108"/>
                    <a:pt x="1786" y="0"/>
                    <a:pt x="9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24"/>
            <p:cNvSpPr/>
            <p:nvPr/>
          </p:nvSpPr>
          <p:spPr>
            <a:xfrm>
              <a:off x="4410543" y="1172356"/>
              <a:ext cx="362381" cy="199780"/>
            </a:xfrm>
            <a:custGeom>
              <a:rect b="b" l="l" r="r" t="t"/>
              <a:pathLst>
                <a:path extrusionOk="0" h="3353" w="6082">
                  <a:moveTo>
                    <a:pt x="4335" y="296"/>
                  </a:moveTo>
                  <a:cubicBezTo>
                    <a:pt x="4760" y="296"/>
                    <a:pt x="5225" y="348"/>
                    <a:pt x="5739" y="467"/>
                  </a:cubicBezTo>
                  <a:lnTo>
                    <a:pt x="5739" y="467"/>
                  </a:lnTo>
                  <a:cubicBezTo>
                    <a:pt x="5710" y="543"/>
                    <a:pt x="5667" y="645"/>
                    <a:pt x="5608" y="765"/>
                  </a:cubicBezTo>
                  <a:cubicBezTo>
                    <a:pt x="5512" y="959"/>
                    <a:pt x="5376" y="1200"/>
                    <a:pt x="5186" y="1452"/>
                  </a:cubicBezTo>
                  <a:cubicBezTo>
                    <a:pt x="4899" y="1829"/>
                    <a:pt x="4496" y="2230"/>
                    <a:pt x="3936" y="2539"/>
                  </a:cubicBezTo>
                  <a:cubicBezTo>
                    <a:pt x="3375" y="2845"/>
                    <a:pt x="2659" y="3060"/>
                    <a:pt x="1738" y="3060"/>
                  </a:cubicBezTo>
                  <a:cubicBezTo>
                    <a:pt x="1320" y="3060"/>
                    <a:pt x="860" y="3016"/>
                    <a:pt x="355" y="2915"/>
                  </a:cubicBezTo>
                  <a:lnTo>
                    <a:pt x="355" y="2915"/>
                  </a:lnTo>
                  <a:cubicBezTo>
                    <a:pt x="388" y="2839"/>
                    <a:pt x="434" y="2740"/>
                    <a:pt x="495" y="2624"/>
                  </a:cubicBezTo>
                  <a:cubicBezTo>
                    <a:pt x="704" y="2229"/>
                    <a:pt x="1089" y="1645"/>
                    <a:pt x="1707" y="1163"/>
                  </a:cubicBezTo>
                  <a:cubicBezTo>
                    <a:pt x="2017" y="922"/>
                    <a:pt x="2385" y="705"/>
                    <a:pt x="2818" y="550"/>
                  </a:cubicBezTo>
                  <a:cubicBezTo>
                    <a:pt x="3252" y="392"/>
                    <a:pt x="3753" y="296"/>
                    <a:pt x="4335" y="296"/>
                  </a:cubicBezTo>
                  <a:close/>
                  <a:moveTo>
                    <a:pt x="4332" y="1"/>
                  </a:moveTo>
                  <a:cubicBezTo>
                    <a:pt x="3509" y="1"/>
                    <a:pt x="2823" y="185"/>
                    <a:pt x="2261" y="465"/>
                  </a:cubicBezTo>
                  <a:cubicBezTo>
                    <a:pt x="1841" y="673"/>
                    <a:pt x="1489" y="937"/>
                    <a:pt x="1200" y="1209"/>
                  </a:cubicBezTo>
                  <a:cubicBezTo>
                    <a:pt x="767" y="1620"/>
                    <a:pt x="471" y="2059"/>
                    <a:pt x="283" y="2396"/>
                  </a:cubicBezTo>
                  <a:cubicBezTo>
                    <a:pt x="97" y="2733"/>
                    <a:pt x="17" y="2967"/>
                    <a:pt x="14" y="2974"/>
                  </a:cubicBezTo>
                  <a:cubicBezTo>
                    <a:pt x="1" y="3014"/>
                    <a:pt x="4" y="3056"/>
                    <a:pt x="27" y="3094"/>
                  </a:cubicBezTo>
                  <a:cubicBezTo>
                    <a:pt x="49" y="3131"/>
                    <a:pt x="83" y="3155"/>
                    <a:pt x="123" y="3166"/>
                  </a:cubicBezTo>
                  <a:cubicBezTo>
                    <a:pt x="712" y="3296"/>
                    <a:pt x="1250" y="3353"/>
                    <a:pt x="1736" y="3353"/>
                  </a:cubicBezTo>
                  <a:cubicBezTo>
                    <a:pt x="2603" y="3353"/>
                    <a:pt x="3311" y="3170"/>
                    <a:pt x="3883" y="2893"/>
                  </a:cubicBezTo>
                  <a:cubicBezTo>
                    <a:pt x="4313" y="2686"/>
                    <a:pt x="4663" y="2428"/>
                    <a:pt x="4949" y="2155"/>
                  </a:cubicBezTo>
                  <a:cubicBezTo>
                    <a:pt x="5376" y="1747"/>
                    <a:pt x="5655" y="1312"/>
                    <a:pt x="5830" y="977"/>
                  </a:cubicBezTo>
                  <a:cubicBezTo>
                    <a:pt x="6002" y="641"/>
                    <a:pt x="6071" y="408"/>
                    <a:pt x="6072" y="400"/>
                  </a:cubicBezTo>
                  <a:cubicBezTo>
                    <a:pt x="6082" y="362"/>
                    <a:pt x="6079" y="322"/>
                    <a:pt x="6058" y="286"/>
                  </a:cubicBezTo>
                  <a:cubicBezTo>
                    <a:pt x="6039" y="253"/>
                    <a:pt x="6007" y="225"/>
                    <a:pt x="5966" y="217"/>
                  </a:cubicBezTo>
                  <a:cubicBezTo>
                    <a:pt x="5371" y="68"/>
                    <a:pt x="4827" y="1"/>
                    <a:pt x="433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24"/>
            <p:cNvSpPr/>
            <p:nvPr/>
          </p:nvSpPr>
          <p:spPr>
            <a:xfrm>
              <a:off x="4196583" y="525290"/>
              <a:ext cx="202878" cy="392232"/>
            </a:xfrm>
            <a:custGeom>
              <a:rect b="b" l="l" r="r" t="t"/>
              <a:pathLst>
                <a:path extrusionOk="0" h="6583" w="3405">
                  <a:moveTo>
                    <a:pt x="530" y="362"/>
                  </a:moveTo>
                  <a:cubicBezTo>
                    <a:pt x="604" y="403"/>
                    <a:pt x="701" y="459"/>
                    <a:pt x="815" y="532"/>
                  </a:cubicBezTo>
                  <a:cubicBezTo>
                    <a:pt x="1203" y="782"/>
                    <a:pt x="1780" y="1227"/>
                    <a:pt x="2255" y="1892"/>
                  </a:cubicBezTo>
                  <a:cubicBezTo>
                    <a:pt x="2494" y="2226"/>
                    <a:pt x="2706" y="2611"/>
                    <a:pt x="2858" y="3055"/>
                  </a:cubicBezTo>
                  <a:cubicBezTo>
                    <a:pt x="3014" y="3502"/>
                    <a:pt x="3107" y="4004"/>
                    <a:pt x="3107" y="4574"/>
                  </a:cubicBezTo>
                  <a:cubicBezTo>
                    <a:pt x="3107" y="5077"/>
                    <a:pt x="3034" y="5634"/>
                    <a:pt x="2860" y="6243"/>
                  </a:cubicBezTo>
                  <a:lnTo>
                    <a:pt x="2860" y="6243"/>
                  </a:lnTo>
                  <a:cubicBezTo>
                    <a:pt x="2787" y="6213"/>
                    <a:pt x="2689" y="6169"/>
                    <a:pt x="2574" y="6110"/>
                  </a:cubicBezTo>
                  <a:cubicBezTo>
                    <a:pt x="2383" y="6011"/>
                    <a:pt x="2144" y="5870"/>
                    <a:pt x="1893" y="5672"/>
                  </a:cubicBezTo>
                  <a:cubicBezTo>
                    <a:pt x="1518" y="5377"/>
                    <a:pt x="1121" y="4963"/>
                    <a:pt x="815" y="4393"/>
                  </a:cubicBezTo>
                  <a:cubicBezTo>
                    <a:pt x="510" y="3820"/>
                    <a:pt x="295" y="3094"/>
                    <a:pt x="295" y="2165"/>
                  </a:cubicBezTo>
                  <a:cubicBezTo>
                    <a:pt x="295" y="1633"/>
                    <a:pt x="365" y="1034"/>
                    <a:pt x="530" y="362"/>
                  </a:cubicBezTo>
                  <a:close/>
                  <a:moveTo>
                    <a:pt x="433" y="0"/>
                  </a:moveTo>
                  <a:cubicBezTo>
                    <a:pt x="411" y="0"/>
                    <a:pt x="390" y="5"/>
                    <a:pt x="370" y="13"/>
                  </a:cubicBezTo>
                  <a:cubicBezTo>
                    <a:pt x="333" y="31"/>
                    <a:pt x="303" y="68"/>
                    <a:pt x="293" y="108"/>
                  </a:cubicBezTo>
                  <a:cubicBezTo>
                    <a:pt x="89" y="874"/>
                    <a:pt x="1" y="1556"/>
                    <a:pt x="1" y="2165"/>
                  </a:cubicBezTo>
                  <a:cubicBezTo>
                    <a:pt x="1" y="3036"/>
                    <a:pt x="182" y="3751"/>
                    <a:pt x="455" y="4329"/>
                  </a:cubicBezTo>
                  <a:cubicBezTo>
                    <a:pt x="659" y="4764"/>
                    <a:pt x="914" y="5120"/>
                    <a:pt x="1184" y="5412"/>
                  </a:cubicBezTo>
                  <a:cubicBezTo>
                    <a:pt x="1585" y="5849"/>
                    <a:pt x="2016" y="6139"/>
                    <a:pt x="2345" y="6321"/>
                  </a:cubicBezTo>
                  <a:cubicBezTo>
                    <a:pt x="2677" y="6501"/>
                    <a:pt x="2906" y="6573"/>
                    <a:pt x="2913" y="6576"/>
                  </a:cubicBezTo>
                  <a:cubicBezTo>
                    <a:pt x="2928" y="6580"/>
                    <a:pt x="2942" y="6582"/>
                    <a:pt x="2957" y="6582"/>
                  </a:cubicBezTo>
                  <a:cubicBezTo>
                    <a:pt x="2981" y="6582"/>
                    <a:pt x="3004" y="6577"/>
                    <a:pt x="3025" y="6565"/>
                  </a:cubicBezTo>
                  <a:cubicBezTo>
                    <a:pt x="3059" y="6547"/>
                    <a:pt x="3086" y="6516"/>
                    <a:pt x="3097" y="6481"/>
                  </a:cubicBezTo>
                  <a:lnTo>
                    <a:pt x="3097" y="6481"/>
                  </a:lnTo>
                  <a:lnTo>
                    <a:pt x="3097" y="6481"/>
                  </a:lnTo>
                  <a:cubicBezTo>
                    <a:pt x="3313" y="5786"/>
                    <a:pt x="3404" y="5152"/>
                    <a:pt x="3404" y="4577"/>
                  </a:cubicBezTo>
                  <a:cubicBezTo>
                    <a:pt x="3404" y="3768"/>
                    <a:pt x="3223" y="3076"/>
                    <a:pt x="2950" y="2494"/>
                  </a:cubicBezTo>
                  <a:cubicBezTo>
                    <a:pt x="2744" y="2059"/>
                    <a:pt x="2489" y="1685"/>
                    <a:pt x="2221" y="1371"/>
                  </a:cubicBezTo>
                  <a:cubicBezTo>
                    <a:pt x="1820" y="903"/>
                    <a:pt x="1389" y="564"/>
                    <a:pt x="1060" y="342"/>
                  </a:cubicBezTo>
                  <a:cubicBezTo>
                    <a:pt x="731" y="123"/>
                    <a:pt x="502" y="15"/>
                    <a:pt x="495" y="13"/>
                  </a:cubicBezTo>
                  <a:cubicBezTo>
                    <a:pt x="475" y="5"/>
                    <a:pt x="454" y="0"/>
                    <a:pt x="43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24"/>
            <p:cNvSpPr/>
            <p:nvPr/>
          </p:nvSpPr>
          <p:spPr>
            <a:xfrm>
              <a:off x="3460203" y="1084471"/>
              <a:ext cx="323652" cy="331577"/>
            </a:xfrm>
            <a:custGeom>
              <a:rect b="b" l="l" r="r" t="t"/>
              <a:pathLst>
                <a:path extrusionOk="0" h="5565" w="5432">
                  <a:moveTo>
                    <a:pt x="4140" y="1"/>
                  </a:moveTo>
                  <a:cubicBezTo>
                    <a:pt x="4121" y="1"/>
                    <a:pt x="4101" y="2"/>
                    <a:pt x="4081" y="5"/>
                  </a:cubicBezTo>
                  <a:cubicBezTo>
                    <a:pt x="2903" y="187"/>
                    <a:pt x="3208" y="2638"/>
                    <a:pt x="3208" y="2638"/>
                  </a:cubicBezTo>
                  <a:cubicBezTo>
                    <a:pt x="3208" y="2638"/>
                    <a:pt x="2351" y="1271"/>
                    <a:pt x="1502" y="1271"/>
                  </a:cubicBezTo>
                  <a:cubicBezTo>
                    <a:pt x="1304" y="1271"/>
                    <a:pt x="1106" y="1345"/>
                    <a:pt x="920" y="1529"/>
                  </a:cubicBezTo>
                  <a:cubicBezTo>
                    <a:pt x="0" y="2437"/>
                    <a:pt x="2396" y="5564"/>
                    <a:pt x="3809" y="5564"/>
                  </a:cubicBezTo>
                  <a:cubicBezTo>
                    <a:pt x="3905" y="5564"/>
                    <a:pt x="3996" y="5550"/>
                    <a:pt x="4081" y="5520"/>
                  </a:cubicBezTo>
                  <a:cubicBezTo>
                    <a:pt x="5432" y="5040"/>
                    <a:pt x="5266" y="1"/>
                    <a:pt x="41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24"/>
            <p:cNvSpPr/>
            <p:nvPr/>
          </p:nvSpPr>
          <p:spPr>
            <a:xfrm>
              <a:off x="3583896" y="1206020"/>
              <a:ext cx="181846" cy="209969"/>
            </a:xfrm>
            <a:custGeom>
              <a:rect b="b" l="l" r="r" t="t"/>
              <a:pathLst>
                <a:path extrusionOk="0" h="3524" w="3052">
                  <a:moveTo>
                    <a:pt x="2939" y="1"/>
                  </a:moveTo>
                  <a:lnTo>
                    <a:pt x="2939" y="1"/>
                  </a:lnTo>
                  <a:cubicBezTo>
                    <a:pt x="2661" y="2098"/>
                    <a:pt x="1337" y="2541"/>
                    <a:pt x="266" y="2541"/>
                  </a:cubicBezTo>
                  <a:cubicBezTo>
                    <a:pt x="175" y="2541"/>
                    <a:pt x="86" y="2538"/>
                    <a:pt x="0" y="2532"/>
                  </a:cubicBezTo>
                  <a:lnTo>
                    <a:pt x="0" y="2532"/>
                  </a:lnTo>
                  <a:cubicBezTo>
                    <a:pt x="569" y="3107"/>
                    <a:pt x="1217" y="3524"/>
                    <a:pt x="1734" y="3524"/>
                  </a:cubicBezTo>
                  <a:cubicBezTo>
                    <a:pt x="1829" y="3524"/>
                    <a:pt x="1920" y="3510"/>
                    <a:pt x="2005" y="3480"/>
                  </a:cubicBezTo>
                  <a:cubicBezTo>
                    <a:pt x="2776" y="3207"/>
                    <a:pt x="3052" y="1457"/>
                    <a:pt x="2939"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4"/>
            <p:cNvSpPr/>
            <p:nvPr/>
          </p:nvSpPr>
          <p:spPr>
            <a:xfrm>
              <a:off x="3494045" y="1075653"/>
              <a:ext cx="274854" cy="349392"/>
            </a:xfrm>
            <a:custGeom>
              <a:rect b="b" l="l" r="r" t="t"/>
              <a:pathLst>
                <a:path extrusionOk="0" h="5864" w="4613">
                  <a:moveTo>
                    <a:pt x="3566" y="1"/>
                  </a:moveTo>
                  <a:cubicBezTo>
                    <a:pt x="3540" y="1"/>
                    <a:pt x="3513" y="4"/>
                    <a:pt x="3484" y="7"/>
                  </a:cubicBezTo>
                  <a:cubicBezTo>
                    <a:pt x="3356" y="28"/>
                    <a:pt x="3240" y="71"/>
                    <a:pt x="3137" y="134"/>
                  </a:cubicBezTo>
                  <a:cubicBezTo>
                    <a:pt x="3035" y="197"/>
                    <a:pt x="2948" y="277"/>
                    <a:pt x="2874" y="368"/>
                  </a:cubicBezTo>
                  <a:cubicBezTo>
                    <a:pt x="2824" y="433"/>
                    <a:pt x="2834" y="526"/>
                    <a:pt x="2898" y="575"/>
                  </a:cubicBezTo>
                  <a:cubicBezTo>
                    <a:pt x="2928" y="597"/>
                    <a:pt x="2963" y="607"/>
                    <a:pt x="2996" y="607"/>
                  </a:cubicBezTo>
                  <a:cubicBezTo>
                    <a:pt x="3040" y="607"/>
                    <a:pt x="3083" y="588"/>
                    <a:pt x="3112" y="551"/>
                  </a:cubicBezTo>
                  <a:cubicBezTo>
                    <a:pt x="3166" y="482"/>
                    <a:pt x="3227" y="426"/>
                    <a:pt x="3296" y="383"/>
                  </a:cubicBezTo>
                  <a:cubicBezTo>
                    <a:pt x="3367" y="341"/>
                    <a:pt x="3442" y="310"/>
                    <a:pt x="3532" y="296"/>
                  </a:cubicBezTo>
                  <a:cubicBezTo>
                    <a:pt x="3545" y="294"/>
                    <a:pt x="3560" y="294"/>
                    <a:pt x="3569" y="294"/>
                  </a:cubicBezTo>
                  <a:cubicBezTo>
                    <a:pt x="3592" y="294"/>
                    <a:pt x="3611" y="298"/>
                    <a:pt x="3633" y="304"/>
                  </a:cubicBezTo>
                  <a:cubicBezTo>
                    <a:pt x="3672" y="317"/>
                    <a:pt x="3714" y="338"/>
                    <a:pt x="3757" y="378"/>
                  </a:cubicBezTo>
                  <a:cubicBezTo>
                    <a:pt x="3796" y="413"/>
                    <a:pt x="3836" y="458"/>
                    <a:pt x="3874" y="518"/>
                  </a:cubicBezTo>
                  <a:cubicBezTo>
                    <a:pt x="3942" y="617"/>
                    <a:pt x="4004" y="754"/>
                    <a:pt x="4060" y="914"/>
                  </a:cubicBezTo>
                  <a:cubicBezTo>
                    <a:pt x="4146" y="1155"/>
                    <a:pt x="4211" y="1452"/>
                    <a:pt x="4255" y="1779"/>
                  </a:cubicBezTo>
                  <a:cubicBezTo>
                    <a:pt x="4300" y="2107"/>
                    <a:pt x="4324" y="2460"/>
                    <a:pt x="4324" y="2818"/>
                  </a:cubicBezTo>
                  <a:cubicBezTo>
                    <a:pt x="4324" y="3136"/>
                    <a:pt x="4306" y="3457"/>
                    <a:pt x="4268" y="3760"/>
                  </a:cubicBezTo>
                  <a:cubicBezTo>
                    <a:pt x="4239" y="3987"/>
                    <a:pt x="4202" y="4205"/>
                    <a:pt x="4150" y="4406"/>
                  </a:cubicBezTo>
                  <a:cubicBezTo>
                    <a:pt x="4077" y="4708"/>
                    <a:pt x="3979" y="4969"/>
                    <a:pt x="3858" y="5165"/>
                  </a:cubicBezTo>
                  <a:cubicBezTo>
                    <a:pt x="3797" y="5263"/>
                    <a:pt x="3735" y="5343"/>
                    <a:pt x="3667" y="5406"/>
                  </a:cubicBezTo>
                  <a:cubicBezTo>
                    <a:pt x="3601" y="5467"/>
                    <a:pt x="3532" y="5510"/>
                    <a:pt x="3460" y="5536"/>
                  </a:cubicBezTo>
                  <a:cubicBezTo>
                    <a:pt x="3393" y="5560"/>
                    <a:pt x="3320" y="5571"/>
                    <a:pt x="3237" y="5571"/>
                  </a:cubicBezTo>
                  <a:cubicBezTo>
                    <a:pt x="3120" y="5571"/>
                    <a:pt x="2983" y="5546"/>
                    <a:pt x="2839" y="5491"/>
                  </a:cubicBezTo>
                  <a:cubicBezTo>
                    <a:pt x="2585" y="5399"/>
                    <a:pt x="2306" y="5229"/>
                    <a:pt x="2030" y="5006"/>
                  </a:cubicBezTo>
                  <a:cubicBezTo>
                    <a:pt x="1616" y="4671"/>
                    <a:pt x="1209" y="4221"/>
                    <a:pt x="896" y="3756"/>
                  </a:cubicBezTo>
                  <a:cubicBezTo>
                    <a:pt x="739" y="3523"/>
                    <a:pt x="604" y="3288"/>
                    <a:pt x="503" y="3062"/>
                  </a:cubicBezTo>
                  <a:cubicBezTo>
                    <a:pt x="400" y="2834"/>
                    <a:pt x="331" y="2621"/>
                    <a:pt x="304" y="2430"/>
                  </a:cubicBezTo>
                  <a:cubicBezTo>
                    <a:pt x="292" y="2356"/>
                    <a:pt x="230" y="2303"/>
                    <a:pt x="158" y="2303"/>
                  </a:cubicBezTo>
                  <a:cubicBezTo>
                    <a:pt x="151" y="2303"/>
                    <a:pt x="144" y="2303"/>
                    <a:pt x="137" y="2304"/>
                  </a:cubicBezTo>
                  <a:cubicBezTo>
                    <a:pt x="57" y="2317"/>
                    <a:pt x="1" y="2391"/>
                    <a:pt x="13" y="2471"/>
                  </a:cubicBezTo>
                  <a:cubicBezTo>
                    <a:pt x="39" y="2645"/>
                    <a:pt x="89" y="2823"/>
                    <a:pt x="161" y="3007"/>
                  </a:cubicBezTo>
                  <a:cubicBezTo>
                    <a:pt x="286" y="3329"/>
                    <a:pt x="474" y="3664"/>
                    <a:pt x="699" y="3988"/>
                  </a:cubicBezTo>
                  <a:cubicBezTo>
                    <a:pt x="1038" y="4476"/>
                    <a:pt x="1466" y="4937"/>
                    <a:pt x="1908" y="5282"/>
                  </a:cubicBezTo>
                  <a:cubicBezTo>
                    <a:pt x="2128" y="5456"/>
                    <a:pt x="2354" y="5600"/>
                    <a:pt x="2577" y="5700"/>
                  </a:cubicBezTo>
                  <a:cubicBezTo>
                    <a:pt x="2800" y="5802"/>
                    <a:pt x="3020" y="5863"/>
                    <a:pt x="3235" y="5863"/>
                  </a:cubicBezTo>
                  <a:cubicBezTo>
                    <a:pt x="3346" y="5863"/>
                    <a:pt x="3454" y="5847"/>
                    <a:pt x="3556" y="5810"/>
                  </a:cubicBezTo>
                  <a:cubicBezTo>
                    <a:pt x="3659" y="5775"/>
                    <a:pt x="3751" y="5719"/>
                    <a:pt x="3834" y="5647"/>
                  </a:cubicBezTo>
                  <a:cubicBezTo>
                    <a:pt x="3980" y="5521"/>
                    <a:pt x="4096" y="5351"/>
                    <a:pt x="4195" y="5152"/>
                  </a:cubicBezTo>
                  <a:cubicBezTo>
                    <a:pt x="4341" y="4854"/>
                    <a:pt x="4444" y="4486"/>
                    <a:pt x="4512" y="4085"/>
                  </a:cubicBezTo>
                  <a:cubicBezTo>
                    <a:pt x="4581" y="3683"/>
                    <a:pt x="4613" y="3248"/>
                    <a:pt x="4613" y="2816"/>
                  </a:cubicBezTo>
                  <a:cubicBezTo>
                    <a:pt x="4613" y="2473"/>
                    <a:pt x="4592" y="2133"/>
                    <a:pt x="4552" y="1811"/>
                  </a:cubicBezTo>
                  <a:cubicBezTo>
                    <a:pt x="4521" y="1571"/>
                    <a:pt x="4479" y="1344"/>
                    <a:pt x="4428" y="1136"/>
                  </a:cubicBezTo>
                  <a:cubicBezTo>
                    <a:pt x="4388" y="978"/>
                    <a:pt x="4343" y="834"/>
                    <a:pt x="4292" y="702"/>
                  </a:cubicBezTo>
                  <a:cubicBezTo>
                    <a:pt x="4252" y="603"/>
                    <a:pt x="4208" y="513"/>
                    <a:pt x="4160" y="431"/>
                  </a:cubicBezTo>
                  <a:cubicBezTo>
                    <a:pt x="4088" y="309"/>
                    <a:pt x="4008" y="205"/>
                    <a:pt x="3910" y="127"/>
                  </a:cubicBezTo>
                  <a:cubicBezTo>
                    <a:pt x="3860" y="89"/>
                    <a:pt x="3807" y="57"/>
                    <a:pt x="3749" y="36"/>
                  </a:cubicBezTo>
                  <a:cubicBezTo>
                    <a:pt x="3691" y="14"/>
                    <a:pt x="3629" y="1"/>
                    <a:pt x="35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24"/>
            <p:cNvSpPr/>
            <p:nvPr/>
          </p:nvSpPr>
          <p:spPr>
            <a:xfrm>
              <a:off x="3577103" y="1125226"/>
              <a:ext cx="90148" cy="125421"/>
            </a:xfrm>
            <a:custGeom>
              <a:rect b="b" l="l" r="r" t="t"/>
              <a:pathLst>
                <a:path extrusionOk="0" h="2105" w="1513">
                  <a:moveTo>
                    <a:pt x="1346" y="0"/>
                  </a:moveTo>
                  <a:cubicBezTo>
                    <a:pt x="1283" y="0"/>
                    <a:pt x="1226" y="41"/>
                    <a:pt x="1207" y="105"/>
                  </a:cubicBezTo>
                  <a:cubicBezTo>
                    <a:pt x="1149" y="300"/>
                    <a:pt x="1114" y="508"/>
                    <a:pt x="1092" y="710"/>
                  </a:cubicBezTo>
                  <a:cubicBezTo>
                    <a:pt x="1069" y="914"/>
                    <a:pt x="1061" y="1111"/>
                    <a:pt x="1061" y="1291"/>
                  </a:cubicBezTo>
                  <a:cubicBezTo>
                    <a:pt x="1061" y="1350"/>
                    <a:pt x="1062" y="1406"/>
                    <a:pt x="1063" y="1460"/>
                  </a:cubicBezTo>
                  <a:lnTo>
                    <a:pt x="1063" y="1460"/>
                  </a:lnTo>
                  <a:cubicBezTo>
                    <a:pt x="1057" y="1452"/>
                    <a:pt x="1050" y="1444"/>
                    <a:pt x="1044" y="1435"/>
                  </a:cubicBezTo>
                  <a:cubicBezTo>
                    <a:pt x="942" y="1312"/>
                    <a:pt x="825" y="1175"/>
                    <a:pt x="690" y="1045"/>
                  </a:cubicBezTo>
                  <a:cubicBezTo>
                    <a:pt x="555" y="915"/>
                    <a:pt x="406" y="788"/>
                    <a:pt x="246" y="684"/>
                  </a:cubicBezTo>
                  <a:cubicBezTo>
                    <a:pt x="221" y="669"/>
                    <a:pt x="194" y="661"/>
                    <a:pt x="167" y="661"/>
                  </a:cubicBezTo>
                  <a:cubicBezTo>
                    <a:pt x="119" y="661"/>
                    <a:pt x="72" y="685"/>
                    <a:pt x="43" y="729"/>
                  </a:cubicBezTo>
                  <a:cubicBezTo>
                    <a:pt x="0" y="790"/>
                    <a:pt x="19" y="883"/>
                    <a:pt x="88" y="927"/>
                  </a:cubicBezTo>
                  <a:cubicBezTo>
                    <a:pt x="226" y="1015"/>
                    <a:pt x="361" y="1129"/>
                    <a:pt x="485" y="1249"/>
                  </a:cubicBezTo>
                  <a:cubicBezTo>
                    <a:pt x="673" y="1431"/>
                    <a:pt x="830" y="1626"/>
                    <a:pt x="942" y="1779"/>
                  </a:cubicBezTo>
                  <a:cubicBezTo>
                    <a:pt x="999" y="1856"/>
                    <a:pt x="1044" y="1919"/>
                    <a:pt x="1074" y="1965"/>
                  </a:cubicBezTo>
                  <a:cubicBezTo>
                    <a:pt x="1090" y="1986"/>
                    <a:pt x="1100" y="2005"/>
                    <a:pt x="1108" y="2017"/>
                  </a:cubicBezTo>
                  <a:cubicBezTo>
                    <a:pt x="1111" y="2023"/>
                    <a:pt x="1114" y="2026"/>
                    <a:pt x="1116" y="2031"/>
                  </a:cubicBezTo>
                  <a:lnTo>
                    <a:pt x="1117" y="2034"/>
                  </a:lnTo>
                  <a:cubicBezTo>
                    <a:pt x="1145" y="2079"/>
                    <a:pt x="1192" y="2104"/>
                    <a:pt x="1242" y="2104"/>
                  </a:cubicBezTo>
                  <a:cubicBezTo>
                    <a:pt x="1259" y="2104"/>
                    <a:pt x="1276" y="2101"/>
                    <a:pt x="1292" y="2095"/>
                  </a:cubicBezTo>
                  <a:cubicBezTo>
                    <a:pt x="1357" y="2071"/>
                    <a:pt x="1397" y="2007"/>
                    <a:pt x="1389" y="1938"/>
                  </a:cubicBezTo>
                  <a:cubicBezTo>
                    <a:pt x="1389" y="1935"/>
                    <a:pt x="1355" y="1655"/>
                    <a:pt x="1355" y="1288"/>
                  </a:cubicBezTo>
                  <a:cubicBezTo>
                    <a:pt x="1355" y="1119"/>
                    <a:pt x="1363" y="931"/>
                    <a:pt x="1382" y="740"/>
                  </a:cubicBezTo>
                  <a:cubicBezTo>
                    <a:pt x="1403" y="551"/>
                    <a:pt x="1437" y="361"/>
                    <a:pt x="1488" y="188"/>
                  </a:cubicBezTo>
                  <a:cubicBezTo>
                    <a:pt x="1512" y="109"/>
                    <a:pt x="1469" y="28"/>
                    <a:pt x="1390" y="7"/>
                  </a:cubicBezTo>
                  <a:cubicBezTo>
                    <a:pt x="1376" y="2"/>
                    <a:pt x="1361" y="0"/>
                    <a:pt x="134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24"/>
            <p:cNvSpPr/>
            <p:nvPr/>
          </p:nvSpPr>
          <p:spPr>
            <a:xfrm>
              <a:off x="3505366" y="1151621"/>
              <a:ext cx="47487" cy="32770"/>
            </a:xfrm>
            <a:custGeom>
              <a:rect b="b" l="l" r="r" t="t"/>
              <a:pathLst>
                <a:path extrusionOk="0" h="550" w="797">
                  <a:moveTo>
                    <a:pt x="638" y="1"/>
                  </a:moveTo>
                  <a:cubicBezTo>
                    <a:pt x="632" y="1"/>
                    <a:pt x="626" y="1"/>
                    <a:pt x="620" y="2"/>
                  </a:cubicBezTo>
                  <a:cubicBezTo>
                    <a:pt x="522" y="16"/>
                    <a:pt x="425" y="47"/>
                    <a:pt x="329" y="95"/>
                  </a:cubicBezTo>
                  <a:cubicBezTo>
                    <a:pt x="234" y="143"/>
                    <a:pt x="145" y="209"/>
                    <a:pt x="58" y="296"/>
                  </a:cubicBezTo>
                  <a:cubicBezTo>
                    <a:pt x="0" y="352"/>
                    <a:pt x="0" y="447"/>
                    <a:pt x="56" y="504"/>
                  </a:cubicBezTo>
                  <a:cubicBezTo>
                    <a:pt x="85" y="534"/>
                    <a:pt x="124" y="549"/>
                    <a:pt x="162" y="549"/>
                  </a:cubicBezTo>
                  <a:cubicBezTo>
                    <a:pt x="200" y="549"/>
                    <a:pt x="238" y="535"/>
                    <a:pt x="267" y="506"/>
                  </a:cubicBezTo>
                  <a:cubicBezTo>
                    <a:pt x="336" y="440"/>
                    <a:pt x="401" y="392"/>
                    <a:pt x="466" y="358"/>
                  </a:cubicBezTo>
                  <a:cubicBezTo>
                    <a:pt x="531" y="323"/>
                    <a:pt x="596" y="305"/>
                    <a:pt x="660" y="296"/>
                  </a:cubicBezTo>
                  <a:cubicBezTo>
                    <a:pt x="740" y="286"/>
                    <a:pt x="796" y="211"/>
                    <a:pt x="787" y="129"/>
                  </a:cubicBezTo>
                  <a:cubicBezTo>
                    <a:pt x="778" y="53"/>
                    <a:pt x="713" y="1"/>
                    <a:pt x="63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24"/>
            <p:cNvSpPr/>
            <p:nvPr/>
          </p:nvSpPr>
          <p:spPr>
            <a:xfrm>
              <a:off x="3964628" y="2321404"/>
              <a:ext cx="352371" cy="309948"/>
            </a:xfrm>
            <a:custGeom>
              <a:rect b="b" l="l" r="r" t="t"/>
              <a:pathLst>
                <a:path extrusionOk="0" h="5202" w="5914">
                  <a:moveTo>
                    <a:pt x="4590" y="1"/>
                  </a:moveTo>
                  <a:cubicBezTo>
                    <a:pt x="3528" y="1"/>
                    <a:pt x="3027" y="2194"/>
                    <a:pt x="3027" y="2194"/>
                  </a:cubicBezTo>
                  <a:cubicBezTo>
                    <a:pt x="3027" y="2194"/>
                    <a:pt x="2616" y="282"/>
                    <a:pt x="1634" y="282"/>
                  </a:cubicBezTo>
                  <a:cubicBezTo>
                    <a:pt x="1517" y="282"/>
                    <a:pt x="1391" y="310"/>
                    <a:pt x="1256" y="371"/>
                  </a:cubicBezTo>
                  <a:cubicBezTo>
                    <a:pt x="1" y="948"/>
                    <a:pt x="1438" y="5192"/>
                    <a:pt x="2865" y="5202"/>
                  </a:cubicBezTo>
                  <a:cubicBezTo>
                    <a:pt x="2866" y="5202"/>
                    <a:pt x="2868" y="5202"/>
                    <a:pt x="2870" y="5202"/>
                  </a:cubicBezTo>
                  <a:cubicBezTo>
                    <a:pt x="4329" y="5202"/>
                    <a:pt x="5914" y="249"/>
                    <a:pt x="4748" y="17"/>
                  </a:cubicBezTo>
                  <a:cubicBezTo>
                    <a:pt x="4694" y="6"/>
                    <a:pt x="4641" y="1"/>
                    <a:pt x="45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24"/>
            <p:cNvSpPr/>
            <p:nvPr/>
          </p:nvSpPr>
          <p:spPr>
            <a:xfrm>
              <a:off x="4042324" y="2455405"/>
              <a:ext cx="216225" cy="175947"/>
            </a:xfrm>
            <a:custGeom>
              <a:rect b="b" l="l" r="r" t="t"/>
              <a:pathLst>
                <a:path extrusionOk="0" h="2953" w="3629">
                  <a:moveTo>
                    <a:pt x="3628" y="1"/>
                  </a:moveTo>
                  <a:lnTo>
                    <a:pt x="3628" y="1"/>
                  </a:lnTo>
                  <a:cubicBezTo>
                    <a:pt x="2957" y="1287"/>
                    <a:pt x="2090" y="1675"/>
                    <a:pt x="1288" y="1675"/>
                  </a:cubicBezTo>
                  <a:cubicBezTo>
                    <a:pt x="820" y="1675"/>
                    <a:pt x="373" y="1543"/>
                    <a:pt x="0" y="1380"/>
                  </a:cubicBezTo>
                  <a:lnTo>
                    <a:pt x="0" y="1380"/>
                  </a:lnTo>
                  <a:cubicBezTo>
                    <a:pt x="402" y="2248"/>
                    <a:pt x="981" y="2948"/>
                    <a:pt x="1561" y="2953"/>
                  </a:cubicBezTo>
                  <a:cubicBezTo>
                    <a:pt x="1562" y="2953"/>
                    <a:pt x="1564" y="2953"/>
                    <a:pt x="1566" y="2953"/>
                  </a:cubicBezTo>
                  <a:cubicBezTo>
                    <a:pt x="2381" y="2953"/>
                    <a:pt x="3236" y="1406"/>
                    <a:pt x="3628"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4"/>
            <p:cNvSpPr/>
            <p:nvPr/>
          </p:nvSpPr>
          <p:spPr>
            <a:xfrm>
              <a:off x="4001867" y="2312824"/>
              <a:ext cx="278369" cy="327465"/>
            </a:xfrm>
            <a:custGeom>
              <a:rect b="b" l="l" r="r" t="t"/>
              <a:pathLst>
                <a:path extrusionOk="0" h="5496" w="4672">
                  <a:moveTo>
                    <a:pt x="3961" y="0"/>
                  </a:moveTo>
                  <a:cubicBezTo>
                    <a:pt x="3803" y="0"/>
                    <a:pt x="3654" y="42"/>
                    <a:pt x="3522" y="111"/>
                  </a:cubicBezTo>
                  <a:cubicBezTo>
                    <a:pt x="3405" y="170"/>
                    <a:pt x="3299" y="254"/>
                    <a:pt x="3205" y="347"/>
                  </a:cubicBezTo>
                  <a:cubicBezTo>
                    <a:pt x="3036" y="512"/>
                    <a:pt x="2898" y="716"/>
                    <a:pt x="2779" y="930"/>
                  </a:cubicBezTo>
                  <a:cubicBezTo>
                    <a:pt x="2614" y="1231"/>
                    <a:pt x="2489" y="1548"/>
                    <a:pt x="2403" y="1805"/>
                  </a:cubicBezTo>
                  <a:lnTo>
                    <a:pt x="2403" y="1805"/>
                  </a:lnTo>
                  <a:cubicBezTo>
                    <a:pt x="2371" y="1711"/>
                    <a:pt x="2334" y="1610"/>
                    <a:pt x="2290" y="1506"/>
                  </a:cubicBezTo>
                  <a:cubicBezTo>
                    <a:pt x="2233" y="1370"/>
                    <a:pt x="2166" y="1227"/>
                    <a:pt x="2089" y="1089"/>
                  </a:cubicBezTo>
                  <a:cubicBezTo>
                    <a:pt x="1973" y="881"/>
                    <a:pt x="1830" y="684"/>
                    <a:pt x="1654" y="535"/>
                  </a:cubicBezTo>
                  <a:cubicBezTo>
                    <a:pt x="1566" y="459"/>
                    <a:pt x="1468" y="395"/>
                    <a:pt x="1360" y="350"/>
                  </a:cubicBezTo>
                  <a:cubicBezTo>
                    <a:pt x="1254" y="305"/>
                    <a:pt x="1135" y="279"/>
                    <a:pt x="1012" y="279"/>
                  </a:cubicBezTo>
                  <a:cubicBezTo>
                    <a:pt x="923" y="279"/>
                    <a:pt x="834" y="291"/>
                    <a:pt x="740" y="320"/>
                  </a:cubicBezTo>
                  <a:cubicBezTo>
                    <a:pt x="662" y="342"/>
                    <a:pt x="618" y="424"/>
                    <a:pt x="641" y="503"/>
                  </a:cubicBezTo>
                  <a:cubicBezTo>
                    <a:pt x="659" y="566"/>
                    <a:pt x="717" y="608"/>
                    <a:pt x="780" y="608"/>
                  </a:cubicBezTo>
                  <a:cubicBezTo>
                    <a:pt x="794" y="608"/>
                    <a:pt x="807" y="606"/>
                    <a:pt x="821" y="602"/>
                  </a:cubicBezTo>
                  <a:cubicBezTo>
                    <a:pt x="890" y="581"/>
                    <a:pt x="952" y="573"/>
                    <a:pt x="1010" y="573"/>
                  </a:cubicBezTo>
                  <a:cubicBezTo>
                    <a:pt x="1108" y="573"/>
                    <a:pt x="1198" y="597"/>
                    <a:pt x="1286" y="641"/>
                  </a:cubicBezTo>
                  <a:cubicBezTo>
                    <a:pt x="1363" y="679"/>
                    <a:pt x="1437" y="732"/>
                    <a:pt x="1508" y="800"/>
                  </a:cubicBezTo>
                  <a:cubicBezTo>
                    <a:pt x="1630" y="915"/>
                    <a:pt x="1742" y="1073"/>
                    <a:pt x="1838" y="1243"/>
                  </a:cubicBezTo>
                  <a:cubicBezTo>
                    <a:pt x="1981" y="1496"/>
                    <a:pt x="2089" y="1782"/>
                    <a:pt x="2158" y="1999"/>
                  </a:cubicBezTo>
                  <a:cubicBezTo>
                    <a:pt x="2192" y="2106"/>
                    <a:pt x="2217" y="2201"/>
                    <a:pt x="2233" y="2265"/>
                  </a:cubicBezTo>
                  <a:cubicBezTo>
                    <a:pt x="2241" y="2297"/>
                    <a:pt x="2248" y="2325"/>
                    <a:pt x="2251" y="2342"/>
                  </a:cubicBezTo>
                  <a:cubicBezTo>
                    <a:pt x="2254" y="2350"/>
                    <a:pt x="2256" y="2358"/>
                    <a:pt x="2256" y="2362"/>
                  </a:cubicBezTo>
                  <a:cubicBezTo>
                    <a:pt x="2256" y="2365"/>
                    <a:pt x="2256" y="2366"/>
                    <a:pt x="2257" y="2366"/>
                  </a:cubicBezTo>
                  <a:lnTo>
                    <a:pt x="2257" y="2368"/>
                  </a:lnTo>
                  <a:cubicBezTo>
                    <a:pt x="2272" y="2437"/>
                    <a:pt x="2331" y="2485"/>
                    <a:pt x="2400" y="2485"/>
                  </a:cubicBezTo>
                  <a:cubicBezTo>
                    <a:pt x="2468" y="2485"/>
                    <a:pt x="2529" y="2437"/>
                    <a:pt x="2545" y="2370"/>
                  </a:cubicBezTo>
                  <a:cubicBezTo>
                    <a:pt x="2545" y="2368"/>
                    <a:pt x="2577" y="2233"/>
                    <a:pt x="2640" y="2031"/>
                  </a:cubicBezTo>
                  <a:cubicBezTo>
                    <a:pt x="2686" y="1880"/>
                    <a:pt x="2752" y="1692"/>
                    <a:pt x="2832" y="1495"/>
                  </a:cubicBezTo>
                  <a:cubicBezTo>
                    <a:pt x="2895" y="1349"/>
                    <a:pt x="2964" y="1196"/>
                    <a:pt x="3044" y="1053"/>
                  </a:cubicBezTo>
                  <a:cubicBezTo>
                    <a:pt x="3105" y="946"/>
                    <a:pt x="3171" y="843"/>
                    <a:pt x="3242" y="751"/>
                  </a:cubicBezTo>
                  <a:cubicBezTo>
                    <a:pt x="3346" y="610"/>
                    <a:pt x="3461" y="495"/>
                    <a:pt x="3582" y="416"/>
                  </a:cubicBezTo>
                  <a:cubicBezTo>
                    <a:pt x="3643" y="376"/>
                    <a:pt x="3705" y="345"/>
                    <a:pt x="3766" y="326"/>
                  </a:cubicBezTo>
                  <a:cubicBezTo>
                    <a:pt x="3829" y="305"/>
                    <a:pt x="3893" y="294"/>
                    <a:pt x="3962" y="294"/>
                  </a:cubicBezTo>
                  <a:cubicBezTo>
                    <a:pt x="4004" y="294"/>
                    <a:pt x="4046" y="297"/>
                    <a:pt x="4091" y="305"/>
                  </a:cubicBezTo>
                  <a:cubicBezTo>
                    <a:pt x="4112" y="310"/>
                    <a:pt x="4132" y="318"/>
                    <a:pt x="4150" y="326"/>
                  </a:cubicBezTo>
                  <a:cubicBezTo>
                    <a:pt x="4182" y="342"/>
                    <a:pt x="4211" y="366"/>
                    <a:pt x="4238" y="401"/>
                  </a:cubicBezTo>
                  <a:cubicBezTo>
                    <a:pt x="4258" y="427"/>
                    <a:pt x="4279" y="462"/>
                    <a:pt x="4295" y="503"/>
                  </a:cubicBezTo>
                  <a:cubicBezTo>
                    <a:pt x="4320" y="562"/>
                    <a:pt x="4341" y="639"/>
                    <a:pt x="4354" y="727"/>
                  </a:cubicBezTo>
                  <a:cubicBezTo>
                    <a:pt x="4368" y="816"/>
                    <a:pt x="4375" y="915"/>
                    <a:pt x="4375" y="1028"/>
                  </a:cubicBezTo>
                  <a:cubicBezTo>
                    <a:pt x="4375" y="1203"/>
                    <a:pt x="4357" y="1403"/>
                    <a:pt x="4325" y="1615"/>
                  </a:cubicBezTo>
                  <a:cubicBezTo>
                    <a:pt x="4267" y="1989"/>
                    <a:pt x="4160" y="2405"/>
                    <a:pt x="4017" y="2818"/>
                  </a:cubicBezTo>
                  <a:cubicBezTo>
                    <a:pt x="3911" y="3127"/>
                    <a:pt x="3784" y="3434"/>
                    <a:pt x="3644" y="3718"/>
                  </a:cubicBezTo>
                  <a:cubicBezTo>
                    <a:pt x="3434" y="4147"/>
                    <a:pt x="3190" y="4527"/>
                    <a:pt x="2945" y="4792"/>
                  </a:cubicBezTo>
                  <a:cubicBezTo>
                    <a:pt x="2819" y="4925"/>
                    <a:pt x="2696" y="5030"/>
                    <a:pt x="2577" y="5097"/>
                  </a:cubicBezTo>
                  <a:cubicBezTo>
                    <a:pt x="2516" y="5131"/>
                    <a:pt x="2458" y="5158"/>
                    <a:pt x="2404" y="5174"/>
                  </a:cubicBezTo>
                  <a:cubicBezTo>
                    <a:pt x="2347" y="5190"/>
                    <a:pt x="2294" y="5198"/>
                    <a:pt x="2241" y="5198"/>
                  </a:cubicBezTo>
                  <a:lnTo>
                    <a:pt x="2240" y="5198"/>
                  </a:lnTo>
                  <a:cubicBezTo>
                    <a:pt x="2135" y="5198"/>
                    <a:pt x="2029" y="5168"/>
                    <a:pt x="1917" y="5112"/>
                  </a:cubicBezTo>
                  <a:cubicBezTo>
                    <a:pt x="1818" y="5062"/>
                    <a:pt x="1718" y="4990"/>
                    <a:pt x="1617" y="4898"/>
                  </a:cubicBezTo>
                  <a:cubicBezTo>
                    <a:pt x="1444" y="4741"/>
                    <a:pt x="1269" y="4521"/>
                    <a:pt x="1110" y="4267"/>
                  </a:cubicBezTo>
                  <a:cubicBezTo>
                    <a:pt x="870" y="3885"/>
                    <a:pt x="667" y="3424"/>
                    <a:pt x="522" y="2959"/>
                  </a:cubicBezTo>
                  <a:cubicBezTo>
                    <a:pt x="378" y="2493"/>
                    <a:pt x="293" y="2021"/>
                    <a:pt x="296" y="1626"/>
                  </a:cubicBezTo>
                  <a:cubicBezTo>
                    <a:pt x="296" y="1551"/>
                    <a:pt x="297" y="1482"/>
                    <a:pt x="304" y="1413"/>
                  </a:cubicBezTo>
                  <a:cubicBezTo>
                    <a:pt x="309" y="1333"/>
                    <a:pt x="251" y="1260"/>
                    <a:pt x="169" y="1254"/>
                  </a:cubicBezTo>
                  <a:cubicBezTo>
                    <a:pt x="166" y="1254"/>
                    <a:pt x="163" y="1254"/>
                    <a:pt x="160" y="1254"/>
                  </a:cubicBezTo>
                  <a:cubicBezTo>
                    <a:pt x="83" y="1254"/>
                    <a:pt x="16" y="1310"/>
                    <a:pt x="10" y="1389"/>
                  </a:cubicBezTo>
                  <a:cubicBezTo>
                    <a:pt x="4" y="1466"/>
                    <a:pt x="0" y="1546"/>
                    <a:pt x="0" y="1626"/>
                  </a:cubicBezTo>
                  <a:cubicBezTo>
                    <a:pt x="0" y="2005"/>
                    <a:pt x="68" y="2429"/>
                    <a:pt x="185" y="2856"/>
                  </a:cubicBezTo>
                  <a:cubicBezTo>
                    <a:pt x="273" y="3176"/>
                    <a:pt x="389" y="3497"/>
                    <a:pt x="525" y="3798"/>
                  </a:cubicBezTo>
                  <a:cubicBezTo>
                    <a:pt x="732" y="4253"/>
                    <a:pt x="986" y="4665"/>
                    <a:pt x="1272" y="4973"/>
                  </a:cubicBezTo>
                  <a:cubicBezTo>
                    <a:pt x="1415" y="5128"/>
                    <a:pt x="1567" y="5254"/>
                    <a:pt x="1728" y="5346"/>
                  </a:cubicBezTo>
                  <a:cubicBezTo>
                    <a:pt x="1808" y="5392"/>
                    <a:pt x="1890" y="5428"/>
                    <a:pt x="1977" y="5455"/>
                  </a:cubicBezTo>
                  <a:cubicBezTo>
                    <a:pt x="2062" y="5481"/>
                    <a:pt x="2150" y="5495"/>
                    <a:pt x="2238" y="5495"/>
                  </a:cubicBezTo>
                  <a:lnTo>
                    <a:pt x="2243" y="5495"/>
                  </a:lnTo>
                  <a:cubicBezTo>
                    <a:pt x="2328" y="5495"/>
                    <a:pt x="2412" y="5481"/>
                    <a:pt x="2495" y="5457"/>
                  </a:cubicBezTo>
                  <a:cubicBezTo>
                    <a:pt x="2648" y="5410"/>
                    <a:pt x="2794" y="5323"/>
                    <a:pt x="2932" y="5211"/>
                  </a:cubicBezTo>
                  <a:cubicBezTo>
                    <a:pt x="3052" y="5113"/>
                    <a:pt x="3171" y="4993"/>
                    <a:pt x="3282" y="4858"/>
                  </a:cubicBezTo>
                  <a:cubicBezTo>
                    <a:pt x="3477" y="4620"/>
                    <a:pt x="3661" y="4331"/>
                    <a:pt x="3827" y="4015"/>
                  </a:cubicBezTo>
                  <a:cubicBezTo>
                    <a:pt x="4076" y="3540"/>
                    <a:pt x="4287" y="3002"/>
                    <a:pt x="4434" y="2479"/>
                  </a:cubicBezTo>
                  <a:cubicBezTo>
                    <a:pt x="4510" y="2217"/>
                    <a:pt x="4569" y="1959"/>
                    <a:pt x="4609" y="1715"/>
                  </a:cubicBezTo>
                  <a:cubicBezTo>
                    <a:pt x="4649" y="1469"/>
                    <a:pt x="4672" y="1238"/>
                    <a:pt x="4672" y="1029"/>
                  </a:cubicBezTo>
                  <a:cubicBezTo>
                    <a:pt x="4672" y="906"/>
                    <a:pt x="4664" y="787"/>
                    <a:pt x="4646" y="679"/>
                  </a:cubicBezTo>
                  <a:cubicBezTo>
                    <a:pt x="4633" y="596"/>
                    <a:pt x="4614" y="520"/>
                    <a:pt x="4590" y="450"/>
                  </a:cubicBezTo>
                  <a:cubicBezTo>
                    <a:pt x="4551" y="344"/>
                    <a:pt x="4498" y="249"/>
                    <a:pt x="4426" y="170"/>
                  </a:cubicBezTo>
                  <a:cubicBezTo>
                    <a:pt x="4391" y="133"/>
                    <a:pt x="4349" y="101"/>
                    <a:pt x="4301" y="74"/>
                  </a:cubicBezTo>
                  <a:cubicBezTo>
                    <a:pt x="4254" y="48"/>
                    <a:pt x="4202" y="31"/>
                    <a:pt x="4149" y="18"/>
                  </a:cubicBezTo>
                  <a:cubicBezTo>
                    <a:pt x="4086" y="7"/>
                    <a:pt x="4023" y="0"/>
                    <a:pt x="39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4"/>
            <p:cNvSpPr/>
            <p:nvPr/>
          </p:nvSpPr>
          <p:spPr>
            <a:xfrm>
              <a:off x="4677175" y="1515551"/>
              <a:ext cx="351537" cy="339322"/>
            </a:xfrm>
            <a:custGeom>
              <a:rect b="b" l="l" r="r" t="t"/>
              <a:pathLst>
                <a:path extrusionOk="0" h="5695" w="5900">
                  <a:moveTo>
                    <a:pt x="1570" y="0"/>
                  </a:moveTo>
                  <a:cubicBezTo>
                    <a:pt x="1532" y="0"/>
                    <a:pt x="1494" y="3"/>
                    <a:pt x="1454" y="7"/>
                  </a:cubicBezTo>
                  <a:cubicBezTo>
                    <a:pt x="0" y="174"/>
                    <a:pt x="698" y="5346"/>
                    <a:pt x="1718" y="5648"/>
                  </a:cubicBezTo>
                  <a:cubicBezTo>
                    <a:pt x="1824" y="5680"/>
                    <a:pt x="1934" y="5694"/>
                    <a:pt x="2046" y="5694"/>
                  </a:cubicBezTo>
                  <a:cubicBezTo>
                    <a:pt x="3737" y="5694"/>
                    <a:pt x="5900" y="2300"/>
                    <a:pt x="4906" y="1481"/>
                  </a:cubicBezTo>
                  <a:cubicBezTo>
                    <a:pt x="4732" y="1338"/>
                    <a:pt x="4554" y="1278"/>
                    <a:pt x="4379" y="1278"/>
                  </a:cubicBezTo>
                  <a:cubicBezTo>
                    <a:pt x="3489" y="1278"/>
                    <a:pt x="2662" y="2826"/>
                    <a:pt x="2662" y="2826"/>
                  </a:cubicBezTo>
                  <a:cubicBezTo>
                    <a:pt x="2662" y="2826"/>
                    <a:pt x="2897" y="0"/>
                    <a:pt x="157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4"/>
            <p:cNvSpPr/>
            <p:nvPr/>
          </p:nvSpPr>
          <p:spPr>
            <a:xfrm>
              <a:off x="4730799" y="1724626"/>
              <a:ext cx="227426" cy="130069"/>
            </a:xfrm>
            <a:custGeom>
              <a:rect b="b" l="l" r="r" t="t"/>
              <a:pathLst>
                <a:path extrusionOk="0" h="2183" w="3817">
                  <a:moveTo>
                    <a:pt x="3816" y="1"/>
                  </a:moveTo>
                  <a:lnTo>
                    <a:pt x="3816" y="1"/>
                  </a:lnTo>
                  <a:cubicBezTo>
                    <a:pt x="2993" y="794"/>
                    <a:pt x="2176" y="1042"/>
                    <a:pt x="1477" y="1042"/>
                  </a:cubicBezTo>
                  <a:cubicBezTo>
                    <a:pt x="872" y="1042"/>
                    <a:pt x="356" y="856"/>
                    <a:pt x="1" y="680"/>
                  </a:cubicBezTo>
                  <a:lnTo>
                    <a:pt x="1" y="680"/>
                  </a:lnTo>
                  <a:cubicBezTo>
                    <a:pt x="201" y="1449"/>
                    <a:pt x="495" y="2043"/>
                    <a:pt x="819" y="2136"/>
                  </a:cubicBezTo>
                  <a:cubicBezTo>
                    <a:pt x="926" y="2168"/>
                    <a:pt x="1037" y="2183"/>
                    <a:pt x="1149" y="2183"/>
                  </a:cubicBezTo>
                  <a:cubicBezTo>
                    <a:pt x="2106" y="2183"/>
                    <a:pt x="3215" y="1096"/>
                    <a:pt x="3816"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24"/>
            <p:cNvSpPr/>
            <p:nvPr/>
          </p:nvSpPr>
          <p:spPr>
            <a:xfrm>
              <a:off x="4705358" y="1506494"/>
              <a:ext cx="287605" cy="356899"/>
            </a:xfrm>
            <a:custGeom>
              <a:rect b="b" l="l" r="r" t="t"/>
              <a:pathLst>
                <a:path extrusionOk="0" h="5990" w="4827">
                  <a:moveTo>
                    <a:pt x="1092" y="0"/>
                  </a:moveTo>
                  <a:cubicBezTo>
                    <a:pt x="1050" y="0"/>
                    <a:pt x="1006" y="2"/>
                    <a:pt x="962" y="8"/>
                  </a:cubicBezTo>
                  <a:cubicBezTo>
                    <a:pt x="882" y="18"/>
                    <a:pt x="823" y="90"/>
                    <a:pt x="831" y="170"/>
                  </a:cubicBezTo>
                  <a:cubicBezTo>
                    <a:pt x="844" y="250"/>
                    <a:pt x="908" y="306"/>
                    <a:pt x="983" y="306"/>
                  </a:cubicBezTo>
                  <a:cubicBezTo>
                    <a:pt x="988" y="306"/>
                    <a:pt x="993" y="306"/>
                    <a:pt x="998" y="305"/>
                  </a:cubicBezTo>
                  <a:cubicBezTo>
                    <a:pt x="1033" y="302"/>
                    <a:pt x="1065" y="299"/>
                    <a:pt x="1095" y="299"/>
                  </a:cubicBezTo>
                  <a:cubicBezTo>
                    <a:pt x="1198" y="299"/>
                    <a:pt x="1286" y="320"/>
                    <a:pt x="1365" y="353"/>
                  </a:cubicBezTo>
                  <a:cubicBezTo>
                    <a:pt x="1433" y="384"/>
                    <a:pt x="1495" y="427"/>
                    <a:pt x="1551" y="482"/>
                  </a:cubicBezTo>
                  <a:cubicBezTo>
                    <a:pt x="1652" y="578"/>
                    <a:pt x="1736" y="711"/>
                    <a:pt x="1805" y="872"/>
                  </a:cubicBezTo>
                  <a:cubicBezTo>
                    <a:pt x="1908" y="1109"/>
                    <a:pt x="1972" y="1403"/>
                    <a:pt x="2009" y="1694"/>
                  </a:cubicBezTo>
                  <a:cubicBezTo>
                    <a:pt x="2047" y="1983"/>
                    <a:pt x="2057" y="2270"/>
                    <a:pt x="2057" y="2496"/>
                  </a:cubicBezTo>
                  <a:cubicBezTo>
                    <a:pt x="2057" y="2638"/>
                    <a:pt x="2054" y="2755"/>
                    <a:pt x="2049" y="2838"/>
                  </a:cubicBezTo>
                  <a:cubicBezTo>
                    <a:pt x="2047" y="2880"/>
                    <a:pt x="2046" y="2912"/>
                    <a:pt x="2043" y="2935"/>
                  </a:cubicBezTo>
                  <a:cubicBezTo>
                    <a:pt x="2043" y="2944"/>
                    <a:pt x="2041" y="2954"/>
                    <a:pt x="2041" y="2959"/>
                  </a:cubicBezTo>
                  <a:lnTo>
                    <a:pt x="2041" y="2964"/>
                  </a:lnTo>
                  <a:lnTo>
                    <a:pt x="2041" y="2967"/>
                  </a:lnTo>
                  <a:cubicBezTo>
                    <a:pt x="2035" y="3036"/>
                    <a:pt x="2080" y="3100"/>
                    <a:pt x="2145" y="3119"/>
                  </a:cubicBezTo>
                  <a:cubicBezTo>
                    <a:pt x="2158" y="3123"/>
                    <a:pt x="2171" y="3124"/>
                    <a:pt x="2184" y="3124"/>
                  </a:cubicBezTo>
                  <a:cubicBezTo>
                    <a:pt x="2238" y="3124"/>
                    <a:pt x="2290" y="3096"/>
                    <a:pt x="2315" y="3047"/>
                  </a:cubicBezTo>
                  <a:cubicBezTo>
                    <a:pt x="2315" y="3047"/>
                    <a:pt x="2368" y="2951"/>
                    <a:pt x="2457" y="2808"/>
                  </a:cubicBezTo>
                  <a:cubicBezTo>
                    <a:pt x="2592" y="2594"/>
                    <a:pt x="2813" y="2278"/>
                    <a:pt x="3075" y="2020"/>
                  </a:cubicBezTo>
                  <a:cubicBezTo>
                    <a:pt x="3205" y="1891"/>
                    <a:pt x="3346" y="1776"/>
                    <a:pt x="3487" y="1699"/>
                  </a:cubicBezTo>
                  <a:cubicBezTo>
                    <a:pt x="3558" y="1658"/>
                    <a:pt x="3629" y="1628"/>
                    <a:pt x="3699" y="1605"/>
                  </a:cubicBezTo>
                  <a:cubicBezTo>
                    <a:pt x="3768" y="1586"/>
                    <a:pt x="3837" y="1573"/>
                    <a:pt x="3903" y="1573"/>
                  </a:cubicBezTo>
                  <a:cubicBezTo>
                    <a:pt x="3974" y="1573"/>
                    <a:pt x="4044" y="1586"/>
                    <a:pt x="4117" y="1612"/>
                  </a:cubicBezTo>
                  <a:cubicBezTo>
                    <a:pt x="4189" y="1638"/>
                    <a:pt x="4261" y="1679"/>
                    <a:pt x="4337" y="1742"/>
                  </a:cubicBezTo>
                  <a:cubicBezTo>
                    <a:pt x="4404" y="1797"/>
                    <a:pt x="4451" y="1864"/>
                    <a:pt x="4484" y="1951"/>
                  </a:cubicBezTo>
                  <a:cubicBezTo>
                    <a:pt x="4518" y="2037"/>
                    <a:pt x="4534" y="2142"/>
                    <a:pt x="4534" y="2262"/>
                  </a:cubicBezTo>
                  <a:cubicBezTo>
                    <a:pt x="4534" y="2405"/>
                    <a:pt x="4510" y="2567"/>
                    <a:pt x="4462" y="2742"/>
                  </a:cubicBezTo>
                  <a:cubicBezTo>
                    <a:pt x="4378" y="3047"/>
                    <a:pt x="4229" y="3389"/>
                    <a:pt x="4028" y="3726"/>
                  </a:cubicBezTo>
                  <a:cubicBezTo>
                    <a:pt x="3728" y="4235"/>
                    <a:pt x="3319" y="4733"/>
                    <a:pt x="2881" y="5097"/>
                  </a:cubicBezTo>
                  <a:cubicBezTo>
                    <a:pt x="2661" y="5280"/>
                    <a:pt x="2434" y="5431"/>
                    <a:pt x="2211" y="5532"/>
                  </a:cubicBezTo>
                  <a:cubicBezTo>
                    <a:pt x="1990" y="5635"/>
                    <a:pt x="1773" y="5691"/>
                    <a:pt x="1569" y="5691"/>
                  </a:cubicBezTo>
                  <a:cubicBezTo>
                    <a:pt x="1471" y="5691"/>
                    <a:pt x="1375" y="5680"/>
                    <a:pt x="1283" y="5651"/>
                  </a:cubicBezTo>
                  <a:cubicBezTo>
                    <a:pt x="1261" y="5645"/>
                    <a:pt x="1237" y="5633"/>
                    <a:pt x="1211" y="5617"/>
                  </a:cubicBezTo>
                  <a:cubicBezTo>
                    <a:pt x="1160" y="5585"/>
                    <a:pt x="1103" y="5531"/>
                    <a:pt x="1047" y="5455"/>
                  </a:cubicBezTo>
                  <a:cubicBezTo>
                    <a:pt x="948" y="5322"/>
                    <a:pt x="847" y="5129"/>
                    <a:pt x="755" y="4895"/>
                  </a:cubicBezTo>
                  <a:cubicBezTo>
                    <a:pt x="619" y="4542"/>
                    <a:pt x="501" y="4099"/>
                    <a:pt x="421" y="3628"/>
                  </a:cubicBezTo>
                  <a:cubicBezTo>
                    <a:pt x="341" y="3156"/>
                    <a:pt x="296" y="2657"/>
                    <a:pt x="296" y="2193"/>
                  </a:cubicBezTo>
                  <a:cubicBezTo>
                    <a:pt x="296" y="1927"/>
                    <a:pt x="312" y="1670"/>
                    <a:pt x="341" y="1439"/>
                  </a:cubicBezTo>
                  <a:cubicBezTo>
                    <a:pt x="373" y="1206"/>
                    <a:pt x="421" y="997"/>
                    <a:pt x="485" y="827"/>
                  </a:cubicBezTo>
                  <a:cubicBezTo>
                    <a:pt x="514" y="751"/>
                    <a:pt x="476" y="666"/>
                    <a:pt x="400" y="639"/>
                  </a:cubicBezTo>
                  <a:cubicBezTo>
                    <a:pt x="383" y="633"/>
                    <a:pt x="365" y="629"/>
                    <a:pt x="348" y="629"/>
                  </a:cubicBezTo>
                  <a:cubicBezTo>
                    <a:pt x="288" y="629"/>
                    <a:pt x="233" y="666"/>
                    <a:pt x="211" y="724"/>
                  </a:cubicBezTo>
                  <a:cubicBezTo>
                    <a:pt x="137" y="923"/>
                    <a:pt x="84" y="1153"/>
                    <a:pt x="50" y="1402"/>
                  </a:cubicBezTo>
                  <a:cubicBezTo>
                    <a:pt x="17" y="1650"/>
                    <a:pt x="1" y="1917"/>
                    <a:pt x="1" y="2196"/>
                  </a:cubicBezTo>
                  <a:cubicBezTo>
                    <a:pt x="1" y="2983"/>
                    <a:pt x="124" y="3847"/>
                    <a:pt x="328" y="4550"/>
                  </a:cubicBezTo>
                  <a:cubicBezTo>
                    <a:pt x="429" y="4901"/>
                    <a:pt x="550" y="5209"/>
                    <a:pt x="689" y="5450"/>
                  </a:cubicBezTo>
                  <a:cubicBezTo>
                    <a:pt x="758" y="5571"/>
                    <a:pt x="834" y="5675"/>
                    <a:pt x="917" y="5760"/>
                  </a:cubicBezTo>
                  <a:cubicBezTo>
                    <a:pt x="959" y="5802"/>
                    <a:pt x="1004" y="5837"/>
                    <a:pt x="1050" y="5868"/>
                  </a:cubicBezTo>
                  <a:cubicBezTo>
                    <a:pt x="1095" y="5898"/>
                    <a:pt x="1147" y="5922"/>
                    <a:pt x="1200" y="5938"/>
                  </a:cubicBezTo>
                  <a:cubicBezTo>
                    <a:pt x="1320" y="5974"/>
                    <a:pt x="1445" y="5990"/>
                    <a:pt x="1569" y="5990"/>
                  </a:cubicBezTo>
                  <a:cubicBezTo>
                    <a:pt x="1765" y="5990"/>
                    <a:pt x="1961" y="5950"/>
                    <a:pt x="2153" y="5880"/>
                  </a:cubicBezTo>
                  <a:cubicBezTo>
                    <a:pt x="2492" y="5757"/>
                    <a:pt x="2824" y="5540"/>
                    <a:pt x="3134" y="5272"/>
                  </a:cubicBezTo>
                  <a:cubicBezTo>
                    <a:pt x="3600" y="4869"/>
                    <a:pt x="4020" y="4341"/>
                    <a:pt x="4325" y="3805"/>
                  </a:cubicBezTo>
                  <a:cubicBezTo>
                    <a:pt x="4478" y="3537"/>
                    <a:pt x="4601" y="3267"/>
                    <a:pt x="4690" y="3007"/>
                  </a:cubicBezTo>
                  <a:cubicBezTo>
                    <a:pt x="4776" y="2745"/>
                    <a:pt x="4826" y="2496"/>
                    <a:pt x="4826" y="2265"/>
                  </a:cubicBezTo>
                  <a:cubicBezTo>
                    <a:pt x="4826" y="2118"/>
                    <a:pt x="4804" y="1976"/>
                    <a:pt x="4756" y="1848"/>
                  </a:cubicBezTo>
                  <a:cubicBezTo>
                    <a:pt x="4707" y="1719"/>
                    <a:pt x="4630" y="1605"/>
                    <a:pt x="4521" y="1517"/>
                  </a:cubicBezTo>
                  <a:cubicBezTo>
                    <a:pt x="4423" y="1437"/>
                    <a:pt x="4321" y="1378"/>
                    <a:pt x="4216" y="1337"/>
                  </a:cubicBezTo>
                  <a:cubicBezTo>
                    <a:pt x="4112" y="1297"/>
                    <a:pt x="4006" y="1278"/>
                    <a:pt x="3902" y="1278"/>
                  </a:cubicBezTo>
                  <a:cubicBezTo>
                    <a:pt x="3768" y="1278"/>
                    <a:pt x="3640" y="1307"/>
                    <a:pt x="3518" y="1355"/>
                  </a:cubicBezTo>
                  <a:cubicBezTo>
                    <a:pt x="3306" y="1439"/>
                    <a:pt x="3110" y="1580"/>
                    <a:pt x="2937" y="1740"/>
                  </a:cubicBezTo>
                  <a:cubicBezTo>
                    <a:pt x="2699" y="1959"/>
                    <a:pt x="2496" y="2218"/>
                    <a:pt x="2346" y="2438"/>
                  </a:cubicBezTo>
                  <a:lnTo>
                    <a:pt x="2346" y="2438"/>
                  </a:lnTo>
                  <a:cubicBezTo>
                    <a:pt x="2344" y="2242"/>
                    <a:pt x="2336" y="2012"/>
                    <a:pt x="2311" y="1771"/>
                  </a:cubicBezTo>
                  <a:cubicBezTo>
                    <a:pt x="2290" y="1572"/>
                    <a:pt x="2256" y="1366"/>
                    <a:pt x="2208" y="1169"/>
                  </a:cubicBezTo>
                  <a:cubicBezTo>
                    <a:pt x="2171" y="1020"/>
                    <a:pt x="2126" y="875"/>
                    <a:pt x="2065" y="739"/>
                  </a:cubicBezTo>
                  <a:cubicBezTo>
                    <a:pt x="2022" y="636"/>
                    <a:pt x="1969" y="543"/>
                    <a:pt x="1909" y="454"/>
                  </a:cubicBezTo>
                  <a:cubicBezTo>
                    <a:pt x="1818" y="321"/>
                    <a:pt x="1705" y="209"/>
                    <a:pt x="1569" y="127"/>
                  </a:cubicBezTo>
                  <a:cubicBezTo>
                    <a:pt x="1433" y="45"/>
                    <a:pt x="1270" y="0"/>
                    <a:pt x="1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4"/>
            <p:cNvSpPr/>
            <p:nvPr/>
          </p:nvSpPr>
          <p:spPr>
            <a:xfrm>
              <a:off x="3260542" y="1479623"/>
              <a:ext cx="107308" cy="107249"/>
            </a:xfrm>
            <a:custGeom>
              <a:rect b="b" l="l" r="r" t="t"/>
              <a:pathLst>
                <a:path extrusionOk="0" h="1800" w="1801">
                  <a:moveTo>
                    <a:pt x="903" y="294"/>
                  </a:moveTo>
                  <a:cubicBezTo>
                    <a:pt x="988" y="294"/>
                    <a:pt x="1067" y="310"/>
                    <a:pt x="1139" y="344"/>
                  </a:cubicBezTo>
                  <a:cubicBezTo>
                    <a:pt x="1247" y="389"/>
                    <a:pt x="1340" y="466"/>
                    <a:pt x="1406" y="562"/>
                  </a:cubicBezTo>
                  <a:cubicBezTo>
                    <a:pt x="1471" y="658"/>
                    <a:pt x="1508" y="774"/>
                    <a:pt x="1508" y="901"/>
                  </a:cubicBezTo>
                  <a:cubicBezTo>
                    <a:pt x="1508" y="986"/>
                    <a:pt x="1492" y="1063"/>
                    <a:pt x="1460" y="1135"/>
                  </a:cubicBezTo>
                  <a:cubicBezTo>
                    <a:pt x="1414" y="1244"/>
                    <a:pt x="1338" y="1336"/>
                    <a:pt x="1242" y="1403"/>
                  </a:cubicBezTo>
                  <a:cubicBezTo>
                    <a:pt x="1146" y="1469"/>
                    <a:pt x="1028" y="1504"/>
                    <a:pt x="902" y="1504"/>
                  </a:cubicBezTo>
                  <a:cubicBezTo>
                    <a:pt x="818" y="1504"/>
                    <a:pt x="739" y="1488"/>
                    <a:pt x="667" y="1456"/>
                  </a:cubicBezTo>
                  <a:cubicBezTo>
                    <a:pt x="560" y="1411"/>
                    <a:pt x="467" y="1334"/>
                    <a:pt x="401" y="1238"/>
                  </a:cubicBezTo>
                  <a:cubicBezTo>
                    <a:pt x="335" y="1141"/>
                    <a:pt x="298" y="1026"/>
                    <a:pt x="298" y="899"/>
                  </a:cubicBezTo>
                  <a:cubicBezTo>
                    <a:pt x="298" y="814"/>
                    <a:pt x="314" y="735"/>
                    <a:pt x="346" y="663"/>
                  </a:cubicBezTo>
                  <a:cubicBezTo>
                    <a:pt x="393" y="555"/>
                    <a:pt x="468" y="462"/>
                    <a:pt x="564" y="397"/>
                  </a:cubicBezTo>
                  <a:cubicBezTo>
                    <a:pt x="661" y="331"/>
                    <a:pt x="778" y="294"/>
                    <a:pt x="903" y="294"/>
                  </a:cubicBezTo>
                  <a:close/>
                  <a:moveTo>
                    <a:pt x="902" y="0"/>
                  </a:moveTo>
                  <a:cubicBezTo>
                    <a:pt x="778" y="0"/>
                    <a:pt x="659" y="26"/>
                    <a:pt x="552" y="71"/>
                  </a:cubicBezTo>
                  <a:cubicBezTo>
                    <a:pt x="388" y="138"/>
                    <a:pt x="251" y="252"/>
                    <a:pt x="155" y="395"/>
                  </a:cubicBezTo>
                  <a:cubicBezTo>
                    <a:pt x="59" y="538"/>
                    <a:pt x="1" y="713"/>
                    <a:pt x="1" y="899"/>
                  </a:cubicBezTo>
                  <a:cubicBezTo>
                    <a:pt x="1" y="1023"/>
                    <a:pt x="27" y="1141"/>
                    <a:pt x="72" y="1251"/>
                  </a:cubicBezTo>
                  <a:cubicBezTo>
                    <a:pt x="139" y="1413"/>
                    <a:pt x="255" y="1549"/>
                    <a:pt x="396" y="1645"/>
                  </a:cubicBezTo>
                  <a:cubicBezTo>
                    <a:pt x="539" y="1742"/>
                    <a:pt x="714" y="1800"/>
                    <a:pt x="900" y="1800"/>
                  </a:cubicBezTo>
                  <a:cubicBezTo>
                    <a:pt x="1025" y="1800"/>
                    <a:pt x="1142" y="1774"/>
                    <a:pt x="1252" y="1729"/>
                  </a:cubicBezTo>
                  <a:cubicBezTo>
                    <a:pt x="1414" y="1662"/>
                    <a:pt x="1550" y="1548"/>
                    <a:pt x="1646" y="1405"/>
                  </a:cubicBezTo>
                  <a:cubicBezTo>
                    <a:pt x="1743" y="1262"/>
                    <a:pt x="1801" y="1087"/>
                    <a:pt x="1801" y="901"/>
                  </a:cubicBezTo>
                  <a:cubicBezTo>
                    <a:pt x="1801" y="777"/>
                    <a:pt x="1775" y="658"/>
                    <a:pt x="1732" y="549"/>
                  </a:cubicBezTo>
                  <a:cubicBezTo>
                    <a:pt x="1662" y="387"/>
                    <a:pt x="1549" y="250"/>
                    <a:pt x="1406" y="154"/>
                  </a:cubicBezTo>
                  <a:cubicBezTo>
                    <a:pt x="1263" y="58"/>
                    <a:pt x="1089" y="0"/>
                    <a:pt x="90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4"/>
            <p:cNvSpPr/>
            <p:nvPr/>
          </p:nvSpPr>
          <p:spPr>
            <a:xfrm>
              <a:off x="3378813" y="1962598"/>
              <a:ext cx="107368" cy="107308"/>
            </a:xfrm>
            <a:custGeom>
              <a:rect b="b" l="l" r="r" t="t"/>
              <a:pathLst>
                <a:path extrusionOk="0" h="1801" w="1802">
                  <a:moveTo>
                    <a:pt x="904" y="295"/>
                  </a:moveTo>
                  <a:cubicBezTo>
                    <a:pt x="987" y="295"/>
                    <a:pt x="1066" y="311"/>
                    <a:pt x="1138" y="345"/>
                  </a:cubicBezTo>
                  <a:cubicBezTo>
                    <a:pt x="1246" y="389"/>
                    <a:pt x="1339" y="467"/>
                    <a:pt x="1405" y="563"/>
                  </a:cubicBezTo>
                  <a:cubicBezTo>
                    <a:pt x="1472" y="659"/>
                    <a:pt x="1508" y="775"/>
                    <a:pt x="1508" y="902"/>
                  </a:cubicBezTo>
                  <a:cubicBezTo>
                    <a:pt x="1508" y="987"/>
                    <a:pt x="1492" y="1064"/>
                    <a:pt x="1459" y="1136"/>
                  </a:cubicBezTo>
                  <a:cubicBezTo>
                    <a:pt x="1413" y="1245"/>
                    <a:pt x="1337" y="1337"/>
                    <a:pt x="1241" y="1404"/>
                  </a:cubicBezTo>
                  <a:cubicBezTo>
                    <a:pt x="1145" y="1470"/>
                    <a:pt x="1028" y="1505"/>
                    <a:pt x="902" y="1505"/>
                  </a:cubicBezTo>
                  <a:cubicBezTo>
                    <a:pt x="817" y="1505"/>
                    <a:pt x="739" y="1489"/>
                    <a:pt x="666" y="1457"/>
                  </a:cubicBezTo>
                  <a:cubicBezTo>
                    <a:pt x="559" y="1412"/>
                    <a:pt x="466" y="1335"/>
                    <a:pt x="400" y="1239"/>
                  </a:cubicBezTo>
                  <a:cubicBezTo>
                    <a:pt x="334" y="1142"/>
                    <a:pt x="297" y="1027"/>
                    <a:pt x="297" y="900"/>
                  </a:cubicBezTo>
                  <a:cubicBezTo>
                    <a:pt x="297" y="815"/>
                    <a:pt x="313" y="736"/>
                    <a:pt x="345" y="664"/>
                  </a:cubicBezTo>
                  <a:cubicBezTo>
                    <a:pt x="392" y="556"/>
                    <a:pt x="469" y="463"/>
                    <a:pt x="565" y="398"/>
                  </a:cubicBezTo>
                  <a:cubicBezTo>
                    <a:pt x="662" y="332"/>
                    <a:pt x="777" y="295"/>
                    <a:pt x="904" y="295"/>
                  </a:cubicBezTo>
                  <a:close/>
                  <a:moveTo>
                    <a:pt x="902" y="1"/>
                  </a:moveTo>
                  <a:cubicBezTo>
                    <a:pt x="777" y="1"/>
                    <a:pt x="658" y="27"/>
                    <a:pt x="551" y="72"/>
                  </a:cubicBezTo>
                  <a:cubicBezTo>
                    <a:pt x="389" y="139"/>
                    <a:pt x="252" y="253"/>
                    <a:pt x="156" y="396"/>
                  </a:cubicBezTo>
                  <a:cubicBezTo>
                    <a:pt x="60" y="539"/>
                    <a:pt x="0" y="714"/>
                    <a:pt x="0" y="900"/>
                  </a:cubicBezTo>
                  <a:cubicBezTo>
                    <a:pt x="0" y="1024"/>
                    <a:pt x="27" y="1142"/>
                    <a:pt x="71" y="1252"/>
                  </a:cubicBezTo>
                  <a:cubicBezTo>
                    <a:pt x="140" y="1414"/>
                    <a:pt x="254" y="1550"/>
                    <a:pt x="397" y="1646"/>
                  </a:cubicBezTo>
                  <a:cubicBezTo>
                    <a:pt x="538" y="1743"/>
                    <a:pt x="713" y="1801"/>
                    <a:pt x="899" y="1801"/>
                  </a:cubicBezTo>
                  <a:cubicBezTo>
                    <a:pt x="1024" y="1801"/>
                    <a:pt x="1143" y="1775"/>
                    <a:pt x="1251" y="1730"/>
                  </a:cubicBezTo>
                  <a:cubicBezTo>
                    <a:pt x="1413" y="1663"/>
                    <a:pt x="1549" y="1549"/>
                    <a:pt x="1646" y="1406"/>
                  </a:cubicBezTo>
                  <a:cubicBezTo>
                    <a:pt x="1742" y="1263"/>
                    <a:pt x="1801" y="1088"/>
                    <a:pt x="1801" y="902"/>
                  </a:cubicBezTo>
                  <a:cubicBezTo>
                    <a:pt x="1801" y="778"/>
                    <a:pt x="1774" y="659"/>
                    <a:pt x="1731" y="550"/>
                  </a:cubicBezTo>
                  <a:cubicBezTo>
                    <a:pt x="1662" y="388"/>
                    <a:pt x="1548" y="251"/>
                    <a:pt x="1405" y="155"/>
                  </a:cubicBezTo>
                  <a:cubicBezTo>
                    <a:pt x="1264" y="59"/>
                    <a:pt x="1089" y="1"/>
                    <a:pt x="90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4"/>
            <p:cNvSpPr/>
            <p:nvPr/>
          </p:nvSpPr>
          <p:spPr>
            <a:xfrm>
              <a:off x="4817373" y="1218592"/>
              <a:ext cx="107368" cy="107249"/>
            </a:xfrm>
            <a:custGeom>
              <a:rect b="b" l="l" r="r" t="t"/>
              <a:pathLst>
                <a:path extrusionOk="0" h="1800" w="1802">
                  <a:moveTo>
                    <a:pt x="904" y="295"/>
                  </a:moveTo>
                  <a:cubicBezTo>
                    <a:pt x="988" y="295"/>
                    <a:pt x="1066" y="311"/>
                    <a:pt x="1139" y="344"/>
                  </a:cubicBezTo>
                  <a:cubicBezTo>
                    <a:pt x="1246" y="389"/>
                    <a:pt x="1339" y="466"/>
                    <a:pt x="1405" y="562"/>
                  </a:cubicBezTo>
                  <a:cubicBezTo>
                    <a:pt x="1473" y="658"/>
                    <a:pt x="1508" y="774"/>
                    <a:pt x="1508" y="901"/>
                  </a:cubicBezTo>
                  <a:cubicBezTo>
                    <a:pt x="1508" y="986"/>
                    <a:pt x="1492" y="1064"/>
                    <a:pt x="1460" y="1137"/>
                  </a:cubicBezTo>
                  <a:cubicBezTo>
                    <a:pt x="1413" y="1244"/>
                    <a:pt x="1338" y="1337"/>
                    <a:pt x="1241" y="1403"/>
                  </a:cubicBezTo>
                  <a:cubicBezTo>
                    <a:pt x="1145" y="1469"/>
                    <a:pt x="1028" y="1506"/>
                    <a:pt x="903" y="1506"/>
                  </a:cubicBezTo>
                  <a:cubicBezTo>
                    <a:pt x="818" y="1506"/>
                    <a:pt x="739" y="1490"/>
                    <a:pt x="667" y="1456"/>
                  </a:cubicBezTo>
                  <a:cubicBezTo>
                    <a:pt x="559" y="1411"/>
                    <a:pt x="466" y="1334"/>
                    <a:pt x="400" y="1238"/>
                  </a:cubicBezTo>
                  <a:cubicBezTo>
                    <a:pt x="334" y="1141"/>
                    <a:pt x="297" y="1026"/>
                    <a:pt x="297" y="899"/>
                  </a:cubicBezTo>
                  <a:cubicBezTo>
                    <a:pt x="297" y="814"/>
                    <a:pt x="313" y="737"/>
                    <a:pt x="346" y="665"/>
                  </a:cubicBezTo>
                  <a:cubicBezTo>
                    <a:pt x="392" y="555"/>
                    <a:pt x="469" y="464"/>
                    <a:pt x="566" y="397"/>
                  </a:cubicBezTo>
                  <a:cubicBezTo>
                    <a:pt x="662" y="331"/>
                    <a:pt x="777" y="295"/>
                    <a:pt x="904" y="295"/>
                  </a:cubicBezTo>
                  <a:close/>
                  <a:moveTo>
                    <a:pt x="903" y="0"/>
                  </a:moveTo>
                  <a:cubicBezTo>
                    <a:pt x="777" y="0"/>
                    <a:pt x="659" y="26"/>
                    <a:pt x="551" y="71"/>
                  </a:cubicBezTo>
                  <a:cubicBezTo>
                    <a:pt x="389" y="138"/>
                    <a:pt x="252" y="252"/>
                    <a:pt x="156" y="395"/>
                  </a:cubicBezTo>
                  <a:cubicBezTo>
                    <a:pt x="60" y="538"/>
                    <a:pt x="0" y="713"/>
                    <a:pt x="0" y="899"/>
                  </a:cubicBezTo>
                  <a:cubicBezTo>
                    <a:pt x="0" y="1024"/>
                    <a:pt x="28" y="1141"/>
                    <a:pt x="71" y="1251"/>
                  </a:cubicBezTo>
                  <a:cubicBezTo>
                    <a:pt x="140" y="1413"/>
                    <a:pt x="254" y="1549"/>
                    <a:pt x="397" y="1646"/>
                  </a:cubicBezTo>
                  <a:cubicBezTo>
                    <a:pt x="538" y="1742"/>
                    <a:pt x="713" y="1800"/>
                    <a:pt x="899" y="1800"/>
                  </a:cubicBezTo>
                  <a:cubicBezTo>
                    <a:pt x="1025" y="1800"/>
                    <a:pt x="1143" y="1774"/>
                    <a:pt x="1251" y="1731"/>
                  </a:cubicBezTo>
                  <a:cubicBezTo>
                    <a:pt x="1413" y="1662"/>
                    <a:pt x="1550" y="1548"/>
                    <a:pt x="1646" y="1405"/>
                  </a:cubicBezTo>
                  <a:cubicBezTo>
                    <a:pt x="1742" y="1262"/>
                    <a:pt x="1802" y="1088"/>
                    <a:pt x="1802" y="901"/>
                  </a:cubicBezTo>
                  <a:cubicBezTo>
                    <a:pt x="1802" y="777"/>
                    <a:pt x="1774" y="658"/>
                    <a:pt x="1731" y="551"/>
                  </a:cubicBezTo>
                  <a:cubicBezTo>
                    <a:pt x="1662" y="387"/>
                    <a:pt x="1548" y="250"/>
                    <a:pt x="1405" y="154"/>
                  </a:cubicBezTo>
                  <a:cubicBezTo>
                    <a:pt x="1264" y="58"/>
                    <a:pt x="1089" y="0"/>
                    <a:pt x="9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4"/>
            <p:cNvSpPr/>
            <p:nvPr/>
          </p:nvSpPr>
          <p:spPr>
            <a:xfrm>
              <a:off x="3050990" y="2260749"/>
              <a:ext cx="664047" cy="589271"/>
            </a:xfrm>
            <a:custGeom>
              <a:rect b="b" l="l" r="r" t="t"/>
              <a:pathLst>
                <a:path extrusionOk="0" h="9890" w="11145">
                  <a:moveTo>
                    <a:pt x="2511" y="1"/>
                  </a:moveTo>
                  <a:lnTo>
                    <a:pt x="3314" y="3756"/>
                  </a:lnTo>
                  <a:lnTo>
                    <a:pt x="1" y="6191"/>
                  </a:lnTo>
                  <a:cubicBezTo>
                    <a:pt x="1" y="6191"/>
                    <a:pt x="5231" y="7618"/>
                    <a:pt x="9402" y="9890"/>
                  </a:cubicBezTo>
                  <a:lnTo>
                    <a:pt x="11145" y="3621"/>
                  </a:lnTo>
                  <a:cubicBezTo>
                    <a:pt x="11145" y="3621"/>
                    <a:pt x="7515" y="1001"/>
                    <a:pt x="251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4"/>
            <p:cNvSpPr/>
            <p:nvPr/>
          </p:nvSpPr>
          <p:spPr>
            <a:xfrm>
              <a:off x="3422606" y="2320570"/>
              <a:ext cx="81926" cy="43316"/>
            </a:xfrm>
            <a:custGeom>
              <a:rect b="b" l="l" r="r" t="t"/>
              <a:pathLst>
                <a:path extrusionOk="0" h="727" w="1375">
                  <a:moveTo>
                    <a:pt x="167" y="1"/>
                  </a:moveTo>
                  <a:cubicBezTo>
                    <a:pt x="108" y="1"/>
                    <a:pt x="53" y="37"/>
                    <a:pt x="31" y="95"/>
                  </a:cubicBezTo>
                  <a:cubicBezTo>
                    <a:pt x="0" y="172"/>
                    <a:pt x="39" y="255"/>
                    <a:pt x="114" y="286"/>
                  </a:cubicBezTo>
                  <a:cubicBezTo>
                    <a:pt x="476" y="426"/>
                    <a:pt x="819" y="570"/>
                    <a:pt x="1147" y="715"/>
                  </a:cubicBezTo>
                  <a:cubicBezTo>
                    <a:pt x="1166" y="723"/>
                    <a:pt x="1186" y="727"/>
                    <a:pt x="1206" y="727"/>
                  </a:cubicBezTo>
                  <a:cubicBezTo>
                    <a:pt x="1262" y="727"/>
                    <a:pt x="1316" y="695"/>
                    <a:pt x="1341" y="641"/>
                  </a:cubicBezTo>
                  <a:cubicBezTo>
                    <a:pt x="1375" y="567"/>
                    <a:pt x="1339" y="479"/>
                    <a:pt x="1264" y="446"/>
                  </a:cubicBezTo>
                  <a:cubicBezTo>
                    <a:pt x="933" y="300"/>
                    <a:pt x="586" y="153"/>
                    <a:pt x="220" y="11"/>
                  </a:cubicBezTo>
                  <a:cubicBezTo>
                    <a:pt x="203" y="4"/>
                    <a:pt x="185"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24"/>
            <p:cNvSpPr/>
            <p:nvPr/>
          </p:nvSpPr>
          <p:spPr>
            <a:xfrm>
              <a:off x="3041814" y="2251991"/>
              <a:ext cx="682696" cy="606669"/>
            </a:xfrm>
            <a:custGeom>
              <a:rect b="b" l="l" r="r" t="t"/>
              <a:pathLst>
                <a:path extrusionOk="0" h="10182" w="11458">
                  <a:moveTo>
                    <a:pt x="2666" y="1"/>
                  </a:moveTo>
                  <a:cubicBezTo>
                    <a:pt x="2627" y="1"/>
                    <a:pt x="2590" y="16"/>
                    <a:pt x="2561" y="43"/>
                  </a:cubicBezTo>
                  <a:cubicBezTo>
                    <a:pt x="2526" y="80"/>
                    <a:pt x="2510" y="130"/>
                    <a:pt x="2521" y="178"/>
                  </a:cubicBezTo>
                  <a:lnTo>
                    <a:pt x="3303" y="3839"/>
                  </a:lnTo>
                  <a:lnTo>
                    <a:pt x="68" y="6219"/>
                  </a:lnTo>
                  <a:cubicBezTo>
                    <a:pt x="21" y="6253"/>
                    <a:pt x="1" y="6309"/>
                    <a:pt x="10" y="6365"/>
                  </a:cubicBezTo>
                  <a:cubicBezTo>
                    <a:pt x="20" y="6422"/>
                    <a:pt x="62" y="6465"/>
                    <a:pt x="116" y="6479"/>
                  </a:cubicBezTo>
                  <a:lnTo>
                    <a:pt x="121" y="6479"/>
                  </a:lnTo>
                  <a:cubicBezTo>
                    <a:pt x="198" y="6502"/>
                    <a:pt x="1518" y="6865"/>
                    <a:pt x="3328" y="7504"/>
                  </a:cubicBezTo>
                  <a:cubicBezTo>
                    <a:pt x="5141" y="8141"/>
                    <a:pt x="7445" y="9053"/>
                    <a:pt x="9485" y="10164"/>
                  </a:cubicBezTo>
                  <a:cubicBezTo>
                    <a:pt x="9507" y="10176"/>
                    <a:pt x="9531" y="10182"/>
                    <a:pt x="9555" y="10182"/>
                  </a:cubicBezTo>
                  <a:cubicBezTo>
                    <a:pt x="9575" y="10182"/>
                    <a:pt x="9595" y="10178"/>
                    <a:pt x="9613" y="10170"/>
                  </a:cubicBezTo>
                  <a:cubicBezTo>
                    <a:pt x="9657" y="10152"/>
                    <a:pt x="9686" y="10117"/>
                    <a:pt x="9698" y="10074"/>
                  </a:cubicBezTo>
                  <a:lnTo>
                    <a:pt x="11442" y="3806"/>
                  </a:lnTo>
                  <a:cubicBezTo>
                    <a:pt x="11458" y="3747"/>
                    <a:pt x="11435" y="3684"/>
                    <a:pt x="11386" y="3647"/>
                  </a:cubicBezTo>
                  <a:cubicBezTo>
                    <a:pt x="11379" y="3644"/>
                    <a:pt x="10339" y="2891"/>
                    <a:pt x="8602" y="2039"/>
                  </a:cubicBezTo>
                  <a:cubicBezTo>
                    <a:pt x="8581" y="2028"/>
                    <a:pt x="8559" y="2023"/>
                    <a:pt x="8537" y="2023"/>
                  </a:cubicBezTo>
                  <a:cubicBezTo>
                    <a:pt x="8483" y="2023"/>
                    <a:pt x="8431" y="2053"/>
                    <a:pt x="8406" y="2105"/>
                  </a:cubicBezTo>
                  <a:cubicBezTo>
                    <a:pt x="8369" y="2177"/>
                    <a:pt x="8400" y="2265"/>
                    <a:pt x="8472" y="2302"/>
                  </a:cubicBezTo>
                  <a:cubicBezTo>
                    <a:pt x="9331" y="2723"/>
                    <a:pt x="10018" y="3121"/>
                    <a:pt x="10488" y="3412"/>
                  </a:cubicBezTo>
                  <a:cubicBezTo>
                    <a:pt x="10724" y="3556"/>
                    <a:pt x="10906" y="3676"/>
                    <a:pt x="11029" y="3758"/>
                  </a:cubicBezTo>
                  <a:cubicBezTo>
                    <a:pt x="11068" y="3785"/>
                    <a:pt x="11100" y="3806"/>
                    <a:pt x="11127" y="3825"/>
                  </a:cubicBezTo>
                  <a:lnTo>
                    <a:pt x="11127" y="3825"/>
                  </a:lnTo>
                  <a:lnTo>
                    <a:pt x="9462" y="9818"/>
                  </a:lnTo>
                  <a:lnTo>
                    <a:pt x="9462" y="9818"/>
                  </a:lnTo>
                  <a:cubicBezTo>
                    <a:pt x="7406" y="8717"/>
                    <a:pt x="5125" y="7821"/>
                    <a:pt x="3338" y="7195"/>
                  </a:cubicBezTo>
                  <a:cubicBezTo>
                    <a:pt x="2016" y="6732"/>
                    <a:pt x="967" y="6418"/>
                    <a:pt x="482" y="6278"/>
                  </a:cubicBezTo>
                  <a:lnTo>
                    <a:pt x="482" y="6278"/>
                  </a:lnTo>
                  <a:lnTo>
                    <a:pt x="3553" y="4022"/>
                  </a:lnTo>
                  <a:cubicBezTo>
                    <a:pt x="3600" y="3988"/>
                    <a:pt x="3622" y="3928"/>
                    <a:pt x="3609" y="3872"/>
                  </a:cubicBezTo>
                  <a:lnTo>
                    <a:pt x="2853" y="337"/>
                  </a:lnTo>
                  <a:lnTo>
                    <a:pt x="2853" y="337"/>
                  </a:lnTo>
                  <a:cubicBezTo>
                    <a:pt x="3792" y="535"/>
                    <a:pt x="4681" y="791"/>
                    <a:pt x="5504" y="1071"/>
                  </a:cubicBezTo>
                  <a:cubicBezTo>
                    <a:pt x="5520" y="1077"/>
                    <a:pt x="5537" y="1079"/>
                    <a:pt x="5553" y="1079"/>
                  </a:cubicBezTo>
                  <a:cubicBezTo>
                    <a:pt x="5614" y="1079"/>
                    <a:pt x="5670" y="1041"/>
                    <a:pt x="5691" y="979"/>
                  </a:cubicBezTo>
                  <a:cubicBezTo>
                    <a:pt x="5720" y="902"/>
                    <a:pt x="5679" y="819"/>
                    <a:pt x="5603" y="793"/>
                  </a:cubicBezTo>
                  <a:cubicBezTo>
                    <a:pt x="4706" y="485"/>
                    <a:pt x="3730" y="210"/>
                    <a:pt x="2694" y="3"/>
                  </a:cubicBezTo>
                  <a:cubicBezTo>
                    <a:pt x="2685" y="2"/>
                    <a:pt x="2676" y="1"/>
                    <a:pt x="26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24"/>
            <p:cNvSpPr/>
            <p:nvPr/>
          </p:nvSpPr>
          <p:spPr>
            <a:xfrm>
              <a:off x="4523929" y="2260749"/>
              <a:ext cx="664047" cy="589271"/>
            </a:xfrm>
            <a:custGeom>
              <a:rect b="b" l="l" r="r" t="t"/>
              <a:pathLst>
                <a:path extrusionOk="0" h="9890" w="11145">
                  <a:moveTo>
                    <a:pt x="8634" y="1"/>
                  </a:moveTo>
                  <a:lnTo>
                    <a:pt x="8634" y="1"/>
                  </a:lnTo>
                  <a:cubicBezTo>
                    <a:pt x="3630" y="1001"/>
                    <a:pt x="0" y="3621"/>
                    <a:pt x="0" y="3621"/>
                  </a:cubicBezTo>
                  <a:lnTo>
                    <a:pt x="1744" y="9890"/>
                  </a:lnTo>
                  <a:cubicBezTo>
                    <a:pt x="5913" y="7618"/>
                    <a:pt x="11145" y="6191"/>
                    <a:pt x="11145" y="6191"/>
                  </a:cubicBezTo>
                  <a:lnTo>
                    <a:pt x="7831" y="3756"/>
                  </a:lnTo>
                  <a:lnTo>
                    <a:pt x="863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24"/>
            <p:cNvSpPr/>
            <p:nvPr/>
          </p:nvSpPr>
          <p:spPr>
            <a:xfrm>
              <a:off x="4514455" y="2251991"/>
              <a:ext cx="682875" cy="606669"/>
            </a:xfrm>
            <a:custGeom>
              <a:rect b="b" l="l" r="r" t="t"/>
              <a:pathLst>
                <a:path extrusionOk="0" h="10182" w="11461">
                  <a:moveTo>
                    <a:pt x="8796" y="0"/>
                  </a:moveTo>
                  <a:cubicBezTo>
                    <a:pt x="8786" y="0"/>
                    <a:pt x="8776" y="1"/>
                    <a:pt x="8765" y="3"/>
                  </a:cubicBezTo>
                  <a:cubicBezTo>
                    <a:pt x="7831" y="191"/>
                    <a:pt x="6947" y="432"/>
                    <a:pt x="6125" y="702"/>
                  </a:cubicBezTo>
                  <a:cubicBezTo>
                    <a:pt x="6048" y="729"/>
                    <a:pt x="6006" y="811"/>
                    <a:pt x="6030" y="890"/>
                  </a:cubicBezTo>
                  <a:cubicBezTo>
                    <a:pt x="6051" y="950"/>
                    <a:pt x="6108" y="989"/>
                    <a:pt x="6170" y="989"/>
                  </a:cubicBezTo>
                  <a:cubicBezTo>
                    <a:pt x="6185" y="989"/>
                    <a:pt x="6201" y="986"/>
                    <a:pt x="6216" y="981"/>
                  </a:cubicBezTo>
                  <a:cubicBezTo>
                    <a:pt x="6965" y="736"/>
                    <a:pt x="7764" y="514"/>
                    <a:pt x="8604" y="336"/>
                  </a:cubicBezTo>
                  <a:lnTo>
                    <a:pt x="8604" y="336"/>
                  </a:lnTo>
                  <a:lnTo>
                    <a:pt x="7849" y="3871"/>
                  </a:lnTo>
                  <a:cubicBezTo>
                    <a:pt x="7836" y="3927"/>
                    <a:pt x="7858" y="3985"/>
                    <a:pt x="7905" y="4020"/>
                  </a:cubicBezTo>
                  <a:lnTo>
                    <a:pt x="10974" y="6277"/>
                  </a:lnTo>
                  <a:lnTo>
                    <a:pt x="10974" y="6277"/>
                  </a:lnTo>
                  <a:cubicBezTo>
                    <a:pt x="10491" y="6417"/>
                    <a:pt x="9441" y="6731"/>
                    <a:pt x="8119" y="7194"/>
                  </a:cubicBezTo>
                  <a:cubicBezTo>
                    <a:pt x="6333" y="7819"/>
                    <a:pt x="4051" y="8716"/>
                    <a:pt x="1996" y="9816"/>
                  </a:cubicBezTo>
                  <a:lnTo>
                    <a:pt x="1996" y="9816"/>
                  </a:lnTo>
                  <a:lnTo>
                    <a:pt x="331" y="3824"/>
                  </a:lnTo>
                  <a:lnTo>
                    <a:pt x="331" y="3824"/>
                  </a:lnTo>
                  <a:cubicBezTo>
                    <a:pt x="594" y="3642"/>
                    <a:pt x="1457" y="3070"/>
                    <a:pt x="2755" y="2416"/>
                  </a:cubicBezTo>
                  <a:cubicBezTo>
                    <a:pt x="2827" y="2379"/>
                    <a:pt x="2858" y="2291"/>
                    <a:pt x="2819" y="2217"/>
                  </a:cubicBezTo>
                  <a:cubicBezTo>
                    <a:pt x="2792" y="2165"/>
                    <a:pt x="2743" y="2136"/>
                    <a:pt x="2689" y="2136"/>
                  </a:cubicBezTo>
                  <a:cubicBezTo>
                    <a:pt x="2667" y="2136"/>
                    <a:pt x="2643" y="2141"/>
                    <a:pt x="2620" y="2153"/>
                  </a:cubicBezTo>
                  <a:cubicBezTo>
                    <a:pt x="1026" y="2957"/>
                    <a:pt x="76" y="3643"/>
                    <a:pt x="73" y="3646"/>
                  </a:cubicBezTo>
                  <a:cubicBezTo>
                    <a:pt x="23" y="3683"/>
                    <a:pt x="0" y="3744"/>
                    <a:pt x="16" y="3805"/>
                  </a:cubicBezTo>
                  <a:lnTo>
                    <a:pt x="1758" y="10074"/>
                  </a:lnTo>
                  <a:cubicBezTo>
                    <a:pt x="1769" y="10115"/>
                    <a:pt x="1802" y="10152"/>
                    <a:pt x="1842" y="10170"/>
                  </a:cubicBezTo>
                  <a:cubicBezTo>
                    <a:pt x="1861" y="10178"/>
                    <a:pt x="1881" y="10182"/>
                    <a:pt x="1901" y="10182"/>
                  </a:cubicBezTo>
                  <a:cubicBezTo>
                    <a:pt x="1924" y="10182"/>
                    <a:pt x="1948" y="10176"/>
                    <a:pt x="1970" y="10164"/>
                  </a:cubicBezTo>
                  <a:cubicBezTo>
                    <a:pt x="4046" y="9033"/>
                    <a:pt x="6390" y="8110"/>
                    <a:pt x="8213" y="7473"/>
                  </a:cubicBezTo>
                  <a:cubicBezTo>
                    <a:pt x="9127" y="7154"/>
                    <a:pt x="9908" y="6905"/>
                    <a:pt x="10462" y="6736"/>
                  </a:cubicBezTo>
                  <a:cubicBezTo>
                    <a:pt x="10740" y="6653"/>
                    <a:pt x="10960" y="6588"/>
                    <a:pt x="11111" y="6544"/>
                  </a:cubicBezTo>
                  <a:cubicBezTo>
                    <a:pt x="11186" y="6521"/>
                    <a:pt x="11243" y="6505"/>
                    <a:pt x="11283" y="6495"/>
                  </a:cubicBezTo>
                  <a:cubicBezTo>
                    <a:pt x="11304" y="6489"/>
                    <a:pt x="11318" y="6486"/>
                    <a:pt x="11328" y="6484"/>
                  </a:cubicBezTo>
                  <a:cubicBezTo>
                    <a:pt x="11332" y="6481"/>
                    <a:pt x="11336" y="6481"/>
                    <a:pt x="11340" y="6479"/>
                  </a:cubicBezTo>
                  <a:lnTo>
                    <a:pt x="11344" y="6479"/>
                  </a:lnTo>
                  <a:cubicBezTo>
                    <a:pt x="11398" y="6465"/>
                    <a:pt x="11440" y="6420"/>
                    <a:pt x="11450" y="6365"/>
                  </a:cubicBezTo>
                  <a:cubicBezTo>
                    <a:pt x="11461" y="6309"/>
                    <a:pt x="11438" y="6253"/>
                    <a:pt x="11392" y="6219"/>
                  </a:cubicBezTo>
                  <a:lnTo>
                    <a:pt x="8157" y="3839"/>
                  </a:lnTo>
                  <a:lnTo>
                    <a:pt x="8940" y="178"/>
                  </a:lnTo>
                  <a:cubicBezTo>
                    <a:pt x="8950" y="130"/>
                    <a:pt x="8936" y="80"/>
                    <a:pt x="8900" y="43"/>
                  </a:cubicBezTo>
                  <a:cubicBezTo>
                    <a:pt x="8872" y="15"/>
                    <a:pt x="8835" y="0"/>
                    <a:pt x="879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24"/>
            <p:cNvSpPr/>
            <p:nvPr/>
          </p:nvSpPr>
          <p:spPr>
            <a:xfrm>
              <a:off x="4734553" y="2314314"/>
              <a:ext cx="98073" cy="49692"/>
            </a:xfrm>
            <a:custGeom>
              <a:rect b="b" l="l" r="r" t="t"/>
              <a:pathLst>
                <a:path extrusionOk="0" h="834" w="1646">
                  <a:moveTo>
                    <a:pt x="1478" y="0"/>
                  </a:moveTo>
                  <a:cubicBezTo>
                    <a:pt x="1461" y="0"/>
                    <a:pt x="1444" y="3"/>
                    <a:pt x="1427" y="9"/>
                  </a:cubicBezTo>
                  <a:cubicBezTo>
                    <a:pt x="962" y="185"/>
                    <a:pt x="522" y="367"/>
                    <a:pt x="109" y="550"/>
                  </a:cubicBezTo>
                  <a:cubicBezTo>
                    <a:pt x="34" y="582"/>
                    <a:pt x="0" y="670"/>
                    <a:pt x="34" y="744"/>
                  </a:cubicBezTo>
                  <a:cubicBezTo>
                    <a:pt x="58" y="800"/>
                    <a:pt x="111" y="833"/>
                    <a:pt x="168" y="833"/>
                  </a:cubicBezTo>
                  <a:cubicBezTo>
                    <a:pt x="188" y="833"/>
                    <a:pt x="209" y="829"/>
                    <a:pt x="230" y="820"/>
                  </a:cubicBezTo>
                  <a:cubicBezTo>
                    <a:pt x="636" y="640"/>
                    <a:pt x="1073" y="458"/>
                    <a:pt x="1532" y="287"/>
                  </a:cubicBezTo>
                  <a:cubicBezTo>
                    <a:pt x="1607" y="258"/>
                    <a:pt x="1646" y="173"/>
                    <a:pt x="1618" y="96"/>
                  </a:cubicBezTo>
                  <a:cubicBezTo>
                    <a:pt x="1596" y="37"/>
                    <a:pt x="1538" y="0"/>
                    <a:pt x="14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24"/>
            <p:cNvSpPr/>
            <p:nvPr/>
          </p:nvSpPr>
          <p:spPr>
            <a:xfrm>
              <a:off x="3432556" y="2476378"/>
              <a:ext cx="1373853" cy="302083"/>
            </a:xfrm>
            <a:custGeom>
              <a:rect b="b" l="l" r="r" t="t"/>
              <a:pathLst>
                <a:path extrusionOk="0" h="5070" w="23058">
                  <a:moveTo>
                    <a:pt x="4741" y="0"/>
                  </a:moveTo>
                  <a:lnTo>
                    <a:pt x="0" y="1362"/>
                  </a:lnTo>
                  <a:lnTo>
                    <a:pt x="3815" y="5070"/>
                  </a:lnTo>
                  <a:lnTo>
                    <a:pt x="4741" y="0"/>
                  </a:lnTo>
                  <a:close/>
                  <a:moveTo>
                    <a:pt x="18317" y="0"/>
                  </a:moveTo>
                  <a:lnTo>
                    <a:pt x="19244" y="5070"/>
                  </a:lnTo>
                  <a:lnTo>
                    <a:pt x="23058" y="1362"/>
                  </a:lnTo>
                  <a:lnTo>
                    <a:pt x="18317" y="0"/>
                  </a:ln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4"/>
            <p:cNvSpPr/>
            <p:nvPr/>
          </p:nvSpPr>
          <p:spPr>
            <a:xfrm>
              <a:off x="3423202" y="2467560"/>
              <a:ext cx="1392324" cy="319839"/>
            </a:xfrm>
            <a:custGeom>
              <a:rect b="b" l="l" r="r" t="t"/>
              <a:pathLst>
                <a:path extrusionOk="0" h="5368" w="23368">
                  <a:moveTo>
                    <a:pt x="18662" y="355"/>
                  </a:moveTo>
                  <a:lnTo>
                    <a:pt x="22931" y="1579"/>
                  </a:lnTo>
                  <a:lnTo>
                    <a:pt x="22931" y="1579"/>
                  </a:lnTo>
                  <a:lnTo>
                    <a:pt x="19497" y="4921"/>
                  </a:lnTo>
                  <a:lnTo>
                    <a:pt x="18662" y="355"/>
                  </a:lnTo>
                  <a:close/>
                  <a:moveTo>
                    <a:pt x="4710" y="357"/>
                  </a:moveTo>
                  <a:lnTo>
                    <a:pt x="3875" y="4923"/>
                  </a:lnTo>
                  <a:lnTo>
                    <a:pt x="440" y="1581"/>
                  </a:lnTo>
                  <a:lnTo>
                    <a:pt x="440" y="1581"/>
                  </a:lnTo>
                  <a:lnTo>
                    <a:pt x="4710" y="357"/>
                  </a:lnTo>
                  <a:close/>
                  <a:moveTo>
                    <a:pt x="18473" y="0"/>
                  </a:moveTo>
                  <a:cubicBezTo>
                    <a:pt x="18436" y="0"/>
                    <a:pt x="18402" y="13"/>
                    <a:pt x="18375" y="38"/>
                  </a:cubicBezTo>
                  <a:cubicBezTo>
                    <a:pt x="18338" y="71"/>
                    <a:pt x="18322" y="123"/>
                    <a:pt x="18330" y="174"/>
                  </a:cubicBezTo>
                  <a:lnTo>
                    <a:pt x="19256" y="5244"/>
                  </a:lnTo>
                  <a:cubicBezTo>
                    <a:pt x="19266" y="5298"/>
                    <a:pt x="19304" y="5340"/>
                    <a:pt x="19357" y="5358"/>
                  </a:cubicBezTo>
                  <a:cubicBezTo>
                    <a:pt x="19372" y="5363"/>
                    <a:pt x="19387" y="5365"/>
                    <a:pt x="19402" y="5365"/>
                  </a:cubicBezTo>
                  <a:cubicBezTo>
                    <a:pt x="19439" y="5365"/>
                    <a:pt x="19476" y="5350"/>
                    <a:pt x="19503" y="5324"/>
                  </a:cubicBezTo>
                  <a:lnTo>
                    <a:pt x="23316" y="1614"/>
                  </a:lnTo>
                  <a:cubicBezTo>
                    <a:pt x="23354" y="1577"/>
                    <a:pt x="23367" y="1522"/>
                    <a:pt x="23356" y="1473"/>
                  </a:cubicBezTo>
                  <a:cubicBezTo>
                    <a:pt x="23343" y="1423"/>
                    <a:pt x="23304" y="1384"/>
                    <a:pt x="23255" y="1367"/>
                  </a:cubicBezTo>
                  <a:lnTo>
                    <a:pt x="23255" y="1367"/>
                  </a:lnTo>
                  <a:lnTo>
                    <a:pt x="23255" y="1367"/>
                  </a:lnTo>
                  <a:lnTo>
                    <a:pt x="18514" y="5"/>
                  </a:lnTo>
                  <a:cubicBezTo>
                    <a:pt x="18501" y="2"/>
                    <a:pt x="18487" y="0"/>
                    <a:pt x="18473" y="0"/>
                  </a:cubicBezTo>
                  <a:close/>
                  <a:moveTo>
                    <a:pt x="4898" y="2"/>
                  </a:moveTo>
                  <a:cubicBezTo>
                    <a:pt x="4884" y="2"/>
                    <a:pt x="4870" y="5"/>
                    <a:pt x="4856" y="9"/>
                  </a:cubicBezTo>
                  <a:lnTo>
                    <a:pt x="114" y="1368"/>
                  </a:lnTo>
                  <a:cubicBezTo>
                    <a:pt x="64" y="1383"/>
                    <a:pt x="24" y="1423"/>
                    <a:pt x="13" y="1474"/>
                  </a:cubicBezTo>
                  <a:cubicBezTo>
                    <a:pt x="0" y="1526"/>
                    <a:pt x="14" y="1579"/>
                    <a:pt x="53" y="1616"/>
                  </a:cubicBezTo>
                  <a:lnTo>
                    <a:pt x="157" y="1510"/>
                  </a:lnTo>
                  <a:lnTo>
                    <a:pt x="55" y="1616"/>
                  </a:lnTo>
                  <a:lnTo>
                    <a:pt x="3867" y="5326"/>
                  </a:lnTo>
                  <a:cubicBezTo>
                    <a:pt x="3894" y="5353"/>
                    <a:pt x="3931" y="5368"/>
                    <a:pt x="3967" y="5368"/>
                  </a:cubicBezTo>
                  <a:cubicBezTo>
                    <a:pt x="3983" y="5368"/>
                    <a:pt x="3999" y="5365"/>
                    <a:pt x="4013" y="5359"/>
                  </a:cubicBezTo>
                  <a:cubicBezTo>
                    <a:pt x="4063" y="5342"/>
                    <a:pt x="4103" y="5300"/>
                    <a:pt x="4115" y="5245"/>
                  </a:cubicBezTo>
                  <a:lnTo>
                    <a:pt x="5041" y="177"/>
                  </a:lnTo>
                  <a:cubicBezTo>
                    <a:pt x="5050" y="126"/>
                    <a:pt x="5033" y="76"/>
                    <a:pt x="4994" y="41"/>
                  </a:cubicBezTo>
                  <a:cubicBezTo>
                    <a:pt x="4968" y="15"/>
                    <a:pt x="4933" y="2"/>
                    <a:pt x="4898" y="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24"/>
            <p:cNvSpPr/>
            <p:nvPr/>
          </p:nvSpPr>
          <p:spPr>
            <a:xfrm>
              <a:off x="3280442" y="2557410"/>
              <a:ext cx="1677962" cy="545061"/>
            </a:xfrm>
            <a:custGeom>
              <a:rect b="b" l="l" r="r" t="t"/>
              <a:pathLst>
                <a:path extrusionOk="0" h="9148" w="28162">
                  <a:moveTo>
                    <a:pt x="2553" y="0"/>
                  </a:moveTo>
                  <a:lnTo>
                    <a:pt x="1" y="6450"/>
                  </a:lnTo>
                  <a:cubicBezTo>
                    <a:pt x="4541" y="8248"/>
                    <a:pt x="9313" y="9147"/>
                    <a:pt x="14083" y="9147"/>
                  </a:cubicBezTo>
                  <a:cubicBezTo>
                    <a:pt x="18852" y="9147"/>
                    <a:pt x="23625" y="8248"/>
                    <a:pt x="28162" y="6450"/>
                  </a:cubicBezTo>
                  <a:lnTo>
                    <a:pt x="25609" y="0"/>
                  </a:lnTo>
                  <a:cubicBezTo>
                    <a:pt x="21892" y="1472"/>
                    <a:pt x="17987" y="2208"/>
                    <a:pt x="14081" y="2208"/>
                  </a:cubicBezTo>
                  <a:cubicBezTo>
                    <a:pt x="10176" y="2208"/>
                    <a:pt x="6271" y="1472"/>
                    <a:pt x="255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24"/>
            <p:cNvSpPr/>
            <p:nvPr/>
          </p:nvSpPr>
          <p:spPr>
            <a:xfrm>
              <a:off x="3271445" y="2548711"/>
              <a:ext cx="1695956" cy="562459"/>
            </a:xfrm>
            <a:custGeom>
              <a:rect b="b" l="l" r="r" t="t"/>
              <a:pathLst>
                <a:path extrusionOk="0" h="9440" w="28464">
                  <a:moveTo>
                    <a:pt x="25678" y="338"/>
                  </a:moveTo>
                  <a:lnTo>
                    <a:pt x="28122" y="6513"/>
                  </a:lnTo>
                  <a:lnTo>
                    <a:pt x="28122" y="6513"/>
                  </a:lnTo>
                  <a:cubicBezTo>
                    <a:pt x="23641" y="8267"/>
                    <a:pt x="18938" y="9147"/>
                    <a:pt x="14231" y="9147"/>
                  </a:cubicBezTo>
                  <a:lnTo>
                    <a:pt x="14231" y="9147"/>
                  </a:lnTo>
                  <a:cubicBezTo>
                    <a:pt x="9529" y="9147"/>
                    <a:pt x="4824" y="8269"/>
                    <a:pt x="342" y="6514"/>
                  </a:cubicBezTo>
                  <a:lnTo>
                    <a:pt x="342" y="6514"/>
                  </a:lnTo>
                  <a:lnTo>
                    <a:pt x="2787" y="338"/>
                  </a:lnTo>
                  <a:lnTo>
                    <a:pt x="2787" y="338"/>
                  </a:lnTo>
                  <a:cubicBezTo>
                    <a:pt x="6486" y="1782"/>
                    <a:pt x="10366" y="2501"/>
                    <a:pt x="14248" y="2501"/>
                  </a:cubicBezTo>
                  <a:cubicBezTo>
                    <a:pt x="18119" y="2501"/>
                    <a:pt x="21990" y="1776"/>
                    <a:pt x="25678" y="338"/>
                  </a:cubicBezTo>
                  <a:close/>
                  <a:moveTo>
                    <a:pt x="25761" y="0"/>
                  </a:moveTo>
                  <a:cubicBezTo>
                    <a:pt x="25743" y="0"/>
                    <a:pt x="25724" y="4"/>
                    <a:pt x="25706" y="11"/>
                  </a:cubicBezTo>
                  <a:cubicBezTo>
                    <a:pt x="22012" y="1474"/>
                    <a:pt x="18128" y="2207"/>
                    <a:pt x="14248" y="2207"/>
                  </a:cubicBezTo>
                  <a:cubicBezTo>
                    <a:pt x="10355" y="2207"/>
                    <a:pt x="6462" y="1477"/>
                    <a:pt x="2757" y="11"/>
                  </a:cubicBezTo>
                  <a:cubicBezTo>
                    <a:pt x="2740" y="4"/>
                    <a:pt x="2721" y="1"/>
                    <a:pt x="2704" y="1"/>
                  </a:cubicBezTo>
                  <a:cubicBezTo>
                    <a:pt x="2645" y="1"/>
                    <a:pt x="2590" y="36"/>
                    <a:pt x="2566" y="93"/>
                  </a:cubicBezTo>
                  <a:lnTo>
                    <a:pt x="15" y="6542"/>
                  </a:lnTo>
                  <a:cubicBezTo>
                    <a:pt x="1" y="6579"/>
                    <a:pt x="1" y="6619"/>
                    <a:pt x="17" y="6654"/>
                  </a:cubicBezTo>
                  <a:cubicBezTo>
                    <a:pt x="33" y="6691"/>
                    <a:pt x="60" y="6718"/>
                    <a:pt x="97" y="6733"/>
                  </a:cubicBezTo>
                  <a:cubicBezTo>
                    <a:pt x="4653" y="8537"/>
                    <a:pt x="9440" y="9439"/>
                    <a:pt x="14229" y="9439"/>
                  </a:cubicBezTo>
                  <a:lnTo>
                    <a:pt x="14229" y="9439"/>
                  </a:lnTo>
                  <a:lnTo>
                    <a:pt x="14229" y="9439"/>
                  </a:lnTo>
                  <a:cubicBezTo>
                    <a:pt x="14230" y="9439"/>
                    <a:pt x="14231" y="9439"/>
                    <a:pt x="14231" y="9439"/>
                  </a:cubicBezTo>
                  <a:lnTo>
                    <a:pt x="14231" y="9439"/>
                  </a:lnTo>
                  <a:cubicBezTo>
                    <a:pt x="14232" y="9439"/>
                    <a:pt x="14233" y="9439"/>
                    <a:pt x="14234" y="9439"/>
                  </a:cubicBezTo>
                  <a:lnTo>
                    <a:pt x="14234" y="9439"/>
                  </a:lnTo>
                  <a:lnTo>
                    <a:pt x="14234" y="9439"/>
                  </a:lnTo>
                  <a:cubicBezTo>
                    <a:pt x="19023" y="9439"/>
                    <a:pt x="23810" y="8537"/>
                    <a:pt x="28367" y="6733"/>
                  </a:cubicBezTo>
                  <a:cubicBezTo>
                    <a:pt x="28403" y="6718"/>
                    <a:pt x="28433" y="6691"/>
                    <a:pt x="28448" y="6654"/>
                  </a:cubicBezTo>
                  <a:cubicBezTo>
                    <a:pt x="28460" y="6619"/>
                    <a:pt x="28464" y="6579"/>
                    <a:pt x="28449" y="6542"/>
                  </a:cubicBezTo>
                  <a:lnTo>
                    <a:pt x="25897" y="93"/>
                  </a:lnTo>
                  <a:cubicBezTo>
                    <a:pt x="25874" y="35"/>
                    <a:pt x="25819" y="0"/>
                    <a:pt x="257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4" name="Google Shape;2054;p24"/>
          <p:cNvGrpSpPr/>
          <p:nvPr/>
        </p:nvGrpSpPr>
        <p:grpSpPr>
          <a:xfrm>
            <a:off x="316579" y="108177"/>
            <a:ext cx="1637875" cy="1349725"/>
            <a:chOff x="2751700" y="2852988"/>
            <a:chExt cx="1637875" cy="1349725"/>
          </a:xfrm>
        </p:grpSpPr>
        <p:sp>
          <p:nvSpPr>
            <p:cNvPr id="2055" name="Google Shape;2055;p24"/>
            <p:cNvSpPr/>
            <p:nvPr/>
          </p:nvSpPr>
          <p:spPr>
            <a:xfrm>
              <a:off x="2764875" y="2852988"/>
              <a:ext cx="1624675" cy="1349550"/>
            </a:xfrm>
            <a:custGeom>
              <a:rect b="b" l="l" r="r" t="t"/>
              <a:pathLst>
                <a:path extrusionOk="0" h="53982" w="64987">
                  <a:moveTo>
                    <a:pt x="27156" y="40248"/>
                  </a:moveTo>
                  <a:cubicBezTo>
                    <a:pt x="27162" y="40264"/>
                    <a:pt x="27167" y="40281"/>
                    <a:pt x="27172" y="40296"/>
                  </a:cubicBezTo>
                  <a:cubicBezTo>
                    <a:pt x="27097" y="40306"/>
                    <a:pt x="27022" y="40316"/>
                    <a:pt x="26947" y="40326"/>
                  </a:cubicBezTo>
                  <a:cubicBezTo>
                    <a:pt x="26993" y="40306"/>
                    <a:pt x="27037" y="40287"/>
                    <a:pt x="27082" y="40267"/>
                  </a:cubicBezTo>
                  <a:cubicBezTo>
                    <a:pt x="27106" y="40260"/>
                    <a:pt x="27131" y="40254"/>
                    <a:pt x="27156" y="40248"/>
                  </a:cubicBezTo>
                  <a:close/>
                  <a:moveTo>
                    <a:pt x="36274" y="0"/>
                  </a:moveTo>
                  <a:cubicBezTo>
                    <a:pt x="35596" y="143"/>
                    <a:pt x="35695" y="720"/>
                    <a:pt x="35501" y="1347"/>
                  </a:cubicBezTo>
                  <a:cubicBezTo>
                    <a:pt x="35259" y="2216"/>
                    <a:pt x="34731" y="3612"/>
                    <a:pt x="34395" y="4431"/>
                  </a:cubicBezTo>
                  <a:cubicBezTo>
                    <a:pt x="34229" y="4842"/>
                    <a:pt x="33995" y="5236"/>
                    <a:pt x="33782" y="5623"/>
                  </a:cubicBezTo>
                  <a:cubicBezTo>
                    <a:pt x="33656" y="5850"/>
                    <a:pt x="33529" y="6076"/>
                    <a:pt x="33398" y="6300"/>
                  </a:cubicBezTo>
                  <a:cubicBezTo>
                    <a:pt x="32670" y="6197"/>
                    <a:pt x="31812" y="6025"/>
                    <a:pt x="31073" y="5898"/>
                  </a:cubicBezTo>
                  <a:cubicBezTo>
                    <a:pt x="30254" y="5703"/>
                    <a:pt x="29435" y="5558"/>
                    <a:pt x="28571" y="5416"/>
                  </a:cubicBezTo>
                  <a:cubicBezTo>
                    <a:pt x="26834" y="5125"/>
                    <a:pt x="25050" y="4884"/>
                    <a:pt x="23318" y="4692"/>
                  </a:cubicBezTo>
                  <a:cubicBezTo>
                    <a:pt x="21582" y="4473"/>
                    <a:pt x="19927" y="4334"/>
                    <a:pt x="18293" y="4334"/>
                  </a:cubicBezTo>
                  <a:cubicBezTo>
                    <a:pt x="16343" y="4334"/>
                    <a:pt x="14423" y="4532"/>
                    <a:pt x="12431" y="5030"/>
                  </a:cubicBezTo>
                  <a:cubicBezTo>
                    <a:pt x="10746" y="5462"/>
                    <a:pt x="9446" y="6039"/>
                    <a:pt x="8337" y="6908"/>
                  </a:cubicBezTo>
                  <a:cubicBezTo>
                    <a:pt x="7326" y="7631"/>
                    <a:pt x="6313" y="8786"/>
                    <a:pt x="5735" y="10278"/>
                  </a:cubicBezTo>
                  <a:cubicBezTo>
                    <a:pt x="4725" y="12689"/>
                    <a:pt x="5158" y="15240"/>
                    <a:pt x="6267" y="17555"/>
                  </a:cubicBezTo>
                  <a:cubicBezTo>
                    <a:pt x="6397" y="17825"/>
                    <a:pt x="6540" y="18108"/>
                    <a:pt x="6703" y="18381"/>
                  </a:cubicBezTo>
                  <a:cubicBezTo>
                    <a:pt x="6614" y="18445"/>
                    <a:pt x="6500" y="18532"/>
                    <a:pt x="6394" y="18620"/>
                  </a:cubicBezTo>
                  <a:cubicBezTo>
                    <a:pt x="6024" y="19321"/>
                    <a:pt x="6071" y="19520"/>
                    <a:pt x="6166" y="20424"/>
                  </a:cubicBezTo>
                  <a:cubicBezTo>
                    <a:pt x="5735" y="20245"/>
                    <a:pt x="5411" y="19984"/>
                    <a:pt x="4853" y="19984"/>
                  </a:cubicBezTo>
                  <a:cubicBezTo>
                    <a:pt x="4664" y="19984"/>
                    <a:pt x="4448" y="20014"/>
                    <a:pt x="4192" y="20087"/>
                  </a:cubicBezTo>
                  <a:cubicBezTo>
                    <a:pt x="1879" y="20761"/>
                    <a:pt x="3565" y="23555"/>
                    <a:pt x="4192" y="25048"/>
                  </a:cubicBezTo>
                  <a:cubicBezTo>
                    <a:pt x="4673" y="26205"/>
                    <a:pt x="5252" y="27217"/>
                    <a:pt x="5733" y="28373"/>
                  </a:cubicBezTo>
                  <a:cubicBezTo>
                    <a:pt x="6119" y="29288"/>
                    <a:pt x="6600" y="29866"/>
                    <a:pt x="7371" y="30347"/>
                  </a:cubicBezTo>
                  <a:cubicBezTo>
                    <a:pt x="7515" y="30444"/>
                    <a:pt x="7612" y="30492"/>
                    <a:pt x="7756" y="30588"/>
                  </a:cubicBezTo>
                  <a:cubicBezTo>
                    <a:pt x="7852" y="30685"/>
                    <a:pt x="7996" y="30781"/>
                    <a:pt x="8093" y="30830"/>
                  </a:cubicBezTo>
                  <a:cubicBezTo>
                    <a:pt x="7950" y="30848"/>
                    <a:pt x="7808" y="30857"/>
                    <a:pt x="7669" y="30857"/>
                  </a:cubicBezTo>
                  <a:cubicBezTo>
                    <a:pt x="6729" y="30857"/>
                    <a:pt x="5887" y="30447"/>
                    <a:pt x="5299" y="29818"/>
                  </a:cubicBezTo>
                  <a:cubicBezTo>
                    <a:pt x="4691" y="29210"/>
                    <a:pt x="4174" y="28419"/>
                    <a:pt x="2951" y="28419"/>
                  </a:cubicBezTo>
                  <a:cubicBezTo>
                    <a:pt x="2915" y="28419"/>
                    <a:pt x="2879" y="28420"/>
                    <a:pt x="2842" y="28421"/>
                  </a:cubicBezTo>
                  <a:cubicBezTo>
                    <a:pt x="964" y="28468"/>
                    <a:pt x="0" y="30204"/>
                    <a:pt x="1205" y="31504"/>
                  </a:cubicBezTo>
                  <a:cubicBezTo>
                    <a:pt x="1349" y="31697"/>
                    <a:pt x="1542" y="31793"/>
                    <a:pt x="1686" y="31985"/>
                  </a:cubicBezTo>
                  <a:lnTo>
                    <a:pt x="2649" y="32997"/>
                  </a:lnTo>
                  <a:cubicBezTo>
                    <a:pt x="2794" y="33189"/>
                    <a:pt x="2939" y="33334"/>
                    <a:pt x="3084" y="33527"/>
                  </a:cubicBezTo>
                  <a:cubicBezTo>
                    <a:pt x="5202" y="36321"/>
                    <a:pt x="5251" y="36128"/>
                    <a:pt x="8670" y="37573"/>
                  </a:cubicBezTo>
                  <a:cubicBezTo>
                    <a:pt x="9105" y="37766"/>
                    <a:pt x="9538" y="37959"/>
                    <a:pt x="10020" y="38152"/>
                  </a:cubicBezTo>
                  <a:cubicBezTo>
                    <a:pt x="10501" y="38344"/>
                    <a:pt x="10887" y="38585"/>
                    <a:pt x="11368" y="38778"/>
                  </a:cubicBezTo>
                  <a:lnTo>
                    <a:pt x="11358" y="38789"/>
                  </a:lnTo>
                  <a:cubicBezTo>
                    <a:pt x="11387" y="38799"/>
                    <a:pt x="11425" y="38814"/>
                    <a:pt x="11476" y="38835"/>
                  </a:cubicBezTo>
                  <a:cubicBezTo>
                    <a:pt x="11658" y="38908"/>
                    <a:pt x="12009" y="39054"/>
                    <a:pt x="12245" y="39170"/>
                  </a:cubicBezTo>
                  <a:lnTo>
                    <a:pt x="12259" y="39178"/>
                  </a:lnTo>
                  <a:lnTo>
                    <a:pt x="12283" y="39162"/>
                  </a:lnTo>
                  <a:cubicBezTo>
                    <a:pt x="12476" y="39235"/>
                    <a:pt x="12659" y="39316"/>
                    <a:pt x="12838" y="39402"/>
                  </a:cubicBezTo>
                  <a:cubicBezTo>
                    <a:pt x="12725" y="39464"/>
                    <a:pt x="12612" y="39529"/>
                    <a:pt x="12498" y="39595"/>
                  </a:cubicBezTo>
                  <a:cubicBezTo>
                    <a:pt x="12360" y="39674"/>
                    <a:pt x="12217" y="39759"/>
                    <a:pt x="12073" y="39844"/>
                  </a:cubicBezTo>
                  <a:cubicBezTo>
                    <a:pt x="12069" y="39847"/>
                    <a:pt x="12065" y="39847"/>
                    <a:pt x="12061" y="39850"/>
                  </a:cubicBezTo>
                  <a:cubicBezTo>
                    <a:pt x="11094" y="40511"/>
                    <a:pt x="8645" y="41878"/>
                    <a:pt x="8241" y="42119"/>
                  </a:cubicBezTo>
                  <a:cubicBezTo>
                    <a:pt x="6667" y="42943"/>
                    <a:pt x="5598" y="43739"/>
                    <a:pt x="3928" y="43739"/>
                  </a:cubicBezTo>
                  <a:cubicBezTo>
                    <a:pt x="3349" y="43739"/>
                    <a:pt x="2698" y="43644"/>
                    <a:pt x="1928" y="43420"/>
                  </a:cubicBezTo>
                  <a:cubicBezTo>
                    <a:pt x="1692" y="43350"/>
                    <a:pt x="1149" y="43115"/>
                    <a:pt x="788" y="43115"/>
                  </a:cubicBezTo>
                  <a:cubicBezTo>
                    <a:pt x="417" y="43115"/>
                    <a:pt x="236" y="43362"/>
                    <a:pt x="773" y="44288"/>
                  </a:cubicBezTo>
                  <a:cubicBezTo>
                    <a:pt x="1305" y="45202"/>
                    <a:pt x="2219" y="46457"/>
                    <a:pt x="2893" y="47226"/>
                  </a:cubicBezTo>
                  <a:lnTo>
                    <a:pt x="3471" y="47950"/>
                  </a:lnTo>
                  <a:cubicBezTo>
                    <a:pt x="3666" y="48190"/>
                    <a:pt x="4339" y="48864"/>
                    <a:pt x="4434" y="49058"/>
                  </a:cubicBezTo>
                  <a:cubicBezTo>
                    <a:pt x="4147" y="49586"/>
                    <a:pt x="3666" y="50023"/>
                    <a:pt x="3329" y="50454"/>
                  </a:cubicBezTo>
                  <a:lnTo>
                    <a:pt x="2029" y="51706"/>
                  </a:lnTo>
                  <a:cubicBezTo>
                    <a:pt x="1305" y="52238"/>
                    <a:pt x="2220" y="52574"/>
                    <a:pt x="2316" y="52669"/>
                  </a:cubicBezTo>
                  <a:cubicBezTo>
                    <a:pt x="3472" y="53470"/>
                    <a:pt x="5690" y="53982"/>
                    <a:pt x="7466" y="53982"/>
                  </a:cubicBezTo>
                  <a:cubicBezTo>
                    <a:pt x="7616" y="53982"/>
                    <a:pt x="7762" y="53978"/>
                    <a:pt x="7905" y="53971"/>
                  </a:cubicBezTo>
                  <a:cubicBezTo>
                    <a:pt x="9205" y="53729"/>
                    <a:pt x="9733" y="53680"/>
                    <a:pt x="10843" y="53152"/>
                  </a:cubicBezTo>
                  <a:cubicBezTo>
                    <a:pt x="12385" y="52479"/>
                    <a:pt x="15323" y="50600"/>
                    <a:pt x="16573" y="49491"/>
                  </a:cubicBezTo>
                  <a:lnTo>
                    <a:pt x="17587" y="48622"/>
                  </a:lnTo>
                  <a:cubicBezTo>
                    <a:pt x="17924" y="49491"/>
                    <a:pt x="18020" y="50310"/>
                    <a:pt x="18452" y="51083"/>
                  </a:cubicBezTo>
                  <a:cubicBezTo>
                    <a:pt x="18960" y="51956"/>
                    <a:pt x="19835" y="52252"/>
                    <a:pt x="20832" y="52252"/>
                  </a:cubicBezTo>
                  <a:cubicBezTo>
                    <a:pt x="22582" y="52252"/>
                    <a:pt x="24706" y="51339"/>
                    <a:pt x="25873" y="51032"/>
                  </a:cubicBezTo>
                  <a:cubicBezTo>
                    <a:pt x="27653" y="50501"/>
                    <a:pt x="29485" y="50023"/>
                    <a:pt x="31459" y="50023"/>
                  </a:cubicBezTo>
                  <a:cubicBezTo>
                    <a:pt x="36853" y="50023"/>
                    <a:pt x="38108" y="50600"/>
                    <a:pt x="42779" y="51851"/>
                  </a:cubicBezTo>
                  <a:cubicBezTo>
                    <a:pt x="43569" y="52070"/>
                    <a:pt x="44440" y="52290"/>
                    <a:pt x="45318" y="52290"/>
                  </a:cubicBezTo>
                  <a:cubicBezTo>
                    <a:pt x="45403" y="52290"/>
                    <a:pt x="45489" y="52288"/>
                    <a:pt x="45575" y="52284"/>
                  </a:cubicBezTo>
                  <a:cubicBezTo>
                    <a:pt x="46586" y="52188"/>
                    <a:pt x="47454" y="51901"/>
                    <a:pt x="48032" y="51419"/>
                  </a:cubicBezTo>
                  <a:cubicBezTo>
                    <a:pt x="48754" y="50792"/>
                    <a:pt x="48850" y="50068"/>
                    <a:pt x="48706" y="48913"/>
                  </a:cubicBezTo>
                  <a:cubicBezTo>
                    <a:pt x="48464" y="46840"/>
                    <a:pt x="49283" y="45539"/>
                    <a:pt x="49956" y="43711"/>
                  </a:cubicBezTo>
                  <a:cubicBezTo>
                    <a:pt x="50296" y="42843"/>
                    <a:pt x="50152" y="43082"/>
                    <a:pt x="50342" y="42459"/>
                  </a:cubicBezTo>
                  <a:cubicBezTo>
                    <a:pt x="50488" y="41927"/>
                    <a:pt x="50633" y="41591"/>
                    <a:pt x="50342" y="41108"/>
                  </a:cubicBezTo>
                  <a:cubicBezTo>
                    <a:pt x="50342" y="41108"/>
                    <a:pt x="50253" y="40731"/>
                    <a:pt x="50031" y="40083"/>
                  </a:cubicBezTo>
                  <a:lnTo>
                    <a:pt x="50166" y="40026"/>
                  </a:lnTo>
                  <a:cubicBezTo>
                    <a:pt x="50752" y="39750"/>
                    <a:pt x="51298" y="39406"/>
                    <a:pt x="51945" y="39162"/>
                  </a:cubicBezTo>
                  <a:lnTo>
                    <a:pt x="51971" y="39178"/>
                  </a:lnTo>
                  <a:lnTo>
                    <a:pt x="51985" y="39170"/>
                  </a:lnTo>
                  <a:cubicBezTo>
                    <a:pt x="52221" y="39054"/>
                    <a:pt x="52572" y="38908"/>
                    <a:pt x="52753" y="38835"/>
                  </a:cubicBezTo>
                  <a:cubicBezTo>
                    <a:pt x="52805" y="38814"/>
                    <a:pt x="52843" y="38799"/>
                    <a:pt x="52871" y="38788"/>
                  </a:cubicBezTo>
                  <a:lnTo>
                    <a:pt x="52861" y="38778"/>
                  </a:lnTo>
                  <a:cubicBezTo>
                    <a:pt x="53343" y="38585"/>
                    <a:pt x="53728" y="38344"/>
                    <a:pt x="54210" y="38151"/>
                  </a:cubicBezTo>
                  <a:cubicBezTo>
                    <a:pt x="54691" y="37959"/>
                    <a:pt x="55125" y="37766"/>
                    <a:pt x="55558" y="37573"/>
                  </a:cubicBezTo>
                  <a:cubicBezTo>
                    <a:pt x="58978" y="36128"/>
                    <a:pt x="59026" y="36320"/>
                    <a:pt x="61146" y="33527"/>
                  </a:cubicBezTo>
                  <a:cubicBezTo>
                    <a:pt x="61291" y="33334"/>
                    <a:pt x="61435" y="33189"/>
                    <a:pt x="61579" y="32997"/>
                  </a:cubicBezTo>
                  <a:lnTo>
                    <a:pt x="62543" y="31985"/>
                  </a:lnTo>
                  <a:cubicBezTo>
                    <a:pt x="62688" y="31793"/>
                    <a:pt x="62881" y="31697"/>
                    <a:pt x="63025" y="31504"/>
                  </a:cubicBezTo>
                  <a:cubicBezTo>
                    <a:pt x="64229" y="30202"/>
                    <a:pt x="63265" y="28468"/>
                    <a:pt x="61388" y="28420"/>
                  </a:cubicBezTo>
                  <a:cubicBezTo>
                    <a:pt x="61351" y="28419"/>
                    <a:pt x="61315" y="28418"/>
                    <a:pt x="61279" y="28418"/>
                  </a:cubicBezTo>
                  <a:cubicBezTo>
                    <a:pt x="60056" y="28418"/>
                    <a:pt x="59539" y="29210"/>
                    <a:pt x="58930" y="29818"/>
                  </a:cubicBezTo>
                  <a:cubicBezTo>
                    <a:pt x="58343" y="30447"/>
                    <a:pt x="57500" y="30857"/>
                    <a:pt x="56561" y="30857"/>
                  </a:cubicBezTo>
                  <a:cubicBezTo>
                    <a:pt x="56422" y="30857"/>
                    <a:pt x="56280" y="30848"/>
                    <a:pt x="56137" y="30830"/>
                  </a:cubicBezTo>
                  <a:cubicBezTo>
                    <a:pt x="56232" y="30781"/>
                    <a:pt x="56377" y="30685"/>
                    <a:pt x="56474" y="30588"/>
                  </a:cubicBezTo>
                  <a:cubicBezTo>
                    <a:pt x="56618" y="30492"/>
                    <a:pt x="56715" y="30444"/>
                    <a:pt x="56859" y="30347"/>
                  </a:cubicBezTo>
                  <a:cubicBezTo>
                    <a:pt x="57630" y="29866"/>
                    <a:pt x="58111" y="29287"/>
                    <a:pt x="58497" y="28372"/>
                  </a:cubicBezTo>
                  <a:cubicBezTo>
                    <a:pt x="58978" y="27217"/>
                    <a:pt x="59557" y="26205"/>
                    <a:pt x="60038" y="25048"/>
                  </a:cubicBezTo>
                  <a:cubicBezTo>
                    <a:pt x="60664" y="23555"/>
                    <a:pt x="62350" y="20761"/>
                    <a:pt x="60038" y="20087"/>
                  </a:cubicBezTo>
                  <a:cubicBezTo>
                    <a:pt x="59782" y="20014"/>
                    <a:pt x="59566" y="19984"/>
                    <a:pt x="59377" y="19984"/>
                  </a:cubicBezTo>
                  <a:cubicBezTo>
                    <a:pt x="58819" y="19984"/>
                    <a:pt x="58495" y="20245"/>
                    <a:pt x="58063" y="20424"/>
                  </a:cubicBezTo>
                  <a:cubicBezTo>
                    <a:pt x="58158" y="19520"/>
                    <a:pt x="58206" y="19321"/>
                    <a:pt x="57836" y="18619"/>
                  </a:cubicBezTo>
                  <a:cubicBezTo>
                    <a:pt x="57718" y="18522"/>
                    <a:pt x="57588" y="18422"/>
                    <a:pt x="57495" y="18360"/>
                  </a:cubicBezTo>
                  <a:cubicBezTo>
                    <a:pt x="57407" y="18301"/>
                    <a:pt x="57349" y="18276"/>
                    <a:pt x="57310" y="18255"/>
                  </a:cubicBezTo>
                  <a:cubicBezTo>
                    <a:pt x="57137" y="18245"/>
                    <a:pt x="57041" y="18158"/>
                    <a:pt x="56859" y="18112"/>
                  </a:cubicBezTo>
                  <a:cubicBezTo>
                    <a:pt x="56523" y="18023"/>
                    <a:pt x="56297" y="17993"/>
                    <a:pt x="56117" y="17993"/>
                  </a:cubicBezTo>
                  <a:cubicBezTo>
                    <a:pt x="55808" y="17993"/>
                    <a:pt x="55635" y="18082"/>
                    <a:pt x="55270" y="18112"/>
                  </a:cubicBezTo>
                  <a:cubicBezTo>
                    <a:pt x="55270" y="17995"/>
                    <a:pt x="55265" y="17883"/>
                    <a:pt x="55257" y="17776"/>
                  </a:cubicBezTo>
                  <a:cubicBezTo>
                    <a:pt x="55421" y="17721"/>
                    <a:pt x="55581" y="17663"/>
                    <a:pt x="55736" y="17600"/>
                  </a:cubicBezTo>
                  <a:cubicBezTo>
                    <a:pt x="55977" y="17458"/>
                    <a:pt x="60411" y="16204"/>
                    <a:pt x="62771" y="14711"/>
                  </a:cubicBezTo>
                  <a:cubicBezTo>
                    <a:pt x="63058" y="14517"/>
                    <a:pt x="63299" y="14325"/>
                    <a:pt x="63590" y="14133"/>
                  </a:cubicBezTo>
                  <a:cubicBezTo>
                    <a:pt x="63782" y="13939"/>
                    <a:pt x="64023" y="13939"/>
                    <a:pt x="64504" y="13603"/>
                  </a:cubicBezTo>
                  <a:cubicBezTo>
                    <a:pt x="64891" y="13265"/>
                    <a:pt x="64987" y="13265"/>
                    <a:pt x="64795" y="12688"/>
                  </a:cubicBezTo>
                  <a:cubicBezTo>
                    <a:pt x="64696" y="12206"/>
                    <a:pt x="64696" y="12256"/>
                    <a:pt x="64073" y="11965"/>
                  </a:cubicBezTo>
                  <a:cubicBezTo>
                    <a:pt x="62289" y="11196"/>
                    <a:pt x="61084" y="11002"/>
                    <a:pt x="59110" y="9896"/>
                  </a:cubicBezTo>
                  <a:cubicBezTo>
                    <a:pt x="59255" y="9364"/>
                    <a:pt x="59496" y="8640"/>
                    <a:pt x="59688" y="8112"/>
                  </a:cubicBezTo>
                  <a:cubicBezTo>
                    <a:pt x="59880" y="7485"/>
                    <a:pt x="60074" y="6908"/>
                    <a:pt x="60265" y="6330"/>
                  </a:cubicBezTo>
                  <a:cubicBezTo>
                    <a:pt x="60457" y="5703"/>
                    <a:pt x="60602" y="5125"/>
                    <a:pt x="60797" y="4498"/>
                  </a:cubicBezTo>
                  <a:cubicBezTo>
                    <a:pt x="60989" y="4016"/>
                    <a:pt x="61375" y="3102"/>
                    <a:pt x="60940" y="2715"/>
                  </a:cubicBezTo>
                  <a:cubicBezTo>
                    <a:pt x="60602" y="2715"/>
                    <a:pt x="60651" y="2861"/>
                    <a:pt x="60411" y="3005"/>
                  </a:cubicBezTo>
                  <a:cubicBezTo>
                    <a:pt x="60315" y="3102"/>
                    <a:pt x="60121" y="3247"/>
                    <a:pt x="59975" y="3342"/>
                  </a:cubicBezTo>
                  <a:cubicBezTo>
                    <a:pt x="58869" y="4016"/>
                    <a:pt x="58147" y="4402"/>
                    <a:pt x="56845" y="4884"/>
                  </a:cubicBezTo>
                  <a:cubicBezTo>
                    <a:pt x="56367" y="5036"/>
                    <a:pt x="55287" y="5369"/>
                    <a:pt x="54244" y="5675"/>
                  </a:cubicBezTo>
                  <a:cubicBezTo>
                    <a:pt x="54244" y="5675"/>
                    <a:pt x="54230" y="5678"/>
                    <a:pt x="54209" y="5685"/>
                  </a:cubicBezTo>
                  <a:cubicBezTo>
                    <a:pt x="54191" y="5693"/>
                    <a:pt x="54169" y="5699"/>
                    <a:pt x="54142" y="5707"/>
                  </a:cubicBezTo>
                  <a:cubicBezTo>
                    <a:pt x="54074" y="5728"/>
                    <a:pt x="53979" y="5756"/>
                    <a:pt x="53851" y="5792"/>
                  </a:cubicBezTo>
                  <a:cubicBezTo>
                    <a:pt x="53819" y="5802"/>
                    <a:pt x="53780" y="5813"/>
                    <a:pt x="53744" y="5824"/>
                  </a:cubicBezTo>
                  <a:cubicBezTo>
                    <a:pt x="53342" y="5945"/>
                    <a:pt x="52717" y="6121"/>
                    <a:pt x="51957" y="6315"/>
                  </a:cubicBezTo>
                  <a:cubicBezTo>
                    <a:pt x="52019" y="6147"/>
                    <a:pt x="52076" y="5983"/>
                    <a:pt x="52133" y="5817"/>
                  </a:cubicBezTo>
                  <a:lnTo>
                    <a:pt x="52133" y="5817"/>
                  </a:lnTo>
                  <a:lnTo>
                    <a:pt x="52074" y="5827"/>
                  </a:lnTo>
                  <a:cubicBezTo>
                    <a:pt x="52169" y="4963"/>
                    <a:pt x="52410" y="4190"/>
                    <a:pt x="52265" y="3276"/>
                  </a:cubicBezTo>
                  <a:cubicBezTo>
                    <a:pt x="52195" y="2723"/>
                    <a:pt x="51972" y="2534"/>
                    <a:pt x="51694" y="2534"/>
                  </a:cubicBezTo>
                  <a:cubicBezTo>
                    <a:pt x="51391" y="2534"/>
                    <a:pt x="51024" y="2759"/>
                    <a:pt x="50723" y="2985"/>
                  </a:cubicBezTo>
                  <a:lnTo>
                    <a:pt x="50386" y="3321"/>
                  </a:lnTo>
                  <a:cubicBezTo>
                    <a:pt x="48894" y="4722"/>
                    <a:pt x="48025" y="5396"/>
                    <a:pt x="46292" y="6646"/>
                  </a:cubicBezTo>
                  <a:cubicBezTo>
                    <a:pt x="45998" y="6842"/>
                    <a:pt x="45924" y="6905"/>
                    <a:pt x="45715" y="6941"/>
                  </a:cubicBezTo>
                  <a:cubicBezTo>
                    <a:pt x="45446" y="7137"/>
                    <a:pt x="45180" y="7322"/>
                    <a:pt x="44947" y="7480"/>
                  </a:cubicBezTo>
                  <a:cubicBezTo>
                    <a:pt x="44864" y="7482"/>
                    <a:pt x="44781" y="7483"/>
                    <a:pt x="44700" y="7483"/>
                  </a:cubicBezTo>
                  <a:cubicBezTo>
                    <a:pt x="44283" y="7483"/>
                    <a:pt x="43888" y="7460"/>
                    <a:pt x="43526" y="7412"/>
                  </a:cubicBezTo>
                  <a:cubicBezTo>
                    <a:pt x="41952" y="7362"/>
                    <a:pt x="40750" y="7240"/>
                    <a:pt x="38879" y="7057"/>
                  </a:cubicBezTo>
                  <a:cubicBezTo>
                    <a:pt x="38895" y="6918"/>
                    <a:pt x="38912" y="6778"/>
                    <a:pt x="38927" y="6637"/>
                  </a:cubicBezTo>
                  <a:cubicBezTo>
                    <a:pt x="38928" y="6626"/>
                    <a:pt x="38931" y="6613"/>
                    <a:pt x="38931" y="6600"/>
                  </a:cubicBezTo>
                  <a:cubicBezTo>
                    <a:pt x="38956" y="6128"/>
                    <a:pt x="38952" y="5653"/>
                    <a:pt x="38913" y="5175"/>
                  </a:cubicBezTo>
                  <a:cubicBezTo>
                    <a:pt x="38839" y="4300"/>
                    <a:pt x="38640" y="3450"/>
                    <a:pt x="38294" y="2603"/>
                  </a:cubicBezTo>
                  <a:cubicBezTo>
                    <a:pt x="38007" y="1925"/>
                    <a:pt x="37042" y="47"/>
                    <a:pt x="36274" y="0"/>
                  </a:cubicBezTo>
                  <a:close/>
                </a:path>
              </a:pathLst>
            </a:custGeom>
            <a:solidFill>
              <a:schemeClr val="accent5"/>
            </a:solidFill>
            <a:ln cap="flat" cmpd="sng" w="762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24"/>
            <p:cNvSpPr/>
            <p:nvPr/>
          </p:nvSpPr>
          <p:spPr>
            <a:xfrm>
              <a:off x="2783550" y="3789113"/>
              <a:ext cx="525025" cy="405775"/>
            </a:xfrm>
            <a:custGeom>
              <a:rect b="b" l="l" r="r" t="t"/>
              <a:pathLst>
                <a:path extrusionOk="0" h="16231" w="21001">
                  <a:moveTo>
                    <a:pt x="19049" y="0"/>
                  </a:moveTo>
                  <a:cubicBezTo>
                    <a:pt x="19049" y="0"/>
                    <a:pt x="14532" y="494"/>
                    <a:pt x="12791" y="1951"/>
                  </a:cubicBezTo>
                  <a:cubicBezTo>
                    <a:pt x="11362" y="3148"/>
                    <a:pt x="5870" y="6689"/>
                    <a:pt x="2316" y="6689"/>
                  </a:cubicBezTo>
                  <a:cubicBezTo>
                    <a:pt x="1541" y="6689"/>
                    <a:pt x="858" y="6520"/>
                    <a:pt x="330" y="6123"/>
                  </a:cubicBezTo>
                  <a:lnTo>
                    <a:pt x="330" y="6123"/>
                  </a:lnTo>
                  <a:cubicBezTo>
                    <a:pt x="330" y="6123"/>
                    <a:pt x="1" y="7052"/>
                    <a:pt x="1495" y="8452"/>
                  </a:cubicBezTo>
                  <a:cubicBezTo>
                    <a:pt x="2990" y="9852"/>
                    <a:pt x="4096" y="11622"/>
                    <a:pt x="4096" y="11622"/>
                  </a:cubicBezTo>
                  <a:lnTo>
                    <a:pt x="1550" y="14683"/>
                  </a:lnTo>
                  <a:cubicBezTo>
                    <a:pt x="1550" y="14683"/>
                    <a:pt x="3797" y="16231"/>
                    <a:pt x="6735" y="16231"/>
                  </a:cubicBezTo>
                  <a:cubicBezTo>
                    <a:pt x="7117" y="16231"/>
                    <a:pt x="7512" y="16205"/>
                    <a:pt x="7915" y="16145"/>
                  </a:cubicBezTo>
                  <a:cubicBezTo>
                    <a:pt x="11409" y="15631"/>
                    <a:pt x="16800" y="10457"/>
                    <a:pt x="16800" y="10457"/>
                  </a:cubicBezTo>
                  <a:lnTo>
                    <a:pt x="21000" y="4748"/>
                  </a:lnTo>
                  <a:lnTo>
                    <a:pt x="1904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24"/>
            <p:cNvSpPr/>
            <p:nvPr/>
          </p:nvSpPr>
          <p:spPr>
            <a:xfrm>
              <a:off x="2783550" y="3806133"/>
              <a:ext cx="364825" cy="315600"/>
            </a:xfrm>
            <a:custGeom>
              <a:rect b="b" l="l" r="r" t="t"/>
              <a:pathLst>
                <a:path extrusionOk="0" h="12624" w="14593">
                  <a:moveTo>
                    <a:pt x="14592" y="0"/>
                  </a:moveTo>
                  <a:cubicBezTo>
                    <a:pt x="13890" y="258"/>
                    <a:pt x="13245" y="571"/>
                    <a:pt x="12792" y="952"/>
                  </a:cubicBezTo>
                  <a:cubicBezTo>
                    <a:pt x="11362" y="2149"/>
                    <a:pt x="5871" y="5690"/>
                    <a:pt x="2317" y="5690"/>
                  </a:cubicBezTo>
                  <a:cubicBezTo>
                    <a:pt x="1542" y="5690"/>
                    <a:pt x="859" y="5521"/>
                    <a:pt x="331" y="5124"/>
                  </a:cubicBezTo>
                  <a:lnTo>
                    <a:pt x="331" y="5124"/>
                  </a:lnTo>
                  <a:cubicBezTo>
                    <a:pt x="331" y="5124"/>
                    <a:pt x="1" y="6054"/>
                    <a:pt x="1495" y="7453"/>
                  </a:cubicBezTo>
                  <a:cubicBezTo>
                    <a:pt x="2990" y="8853"/>
                    <a:pt x="4096" y="10623"/>
                    <a:pt x="4096" y="10623"/>
                  </a:cubicBezTo>
                  <a:lnTo>
                    <a:pt x="2432" y="12624"/>
                  </a:lnTo>
                  <a:cubicBezTo>
                    <a:pt x="6499" y="11580"/>
                    <a:pt x="10621" y="7366"/>
                    <a:pt x="12172" y="4302"/>
                  </a:cubicBezTo>
                  <a:cubicBezTo>
                    <a:pt x="12699" y="3263"/>
                    <a:pt x="13117" y="2163"/>
                    <a:pt x="13733" y="1172"/>
                  </a:cubicBezTo>
                  <a:cubicBezTo>
                    <a:pt x="13990" y="758"/>
                    <a:pt x="14281" y="371"/>
                    <a:pt x="14592"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24"/>
            <p:cNvSpPr/>
            <p:nvPr/>
          </p:nvSpPr>
          <p:spPr>
            <a:xfrm>
              <a:off x="2770825" y="3783813"/>
              <a:ext cx="537750" cy="418900"/>
            </a:xfrm>
            <a:custGeom>
              <a:rect b="b" l="l" r="r" t="t"/>
              <a:pathLst>
                <a:path extrusionOk="0" h="16756" w="21510">
                  <a:moveTo>
                    <a:pt x="19190" y="1"/>
                  </a:moveTo>
                  <a:cubicBezTo>
                    <a:pt x="17957" y="1"/>
                    <a:pt x="15586" y="446"/>
                    <a:pt x="12261" y="2369"/>
                  </a:cubicBezTo>
                  <a:cubicBezTo>
                    <a:pt x="12123" y="2446"/>
                    <a:pt x="11981" y="2531"/>
                    <a:pt x="11836" y="2616"/>
                  </a:cubicBezTo>
                  <a:cubicBezTo>
                    <a:pt x="11832" y="2620"/>
                    <a:pt x="11828" y="2620"/>
                    <a:pt x="11825" y="2624"/>
                  </a:cubicBezTo>
                  <a:cubicBezTo>
                    <a:pt x="10857" y="3283"/>
                    <a:pt x="8408" y="4651"/>
                    <a:pt x="8005" y="4893"/>
                  </a:cubicBezTo>
                  <a:cubicBezTo>
                    <a:pt x="6431" y="5716"/>
                    <a:pt x="5361" y="6512"/>
                    <a:pt x="3693" y="6512"/>
                  </a:cubicBezTo>
                  <a:cubicBezTo>
                    <a:pt x="3114" y="6512"/>
                    <a:pt x="2462" y="6416"/>
                    <a:pt x="1693" y="6193"/>
                  </a:cubicBezTo>
                  <a:cubicBezTo>
                    <a:pt x="1457" y="6123"/>
                    <a:pt x="914" y="5888"/>
                    <a:pt x="552" y="5888"/>
                  </a:cubicBezTo>
                  <a:cubicBezTo>
                    <a:pt x="181" y="5888"/>
                    <a:pt x="0" y="6135"/>
                    <a:pt x="536" y="7061"/>
                  </a:cubicBezTo>
                  <a:cubicBezTo>
                    <a:pt x="1068" y="7976"/>
                    <a:pt x="1984" y="9230"/>
                    <a:pt x="2656" y="10000"/>
                  </a:cubicBezTo>
                  <a:lnTo>
                    <a:pt x="3234" y="10722"/>
                  </a:lnTo>
                  <a:cubicBezTo>
                    <a:pt x="3430" y="10963"/>
                    <a:pt x="4102" y="11637"/>
                    <a:pt x="4198" y="11832"/>
                  </a:cubicBezTo>
                  <a:cubicBezTo>
                    <a:pt x="3911" y="12360"/>
                    <a:pt x="3430" y="12796"/>
                    <a:pt x="3092" y="13228"/>
                  </a:cubicBezTo>
                  <a:lnTo>
                    <a:pt x="1792" y="14480"/>
                  </a:lnTo>
                  <a:cubicBezTo>
                    <a:pt x="1068" y="15012"/>
                    <a:pt x="1984" y="15348"/>
                    <a:pt x="2079" y="15443"/>
                  </a:cubicBezTo>
                  <a:cubicBezTo>
                    <a:pt x="3236" y="16244"/>
                    <a:pt x="5454" y="16755"/>
                    <a:pt x="7230" y="16755"/>
                  </a:cubicBezTo>
                  <a:cubicBezTo>
                    <a:pt x="7379" y="16755"/>
                    <a:pt x="7526" y="16752"/>
                    <a:pt x="7668" y="16744"/>
                  </a:cubicBezTo>
                  <a:cubicBezTo>
                    <a:pt x="8968" y="16503"/>
                    <a:pt x="9496" y="16454"/>
                    <a:pt x="10606" y="15926"/>
                  </a:cubicBezTo>
                  <a:cubicBezTo>
                    <a:pt x="12147" y="15251"/>
                    <a:pt x="15086" y="13374"/>
                    <a:pt x="16336" y="12264"/>
                  </a:cubicBezTo>
                  <a:lnTo>
                    <a:pt x="17351" y="11396"/>
                  </a:lnTo>
                  <a:lnTo>
                    <a:pt x="16963" y="10532"/>
                  </a:lnTo>
                  <a:lnTo>
                    <a:pt x="15568" y="11736"/>
                  </a:lnTo>
                  <a:cubicBezTo>
                    <a:pt x="15086" y="12120"/>
                    <a:pt x="14603" y="12456"/>
                    <a:pt x="14075" y="12892"/>
                  </a:cubicBezTo>
                  <a:cubicBezTo>
                    <a:pt x="13062" y="13566"/>
                    <a:pt x="11953" y="14288"/>
                    <a:pt x="10847" y="14915"/>
                  </a:cubicBezTo>
                  <a:cubicBezTo>
                    <a:pt x="9778" y="15469"/>
                    <a:pt x="8633" y="15950"/>
                    <a:pt x="7210" y="15950"/>
                  </a:cubicBezTo>
                  <a:cubicBezTo>
                    <a:pt x="7029" y="15950"/>
                    <a:pt x="6844" y="15942"/>
                    <a:pt x="6654" y="15926"/>
                  </a:cubicBezTo>
                  <a:cubicBezTo>
                    <a:pt x="5694" y="15876"/>
                    <a:pt x="3042" y="15394"/>
                    <a:pt x="2415" y="14962"/>
                  </a:cubicBezTo>
                  <a:cubicBezTo>
                    <a:pt x="2514" y="14770"/>
                    <a:pt x="3139" y="14238"/>
                    <a:pt x="3284" y="14047"/>
                  </a:cubicBezTo>
                  <a:cubicBezTo>
                    <a:pt x="3574" y="13756"/>
                    <a:pt x="3861" y="13420"/>
                    <a:pt x="4102" y="13083"/>
                  </a:cubicBezTo>
                  <a:cubicBezTo>
                    <a:pt x="4585" y="12456"/>
                    <a:pt x="5258" y="11878"/>
                    <a:pt x="4680" y="11350"/>
                  </a:cubicBezTo>
                  <a:lnTo>
                    <a:pt x="4007" y="10672"/>
                  </a:lnTo>
                  <a:cubicBezTo>
                    <a:pt x="3430" y="10000"/>
                    <a:pt x="1355" y="7448"/>
                    <a:pt x="1068" y="6870"/>
                  </a:cubicBezTo>
                  <a:lnTo>
                    <a:pt x="1068" y="6870"/>
                  </a:lnTo>
                  <a:cubicBezTo>
                    <a:pt x="1646" y="7015"/>
                    <a:pt x="2079" y="7207"/>
                    <a:pt x="2752" y="7302"/>
                  </a:cubicBezTo>
                  <a:cubicBezTo>
                    <a:pt x="3053" y="7344"/>
                    <a:pt x="3335" y="7364"/>
                    <a:pt x="3600" y="7364"/>
                  </a:cubicBezTo>
                  <a:cubicBezTo>
                    <a:pt x="5162" y="7364"/>
                    <a:pt x="6186" y="6681"/>
                    <a:pt x="7668" y="5856"/>
                  </a:cubicBezTo>
                  <a:lnTo>
                    <a:pt x="12283" y="3205"/>
                  </a:lnTo>
                  <a:cubicBezTo>
                    <a:pt x="12283" y="3205"/>
                    <a:pt x="12297" y="3195"/>
                    <a:pt x="12329" y="3178"/>
                  </a:cubicBezTo>
                  <a:lnTo>
                    <a:pt x="13112" y="2727"/>
                  </a:lnTo>
                  <a:lnTo>
                    <a:pt x="13104" y="2723"/>
                  </a:lnTo>
                  <a:cubicBezTo>
                    <a:pt x="14427" y="1979"/>
                    <a:pt x="17067" y="625"/>
                    <a:pt x="18963" y="519"/>
                  </a:cubicBezTo>
                  <a:lnTo>
                    <a:pt x="18963" y="519"/>
                  </a:lnTo>
                  <a:cubicBezTo>
                    <a:pt x="18963" y="519"/>
                    <a:pt x="16581" y="1441"/>
                    <a:pt x="15231" y="3737"/>
                  </a:cubicBezTo>
                  <a:cubicBezTo>
                    <a:pt x="15224" y="3748"/>
                    <a:pt x="15217" y="3769"/>
                    <a:pt x="15206" y="3793"/>
                  </a:cubicBezTo>
                  <a:cubicBezTo>
                    <a:pt x="15086" y="4102"/>
                    <a:pt x="14848" y="5897"/>
                    <a:pt x="15401" y="6085"/>
                  </a:cubicBezTo>
                  <a:cubicBezTo>
                    <a:pt x="15398" y="6067"/>
                    <a:pt x="15298" y="5488"/>
                    <a:pt x="15291" y="5389"/>
                  </a:cubicBezTo>
                  <a:cubicBezTo>
                    <a:pt x="15284" y="5357"/>
                    <a:pt x="15284" y="5322"/>
                    <a:pt x="15284" y="5282"/>
                  </a:cubicBezTo>
                  <a:cubicBezTo>
                    <a:pt x="15284" y="5091"/>
                    <a:pt x="15333" y="4811"/>
                    <a:pt x="15517" y="4450"/>
                  </a:cubicBezTo>
                  <a:cubicBezTo>
                    <a:pt x="15535" y="4414"/>
                    <a:pt x="15557" y="4375"/>
                    <a:pt x="15582" y="4337"/>
                  </a:cubicBezTo>
                  <a:cubicBezTo>
                    <a:pt x="16025" y="3560"/>
                    <a:pt x="17103" y="2441"/>
                    <a:pt x="19620" y="1079"/>
                  </a:cubicBezTo>
                  <a:cubicBezTo>
                    <a:pt x="20405" y="3850"/>
                    <a:pt x="21509" y="4960"/>
                    <a:pt x="21509" y="4960"/>
                  </a:cubicBezTo>
                  <a:lnTo>
                    <a:pt x="20254" y="246"/>
                  </a:lnTo>
                  <a:lnTo>
                    <a:pt x="20225" y="263"/>
                  </a:lnTo>
                  <a:cubicBezTo>
                    <a:pt x="20178" y="177"/>
                    <a:pt x="20068" y="103"/>
                    <a:pt x="19856" y="58"/>
                  </a:cubicBezTo>
                  <a:cubicBezTo>
                    <a:pt x="19696" y="24"/>
                    <a:pt x="19473" y="1"/>
                    <a:pt x="1919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24"/>
            <p:cNvSpPr/>
            <p:nvPr/>
          </p:nvSpPr>
          <p:spPr>
            <a:xfrm>
              <a:off x="2951250" y="3162038"/>
              <a:ext cx="1063300" cy="777225"/>
            </a:xfrm>
            <a:custGeom>
              <a:rect b="b" l="l" r="r" t="t"/>
              <a:pathLst>
                <a:path extrusionOk="0" h="31089" w="42532">
                  <a:moveTo>
                    <a:pt x="8426" y="1"/>
                  </a:moveTo>
                  <a:cubicBezTo>
                    <a:pt x="1" y="950"/>
                    <a:pt x="478" y="7366"/>
                    <a:pt x="478" y="7366"/>
                  </a:cubicBezTo>
                  <a:cubicBezTo>
                    <a:pt x="478" y="7366"/>
                    <a:pt x="6245" y="14533"/>
                    <a:pt x="17097" y="18352"/>
                  </a:cubicBezTo>
                  <a:cubicBezTo>
                    <a:pt x="27947" y="22171"/>
                    <a:pt x="34080" y="29770"/>
                    <a:pt x="34080" y="29770"/>
                  </a:cubicBezTo>
                  <a:cubicBezTo>
                    <a:pt x="36382" y="30759"/>
                    <a:pt x="38089" y="31088"/>
                    <a:pt x="39341" y="31088"/>
                  </a:cubicBezTo>
                  <a:cubicBezTo>
                    <a:pt x="41846" y="31088"/>
                    <a:pt x="42532" y="29770"/>
                    <a:pt x="42532" y="29770"/>
                  </a:cubicBezTo>
                  <a:cubicBezTo>
                    <a:pt x="42288" y="25260"/>
                    <a:pt x="37290" y="19774"/>
                    <a:pt x="37290" y="19774"/>
                  </a:cubicBezTo>
                  <a:cubicBezTo>
                    <a:pt x="37290" y="19774"/>
                    <a:pt x="33105" y="14736"/>
                    <a:pt x="23353" y="10835"/>
                  </a:cubicBezTo>
                  <a:cubicBezTo>
                    <a:pt x="13600" y="6933"/>
                    <a:pt x="8426" y="1"/>
                    <a:pt x="84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24"/>
            <p:cNvSpPr/>
            <p:nvPr/>
          </p:nvSpPr>
          <p:spPr>
            <a:xfrm>
              <a:off x="3156175" y="3156738"/>
              <a:ext cx="867300" cy="757875"/>
            </a:xfrm>
            <a:custGeom>
              <a:rect b="b" l="l" r="r" t="t"/>
              <a:pathLst>
                <a:path extrusionOk="0" h="30315" w="34692">
                  <a:moveTo>
                    <a:pt x="786" y="1"/>
                  </a:moveTo>
                  <a:lnTo>
                    <a:pt x="1" y="299"/>
                  </a:lnTo>
                  <a:cubicBezTo>
                    <a:pt x="1" y="299"/>
                    <a:pt x="949" y="5636"/>
                    <a:pt x="19378" y="13641"/>
                  </a:cubicBezTo>
                  <a:cubicBezTo>
                    <a:pt x="19378" y="13641"/>
                    <a:pt x="31478" y="18341"/>
                    <a:pt x="34295" y="30315"/>
                  </a:cubicBezTo>
                  <a:lnTo>
                    <a:pt x="34691" y="28965"/>
                  </a:lnTo>
                  <a:cubicBezTo>
                    <a:pt x="34691" y="28965"/>
                    <a:pt x="32037" y="17663"/>
                    <a:pt x="19378" y="12381"/>
                  </a:cubicBezTo>
                  <a:cubicBezTo>
                    <a:pt x="6719" y="7098"/>
                    <a:pt x="786"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24"/>
            <p:cNvSpPr/>
            <p:nvPr/>
          </p:nvSpPr>
          <p:spPr>
            <a:xfrm>
              <a:off x="2924225" y="3246238"/>
              <a:ext cx="908850" cy="677900"/>
            </a:xfrm>
            <a:custGeom>
              <a:rect b="b" l="l" r="r" t="t"/>
              <a:pathLst>
                <a:path extrusionOk="0" h="27116" w="36354">
                  <a:moveTo>
                    <a:pt x="306" y="2612"/>
                  </a:moveTo>
                  <a:cubicBezTo>
                    <a:pt x="306" y="2612"/>
                    <a:pt x="4945" y="10752"/>
                    <a:pt x="16931" y="14936"/>
                  </a:cubicBezTo>
                  <a:cubicBezTo>
                    <a:pt x="28919" y="19122"/>
                    <a:pt x="35094" y="26735"/>
                    <a:pt x="35094" y="26735"/>
                  </a:cubicBezTo>
                  <a:lnTo>
                    <a:pt x="36354" y="27115"/>
                  </a:lnTo>
                  <a:cubicBezTo>
                    <a:pt x="36354" y="27115"/>
                    <a:pt x="29122" y="18065"/>
                    <a:pt x="17948" y="14327"/>
                  </a:cubicBezTo>
                  <a:cubicBezTo>
                    <a:pt x="17948" y="14327"/>
                    <a:pt x="3279" y="945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24"/>
            <p:cNvSpPr/>
            <p:nvPr/>
          </p:nvSpPr>
          <p:spPr>
            <a:xfrm>
              <a:off x="3453425" y="2867713"/>
              <a:ext cx="275525" cy="397675"/>
            </a:xfrm>
            <a:custGeom>
              <a:rect b="b" l="l" r="r" t="t"/>
              <a:pathLst>
                <a:path extrusionOk="0" h="15907" w="11021">
                  <a:moveTo>
                    <a:pt x="6049" y="6122"/>
                  </a:moveTo>
                  <a:cubicBezTo>
                    <a:pt x="5570" y="6900"/>
                    <a:pt x="5039" y="7648"/>
                    <a:pt x="4508" y="8395"/>
                  </a:cubicBezTo>
                  <a:cubicBezTo>
                    <a:pt x="3434" y="9905"/>
                    <a:pt x="2354" y="11424"/>
                    <a:pt x="1058" y="12749"/>
                  </a:cubicBezTo>
                  <a:cubicBezTo>
                    <a:pt x="801" y="13010"/>
                    <a:pt x="535" y="13269"/>
                    <a:pt x="357" y="13589"/>
                  </a:cubicBezTo>
                  <a:cubicBezTo>
                    <a:pt x="0" y="14233"/>
                    <a:pt x="84" y="15094"/>
                    <a:pt x="558" y="15657"/>
                  </a:cubicBezTo>
                  <a:cubicBezTo>
                    <a:pt x="630" y="15745"/>
                    <a:pt x="715" y="15827"/>
                    <a:pt x="822" y="15868"/>
                  </a:cubicBezTo>
                  <a:cubicBezTo>
                    <a:pt x="914" y="15905"/>
                    <a:pt x="1017" y="15906"/>
                    <a:pt x="1118" y="15903"/>
                  </a:cubicBezTo>
                  <a:cubicBezTo>
                    <a:pt x="2954" y="15855"/>
                    <a:pt x="4515" y="14626"/>
                    <a:pt x="6195" y="13885"/>
                  </a:cubicBezTo>
                  <a:cubicBezTo>
                    <a:pt x="7117" y="13478"/>
                    <a:pt x="8142" y="13184"/>
                    <a:pt x="8822" y="12440"/>
                  </a:cubicBezTo>
                  <a:cubicBezTo>
                    <a:pt x="9202" y="12024"/>
                    <a:pt x="9439" y="11502"/>
                    <a:pt x="9656" y="10983"/>
                  </a:cubicBezTo>
                  <a:cubicBezTo>
                    <a:pt x="10392" y="9230"/>
                    <a:pt x="10972" y="7376"/>
                    <a:pt x="10999" y="5474"/>
                  </a:cubicBezTo>
                  <a:cubicBezTo>
                    <a:pt x="11021" y="3851"/>
                    <a:pt x="10609" y="2175"/>
                    <a:pt x="9640" y="854"/>
                  </a:cubicBezTo>
                  <a:cubicBezTo>
                    <a:pt x="9490" y="650"/>
                    <a:pt x="9111" y="41"/>
                    <a:pt x="8835" y="24"/>
                  </a:cubicBezTo>
                  <a:cubicBezTo>
                    <a:pt x="8511" y="1"/>
                    <a:pt x="8456" y="547"/>
                    <a:pt x="8392" y="776"/>
                  </a:cubicBezTo>
                  <a:cubicBezTo>
                    <a:pt x="8140" y="1666"/>
                    <a:pt x="7833" y="2540"/>
                    <a:pt x="7469" y="3389"/>
                  </a:cubicBezTo>
                  <a:cubicBezTo>
                    <a:pt x="7064" y="4334"/>
                    <a:pt x="6589" y="5248"/>
                    <a:pt x="6049" y="6122"/>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24"/>
            <p:cNvSpPr/>
            <p:nvPr/>
          </p:nvSpPr>
          <p:spPr>
            <a:xfrm>
              <a:off x="3472975" y="2872638"/>
              <a:ext cx="255975" cy="392750"/>
            </a:xfrm>
            <a:custGeom>
              <a:rect b="b" l="l" r="r" t="t"/>
              <a:pathLst>
                <a:path extrusionOk="0" h="15710" w="10239">
                  <a:moveTo>
                    <a:pt x="8858" y="657"/>
                  </a:moveTo>
                  <a:cubicBezTo>
                    <a:pt x="8757" y="520"/>
                    <a:pt x="8552" y="201"/>
                    <a:pt x="8345" y="1"/>
                  </a:cubicBezTo>
                  <a:cubicBezTo>
                    <a:pt x="8322" y="176"/>
                    <a:pt x="8357" y="370"/>
                    <a:pt x="8390" y="525"/>
                  </a:cubicBezTo>
                  <a:cubicBezTo>
                    <a:pt x="8599" y="1492"/>
                    <a:pt x="8569" y="2381"/>
                    <a:pt x="8338" y="3346"/>
                  </a:cubicBezTo>
                  <a:cubicBezTo>
                    <a:pt x="7744" y="5820"/>
                    <a:pt x="6437" y="8119"/>
                    <a:pt x="4612" y="9892"/>
                  </a:cubicBezTo>
                  <a:cubicBezTo>
                    <a:pt x="3995" y="10493"/>
                    <a:pt x="3323" y="11034"/>
                    <a:pt x="2711" y="11638"/>
                  </a:cubicBezTo>
                  <a:cubicBezTo>
                    <a:pt x="1557" y="12780"/>
                    <a:pt x="635" y="14153"/>
                    <a:pt x="0" y="15648"/>
                  </a:cubicBezTo>
                  <a:cubicBezTo>
                    <a:pt x="14" y="15654"/>
                    <a:pt x="25" y="15666"/>
                    <a:pt x="39" y="15671"/>
                  </a:cubicBezTo>
                  <a:cubicBezTo>
                    <a:pt x="132" y="15708"/>
                    <a:pt x="235" y="15709"/>
                    <a:pt x="336" y="15706"/>
                  </a:cubicBezTo>
                  <a:cubicBezTo>
                    <a:pt x="2172" y="15658"/>
                    <a:pt x="3733" y="14429"/>
                    <a:pt x="5413" y="13688"/>
                  </a:cubicBezTo>
                  <a:cubicBezTo>
                    <a:pt x="6335" y="13281"/>
                    <a:pt x="7360" y="12987"/>
                    <a:pt x="8040" y="12242"/>
                  </a:cubicBezTo>
                  <a:cubicBezTo>
                    <a:pt x="8420" y="11827"/>
                    <a:pt x="8657" y="11305"/>
                    <a:pt x="8874" y="10786"/>
                  </a:cubicBezTo>
                  <a:cubicBezTo>
                    <a:pt x="9610" y="9032"/>
                    <a:pt x="10190" y="7178"/>
                    <a:pt x="10216" y="5277"/>
                  </a:cubicBezTo>
                  <a:cubicBezTo>
                    <a:pt x="10239" y="3654"/>
                    <a:pt x="9827" y="1978"/>
                    <a:pt x="8858" y="657"/>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24"/>
            <p:cNvSpPr/>
            <p:nvPr/>
          </p:nvSpPr>
          <p:spPr>
            <a:xfrm>
              <a:off x="3450825" y="2853163"/>
              <a:ext cx="288000" cy="384125"/>
            </a:xfrm>
            <a:custGeom>
              <a:rect b="b" l="l" r="r" t="t"/>
              <a:pathLst>
                <a:path extrusionOk="0" h="15365" w="11520">
                  <a:moveTo>
                    <a:pt x="11478" y="5175"/>
                  </a:moveTo>
                  <a:cubicBezTo>
                    <a:pt x="11403" y="4300"/>
                    <a:pt x="11205" y="3449"/>
                    <a:pt x="10857" y="2601"/>
                  </a:cubicBezTo>
                  <a:cubicBezTo>
                    <a:pt x="10570" y="1925"/>
                    <a:pt x="9606" y="46"/>
                    <a:pt x="8837" y="0"/>
                  </a:cubicBezTo>
                  <a:cubicBezTo>
                    <a:pt x="8160" y="142"/>
                    <a:pt x="8259" y="720"/>
                    <a:pt x="8064" y="1347"/>
                  </a:cubicBezTo>
                  <a:cubicBezTo>
                    <a:pt x="7823" y="2215"/>
                    <a:pt x="7295" y="3612"/>
                    <a:pt x="6958" y="4431"/>
                  </a:cubicBezTo>
                  <a:cubicBezTo>
                    <a:pt x="6792" y="4842"/>
                    <a:pt x="6560" y="5234"/>
                    <a:pt x="6345" y="5623"/>
                  </a:cubicBezTo>
                  <a:cubicBezTo>
                    <a:pt x="5892" y="6444"/>
                    <a:pt x="5406" y="7248"/>
                    <a:pt x="4893" y="8033"/>
                  </a:cubicBezTo>
                  <a:cubicBezTo>
                    <a:pt x="4234" y="9041"/>
                    <a:pt x="3527" y="10021"/>
                    <a:pt x="2760" y="10951"/>
                  </a:cubicBezTo>
                  <a:cubicBezTo>
                    <a:pt x="2354" y="11443"/>
                    <a:pt x="1932" y="11920"/>
                    <a:pt x="1488" y="12379"/>
                  </a:cubicBezTo>
                  <a:cubicBezTo>
                    <a:pt x="1267" y="12606"/>
                    <a:pt x="1041" y="12828"/>
                    <a:pt x="810" y="13045"/>
                  </a:cubicBezTo>
                  <a:cubicBezTo>
                    <a:pt x="695" y="13152"/>
                    <a:pt x="579" y="13258"/>
                    <a:pt x="461" y="13361"/>
                  </a:cubicBezTo>
                  <a:cubicBezTo>
                    <a:pt x="351" y="13459"/>
                    <a:pt x="201" y="13550"/>
                    <a:pt x="110" y="13665"/>
                  </a:cubicBezTo>
                  <a:cubicBezTo>
                    <a:pt x="0" y="13803"/>
                    <a:pt x="0" y="13996"/>
                    <a:pt x="9" y="14162"/>
                  </a:cubicBezTo>
                  <a:cubicBezTo>
                    <a:pt x="33" y="14571"/>
                    <a:pt x="59" y="14987"/>
                    <a:pt x="216" y="15365"/>
                  </a:cubicBezTo>
                  <a:cubicBezTo>
                    <a:pt x="278" y="15288"/>
                    <a:pt x="384" y="15267"/>
                    <a:pt x="478" y="15240"/>
                  </a:cubicBezTo>
                  <a:cubicBezTo>
                    <a:pt x="662" y="15187"/>
                    <a:pt x="746" y="15014"/>
                    <a:pt x="856" y="14869"/>
                  </a:cubicBezTo>
                  <a:cubicBezTo>
                    <a:pt x="1008" y="14668"/>
                    <a:pt x="1161" y="14467"/>
                    <a:pt x="1313" y="14265"/>
                  </a:cubicBezTo>
                  <a:lnTo>
                    <a:pt x="1374" y="14283"/>
                  </a:lnTo>
                  <a:cubicBezTo>
                    <a:pt x="1356" y="14275"/>
                    <a:pt x="1335" y="14269"/>
                    <a:pt x="1317" y="14261"/>
                  </a:cubicBezTo>
                  <a:cubicBezTo>
                    <a:pt x="2972" y="12058"/>
                    <a:pt x="7132" y="6450"/>
                    <a:pt x="7728" y="4912"/>
                  </a:cubicBezTo>
                  <a:cubicBezTo>
                    <a:pt x="8210" y="3802"/>
                    <a:pt x="8738" y="2311"/>
                    <a:pt x="9029" y="1155"/>
                  </a:cubicBezTo>
                  <a:cubicBezTo>
                    <a:pt x="9780" y="2020"/>
                    <a:pt x="10443" y="3618"/>
                    <a:pt x="10605" y="5196"/>
                  </a:cubicBezTo>
                  <a:cubicBezTo>
                    <a:pt x="10609" y="5299"/>
                    <a:pt x="10621" y="5780"/>
                    <a:pt x="10571" y="6496"/>
                  </a:cubicBezTo>
                  <a:lnTo>
                    <a:pt x="10553" y="6493"/>
                  </a:lnTo>
                  <a:cubicBezTo>
                    <a:pt x="10556" y="6496"/>
                    <a:pt x="10564" y="6500"/>
                    <a:pt x="10571" y="6504"/>
                  </a:cubicBezTo>
                  <a:cubicBezTo>
                    <a:pt x="10618" y="6528"/>
                    <a:pt x="10508" y="7207"/>
                    <a:pt x="10499" y="7282"/>
                  </a:cubicBezTo>
                  <a:cubicBezTo>
                    <a:pt x="10463" y="7586"/>
                    <a:pt x="10420" y="7891"/>
                    <a:pt x="10369" y="8195"/>
                  </a:cubicBezTo>
                  <a:cubicBezTo>
                    <a:pt x="10253" y="8886"/>
                    <a:pt x="10091" y="9572"/>
                    <a:pt x="9879" y="10241"/>
                  </a:cubicBezTo>
                  <a:cubicBezTo>
                    <a:pt x="9703" y="10794"/>
                    <a:pt x="9478" y="11321"/>
                    <a:pt x="9240" y="11849"/>
                  </a:cubicBezTo>
                  <a:cubicBezTo>
                    <a:pt x="9007" y="12361"/>
                    <a:pt x="8696" y="12847"/>
                    <a:pt x="8643" y="13424"/>
                  </a:cubicBezTo>
                  <a:cubicBezTo>
                    <a:pt x="8942" y="13097"/>
                    <a:pt x="9295" y="12819"/>
                    <a:pt x="9681" y="12603"/>
                  </a:cubicBezTo>
                  <a:cubicBezTo>
                    <a:pt x="9862" y="12503"/>
                    <a:pt x="10060" y="12407"/>
                    <a:pt x="10156" y="12225"/>
                  </a:cubicBezTo>
                  <a:cubicBezTo>
                    <a:pt x="10194" y="12155"/>
                    <a:pt x="10213" y="12078"/>
                    <a:pt x="10232" y="12002"/>
                  </a:cubicBezTo>
                  <a:cubicBezTo>
                    <a:pt x="10274" y="11837"/>
                    <a:pt x="10310" y="11705"/>
                    <a:pt x="10395" y="11561"/>
                  </a:cubicBezTo>
                  <a:cubicBezTo>
                    <a:pt x="10456" y="11458"/>
                    <a:pt x="10496" y="11335"/>
                    <a:pt x="10538" y="11225"/>
                  </a:cubicBezTo>
                  <a:cubicBezTo>
                    <a:pt x="10632" y="10981"/>
                    <a:pt x="10711" y="10734"/>
                    <a:pt x="10783" y="10483"/>
                  </a:cubicBezTo>
                  <a:cubicBezTo>
                    <a:pt x="10938" y="9948"/>
                    <a:pt x="11057" y="9402"/>
                    <a:pt x="11160" y="8855"/>
                  </a:cubicBezTo>
                  <a:cubicBezTo>
                    <a:pt x="11300" y="8121"/>
                    <a:pt x="11412" y="7380"/>
                    <a:pt x="11492" y="6637"/>
                  </a:cubicBezTo>
                  <a:cubicBezTo>
                    <a:pt x="11493" y="6624"/>
                    <a:pt x="11495" y="6612"/>
                    <a:pt x="11495" y="6599"/>
                  </a:cubicBezTo>
                  <a:cubicBezTo>
                    <a:pt x="11519" y="6128"/>
                    <a:pt x="11517" y="5653"/>
                    <a:pt x="11478" y="517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24"/>
            <p:cNvSpPr/>
            <p:nvPr/>
          </p:nvSpPr>
          <p:spPr>
            <a:xfrm>
              <a:off x="2888725" y="2959904"/>
              <a:ext cx="1468725" cy="386800"/>
            </a:xfrm>
            <a:custGeom>
              <a:rect b="b" l="l" r="r" t="t"/>
              <a:pathLst>
                <a:path extrusionOk="0" h="15472" w="58749">
                  <a:moveTo>
                    <a:pt x="54604" y="1"/>
                  </a:moveTo>
                  <a:cubicBezTo>
                    <a:pt x="54603" y="1"/>
                    <a:pt x="48355" y="3644"/>
                    <a:pt x="38034" y="3644"/>
                  </a:cubicBezTo>
                  <a:cubicBezTo>
                    <a:pt x="35274" y="3644"/>
                    <a:pt x="32224" y="3384"/>
                    <a:pt x="28924" y="2724"/>
                  </a:cubicBezTo>
                  <a:cubicBezTo>
                    <a:pt x="21711" y="1281"/>
                    <a:pt x="16295" y="892"/>
                    <a:pt x="12552" y="892"/>
                  </a:cubicBezTo>
                  <a:cubicBezTo>
                    <a:pt x="8183" y="892"/>
                    <a:pt x="6094" y="1422"/>
                    <a:pt x="6087" y="1424"/>
                  </a:cubicBezTo>
                  <a:cubicBezTo>
                    <a:pt x="5356" y="1609"/>
                    <a:pt x="4603" y="2119"/>
                    <a:pt x="3989" y="2531"/>
                  </a:cubicBezTo>
                  <a:cubicBezTo>
                    <a:pt x="2613" y="3452"/>
                    <a:pt x="1407" y="4687"/>
                    <a:pt x="736" y="6220"/>
                  </a:cubicBezTo>
                  <a:cubicBezTo>
                    <a:pt x="202" y="7445"/>
                    <a:pt x="0" y="8932"/>
                    <a:pt x="347" y="10241"/>
                  </a:cubicBezTo>
                  <a:cubicBezTo>
                    <a:pt x="1110" y="13126"/>
                    <a:pt x="3046" y="15416"/>
                    <a:pt x="3084" y="15472"/>
                  </a:cubicBezTo>
                  <a:cubicBezTo>
                    <a:pt x="3640" y="13929"/>
                    <a:pt x="3810" y="12012"/>
                    <a:pt x="4890" y="10714"/>
                  </a:cubicBezTo>
                  <a:cubicBezTo>
                    <a:pt x="5911" y="9489"/>
                    <a:pt x="7456" y="8816"/>
                    <a:pt x="8968" y="8432"/>
                  </a:cubicBezTo>
                  <a:cubicBezTo>
                    <a:pt x="10228" y="8111"/>
                    <a:pt x="11533" y="7974"/>
                    <a:pt x="12832" y="7931"/>
                  </a:cubicBezTo>
                  <a:cubicBezTo>
                    <a:pt x="13009" y="7925"/>
                    <a:pt x="13186" y="7922"/>
                    <a:pt x="13364" y="7922"/>
                  </a:cubicBezTo>
                  <a:cubicBezTo>
                    <a:pt x="21518" y="7922"/>
                    <a:pt x="30968" y="13901"/>
                    <a:pt x="41529" y="13901"/>
                  </a:cubicBezTo>
                  <a:cubicBezTo>
                    <a:pt x="42239" y="13901"/>
                    <a:pt x="42954" y="13874"/>
                    <a:pt x="43674" y="13816"/>
                  </a:cubicBezTo>
                  <a:cubicBezTo>
                    <a:pt x="55335" y="12882"/>
                    <a:pt x="58748" y="8290"/>
                    <a:pt x="58748" y="8290"/>
                  </a:cubicBezTo>
                  <a:cubicBezTo>
                    <a:pt x="58748" y="8290"/>
                    <a:pt x="54197" y="7518"/>
                    <a:pt x="53101" y="5730"/>
                  </a:cubicBezTo>
                  <a:lnTo>
                    <a:pt x="5460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24"/>
            <p:cNvSpPr/>
            <p:nvPr/>
          </p:nvSpPr>
          <p:spPr>
            <a:xfrm>
              <a:off x="3063025" y="3092388"/>
              <a:ext cx="1307075" cy="213625"/>
            </a:xfrm>
            <a:custGeom>
              <a:rect b="b" l="l" r="r" t="t"/>
              <a:pathLst>
                <a:path extrusionOk="0" h="8545" w="52283">
                  <a:moveTo>
                    <a:pt x="10433" y="0"/>
                  </a:moveTo>
                  <a:cubicBezTo>
                    <a:pt x="6588" y="0"/>
                    <a:pt x="2514" y="1241"/>
                    <a:pt x="1" y="4059"/>
                  </a:cubicBezTo>
                  <a:cubicBezTo>
                    <a:pt x="1316" y="3293"/>
                    <a:pt x="3317" y="2676"/>
                    <a:pt x="6366" y="2575"/>
                  </a:cubicBezTo>
                  <a:cubicBezTo>
                    <a:pt x="6543" y="2569"/>
                    <a:pt x="6720" y="2566"/>
                    <a:pt x="6898" y="2566"/>
                  </a:cubicBezTo>
                  <a:cubicBezTo>
                    <a:pt x="15052" y="2566"/>
                    <a:pt x="24502" y="8545"/>
                    <a:pt x="35063" y="8545"/>
                  </a:cubicBezTo>
                  <a:cubicBezTo>
                    <a:pt x="35773" y="8545"/>
                    <a:pt x="36488" y="8518"/>
                    <a:pt x="37208" y="8460"/>
                  </a:cubicBezTo>
                  <a:cubicBezTo>
                    <a:pt x="48869" y="7526"/>
                    <a:pt x="52282" y="2934"/>
                    <a:pt x="52282" y="2934"/>
                  </a:cubicBezTo>
                  <a:cubicBezTo>
                    <a:pt x="52282" y="2934"/>
                    <a:pt x="48657" y="2318"/>
                    <a:pt x="47098" y="913"/>
                  </a:cubicBezTo>
                  <a:cubicBezTo>
                    <a:pt x="46895" y="1025"/>
                    <a:pt x="46687" y="1132"/>
                    <a:pt x="46466" y="1232"/>
                  </a:cubicBezTo>
                  <a:cubicBezTo>
                    <a:pt x="42829" y="2890"/>
                    <a:pt x="38716" y="3513"/>
                    <a:pt x="34576" y="3513"/>
                  </a:cubicBezTo>
                  <a:cubicBezTo>
                    <a:pt x="30733" y="3513"/>
                    <a:pt x="26867" y="2976"/>
                    <a:pt x="23339" y="2231"/>
                  </a:cubicBezTo>
                  <a:cubicBezTo>
                    <a:pt x="19078" y="1332"/>
                    <a:pt x="14852" y="14"/>
                    <a:pt x="10498" y="0"/>
                  </a:cubicBezTo>
                  <a:cubicBezTo>
                    <a:pt x="10476" y="0"/>
                    <a:pt x="10455" y="0"/>
                    <a:pt x="10433"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24"/>
            <p:cNvSpPr/>
            <p:nvPr/>
          </p:nvSpPr>
          <p:spPr>
            <a:xfrm>
              <a:off x="2883050" y="2921038"/>
              <a:ext cx="1506525" cy="425175"/>
            </a:xfrm>
            <a:custGeom>
              <a:rect b="b" l="l" r="r" t="t"/>
              <a:pathLst>
                <a:path extrusionOk="0" h="17007" w="60261">
                  <a:moveTo>
                    <a:pt x="56214" y="1"/>
                  </a:moveTo>
                  <a:cubicBezTo>
                    <a:pt x="55877" y="1"/>
                    <a:pt x="55927" y="145"/>
                    <a:pt x="55686" y="290"/>
                  </a:cubicBezTo>
                  <a:cubicBezTo>
                    <a:pt x="55591" y="386"/>
                    <a:pt x="55395" y="531"/>
                    <a:pt x="55250" y="628"/>
                  </a:cubicBezTo>
                  <a:cubicBezTo>
                    <a:pt x="54143" y="1300"/>
                    <a:pt x="53421" y="1686"/>
                    <a:pt x="52120" y="2169"/>
                  </a:cubicBezTo>
                  <a:cubicBezTo>
                    <a:pt x="51641" y="2321"/>
                    <a:pt x="50561" y="2655"/>
                    <a:pt x="49519" y="2960"/>
                  </a:cubicBezTo>
                  <a:cubicBezTo>
                    <a:pt x="49519" y="2960"/>
                    <a:pt x="49505" y="2962"/>
                    <a:pt x="49483" y="2970"/>
                  </a:cubicBezTo>
                  <a:cubicBezTo>
                    <a:pt x="49465" y="2977"/>
                    <a:pt x="49444" y="2984"/>
                    <a:pt x="49416" y="2991"/>
                  </a:cubicBezTo>
                  <a:cubicBezTo>
                    <a:pt x="49349" y="3013"/>
                    <a:pt x="49253" y="3041"/>
                    <a:pt x="49125" y="3076"/>
                  </a:cubicBezTo>
                  <a:cubicBezTo>
                    <a:pt x="49093" y="3087"/>
                    <a:pt x="49054" y="3098"/>
                    <a:pt x="49020" y="3108"/>
                  </a:cubicBezTo>
                  <a:cubicBezTo>
                    <a:pt x="48456" y="3278"/>
                    <a:pt x="47456" y="3555"/>
                    <a:pt x="46262" y="3838"/>
                  </a:cubicBezTo>
                  <a:cubicBezTo>
                    <a:pt x="45114" y="4115"/>
                    <a:pt x="43792" y="4388"/>
                    <a:pt x="42501" y="4566"/>
                  </a:cubicBezTo>
                  <a:cubicBezTo>
                    <a:pt x="41619" y="4690"/>
                    <a:pt x="40755" y="4768"/>
                    <a:pt x="39974" y="4768"/>
                  </a:cubicBezTo>
                  <a:cubicBezTo>
                    <a:pt x="39557" y="4768"/>
                    <a:pt x="39163" y="4746"/>
                    <a:pt x="38802" y="4696"/>
                  </a:cubicBezTo>
                  <a:cubicBezTo>
                    <a:pt x="37214" y="4647"/>
                    <a:pt x="36005" y="4522"/>
                    <a:pt x="34106" y="4338"/>
                  </a:cubicBezTo>
                  <a:lnTo>
                    <a:pt x="33238" y="4242"/>
                  </a:lnTo>
                  <a:lnTo>
                    <a:pt x="29721" y="3761"/>
                  </a:lnTo>
                  <a:lnTo>
                    <a:pt x="28903" y="3615"/>
                  </a:lnTo>
                  <a:cubicBezTo>
                    <a:pt x="28131" y="3520"/>
                    <a:pt x="27166" y="3324"/>
                    <a:pt x="26347" y="3183"/>
                  </a:cubicBezTo>
                  <a:cubicBezTo>
                    <a:pt x="25530" y="2988"/>
                    <a:pt x="24711" y="2843"/>
                    <a:pt x="23845" y="2701"/>
                  </a:cubicBezTo>
                  <a:cubicBezTo>
                    <a:pt x="22108" y="2410"/>
                    <a:pt x="20326" y="2169"/>
                    <a:pt x="18593" y="1977"/>
                  </a:cubicBezTo>
                  <a:cubicBezTo>
                    <a:pt x="16857" y="1758"/>
                    <a:pt x="15202" y="1618"/>
                    <a:pt x="13568" y="1618"/>
                  </a:cubicBezTo>
                  <a:cubicBezTo>
                    <a:pt x="11617" y="1618"/>
                    <a:pt x="9697" y="1817"/>
                    <a:pt x="7705" y="2315"/>
                  </a:cubicBezTo>
                  <a:cubicBezTo>
                    <a:pt x="6022" y="2746"/>
                    <a:pt x="4722" y="3324"/>
                    <a:pt x="3612" y="4192"/>
                  </a:cubicBezTo>
                  <a:cubicBezTo>
                    <a:pt x="2602" y="4916"/>
                    <a:pt x="1589" y="6071"/>
                    <a:pt x="1011" y="7563"/>
                  </a:cubicBezTo>
                  <a:cubicBezTo>
                    <a:pt x="1" y="9973"/>
                    <a:pt x="432" y="12525"/>
                    <a:pt x="1542" y="14839"/>
                  </a:cubicBezTo>
                  <a:cubicBezTo>
                    <a:pt x="1924" y="15637"/>
                    <a:pt x="2425" y="16539"/>
                    <a:pt x="3207" y="17006"/>
                  </a:cubicBezTo>
                  <a:cubicBezTo>
                    <a:pt x="2744" y="16260"/>
                    <a:pt x="2369" y="15459"/>
                    <a:pt x="2094" y="14626"/>
                  </a:cubicBezTo>
                  <a:cubicBezTo>
                    <a:pt x="1919" y="14094"/>
                    <a:pt x="1783" y="13552"/>
                    <a:pt x="1648" y="13009"/>
                  </a:cubicBezTo>
                  <a:cubicBezTo>
                    <a:pt x="1232" y="11338"/>
                    <a:pt x="1124" y="9739"/>
                    <a:pt x="1733" y="8095"/>
                  </a:cubicBezTo>
                  <a:cubicBezTo>
                    <a:pt x="2698" y="5494"/>
                    <a:pt x="4817" y="4048"/>
                    <a:pt x="7610" y="3278"/>
                  </a:cubicBezTo>
                  <a:cubicBezTo>
                    <a:pt x="9471" y="2792"/>
                    <a:pt x="11416" y="2594"/>
                    <a:pt x="13366" y="2594"/>
                  </a:cubicBezTo>
                  <a:cubicBezTo>
                    <a:pt x="14698" y="2594"/>
                    <a:pt x="16031" y="2687"/>
                    <a:pt x="17341" y="2842"/>
                  </a:cubicBezTo>
                  <a:cubicBezTo>
                    <a:pt x="18402" y="2942"/>
                    <a:pt x="19462" y="3083"/>
                    <a:pt x="20522" y="3229"/>
                  </a:cubicBezTo>
                  <a:cubicBezTo>
                    <a:pt x="22545" y="3520"/>
                    <a:pt x="24569" y="3902"/>
                    <a:pt x="26638" y="4288"/>
                  </a:cubicBezTo>
                  <a:cubicBezTo>
                    <a:pt x="30590" y="5011"/>
                    <a:pt x="35117" y="5684"/>
                    <a:pt x="39308" y="5780"/>
                  </a:cubicBezTo>
                  <a:cubicBezTo>
                    <a:pt x="39451" y="5787"/>
                    <a:pt x="39601" y="5790"/>
                    <a:pt x="39757" y="5790"/>
                  </a:cubicBezTo>
                  <a:cubicBezTo>
                    <a:pt x="40103" y="5790"/>
                    <a:pt x="40480" y="5775"/>
                    <a:pt x="40875" y="5749"/>
                  </a:cubicBezTo>
                  <a:cubicBezTo>
                    <a:pt x="40875" y="5749"/>
                    <a:pt x="46294" y="5401"/>
                    <a:pt x="49686" y="4178"/>
                  </a:cubicBezTo>
                  <a:cubicBezTo>
                    <a:pt x="50940" y="3842"/>
                    <a:pt x="52216" y="3459"/>
                    <a:pt x="53085" y="3132"/>
                  </a:cubicBezTo>
                  <a:cubicBezTo>
                    <a:pt x="53517" y="2988"/>
                    <a:pt x="54049" y="2701"/>
                    <a:pt x="54432" y="2555"/>
                  </a:cubicBezTo>
                  <a:lnTo>
                    <a:pt x="54432" y="2555"/>
                  </a:lnTo>
                  <a:cubicBezTo>
                    <a:pt x="54336" y="2988"/>
                    <a:pt x="54095" y="3469"/>
                    <a:pt x="53949" y="3856"/>
                  </a:cubicBezTo>
                  <a:cubicBezTo>
                    <a:pt x="53613" y="4865"/>
                    <a:pt x="53372" y="5638"/>
                    <a:pt x="53180" y="6649"/>
                  </a:cubicBezTo>
                  <a:cubicBezTo>
                    <a:pt x="53035" y="7322"/>
                    <a:pt x="53085" y="7662"/>
                    <a:pt x="53517" y="7999"/>
                  </a:cubicBezTo>
                  <a:cubicBezTo>
                    <a:pt x="53759" y="8239"/>
                    <a:pt x="55395" y="9105"/>
                    <a:pt x="55782" y="9299"/>
                  </a:cubicBezTo>
                  <a:cubicBezTo>
                    <a:pt x="56310" y="9586"/>
                    <a:pt x="58142" y="10264"/>
                    <a:pt x="58287" y="10359"/>
                  </a:cubicBezTo>
                  <a:lnTo>
                    <a:pt x="56791" y="11273"/>
                  </a:lnTo>
                  <a:cubicBezTo>
                    <a:pt x="56263" y="11560"/>
                    <a:pt x="55782" y="11802"/>
                    <a:pt x="55205" y="12043"/>
                  </a:cubicBezTo>
                  <a:cubicBezTo>
                    <a:pt x="51676" y="13654"/>
                    <a:pt x="47815" y="14721"/>
                    <a:pt x="43930" y="14865"/>
                  </a:cubicBezTo>
                  <a:cubicBezTo>
                    <a:pt x="39789" y="14773"/>
                    <a:pt x="32211" y="13074"/>
                    <a:pt x="29285" y="12382"/>
                  </a:cubicBezTo>
                  <a:cubicBezTo>
                    <a:pt x="29291" y="12379"/>
                    <a:pt x="29297" y="12375"/>
                    <a:pt x="29304" y="12373"/>
                  </a:cubicBezTo>
                  <a:cubicBezTo>
                    <a:pt x="28542" y="12199"/>
                    <a:pt x="28084" y="12092"/>
                    <a:pt x="28084" y="12092"/>
                  </a:cubicBezTo>
                  <a:cubicBezTo>
                    <a:pt x="27794" y="11997"/>
                    <a:pt x="27407" y="11901"/>
                    <a:pt x="27166" y="11802"/>
                  </a:cubicBezTo>
                  <a:cubicBezTo>
                    <a:pt x="25146" y="11224"/>
                    <a:pt x="23605" y="10842"/>
                    <a:pt x="21580" y="10359"/>
                  </a:cubicBezTo>
                  <a:cubicBezTo>
                    <a:pt x="20231" y="10023"/>
                    <a:pt x="18498" y="9637"/>
                    <a:pt x="17729" y="9491"/>
                  </a:cubicBezTo>
                  <a:cubicBezTo>
                    <a:pt x="16087" y="9250"/>
                    <a:pt x="15223" y="9200"/>
                    <a:pt x="13536" y="9058"/>
                  </a:cubicBezTo>
                  <a:cubicBezTo>
                    <a:pt x="13309" y="9044"/>
                    <a:pt x="13087" y="9038"/>
                    <a:pt x="12867" y="9038"/>
                  </a:cubicBezTo>
                  <a:cubicBezTo>
                    <a:pt x="12341" y="9038"/>
                    <a:pt x="11831" y="9072"/>
                    <a:pt x="11320" y="9105"/>
                  </a:cubicBezTo>
                  <a:lnTo>
                    <a:pt x="10066" y="9346"/>
                  </a:lnTo>
                  <a:cubicBezTo>
                    <a:pt x="9247" y="9491"/>
                    <a:pt x="8528" y="9828"/>
                    <a:pt x="7851" y="10164"/>
                  </a:cubicBezTo>
                  <a:cubicBezTo>
                    <a:pt x="6504" y="10842"/>
                    <a:pt x="5395" y="11756"/>
                    <a:pt x="4672" y="13057"/>
                  </a:cubicBezTo>
                  <a:cubicBezTo>
                    <a:pt x="4301" y="13702"/>
                    <a:pt x="4064" y="15280"/>
                    <a:pt x="4599" y="15280"/>
                  </a:cubicBezTo>
                  <a:cubicBezTo>
                    <a:pt x="4622" y="15280"/>
                    <a:pt x="4646" y="15277"/>
                    <a:pt x="4672" y="15271"/>
                  </a:cubicBezTo>
                  <a:cubicBezTo>
                    <a:pt x="4866" y="14598"/>
                    <a:pt x="4431" y="14215"/>
                    <a:pt x="4962" y="13538"/>
                  </a:cubicBezTo>
                  <a:cubicBezTo>
                    <a:pt x="7310" y="10555"/>
                    <a:pt x="10622" y="9795"/>
                    <a:pt x="12909" y="9795"/>
                  </a:cubicBezTo>
                  <a:cubicBezTo>
                    <a:pt x="13049" y="9795"/>
                    <a:pt x="13185" y="9798"/>
                    <a:pt x="13316" y="9803"/>
                  </a:cubicBezTo>
                  <a:cubicBezTo>
                    <a:pt x="15977" y="9909"/>
                    <a:pt x="22466" y="11455"/>
                    <a:pt x="23746" y="11948"/>
                  </a:cubicBezTo>
                  <a:lnTo>
                    <a:pt x="26394" y="12745"/>
                  </a:lnTo>
                  <a:cubicBezTo>
                    <a:pt x="26563" y="12802"/>
                    <a:pt x="26736" y="12859"/>
                    <a:pt x="26908" y="12916"/>
                  </a:cubicBezTo>
                  <a:cubicBezTo>
                    <a:pt x="27031" y="12968"/>
                    <a:pt x="27245" y="13057"/>
                    <a:pt x="27542" y="13170"/>
                  </a:cubicBezTo>
                  <a:cubicBezTo>
                    <a:pt x="27563" y="13160"/>
                    <a:pt x="27587" y="13148"/>
                    <a:pt x="27609" y="13138"/>
                  </a:cubicBezTo>
                  <a:cubicBezTo>
                    <a:pt x="33169" y="14856"/>
                    <a:pt x="40113" y="15927"/>
                    <a:pt x="40113" y="15927"/>
                  </a:cubicBezTo>
                  <a:cubicBezTo>
                    <a:pt x="41081" y="16002"/>
                    <a:pt x="42080" y="16040"/>
                    <a:pt x="43112" y="16044"/>
                  </a:cubicBezTo>
                  <a:lnTo>
                    <a:pt x="43203" y="16044"/>
                  </a:lnTo>
                  <a:cubicBezTo>
                    <a:pt x="43881" y="16044"/>
                    <a:pt x="48207" y="15998"/>
                    <a:pt x="51012" y="14885"/>
                  </a:cubicBezTo>
                  <a:cubicBezTo>
                    <a:pt x="51253" y="14744"/>
                    <a:pt x="55686" y="13489"/>
                    <a:pt x="58046" y="11997"/>
                  </a:cubicBezTo>
                  <a:cubicBezTo>
                    <a:pt x="58334" y="11802"/>
                    <a:pt x="58574" y="11611"/>
                    <a:pt x="58864" y="11419"/>
                  </a:cubicBezTo>
                  <a:cubicBezTo>
                    <a:pt x="59056" y="11224"/>
                    <a:pt x="59297" y="11224"/>
                    <a:pt x="59780" y="10888"/>
                  </a:cubicBezTo>
                  <a:cubicBezTo>
                    <a:pt x="60166" y="10551"/>
                    <a:pt x="60261" y="10551"/>
                    <a:pt x="60069" y="9973"/>
                  </a:cubicBezTo>
                  <a:cubicBezTo>
                    <a:pt x="59970" y="9491"/>
                    <a:pt x="59970" y="9541"/>
                    <a:pt x="59347" y="9250"/>
                  </a:cubicBezTo>
                  <a:cubicBezTo>
                    <a:pt x="57565" y="8481"/>
                    <a:pt x="56359" y="8286"/>
                    <a:pt x="54385" y="7181"/>
                  </a:cubicBezTo>
                  <a:cubicBezTo>
                    <a:pt x="54531" y="6649"/>
                    <a:pt x="54772" y="5925"/>
                    <a:pt x="54962" y="5397"/>
                  </a:cubicBezTo>
                  <a:cubicBezTo>
                    <a:pt x="55154" y="4770"/>
                    <a:pt x="55349" y="4192"/>
                    <a:pt x="55541" y="3615"/>
                  </a:cubicBezTo>
                  <a:cubicBezTo>
                    <a:pt x="55731" y="2988"/>
                    <a:pt x="55877" y="2410"/>
                    <a:pt x="56072" y="1783"/>
                  </a:cubicBezTo>
                  <a:cubicBezTo>
                    <a:pt x="56263" y="1300"/>
                    <a:pt x="56649" y="386"/>
                    <a:pt x="562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24"/>
            <p:cNvSpPr/>
            <p:nvPr/>
          </p:nvSpPr>
          <p:spPr>
            <a:xfrm>
              <a:off x="2751700" y="3269738"/>
              <a:ext cx="707625" cy="668625"/>
            </a:xfrm>
            <a:custGeom>
              <a:rect b="b" l="l" r="r" t="t"/>
              <a:pathLst>
                <a:path extrusionOk="0" h="26745" w="28305">
                  <a:moveTo>
                    <a:pt x="7244" y="1887"/>
                  </a:moveTo>
                  <a:cubicBezTo>
                    <a:pt x="6827" y="2383"/>
                    <a:pt x="6827" y="3336"/>
                    <a:pt x="6966" y="4254"/>
                  </a:cubicBezTo>
                  <a:cubicBezTo>
                    <a:pt x="0" y="725"/>
                    <a:pt x="6676" y="14075"/>
                    <a:pt x="9586" y="14344"/>
                  </a:cubicBezTo>
                  <a:cubicBezTo>
                    <a:pt x="8242" y="14647"/>
                    <a:pt x="6589" y="14538"/>
                    <a:pt x="5508" y="13377"/>
                  </a:cubicBezTo>
                  <a:cubicBezTo>
                    <a:pt x="4498" y="11500"/>
                    <a:pt x="615" y="11700"/>
                    <a:pt x="1643" y="14335"/>
                  </a:cubicBezTo>
                  <a:cubicBezTo>
                    <a:pt x="6265" y="20059"/>
                    <a:pt x="6329" y="19366"/>
                    <a:pt x="12329" y="21986"/>
                  </a:cubicBezTo>
                  <a:lnTo>
                    <a:pt x="12200" y="22133"/>
                  </a:lnTo>
                  <a:cubicBezTo>
                    <a:pt x="14609" y="22660"/>
                    <a:pt x="16365" y="23431"/>
                    <a:pt x="19221" y="23476"/>
                  </a:cubicBezTo>
                  <a:cubicBezTo>
                    <a:pt x="21179" y="23739"/>
                    <a:pt x="18943" y="26744"/>
                    <a:pt x="22856" y="25218"/>
                  </a:cubicBezTo>
                  <a:cubicBezTo>
                    <a:pt x="24808" y="24542"/>
                    <a:pt x="26716" y="24137"/>
                    <a:pt x="28304" y="23254"/>
                  </a:cubicBezTo>
                  <a:cubicBezTo>
                    <a:pt x="27207" y="20361"/>
                    <a:pt x="26465" y="17325"/>
                    <a:pt x="24622" y="14602"/>
                  </a:cubicBezTo>
                  <a:cubicBezTo>
                    <a:pt x="18785" y="9762"/>
                    <a:pt x="18275" y="9283"/>
                    <a:pt x="16724" y="3089"/>
                  </a:cubicBezTo>
                  <a:cubicBezTo>
                    <a:pt x="16084" y="483"/>
                    <a:pt x="15905" y="381"/>
                    <a:pt x="13365" y="1121"/>
                  </a:cubicBezTo>
                  <a:cubicBezTo>
                    <a:pt x="12557" y="777"/>
                    <a:pt x="12226" y="222"/>
                    <a:pt x="11051" y="249"/>
                  </a:cubicBezTo>
                  <a:cubicBezTo>
                    <a:pt x="9929" y="0"/>
                    <a:pt x="9901" y="2111"/>
                    <a:pt x="8545" y="1642"/>
                  </a:cubicBezTo>
                  <a:cubicBezTo>
                    <a:pt x="8080" y="1611"/>
                    <a:pt x="7901" y="1350"/>
                    <a:pt x="7244" y="1887"/>
                  </a:cubicBezTo>
                  <a:close/>
                </a:path>
              </a:pathLst>
            </a:custGeom>
            <a:solidFill>
              <a:srgbClr val="FFC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24"/>
            <p:cNvSpPr/>
            <p:nvPr/>
          </p:nvSpPr>
          <p:spPr>
            <a:xfrm>
              <a:off x="2902875" y="3293988"/>
              <a:ext cx="551800" cy="610000"/>
            </a:xfrm>
            <a:custGeom>
              <a:rect b="b" l="l" r="r" t="t"/>
              <a:pathLst>
                <a:path extrusionOk="0" h="24400" w="22072">
                  <a:moveTo>
                    <a:pt x="10303" y="780"/>
                  </a:moveTo>
                  <a:cubicBezTo>
                    <a:pt x="10262" y="721"/>
                    <a:pt x="10219" y="667"/>
                    <a:pt x="10173" y="618"/>
                  </a:cubicBezTo>
                  <a:cubicBezTo>
                    <a:pt x="9841" y="267"/>
                    <a:pt x="9399" y="248"/>
                    <a:pt x="9099" y="427"/>
                  </a:cubicBezTo>
                  <a:cubicBezTo>
                    <a:pt x="8800" y="606"/>
                    <a:pt x="8644" y="983"/>
                    <a:pt x="8748" y="1790"/>
                  </a:cubicBezTo>
                  <a:cubicBezTo>
                    <a:pt x="8852" y="2597"/>
                    <a:pt x="9216" y="3835"/>
                    <a:pt x="9578" y="4871"/>
                  </a:cubicBezTo>
                  <a:cubicBezTo>
                    <a:pt x="9938" y="5906"/>
                    <a:pt x="10298" y="6740"/>
                    <a:pt x="10519" y="7320"/>
                  </a:cubicBezTo>
                  <a:cubicBezTo>
                    <a:pt x="10739" y="7899"/>
                    <a:pt x="10824" y="8225"/>
                    <a:pt x="10772" y="8352"/>
                  </a:cubicBezTo>
                  <a:cubicBezTo>
                    <a:pt x="10720" y="8479"/>
                    <a:pt x="10531" y="8406"/>
                    <a:pt x="10238" y="8130"/>
                  </a:cubicBezTo>
                  <a:cubicBezTo>
                    <a:pt x="9945" y="7853"/>
                    <a:pt x="9547" y="7372"/>
                    <a:pt x="9170" y="6382"/>
                  </a:cubicBezTo>
                  <a:cubicBezTo>
                    <a:pt x="8792" y="5392"/>
                    <a:pt x="8434" y="3894"/>
                    <a:pt x="8157" y="2807"/>
                  </a:cubicBezTo>
                  <a:cubicBezTo>
                    <a:pt x="7881" y="1719"/>
                    <a:pt x="7685" y="1042"/>
                    <a:pt x="7458" y="612"/>
                  </a:cubicBezTo>
                  <a:cubicBezTo>
                    <a:pt x="7229" y="182"/>
                    <a:pt x="6969" y="0"/>
                    <a:pt x="6663" y="19"/>
                  </a:cubicBezTo>
                  <a:cubicBezTo>
                    <a:pt x="6357" y="39"/>
                    <a:pt x="6006" y="260"/>
                    <a:pt x="5816" y="826"/>
                  </a:cubicBezTo>
                  <a:cubicBezTo>
                    <a:pt x="5627" y="1393"/>
                    <a:pt x="5602" y="2305"/>
                    <a:pt x="5835" y="3539"/>
                  </a:cubicBezTo>
                  <a:cubicBezTo>
                    <a:pt x="6070" y="4773"/>
                    <a:pt x="6565" y="6330"/>
                    <a:pt x="6875" y="7303"/>
                  </a:cubicBezTo>
                  <a:cubicBezTo>
                    <a:pt x="7184" y="8277"/>
                    <a:pt x="7308" y="8667"/>
                    <a:pt x="7451" y="8973"/>
                  </a:cubicBezTo>
                  <a:cubicBezTo>
                    <a:pt x="7594" y="9280"/>
                    <a:pt x="7757" y="9501"/>
                    <a:pt x="7666" y="9455"/>
                  </a:cubicBezTo>
                  <a:cubicBezTo>
                    <a:pt x="7575" y="9409"/>
                    <a:pt x="7229" y="9097"/>
                    <a:pt x="6838" y="8488"/>
                  </a:cubicBezTo>
                  <a:cubicBezTo>
                    <a:pt x="6449" y="7880"/>
                    <a:pt x="6012" y="6975"/>
                    <a:pt x="5683" y="6092"/>
                  </a:cubicBezTo>
                  <a:cubicBezTo>
                    <a:pt x="5354" y="5209"/>
                    <a:pt x="5132" y="4349"/>
                    <a:pt x="4885" y="3718"/>
                  </a:cubicBezTo>
                  <a:cubicBezTo>
                    <a:pt x="4638" y="3086"/>
                    <a:pt x="4364" y="2682"/>
                    <a:pt x="4098" y="2605"/>
                  </a:cubicBezTo>
                  <a:cubicBezTo>
                    <a:pt x="3831" y="2526"/>
                    <a:pt x="3569" y="2774"/>
                    <a:pt x="3492" y="3353"/>
                  </a:cubicBezTo>
                  <a:cubicBezTo>
                    <a:pt x="3413" y="3933"/>
                    <a:pt x="3517" y="4844"/>
                    <a:pt x="3674" y="5643"/>
                  </a:cubicBezTo>
                  <a:cubicBezTo>
                    <a:pt x="3830" y="6440"/>
                    <a:pt x="4038" y="7123"/>
                    <a:pt x="4325" y="7762"/>
                  </a:cubicBezTo>
                  <a:cubicBezTo>
                    <a:pt x="4612" y="8400"/>
                    <a:pt x="4976" y="8993"/>
                    <a:pt x="5348" y="9513"/>
                  </a:cubicBezTo>
                  <a:cubicBezTo>
                    <a:pt x="5719" y="10035"/>
                    <a:pt x="6097" y="10485"/>
                    <a:pt x="6445" y="10787"/>
                  </a:cubicBezTo>
                  <a:cubicBezTo>
                    <a:pt x="6793" y="11090"/>
                    <a:pt x="7113" y="11246"/>
                    <a:pt x="7152" y="11321"/>
                  </a:cubicBezTo>
                  <a:cubicBezTo>
                    <a:pt x="7190" y="11396"/>
                    <a:pt x="6950" y="11390"/>
                    <a:pt x="6605" y="11295"/>
                  </a:cubicBezTo>
                  <a:cubicBezTo>
                    <a:pt x="6259" y="11201"/>
                    <a:pt x="5810" y="11018"/>
                    <a:pt x="5442" y="10845"/>
                  </a:cubicBezTo>
                  <a:cubicBezTo>
                    <a:pt x="5074" y="10673"/>
                    <a:pt x="4788" y="10510"/>
                    <a:pt x="4472" y="10302"/>
                  </a:cubicBezTo>
                  <a:cubicBezTo>
                    <a:pt x="4156" y="10094"/>
                    <a:pt x="3811" y="9840"/>
                    <a:pt x="3505" y="9390"/>
                  </a:cubicBezTo>
                  <a:cubicBezTo>
                    <a:pt x="3199" y="8941"/>
                    <a:pt x="2932" y="8296"/>
                    <a:pt x="2589" y="7355"/>
                  </a:cubicBezTo>
                  <a:cubicBezTo>
                    <a:pt x="2248" y="6413"/>
                    <a:pt x="1832" y="5177"/>
                    <a:pt x="1480" y="4503"/>
                  </a:cubicBezTo>
                  <a:cubicBezTo>
                    <a:pt x="1128" y="3829"/>
                    <a:pt x="841" y="3718"/>
                    <a:pt x="600" y="3718"/>
                  </a:cubicBezTo>
                  <a:cubicBezTo>
                    <a:pt x="359" y="3718"/>
                    <a:pt x="165" y="3829"/>
                    <a:pt x="82" y="4031"/>
                  </a:cubicBezTo>
                  <a:cubicBezTo>
                    <a:pt x="1" y="4232"/>
                    <a:pt x="34" y="4526"/>
                    <a:pt x="408" y="5635"/>
                  </a:cubicBezTo>
                  <a:cubicBezTo>
                    <a:pt x="783" y="6746"/>
                    <a:pt x="1499" y="8673"/>
                    <a:pt x="2071" y="9865"/>
                  </a:cubicBezTo>
                  <a:cubicBezTo>
                    <a:pt x="2645" y="11057"/>
                    <a:pt x="3074" y="11513"/>
                    <a:pt x="3713" y="11838"/>
                  </a:cubicBezTo>
                  <a:cubicBezTo>
                    <a:pt x="4351" y="12164"/>
                    <a:pt x="5198" y="12360"/>
                    <a:pt x="5995" y="12666"/>
                  </a:cubicBezTo>
                  <a:cubicBezTo>
                    <a:pt x="6793" y="12972"/>
                    <a:pt x="7542" y="13388"/>
                    <a:pt x="8203" y="13762"/>
                  </a:cubicBezTo>
                  <a:cubicBezTo>
                    <a:pt x="8864" y="14137"/>
                    <a:pt x="9437" y="14469"/>
                    <a:pt x="9857" y="14890"/>
                  </a:cubicBezTo>
                  <a:cubicBezTo>
                    <a:pt x="10277" y="15309"/>
                    <a:pt x="10544" y="15818"/>
                    <a:pt x="10541" y="15951"/>
                  </a:cubicBezTo>
                  <a:cubicBezTo>
                    <a:pt x="10538" y="16084"/>
                    <a:pt x="10265" y="15843"/>
                    <a:pt x="9853" y="15579"/>
                  </a:cubicBezTo>
                  <a:cubicBezTo>
                    <a:pt x="9443" y="15316"/>
                    <a:pt x="8896" y="15029"/>
                    <a:pt x="8311" y="14840"/>
                  </a:cubicBezTo>
                  <a:cubicBezTo>
                    <a:pt x="7724" y="14651"/>
                    <a:pt x="7100" y="14561"/>
                    <a:pt x="6530" y="14522"/>
                  </a:cubicBezTo>
                  <a:cubicBezTo>
                    <a:pt x="5960" y="14482"/>
                    <a:pt x="5446" y="14495"/>
                    <a:pt x="5048" y="14570"/>
                  </a:cubicBezTo>
                  <a:cubicBezTo>
                    <a:pt x="4651" y="14645"/>
                    <a:pt x="4370" y="14782"/>
                    <a:pt x="4296" y="14913"/>
                  </a:cubicBezTo>
                  <a:cubicBezTo>
                    <a:pt x="4221" y="15042"/>
                    <a:pt x="4351" y="15166"/>
                    <a:pt x="4618" y="15287"/>
                  </a:cubicBezTo>
                  <a:cubicBezTo>
                    <a:pt x="4885" y="15408"/>
                    <a:pt x="5288" y="15524"/>
                    <a:pt x="5937" y="15714"/>
                  </a:cubicBezTo>
                  <a:cubicBezTo>
                    <a:pt x="6584" y="15901"/>
                    <a:pt x="7477" y="16162"/>
                    <a:pt x="8216" y="16586"/>
                  </a:cubicBezTo>
                  <a:cubicBezTo>
                    <a:pt x="8955" y="17008"/>
                    <a:pt x="9541" y="17595"/>
                    <a:pt x="9964" y="18109"/>
                  </a:cubicBezTo>
                  <a:cubicBezTo>
                    <a:pt x="10388" y="18623"/>
                    <a:pt x="10648" y="19066"/>
                    <a:pt x="10979" y="19457"/>
                  </a:cubicBezTo>
                  <a:cubicBezTo>
                    <a:pt x="11312" y="19848"/>
                    <a:pt x="11716" y="20186"/>
                    <a:pt x="12113" y="20395"/>
                  </a:cubicBezTo>
                  <a:cubicBezTo>
                    <a:pt x="12510" y="20604"/>
                    <a:pt x="12901" y="20681"/>
                    <a:pt x="13376" y="20766"/>
                  </a:cubicBezTo>
                  <a:cubicBezTo>
                    <a:pt x="13852" y="20851"/>
                    <a:pt x="14412" y="20943"/>
                    <a:pt x="14751" y="21072"/>
                  </a:cubicBezTo>
                  <a:cubicBezTo>
                    <a:pt x="15089" y="21203"/>
                    <a:pt x="15207" y="21372"/>
                    <a:pt x="15336" y="21723"/>
                  </a:cubicBezTo>
                  <a:cubicBezTo>
                    <a:pt x="15546" y="22287"/>
                    <a:pt x="15661" y="22862"/>
                    <a:pt x="15836" y="23421"/>
                  </a:cubicBezTo>
                  <a:cubicBezTo>
                    <a:pt x="15940" y="23756"/>
                    <a:pt x="16069" y="24083"/>
                    <a:pt x="16249" y="24399"/>
                  </a:cubicBezTo>
                  <a:cubicBezTo>
                    <a:pt x="17562" y="24057"/>
                    <a:pt x="18854" y="23636"/>
                    <a:pt x="20117" y="23140"/>
                  </a:cubicBezTo>
                  <a:cubicBezTo>
                    <a:pt x="20754" y="22890"/>
                    <a:pt x="21394" y="22622"/>
                    <a:pt x="22072" y="22536"/>
                  </a:cubicBezTo>
                  <a:cubicBezTo>
                    <a:pt x="21906" y="21799"/>
                    <a:pt x="21748" y="21069"/>
                    <a:pt x="21520" y="20342"/>
                  </a:cubicBezTo>
                  <a:cubicBezTo>
                    <a:pt x="21256" y="19502"/>
                    <a:pt x="20852" y="18167"/>
                    <a:pt x="20742" y="17610"/>
                  </a:cubicBezTo>
                  <a:cubicBezTo>
                    <a:pt x="20735" y="17578"/>
                    <a:pt x="20730" y="17549"/>
                    <a:pt x="20725" y="17524"/>
                  </a:cubicBezTo>
                  <a:cubicBezTo>
                    <a:pt x="20446" y="17082"/>
                    <a:pt x="20168" y="16631"/>
                    <a:pt x="19890" y="16093"/>
                  </a:cubicBezTo>
                  <a:cubicBezTo>
                    <a:pt x="19486" y="15312"/>
                    <a:pt x="19084" y="14348"/>
                    <a:pt x="18575" y="13632"/>
                  </a:cubicBezTo>
                  <a:cubicBezTo>
                    <a:pt x="18067" y="12916"/>
                    <a:pt x="17455" y="12446"/>
                    <a:pt x="16681" y="11880"/>
                  </a:cubicBezTo>
                  <a:cubicBezTo>
                    <a:pt x="15905" y="11314"/>
                    <a:pt x="14967" y="10650"/>
                    <a:pt x="14211" y="9978"/>
                  </a:cubicBezTo>
                  <a:cubicBezTo>
                    <a:pt x="13456" y="9308"/>
                    <a:pt x="12884" y="8630"/>
                    <a:pt x="12239" y="7015"/>
                  </a:cubicBezTo>
                  <a:cubicBezTo>
                    <a:pt x="12198" y="6914"/>
                    <a:pt x="12156" y="6807"/>
                    <a:pt x="12116" y="6698"/>
                  </a:cubicBezTo>
                  <a:cubicBezTo>
                    <a:pt x="12114" y="6697"/>
                    <a:pt x="12114" y="6695"/>
                    <a:pt x="12114" y="6694"/>
                  </a:cubicBezTo>
                  <a:cubicBezTo>
                    <a:pt x="12066" y="6599"/>
                    <a:pt x="12020" y="6506"/>
                    <a:pt x="11976" y="6413"/>
                  </a:cubicBezTo>
                  <a:cubicBezTo>
                    <a:pt x="11547" y="5508"/>
                    <a:pt x="11325" y="4753"/>
                    <a:pt x="11189" y="4099"/>
                  </a:cubicBezTo>
                  <a:cubicBezTo>
                    <a:pt x="11148" y="3906"/>
                    <a:pt x="11115" y="3722"/>
                    <a:pt x="11086" y="3543"/>
                  </a:cubicBezTo>
                  <a:cubicBezTo>
                    <a:pt x="11081" y="3528"/>
                    <a:pt x="11077" y="3513"/>
                    <a:pt x="11072" y="3497"/>
                  </a:cubicBezTo>
                  <a:cubicBezTo>
                    <a:pt x="11024" y="3331"/>
                    <a:pt x="10976" y="3169"/>
                    <a:pt x="10930" y="3010"/>
                  </a:cubicBezTo>
                  <a:cubicBezTo>
                    <a:pt x="10918" y="2972"/>
                    <a:pt x="10908" y="2936"/>
                    <a:pt x="10898" y="2898"/>
                  </a:cubicBezTo>
                  <a:cubicBezTo>
                    <a:pt x="10857" y="2756"/>
                    <a:pt x="10817" y="2618"/>
                    <a:pt x="10780" y="2484"/>
                  </a:cubicBezTo>
                  <a:cubicBezTo>
                    <a:pt x="10774" y="2464"/>
                    <a:pt x="10769" y="2444"/>
                    <a:pt x="10762" y="2423"/>
                  </a:cubicBezTo>
                  <a:cubicBezTo>
                    <a:pt x="10719" y="2270"/>
                    <a:pt x="10678" y="2125"/>
                    <a:pt x="10639" y="1987"/>
                  </a:cubicBezTo>
                  <a:cubicBezTo>
                    <a:pt x="10632" y="1956"/>
                    <a:pt x="10624" y="1928"/>
                    <a:pt x="10615" y="1899"/>
                  </a:cubicBezTo>
                  <a:cubicBezTo>
                    <a:pt x="10579" y="1770"/>
                    <a:pt x="10544" y="1645"/>
                    <a:pt x="10513" y="1532"/>
                  </a:cubicBezTo>
                  <a:cubicBezTo>
                    <a:pt x="10428" y="1225"/>
                    <a:pt x="10362" y="988"/>
                    <a:pt x="10309" y="799"/>
                  </a:cubicBezTo>
                  <a:cubicBezTo>
                    <a:pt x="10307" y="792"/>
                    <a:pt x="10305" y="786"/>
                    <a:pt x="10303" y="78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24"/>
            <p:cNvSpPr/>
            <p:nvPr/>
          </p:nvSpPr>
          <p:spPr>
            <a:xfrm>
              <a:off x="2764925" y="3262588"/>
              <a:ext cx="708050" cy="662900"/>
            </a:xfrm>
            <a:custGeom>
              <a:rect b="b" l="l" r="r" t="t"/>
              <a:pathLst>
                <a:path extrusionOk="0" h="26516" w="28322">
                  <a:moveTo>
                    <a:pt x="28234" y="23971"/>
                  </a:moveTo>
                  <a:lnTo>
                    <a:pt x="26976" y="19751"/>
                  </a:lnTo>
                  <a:lnTo>
                    <a:pt x="26995" y="19764"/>
                  </a:lnTo>
                  <a:lnTo>
                    <a:pt x="26963" y="19681"/>
                  </a:lnTo>
                  <a:cubicBezTo>
                    <a:pt x="26861" y="19401"/>
                    <a:pt x="26698" y="18902"/>
                    <a:pt x="26573" y="18460"/>
                  </a:cubicBezTo>
                  <a:cubicBezTo>
                    <a:pt x="26538" y="18396"/>
                    <a:pt x="26516" y="18318"/>
                    <a:pt x="26494" y="18209"/>
                  </a:cubicBezTo>
                  <a:cubicBezTo>
                    <a:pt x="26205" y="17486"/>
                    <a:pt x="25965" y="16764"/>
                    <a:pt x="25676" y="16090"/>
                  </a:cubicBezTo>
                  <a:cubicBezTo>
                    <a:pt x="25097" y="14549"/>
                    <a:pt x="24086" y="13777"/>
                    <a:pt x="22930" y="12958"/>
                  </a:cubicBezTo>
                  <a:lnTo>
                    <a:pt x="21196" y="11706"/>
                  </a:lnTo>
                  <a:cubicBezTo>
                    <a:pt x="20713" y="11369"/>
                    <a:pt x="20039" y="10743"/>
                    <a:pt x="19655" y="10309"/>
                  </a:cubicBezTo>
                  <a:cubicBezTo>
                    <a:pt x="19269" y="9779"/>
                    <a:pt x="18787" y="9249"/>
                    <a:pt x="18450" y="8575"/>
                  </a:cubicBezTo>
                  <a:cubicBezTo>
                    <a:pt x="17824" y="7371"/>
                    <a:pt x="17197" y="5541"/>
                    <a:pt x="16957" y="4191"/>
                  </a:cubicBezTo>
                  <a:cubicBezTo>
                    <a:pt x="16667" y="2698"/>
                    <a:pt x="16571" y="626"/>
                    <a:pt x="14982" y="290"/>
                  </a:cubicBezTo>
                  <a:cubicBezTo>
                    <a:pt x="14547" y="194"/>
                    <a:pt x="14066" y="242"/>
                    <a:pt x="13680" y="385"/>
                  </a:cubicBezTo>
                  <a:cubicBezTo>
                    <a:pt x="13440" y="482"/>
                    <a:pt x="13248" y="675"/>
                    <a:pt x="13055" y="868"/>
                  </a:cubicBezTo>
                  <a:cubicBezTo>
                    <a:pt x="13006" y="916"/>
                    <a:pt x="13006" y="964"/>
                    <a:pt x="12958" y="964"/>
                  </a:cubicBezTo>
                  <a:cubicBezTo>
                    <a:pt x="12958" y="1012"/>
                    <a:pt x="12958" y="1012"/>
                    <a:pt x="12910" y="1061"/>
                  </a:cubicBezTo>
                  <a:cubicBezTo>
                    <a:pt x="12477" y="578"/>
                    <a:pt x="11610" y="49"/>
                    <a:pt x="10598" y="1"/>
                  </a:cubicBezTo>
                  <a:cubicBezTo>
                    <a:pt x="10067" y="1"/>
                    <a:pt x="9635" y="242"/>
                    <a:pt x="9345" y="433"/>
                  </a:cubicBezTo>
                  <a:cubicBezTo>
                    <a:pt x="9057" y="675"/>
                    <a:pt x="8961" y="1157"/>
                    <a:pt x="8961" y="1735"/>
                  </a:cubicBezTo>
                  <a:cubicBezTo>
                    <a:pt x="8382" y="1686"/>
                    <a:pt x="8286" y="1493"/>
                    <a:pt x="7371" y="1735"/>
                  </a:cubicBezTo>
                  <a:cubicBezTo>
                    <a:pt x="7188" y="1780"/>
                    <a:pt x="7093" y="1868"/>
                    <a:pt x="6920" y="1878"/>
                  </a:cubicBezTo>
                  <a:cubicBezTo>
                    <a:pt x="6880" y="1898"/>
                    <a:pt x="6823" y="1924"/>
                    <a:pt x="6735" y="1982"/>
                  </a:cubicBezTo>
                  <a:cubicBezTo>
                    <a:pt x="6641" y="2044"/>
                    <a:pt x="6513" y="2145"/>
                    <a:pt x="6394" y="2241"/>
                  </a:cubicBezTo>
                  <a:cubicBezTo>
                    <a:pt x="6023" y="2943"/>
                    <a:pt x="6071" y="3143"/>
                    <a:pt x="6166" y="4046"/>
                  </a:cubicBezTo>
                  <a:cubicBezTo>
                    <a:pt x="5589" y="3806"/>
                    <a:pt x="5203" y="3421"/>
                    <a:pt x="4191" y="3710"/>
                  </a:cubicBezTo>
                  <a:cubicBezTo>
                    <a:pt x="1879" y="4384"/>
                    <a:pt x="3565" y="7178"/>
                    <a:pt x="4191" y="8671"/>
                  </a:cubicBezTo>
                  <a:cubicBezTo>
                    <a:pt x="4674" y="9828"/>
                    <a:pt x="5251" y="10839"/>
                    <a:pt x="5734" y="11995"/>
                  </a:cubicBezTo>
                  <a:cubicBezTo>
                    <a:pt x="6118" y="12910"/>
                    <a:pt x="6601" y="13489"/>
                    <a:pt x="7371" y="13970"/>
                  </a:cubicBezTo>
                  <a:cubicBezTo>
                    <a:pt x="7516" y="14066"/>
                    <a:pt x="7611" y="14115"/>
                    <a:pt x="7756" y="14211"/>
                  </a:cubicBezTo>
                  <a:cubicBezTo>
                    <a:pt x="7852" y="14307"/>
                    <a:pt x="7997" y="14404"/>
                    <a:pt x="8093" y="14452"/>
                  </a:cubicBezTo>
                  <a:cubicBezTo>
                    <a:pt x="6985" y="14597"/>
                    <a:pt x="5973" y="14163"/>
                    <a:pt x="5299" y="13440"/>
                  </a:cubicBezTo>
                  <a:cubicBezTo>
                    <a:pt x="4674" y="12813"/>
                    <a:pt x="4143" y="11995"/>
                    <a:pt x="2843" y="12043"/>
                  </a:cubicBezTo>
                  <a:cubicBezTo>
                    <a:pt x="964" y="12091"/>
                    <a:pt x="1" y="13825"/>
                    <a:pt x="1205" y="15126"/>
                  </a:cubicBezTo>
                  <a:cubicBezTo>
                    <a:pt x="1349" y="15319"/>
                    <a:pt x="1542" y="15416"/>
                    <a:pt x="1686" y="15607"/>
                  </a:cubicBezTo>
                  <a:lnTo>
                    <a:pt x="2650" y="16619"/>
                  </a:lnTo>
                  <a:cubicBezTo>
                    <a:pt x="2795" y="16812"/>
                    <a:pt x="2939" y="16957"/>
                    <a:pt x="3083" y="17150"/>
                  </a:cubicBezTo>
                  <a:cubicBezTo>
                    <a:pt x="5203" y="19943"/>
                    <a:pt x="5251" y="19751"/>
                    <a:pt x="8671" y="21196"/>
                  </a:cubicBezTo>
                  <a:cubicBezTo>
                    <a:pt x="9105" y="21389"/>
                    <a:pt x="9538" y="21582"/>
                    <a:pt x="10021" y="21773"/>
                  </a:cubicBezTo>
                  <a:cubicBezTo>
                    <a:pt x="10502" y="21966"/>
                    <a:pt x="10888" y="22207"/>
                    <a:pt x="11369" y="22400"/>
                  </a:cubicBezTo>
                  <a:lnTo>
                    <a:pt x="11359" y="22411"/>
                  </a:lnTo>
                  <a:cubicBezTo>
                    <a:pt x="11388" y="22422"/>
                    <a:pt x="11425" y="22437"/>
                    <a:pt x="11477" y="22457"/>
                  </a:cubicBezTo>
                  <a:cubicBezTo>
                    <a:pt x="11657" y="22531"/>
                    <a:pt x="12009" y="22677"/>
                    <a:pt x="12245" y="22793"/>
                  </a:cubicBezTo>
                  <a:lnTo>
                    <a:pt x="12259" y="22800"/>
                  </a:lnTo>
                  <a:lnTo>
                    <a:pt x="12284" y="22785"/>
                  </a:lnTo>
                  <a:cubicBezTo>
                    <a:pt x="12931" y="23029"/>
                    <a:pt x="13477" y="23373"/>
                    <a:pt x="14064" y="23648"/>
                  </a:cubicBezTo>
                  <a:lnTo>
                    <a:pt x="14210" y="23709"/>
                  </a:lnTo>
                  <a:cubicBezTo>
                    <a:pt x="14572" y="23859"/>
                    <a:pt x="14732" y="23917"/>
                    <a:pt x="15004" y="24027"/>
                  </a:cubicBezTo>
                  <a:lnTo>
                    <a:pt x="15083" y="24058"/>
                  </a:lnTo>
                  <a:cubicBezTo>
                    <a:pt x="15524" y="24134"/>
                    <a:pt x="16000" y="24336"/>
                    <a:pt x="16474" y="24423"/>
                  </a:cubicBezTo>
                  <a:cubicBezTo>
                    <a:pt x="17198" y="24519"/>
                    <a:pt x="18739" y="24038"/>
                    <a:pt x="18932" y="24423"/>
                  </a:cubicBezTo>
                  <a:lnTo>
                    <a:pt x="19385" y="26083"/>
                  </a:lnTo>
                  <a:cubicBezTo>
                    <a:pt x="19462" y="26362"/>
                    <a:pt x="19760" y="26516"/>
                    <a:pt x="20032" y="26417"/>
                  </a:cubicBezTo>
                  <a:lnTo>
                    <a:pt x="20044" y="26412"/>
                  </a:lnTo>
                  <a:cubicBezTo>
                    <a:pt x="20296" y="26319"/>
                    <a:pt x="20429" y="26044"/>
                    <a:pt x="20343" y="25789"/>
                  </a:cubicBezTo>
                  <a:lnTo>
                    <a:pt x="19510" y="23316"/>
                  </a:lnTo>
                  <a:cubicBezTo>
                    <a:pt x="18546" y="23171"/>
                    <a:pt x="17583" y="23460"/>
                    <a:pt x="16716" y="23507"/>
                  </a:cubicBezTo>
                  <a:cubicBezTo>
                    <a:pt x="15511" y="23507"/>
                    <a:pt x="13440" y="22400"/>
                    <a:pt x="12284" y="21966"/>
                  </a:cubicBezTo>
                  <a:cubicBezTo>
                    <a:pt x="11562" y="21677"/>
                    <a:pt x="10983" y="21340"/>
                    <a:pt x="10212" y="21051"/>
                  </a:cubicBezTo>
                  <a:cubicBezTo>
                    <a:pt x="9538" y="20763"/>
                    <a:pt x="8816" y="20473"/>
                    <a:pt x="8093" y="20184"/>
                  </a:cubicBezTo>
                  <a:cubicBezTo>
                    <a:pt x="7756" y="20039"/>
                    <a:pt x="7418" y="19896"/>
                    <a:pt x="7082" y="19703"/>
                  </a:cubicBezTo>
                  <a:cubicBezTo>
                    <a:pt x="6744" y="19558"/>
                    <a:pt x="6311" y="19413"/>
                    <a:pt x="6022" y="19269"/>
                  </a:cubicBezTo>
                  <a:cubicBezTo>
                    <a:pt x="4769" y="18594"/>
                    <a:pt x="3950" y="17293"/>
                    <a:pt x="3083" y="16235"/>
                  </a:cubicBezTo>
                  <a:lnTo>
                    <a:pt x="1783" y="14547"/>
                  </a:lnTo>
                  <a:cubicBezTo>
                    <a:pt x="1252" y="13680"/>
                    <a:pt x="1879" y="13006"/>
                    <a:pt x="2795" y="12958"/>
                  </a:cubicBezTo>
                  <a:cubicBezTo>
                    <a:pt x="4384" y="12910"/>
                    <a:pt x="4095" y="14404"/>
                    <a:pt x="6503" y="15223"/>
                  </a:cubicBezTo>
                  <a:cubicBezTo>
                    <a:pt x="7370" y="15511"/>
                    <a:pt x="8237" y="15416"/>
                    <a:pt x="9200" y="15319"/>
                  </a:cubicBezTo>
                  <a:cubicBezTo>
                    <a:pt x="11224" y="15030"/>
                    <a:pt x="13537" y="15078"/>
                    <a:pt x="15223" y="16378"/>
                  </a:cubicBezTo>
                  <a:cubicBezTo>
                    <a:pt x="15368" y="16474"/>
                    <a:pt x="15511" y="16619"/>
                    <a:pt x="15607" y="16716"/>
                  </a:cubicBezTo>
                  <a:cubicBezTo>
                    <a:pt x="15752" y="16860"/>
                    <a:pt x="15800" y="17005"/>
                    <a:pt x="16042" y="17005"/>
                  </a:cubicBezTo>
                  <a:cubicBezTo>
                    <a:pt x="16233" y="16667"/>
                    <a:pt x="15993" y="16426"/>
                    <a:pt x="15849" y="16138"/>
                  </a:cubicBezTo>
                  <a:cubicBezTo>
                    <a:pt x="14789" y="14547"/>
                    <a:pt x="12091" y="14115"/>
                    <a:pt x="10260" y="14259"/>
                  </a:cubicBezTo>
                  <a:cubicBezTo>
                    <a:pt x="9056" y="14307"/>
                    <a:pt x="9635" y="14596"/>
                    <a:pt x="8912" y="13970"/>
                  </a:cubicBezTo>
                  <a:cubicBezTo>
                    <a:pt x="7901" y="13199"/>
                    <a:pt x="7226" y="13006"/>
                    <a:pt x="6696" y="11851"/>
                  </a:cubicBezTo>
                  <a:lnTo>
                    <a:pt x="5106" y="8526"/>
                  </a:lnTo>
                  <a:cubicBezTo>
                    <a:pt x="4913" y="7949"/>
                    <a:pt x="3565" y="5396"/>
                    <a:pt x="3998" y="4865"/>
                  </a:cubicBezTo>
                  <a:cubicBezTo>
                    <a:pt x="4143" y="4673"/>
                    <a:pt x="4529" y="4529"/>
                    <a:pt x="4913" y="4529"/>
                  </a:cubicBezTo>
                  <a:cubicBezTo>
                    <a:pt x="5732" y="4529"/>
                    <a:pt x="6503" y="5589"/>
                    <a:pt x="6841" y="6263"/>
                  </a:cubicBezTo>
                  <a:cubicBezTo>
                    <a:pt x="7756" y="8190"/>
                    <a:pt x="7949" y="10743"/>
                    <a:pt x="9104" y="11417"/>
                  </a:cubicBezTo>
                  <a:cubicBezTo>
                    <a:pt x="9345" y="11610"/>
                    <a:pt x="9635" y="11755"/>
                    <a:pt x="9875" y="11898"/>
                  </a:cubicBezTo>
                  <a:cubicBezTo>
                    <a:pt x="10116" y="12043"/>
                    <a:pt x="10357" y="12284"/>
                    <a:pt x="10695" y="12236"/>
                  </a:cubicBezTo>
                  <a:cubicBezTo>
                    <a:pt x="10598" y="11995"/>
                    <a:pt x="10067" y="11417"/>
                    <a:pt x="9826" y="11224"/>
                  </a:cubicBezTo>
                  <a:cubicBezTo>
                    <a:pt x="9297" y="10743"/>
                    <a:pt x="9393" y="11031"/>
                    <a:pt x="9007" y="10212"/>
                  </a:cubicBezTo>
                  <a:cubicBezTo>
                    <a:pt x="8044" y="8478"/>
                    <a:pt x="8044" y="7371"/>
                    <a:pt x="7611" y="6166"/>
                  </a:cubicBezTo>
                  <a:cubicBezTo>
                    <a:pt x="7515" y="5925"/>
                    <a:pt x="7418" y="5780"/>
                    <a:pt x="7322" y="5541"/>
                  </a:cubicBezTo>
                  <a:cubicBezTo>
                    <a:pt x="7082" y="5155"/>
                    <a:pt x="7177" y="5299"/>
                    <a:pt x="7130" y="4817"/>
                  </a:cubicBezTo>
                  <a:cubicBezTo>
                    <a:pt x="7082" y="4239"/>
                    <a:pt x="6841" y="3902"/>
                    <a:pt x="6937" y="3228"/>
                  </a:cubicBezTo>
                  <a:cubicBezTo>
                    <a:pt x="7033" y="2216"/>
                    <a:pt x="8719" y="2264"/>
                    <a:pt x="9297" y="2891"/>
                  </a:cubicBezTo>
                  <a:cubicBezTo>
                    <a:pt x="9731" y="3324"/>
                    <a:pt x="10453" y="6359"/>
                    <a:pt x="10598" y="7033"/>
                  </a:cubicBezTo>
                  <a:cubicBezTo>
                    <a:pt x="10935" y="8382"/>
                    <a:pt x="11513" y="9779"/>
                    <a:pt x="12525" y="10598"/>
                  </a:cubicBezTo>
                  <a:cubicBezTo>
                    <a:pt x="12813" y="10839"/>
                    <a:pt x="13199" y="11417"/>
                    <a:pt x="13584" y="11224"/>
                  </a:cubicBezTo>
                  <a:cubicBezTo>
                    <a:pt x="13777" y="10743"/>
                    <a:pt x="13055" y="10309"/>
                    <a:pt x="12572" y="9779"/>
                  </a:cubicBezTo>
                  <a:cubicBezTo>
                    <a:pt x="11753" y="8912"/>
                    <a:pt x="11513" y="7226"/>
                    <a:pt x="11224" y="6070"/>
                  </a:cubicBezTo>
                  <a:cubicBezTo>
                    <a:pt x="11127" y="5589"/>
                    <a:pt x="10550" y="3613"/>
                    <a:pt x="10357" y="3131"/>
                  </a:cubicBezTo>
                  <a:cubicBezTo>
                    <a:pt x="10260" y="2891"/>
                    <a:pt x="9971" y="2457"/>
                    <a:pt x="9923" y="2312"/>
                  </a:cubicBezTo>
                  <a:cubicBezTo>
                    <a:pt x="9731" y="1445"/>
                    <a:pt x="9779" y="771"/>
                    <a:pt x="10838" y="916"/>
                  </a:cubicBezTo>
                  <a:cubicBezTo>
                    <a:pt x="11465" y="1012"/>
                    <a:pt x="12236" y="1445"/>
                    <a:pt x="12477" y="1831"/>
                  </a:cubicBezTo>
                  <a:cubicBezTo>
                    <a:pt x="12813" y="2216"/>
                    <a:pt x="12910" y="3179"/>
                    <a:pt x="13055" y="3758"/>
                  </a:cubicBezTo>
                  <a:cubicBezTo>
                    <a:pt x="13344" y="5058"/>
                    <a:pt x="13680" y="6599"/>
                    <a:pt x="14115" y="7756"/>
                  </a:cubicBezTo>
                  <a:cubicBezTo>
                    <a:pt x="14403" y="8430"/>
                    <a:pt x="14885" y="9202"/>
                    <a:pt x="15366" y="9683"/>
                  </a:cubicBezTo>
                  <a:lnTo>
                    <a:pt x="15704" y="9972"/>
                  </a:lnTo>
                  <a:cubicBezTo>
                    <a:pt x="16089" y="10357"/>
                    <a:pt x="16089" y="9731"/>
                    <a:pt x="15945" y="9345"/>
                  </a:cubicBezTo>
                  <a:cubicBezTo>
                    <a:pt x="15656" y="8816"/>
                    <a:pt x="15222" y="8333"/>
                    <a:pt x="14982" y="7756"/>
                  </a:cubicBezTo>
                  <a:cubicBezTo>
                    <a:pt x="14451" y="6551"/>
                    <a:pt x="13970" y="4239"/>
                    <a:pt x="13632" y="2843"/>
                  </a:cubicBezTo>
                  <a:cubicBezTo>
                    <a:pt x="13584" y="2457"/>
                    <a:pt x="13487" y="2119"/>
                    <a:pt x="13392" y="1831"/>
                  </a:cubicBezTo>
                  <a:cubicBezTo>
                    <a:pt x="13873" y="1590"/>
                    <a:pt x="13922" y="916"/>
                    <a:pt x="14933" y="1301"/>
                  </a:cubicBezTo>
                  <a:cubicBezTo>
                    <a:pt x="15366" y="1493"/>
                    <a:pt x="15559" y="2312"/>
                    <a:pt x="15704" y="2843"/>
                  </a:cubicBezTo>
                  <a:cubicBezTo>
                    <a:pt x="15800" y="3421"/>
                    <a:pt x="15897" y="4095"/>
                    <a:pt x="16040" y="4720"/>
                  </a:cubicBezTo>
                  <a:cubicBezTo>
                    <a:pt x="16330" y="6215"/>
                    <a:pt x="17052" y="8430"/>
                    <a:pt x="17823" y="9635"/>
                  </a:cubicBezTo>
                  <a:cubicBezTo>
                    <a:pt x="18979" y="11369"/>
                    <a:pt x="19701" y="11850"/>
                    <a:pt x="21244" y="12958"/>
                  </a:cubicBezTo>
                  <a:cubicBezTo>
                    <a:pt x="23990" y="15078"/>
                    <a:pt x="24230" y="14837"/>
                    <a:pt x="25241" y="17920"/>
                  </a:cubicBezTo>
                  <a:cubicBezTo>
                    <a:pt x="25495" y="18639"/>
                    <a:pt x="26852" y="22837"/>
                    <a:pt x="27273" y="24256"/>
                  </a:cubicBezTo>
                  <a:cubicBezTo>
                    <a:pt x="27340" y="24487"/>
                    <a:pt x="27563" y="24632"/>
                    <a:pt x="27803" y="24605"/>
                  </a:cubicBezTo>
                  <a:cubicBezTo>
                    <a:pt x="27807" y="24604"/>
                    <a:pt x="27812" y="24604"/>
                    <a:pt x="27816" y="24603"/>
                  </a:cubicBezTo>
                  <a:cubicBezTo>
                    <a:pt x="28122" y="24569"/>
                    <a:pt x="28321" y="24265"/>
                    <a:pt x="28234" y="2397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24"/>
            <p:cNvSpPr/>
            <p:nvPr/>
          </p:nvSpPr>
          <p:spPr>
            <a:xfrm>
              <a:off x="3676275" y="3269738"/>
              <a:ext cx="707625" cy="668625"/>
            </a:xfrm>
            <a:custGeom>
              <a:rect b="b" l="l" r="r" t="t"/>
              <a:pathLst>
                <a:path extrusionOk="0" h="26745" w="28305">
                  <a:moveTo>
                    <a:pt x="21060" y="1887"/>
                  </a:moveTo>
                  <a:cubicBezTo>
                    <a:pt x="21476" y="2383"/>
                    <a:pt x="21476" y="3336"/>
                    <a:pt x="21338" y="4254"/>
                  </a:cubicBezTo>
                  <a:cubicBezTo>
                    <a:pt x="28305" y="725"/>
                    <a:pt x="21629" y="14075"/>
                    <a:pt x="18719" y="14344"/>
                  </a:cubicBezTo>
                  <a:cubicBezTo>
                    <a:pt x="20062" y="14647"/>
                    <a:pt x="21715" y="14538"/>
                    <a:pt x="22796" y="13377"/>
                  </a:cubicBezTo>
                  <a:cubicBezTo>
                    <a:pt x="23806" y="11500"/>
                    <a:pt x="27690" y="11700"/>
                    <a:pt x="26661" y="14335"/>
                  </a:cubicBezTo>
                  <a:cubicBezTo>
                    <a:pt x="22040" y="20059"/>
                    <a:pt x="21976" y="19366"/>
                    <a:pt x="15976" y="21986"/>
                  </a:cubicBezTo>
                  <a:lnTo>
                    <a:pt x="16104" y="22133"/>
                  </a:lnTo>
                  <a:cubicBezTo>
                    <a:pt x="13694" y="22660"/>
                    <a:pt x="11939" y="23431"/>
                    <a:pt x="9082" y="23476"/>
                  </a:cubicBezTo>
                  <a:cubicBezTo>
                    <a:pt x="7126" y="23739"/>
                    <a:pt x="9362" y="26744"/>
                    <a:pt x="5449" y="25218"/>
                  </a:cubicBezTo>
                  <a:cubicBezTo>
                    <a:pt x="3495" y="24542"/>
                    <a:pt x="1587" y="24137"/>
                    <a:pt x="1" y="23254"/>
                  </a:cubicBezTo>
                  <a:cubicBezTo>
                    <a:pt x="1096" y="20361"/>
                    <a:pt x="1840" y="17325"/>
                    <a:pt x="3683" y="14602"/>
                  </a:cubicBezTo>
                  <a:cubicBezTo>
                    <a:pt x="9519" y="9762"/>
                    <a:pt x="10028" y="9283"/>
                    <a:pt x="11581" y="3089"/>
                  </a:cubicBezTo>
                  <a:cubicBezTo>
                    <a:pt x="12219" y="483"/>
                    <a:pt x="12400" y="381"/>
                    <a:pt x="14940" y="1121"/>
                  </a:cubicBezTo>
                  <a:cubicBezTo>
                    <a:pt x="15747" y="777"/>
                    <a:pt x="16078" y="222"/>
                    <a:pt x="17253" y="249"/>
                  </a:cubicBezTo>
                  <a:cubicBezTo>
                    <a:pt x="18375" y="0"/>
                    <a:pt x="18403" y="2111"/>
                    <a:pt x="19760" y="1642"/>
                  </a:cubicBezTo>
                  <a:cubicBezTo>
                    <a:pt x="20223" y="1611"/>
                    <a:pt x="20402" y="1350"/>
                    <a:pt x="21060" y="1887"/>
                  </a:cubicBezTo>
                  <a:close/>
                </a:path>
              </a:pathLst>
            </a:custGeom>
            <a:solidFill>
              <a:srgbClr val="FFC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24"/>
            <p:cNvSpPr/>
            <p:nvPr/>
          </p:nvSpPr>
          <p:spPr>
            <a:xfrm>
              <a:off x="3680875" y="3293988"/>
              <a:ext cx="551800" cy="610000"/>
            </a:xfrm>
            <a:custGeom>
              <a:rect b="b" l="l" r="r" t="t"/>
              <a:pathLst>
                <a:path extrusionOk="0" h="24400" w="22072">
                  <a:moveTo>
                    <a:pt x="11770" y="780"/>
                  </a:moveTo>
                  <a:cubicBezTo>
                    <a:pt x="11811" y="721"/>
                    <a:pt x="11854" y="667"/>
                    <a:pt x="11899" y="618"/>
                  </a:cubicBezTo>
                  <a:cubicBezTo>
                    <a:pt x="12232" y="267"/>
                    <a:pt x="12675" y="248"/>
                    <a:pt x="12975" y="427"/>
                  </a:cubicBezTo>
                  <a:cubicBezTo>
                    <a:pt x="13273" y="606"/>
                    <a:pt x="13429" y="983"/>
                    <a:pt x="13326" y="1790"/>
                  </a:cubicBezTo>
                  <a:cubicBezTo>
                    <a:pt x="13221" y="2597"/>
                    <a:pt x="12857" y="3835"/>
                    <a:pt x="12496" y="4871"/>
                  </a:cubicBezTo>
                  <a:cubicBezTo>
                    <a:pt x="12134" y="5906"/>
                    <a:pt x="11776" y="6740"/>
                    <a:pt x="11554" y="7320"/>
                  </a:cubicBezTo>
                  <a:cubicBezTo>
                    <a:pt x="11333" y="7899"/>
                    <a:pt x="11248" y="8225"/>
                    <a:pt x="11300" y="8352"/>
                  </a:cubicBezTo>
                  <a:cubicBezTo>
                    <a:pt x="11352" y="8479"/>
                    <a:pt x="11541" y="8406"/>
                    <a:pt x="11835" y="8130"/>
                  </a:cubicBezTo>
                  <a:cubicBezTo>
                    <a:pt x="12127" y="7853"/>
                    <a:pt x="12525" y="7372"/>
                    <a:pt x="12902" y="6382"/>
                  </a:cubicBezTo>
                  <a:cubicBezTo>
                    <a:pt x="13281" y="5392"/>
                    <a:pt x="13639" y="3894"/>
                    <a:pt x="13915" y="2807"/>
                  </a:cubicBezTo>
                  <a:cubicBezTo>
                    <a:pt x="14192" y="1719"/>
                    <a:pt x="14388" y="1042"/>
                    <a:pt x="14615" y="612"/>
                  </a:cubicBezTo>
                  <a:cubicBezTo>
                    <a:pt x="14843" y="182"/>
                    <a:pt x="15104" y="0"/>
                    <a:pt x="15409" y="19"/>
                  </a:cubicBezTo>
                  <a:cubicBezTo>
                    <a:pt x="15715" y="39"/>
                    <a:pt x="16067" y="260"/>
                    <a:pt x="16256" y="826"/>
                  </a:cubicBezTo>
                  <a:cubicBezTo>
                    <a:pt x="16445" y="1393"/>
                    <a:pt x="16471" y="2305"/>
                    <a:pt x="16237" y="3539"/>
                  </a:cubicBezTo>
                  <a:cubicBezTo>
                    <a:pt x="16002" y="4773"/>
                    <a:pt x="15507" y="6330"/>
                    <a:pt x="15197" y="7303"/>
                  </a:cubicBezTo>
                  <a:cubicBezTo>
                    <a:pt x="14889" y="8277"/>
                    <a:pt x="14765" y="8667"/>
                    <a:pt x="14621" y="8973"/>
                  </a:cubicBezTo>
                  <a:cubicBezTo>
                    <a:pt x="14478" y="9280"/>
                    <a:pt x="14315" y="9501"/>
                    <a:pt x="14407" y="9455"/>
                  </a:cubicBezTo>
                  <a:cubicBezTo>
                    <a:pt x="14498" y="9409"/>
                    <a:pt x="14843" y="9097"/>
                    <a:pt x="15234" y="8488"/>
                  </a:cubicBezTo>
                  <a:cubicBezTo>
                    <a:pt x="15624" y="7880"/>
                    <a:pt x="16061" y="6975"/>
                    <a:pt x="16390" y="6092"/>
                  </a:cubicBezTo>
                  <a:cubicBezTo>
                    <a:pt x="16718" y="5209"/>
                    <a:pt x="16940" y="4349"/>
                    <a:pt x="17188" y="3718"/>
                  </a:cubicBezTo>
                  <a:cubicBezTo>
                    <a:pt x="17434" y="3086"/>
                    <a:pt x="17709" y="2682"/>
                    <a:pt x="17975" y="2605"/>
                  </a:cubicBezTo>
                  <a:cubicBezTo>
                    <a:pt x="18243" y="2526"/>
                    <a:pt x="18503" y="2774"/>
                    <a:pt x="18581" y="3353"/>
                  </a:cubicBezTo>
                  <a:cubicBezTo>
                    <a:pt x="18659" y="3933"/>
                    <a:pt x="18555" y="4844"/>
                    <a:pt x="18399" y="5643"/>
                  </a:cubicBezTo>
                  <a:cubicBezTo>
                    <a:pt x="18243" y="6440"/>
                    <a:pt x="18035" y="7123"/>
                    <a:pt x="17748" y="7762"/>
                  </a:cubicBezTo>
                  <a:cubicBezTo>
                    <a:pt x="17461" y="8400"/>
                    <a:pt x="17097" y="8993"/>
                    <a:pt x="16725" y="9513"/>
                  </a:cubicBezTo>
                  <a:cubicBezTo>
                    <a:pt x="16354" y="10035"/>
                    <a:pt x="15976" y="10485"/>
                    <a:pt x="15628" y="10787"/>
                  </a:cubicBezTo>
                  <a:cubicBezTo>
                    <a:pt x="15280" y="11090"/>
                    <a:pt x="14960" y="11246"/>
                    <a:pt x="14921" y="11321"/>
                  </a:cubicBezTo>
                  <a:cubicBezTo>
                    <a:pt x="14883" y="11396"/>
                    <a:pt x="15123" y="11390"/>
                    <a:pt x="15468" y="11295"/>
                  </a:cubicBezTo>
                  <a:cubicBezTo>
                    <a:pt x="15813" y="11201"/>
                    <a:pt x="16263" y="11018"/>
                    <a:pt x="16631" y="10845"/>
                  </a:cubicBezTo>
                  <a:cubicBezTo>
                    <a:pt x="16999" y="10673"/>
                    <a:pt x="17285" y="10510"/>
                    <a:pt x="17601" y="10302"/>
                  </a:cubicBezTo>
                  <a:cubicBezTo>
                    <a:pt x="17917" y="10094"/>
                    <a:pt x="18262" y="9840"/>
                    <a:pt x="18568" y="9390"/>
                  </a:cubicBezTo>
                  <a:cubicBezTo>
                    <a:pt x="18874" y="8941"/>
                    <a:pt x="19142" y="8296"/>
                    <a:pt x="19483" y="7355"/>
                  </a:cubicBezTo>
                  <a:cubicBezTo>
                    <a:pt x="19825" y="6413"/>
                    <a:pt x="20241" y="5177"/>
                    <a:pt x="20593" y="4503"/>
                  </a:cubicBezTo>
                  <a:cubicBezTo>
                    <a:pt x="20944" y="3829"/>
                    <a:pt x="21231" y="3718"/>
                    <a:pt x="21472" y="3718"/>
                  </a:cubicBezTo>
                  <a:cubicBezTo>
                    <a:pt x="21714" y="3718"/>
                    <a:pt x="21909" y="3829"/>
                    <a:pt x="21990" y="4031"/>
                  </a:cubicBezTo>
                  <a:cubicBezTo>
                    <a:pt x="22072" y="4232"/>
                    <a:pt x="22039" y="4526"/>
                    <a:pt x="21664" y="5635"/>
                  </a:cubicBezTo>
                  <a:cubicBezTo>
                    <a:pt x="21290" y="6746"/>
                    <a:pt x="20574" y="8673"/>
                    <a:pt x="20001" y="9865"/>
                  </a:cubicBezTo>
                  <a:cubicBezTo>
                    <a:pt x="19427" y="11057"/>
                    <a:pt x="18998" y="11513"/>
                    <a:pt x="18360" y="11838"/>
                  </a:cubicBezTo>
                  <a:cubicBezTo>
                    <a:pt x="17721" y="12164"/>
                    <a:pt x="16874" y="12360"/>
                    <a:pt x="16077" y="12666"/>
                  </a:cubicBezTo>
                  <a:cubicBezTo>
                    <a:pt x="15280" y="12972"/>
                    <a:pt x="14531" y="13388"/>
                    <a:pt x="13870" y="13762"/>
                  </a:cubicBezTo>
                  <a:cubicBezTo>
                    <a:pt x="13208" y="14137"/>
                    <a:pt x="12636" y="14469"/>
                    <a:pt x="12216" y="14890"/>
                  </a:cubicBezTo>
                  <a:cubicBezTo>
                    <a:pt x="11795" y="15309"/>
                    <a:pt x="11529" y="15818"/>
                    <a:pt x="11533" y="15951"/>
                  </a:cubicBezTo>
                  <a:cubicBezTo>
                    <a:pt x="11535" y="16084"/>
                    <a:pt x="11809" y="15843"/>
                    <a:pt x="12219" y="15579"/>
                  </a:cubicBezTo>
                  <a:cubicBezTo>
                    <a:pt x="12629" y="15316"/>
                    <a:pt x="13177" y="15029"/>
                    <a:pt x="13762" y="14840"/>
                  </a:cubicBezTo>
                  <a:cubicBezTo>
                    <a:pt x="14348" y="14651"/>
                    <a:pt x="14974" y="14561"/>
                    <a:pt x="15543" y="14522"/>
                  </a:cubicBezTo>
                  <a:cubicBezTo>
                    <a:pt x="16113" y="14482"/>
                    <a:pt x="16628" y="14495"/>
                    <a:pt x="17026" y="14570"/>
                  </a:cubicBezTo>
                  <a:cubicBezTo>
                    <a:pt x="17422" y="14645"/>
                    <a:pt x="17702" y="14782"/>
                    <a:pt x="17777" y="14913"/>
                  </a:cubicBezTo>
                  <a:cubicBezTo>
                    <a:pt x="17852" y="15042"/>
                    <a:pt x="17721" y="15166"/>
                    <a:pt x="17455" y="15287"/>
                  </a:cubicBezTo>
                  <a:cubicBezTo>
                    <a:pt x="17188" y="15408"/>
                    <a:pt x="16784" y="15524"/>
                    <a:pt x="16136" y="15714"/>
                  </a:cubicBezTo>
                  <a:cubicBezTo>
                    <a:pt x="15488" y="15901"/>
                    <a:pt x="14596" y="16162"/>
                    <a:pt x="13857" y="16586"/>
                  </a:cubicBezTo>
                  <a:cubicBezTo>
                    <a:pt x="13118" y="17008"/>
                    <a:pt x="12532" y="17595"/>
                    <a:pt x="12109" y="18109"/>
                  </a:cubicBezTo>
                  <a:cubicBezTo>
                    <a:pt x="11685" y="18623"/>
                    <a:pt x="11425" y="19066"/>
                    <a:pt x="11093" y="19457"/>
                  </a:cubicBezTo>
                  <a:cubicBezTo>
                    <a:pt x="10761" y="19848"/>
                    <a:pt x="10357" y="20186"/>
                    <a:pt x="9960" y="20395"/>
                  </a:cubicBezTo>
                  <a:cubicBezTo>
                    <a:pt x="9562" y="20604"/>
                    <a:pt x="9171" y="20681"/>
                    <a:pt x="8697" y="20766"/>
                  </a:cubicBezTo>
                  <a:cubicBezTo>
                    <a:pt x="8222" y="20851"/>
                    <a:pt x="7661" y="20943"/>
                    <a:pt x="7323" y="21072"/>
                  </a:cubicBezTo>
                  <a:cubicBezTo>
                    <a:pt x="6984" y="21203"/>
                    <a:pt x="6866" y="21372"/>
                    <a:pt x="6736" y="21723"/>
                  </a:cubicBezTo>
                  <a:cubicBezTo>
                    <a:pt x="6527" y="22287"/>
                    <a:pt x="6412" y="22862"/>
                    <a:pt x="6236" y="23421"/>
                  </a:cubicBezTo>
                  <a:cubicBezTo>
                    <a:pt x="6132" y="23756"/>
                    <a:pt x="6004" y="24083"/>
                    <a:pt x="5824" y="24399"/>
                  </a:cubicBezTo>
                  <a:cubicBezTo>
                    <a:pt x="4511" y="24057"/>
                    <a:pt x="3219" y="23636"/>
                    <a:pt x="1956" y="23140"/>
                  </a:cubicBezTo>
                  <a:cubicBezTo>
                    <a:pt x="1320" y="22890"/>
                    <a:pt x="679" y="22622"/>
                    <a:pt x="1" y="22536"/>
                  </a:cubicBezTo>
                  <a:cubicBezTo>
                    <a:pt x="167" y="21799"/>
                    <a:pt x="324" y="21069"/>
                    <a:pt x="553" y="20342"/>
                  </a:cubicBezTo>
                  <a:cubicBezTo>
                    <a:pt x="817" y="19502"/>
                    <a:pt x="1221" y="18167"/>
                    <a:pt x="1331" y="17610"/>
                  </a:cubicBezTo>
                  <a:cubicBezTo>
                    <a:pt x="1337" y="17578"/>
                    <a:pt x="1343" y="17549"/>
                    <a:pt x="1348" y="17524"/>
                  </a:cubicBezTo>
                  <a:cubicBezTo>
                    <a:pt x="1627" y="17082"/>
                    <a:pt x="1905" y="16631"/>
                    <a:pt x="2183" y="16093"/>
                  </a:cubicBezTo>
                  <a:cubicBezTo>
                    <a:pt x="2587" y="15312"/>
                    <a:pt x="2990" y="14348"/>
                    <a:pt x="3498" y="13632"/>
                  </a:cubicBezTo>
                  <a:cubicBezTo>
                    <a:pt x="4006" y="12916"/>
                    <a:pt x="4618" y="12446"/>
                    <a:pt x="5393" y="11880"/>
                  </a:cubicBezTo>
                  <a:cubicBezTo>
                    <a:pt x="6168" y="11314"/>
                    <a:pt x="7106" y="10650"/>
                    <a:pt x="7861" y="9978"/>
                  </a:cubicBezTo>
                  <a:cubicBezTo>
                    <a:pt x="8617" y="9308"/>
                    <a:pt x="9189" y="8630"/>
                    <a:pt x="9834" y="7015"/>
                  </a:cubicBezTo>
                  <a:cubicBezTo>
                    <a:pt x="9875" y="6914"/>
                    <a:pt x="9917" y="6807"/>
                    <a:pt x="9957" y="6698"/>
                  </a:cubicBezTo>
                  <a:cubicBezTo>
                    <a:pt x="9958" y="6697"/>
                    <a:pt x="9958" y="6695"/>
                    <a:pt x="9960" y="6694"/>
                  </a:cubicBezTo>
                  <a:cubicBezTo>
                    <a:pt x="10008" y="6599"/>
                    <a:pt x="10054" y="6506"/>
                    <a:pt x="10097" y="6413"/>
                  </a:cubicBezTo>
                  <a:cubicBezTo>
                    <a:pt x="10527" y="5508"/>
                    <a:pt x="10748" y="4753"/>
                    <a:pt x="10885" y="4099"/>
                  </a:cubicBezTo>
                  <a:cubicBezTo>
                    <a:pt x="10924" y="3906"/>
                    <a:pt x="10957" y="3722"/>
                    <a:pt x="10987" y="3543"/>
                  </a:cubicBezTo>
                  <a:cubicBezTo>
                    <a:pt x="10992" y="3528"/>
                    <a:pt x="10996" y="3513"/>
                    <a:pt x="11001" y="3497"/>
                  </a:cubicBezTo>
                  <a:cubicBezTo>
                    <a:pt x="11050" y="3331"/>
                    <a:pt x="11097" y="3169"/>
                    <a:pt x="11143" y="3010"/>
                  </a:cubicBezTo>
                  <a:cubicBezTo>
                    <a:pt x="11154" y="2972"/>
                    <a:pt x="11164" y="2936"/>
                    <a:pt x="11175" y="2898"/>
                  </a:cubicBezTo>
                  <a:cubicBezTo>
                    <a:pt x="11215" y="2756"/>
                    <a:pt x="11256" y="2618"/>
                    <a:pt x="11294" y="2484"/>
                  </a:cubicBezTo>
                  <a:cubicBezTo>
                    <a:pt x="11299" y="2464"/>
                    <a:pt x="11305" y="2444"/>
                    <a:pt x="11310" y="2423"/>
                  </a:cubicBezTo>
                  <a:cubicBezTo>
                    <a:pt x="11354" y="2270"/>
                    <a:pt x="11394" y="2125"/>
                    <a:pt x="11434" y="1987"/>
                  </a:cubicBezTo>
                  <a:cubicBezTo>
                    <a:pt x="11442" y="1956"/>
                    <a:pt x="11450" y="1928"/>
                    <a:pt x="11458" y="1899"/>
                  </a:cubicBezTo>
                  <a:cubicBezTo>
                    <a:pt x="11494" y="1770"/>
                    <a:pt x="11529" y="1645"/>
                    <a:pt x="11559" y="1532"/>
                  </a:cubicBezTo>
                  <a:cubicBezTo>
                    <a:pt x="11646" y="1225"/>
                    <a:pt x="11710" y="988"/>
                    <a:pt x="11764" y="799"/>
                  </a:cubicBezTo>
                  <a:cubicBezTo>
                    <a:pt x="11766" y="792"/>
                    <a:pt x="11769" y="786"/>
                    <a:pt x="11770" y="78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24"/>
            <p:cNvSpPr/>
            <p:nvPr/>
          </p:nvSpPr>
          <p:spPr>
            <a:xfrm>
              <a:off x="3662600" y="3262588"/>
              <a:ext cx="708050" cy="662900"/>
            </a:xfrm>
            <a:custGeom>
              <a:rect b="b" l="l" r="r" t="t"/>
              <a:pathLst>
                <a:path extrusionOk="0" h="26516" w="28322">
                  <a:moveTo>
                    <a:pt x="88" y="23971"/>
                  </a:moveTo>
                  <a:lnTo>
                    <a:pt x="1346" y="19751"/>
                  </a:lnTo>
                  <a:lnTo>
                    <a:pt x="1328" y="19764"/>
                  </a:lnTo>
                  <a:lnTo>
                    <a:pt x="1359" y="19681"/>
                  </a:lnTo>
                  <a:cubicBezTo>
                    <a:pt x="1460" y="19401"/>
                    <a:pt x="1624" y="18902"/>
                    <a:pt x="1750" y="18460"/>
                  </a:cubicBezTo>
                  <a:cubicBezTo>
                    <a:pt x="1784" y="18396"/>
                    <a:pt x="1806" y="18318"/>
                    <a:pt x="1827" y="18209"/>
                  </a:cubicBezTo>
                  <a:cubicBezTo>
                    <a:pt x="2117" y="17486"/>
                    <a:pt x="2358" y="16764"/>
                    <a:pt x="2646" y="16090"/>
                  </a:cubicBezTo>
                  <a:cubicBezTo>
                    <a:pt x="3225" y="14549"/>
                    <a:pt x="4237" y="13777"/>
                    <a:pt x="5392" y="12958"/>
                  </a:cubicBezTo>
                  <a:lnTo>
                    <a:pt x="7126" y="11706"/>
                  </a:lnTo>
                  <a:cubicBezTo>
                    <a:pt x="7608" y="11369"/>
                    <a:pt x="8282" y="10743"/>
                    <a:pt x="8667" y="10309"/>
                  </a:cubicBezTo>
                  <a:cubicBezTo>
                    <a:pt x="9053" y="9779"/>
                    <a:pt x="9534" y="9249"/>
                    <a:pt x="9872" y="8575"/>
                  </a:cubicBezTo>
                  <a:cubicBezTo>
                    <a:pt x="10498" y="7371"/>
                    <a:pt x="11125" y="5541"/>
                    <a:pt x="11365" y="4191"/>
                  </a:cubicBezTo>
                  <a:cubicBezTo>
                    <a:pt x="11654" y="2698"/>
                    <a:pt x="11751" y="626"/>
                    <a:pt x="13340" y="290"/>
                  </a:cubicBezTo>
                  <a:cubicBezTo>
                    <a:pt x="13774" y="194"/>
                    <a:pt x="14255" y="242"/>
                    <a:pt x="14641" y="385"/>
                  </a:cubicBezTo>
                  <a:cubicBezTo>
                    <a:pt x="14881" y="482"/>
                    <a:pt x="15074" y="675"/>
                    <a:pt x="15267" y="868"/>
                  </a:cubicBezTo>
                  <a:cubicBezTo>
                    <a:pt x="15315" y="916"/>
                    <a:pt x="15315" y="964"/>
                    <a:pt x="15364" y="964"/>
                  </a:cubicBezTo>
                  <a:cubicBezTo>
                    <a:pt x="15364" y="1012"/>
                    <a:pt x="15364" y="1012"/>
                    <a:pt x="15412" y="1061"/>
                  </a:cubicBezTo>
                  <a:cubicBezTo>
                    <a:pt x="15845" y="578"/>
                    <a:pt x="16712" y="49"/>
                    <a:pt x="17724" y="1"/>
                  </a:cubicBezTo>
                  <a:cubicBezTo>
                    <a:pt x="18254" y="1"/>
                    <a:pt x="18687" y="242"/>
                    <a:pt x="18976" y="433"/>
                  </a:cubicBezTo>
                  <a:cubicBezTo>
                    <a:pt x="19265" y="675"/>
                    <a:pt x="19361" y="1157"/>
                    <a:pt x="19361" y="1735"/>
                  </a:cubicBezTo>
                  <a:cubicBezTo>
                    <a:pt x="19940" y="1686"/>
                    <a:pt x="20036" y="1493"/>
                    <a:pt x="20952" y="1735"/>
                  </a:cubicBezTo>
                  <a:cubicBezTo>
                    <a:pt x="21133" y="1780"/>
                    <a:pt x="21230" y="1868"/>
                    <a:pt x="21402" y="1878"/>
                  </a:cubicBezTo>
                  <a:cubicBezTo>
                    <a:pt x="21442" y="1898"/>
                    <a:pt x="21499" y="1924"/>
                    <a:pt x="21587" y="1982"/>
                  </a:cubicBezTo>
                  <a:cubicBezTo>
                    <a:pt x="21680" y="2044"/>
                    <a:pt x="21809" y="2145"/>
                    <a:pt x="21928" y="2241"/>
                  </a:cubicBezTo>
                  <a:cubicBezTo>
                    <a:pt x="22299" y="2943"/>
                    <a:pt x="22250" y="3143"/>
                    <a:pt x="22155" y="4046"/>
                  </a:cubicBezTo>
                  <a:cubicBezTo>
                    <a:pt x="22734" y="3806"/>
                    <a:pt x="23119" y="3421"/>
                    <a:pt x="24131" y="3710"/>
                  </a:cubicBezTo>
                  <a:cubicBezTo>
                    <a:pt x="26442" y="4384"/>
                    <a:pt x="24756" y="7178"/>
                    <a:pt x="24131" y="8671"/>
                  </a:cubicBezTo>
                  <a:cubicBezTo>
                    <a:pt x="23648" y="9828"/>
                    <a:pt x="23071" y="10839"/>
                    <a:pt x="22589" y="11995"/>
                  </a:cubicBezTo>
                  <a:cubicBezTo>
                    <a:pt x="22203" y="12910"/>
                    <a:pt x="21722" y="13489"/>
                    <a:pt x="20952" y="13970"/>
                  </a:cubicBezTo>
                  <a:cubicBezTo>
                    <a:pt x="20807" y="14066"/>
                    <a:pt x="20711" y="14115"/>
                    <a:pt x="20566" y="14211"/>
                  </a:cubicBezTo>
                  <a:cubicBezTo>
                    <a:pt x="20469" y="14307"/>
                    <a:pt x="20325" y="14404"/>
                    <a:pt x="20228" y="14452"/>
                  </a:cubicBezTo>
                  <a:cubicBezTo>
                    <a:pt x="21336" y="14597"/>
                    <a:pt x="22348" y="14163"/>
                    <a:pt x="23022" y="13440"/>
                  </a:cubicBezTo>
                  <a:cubicBezTo>
                    <a:pt x="23648" y="12813"/>
                    <a:pt x="24179" y="11995"/>
                    <a:pt x="25479" y="12043"/>
                  </a:cubicBezTo>
                  <a:cubicBezTo>
                    <a:pt x="27358" y="12091"/>
                    <a:pt x="28321" y="13825"/>
                    <a:pt x="27118" y="15126"/>
                  </a:cubicBezTo>
                  <a:cubicBezTo>
                    <a:pt x="26973" y="15319"/>
                    <a:pt x="26780" y="15416"/>
                    <a:pt x="26635" y="15607"/>
                  </a:cubicBezTo>
                  <a:lnTo>
                    <a:pt x="25672" y="16619"/>
                  </a:lnTo>
                  <a:cubicBezTo>
                    <a:pt x="25527" y="16812"/>
                    <a:pt x="25382" y="16957"/>
                    <a:pt x="25239" y="17150"/>
                  </a:cubicBezTo>
                  <a:cubicBezTo>
                    <a:pt x="23119" y="19943"/>
                    <a:pt x="23071" y="19751"/>
                    <a:pt x="19651" y="21196"/>
                  </a:cubicBezTo>
                  <a:cubicBezTo>
                    <a:pt x="19218" y="21389"/>
                    <a:pt x="18784" y="21582"/>
                    <a:pt x="18302" y="21773"/>
                  </a:cubicBezTo>
                  <a:cubicBezTo>
                    <a:pt x="17820" y="21966"/>
                    <a:pt x="17435" y="22207"/>
                    <a:pt x="16953" y="22400"/>
                  </a:cubicBezTo>
                  <a:lnTo>
                    <a:pt x="16963" y="22411"/>
                  </a:lnTo>
                  <a:cubicBezTo>
                    <a:pt x="16935" y="22422"/>
                    <a:pt x="16897" y="22437"/>
                    <a:pt x="16845" y="22457"/>
                  </a:cubicBezTo>
                  <a:cubicBezTo>
                    <a:pt x="16665" y="22531"/>
                    <a:pt x="16313" y="22677"/>
                    <a:pt x="16077" y="22793"/>
                  </a:cubicBezTo>
                  <a:lnTo>
                    <a:pt x="16063" y="22800"/>
                  </a:lnTo>
                  <a:lnTo>
                    <a:pt x="16038" y="22785"/>
                  </a:lnTo>
                  <a:cubicBezTo>
                    <a:pt x="15390" y="23029"/>
                    <a:pt x="14844" y="23373"/>
                    <a:pt x="14258" y="23648"/>
                  </a:cubicBezTo>
                  <a:lnTo>
                    <a:pt x="14112" y="23709"/>
                  </a:lnTo>
                  <a:cubicBezTo>
                    <a:pt x="13750" y="23859"/>
                    <a:pt x="13591" y="23917"/>
                    <a:pt x="13317" y="24027"/>
                  </a:cubicBezTo>
                  <a:lnTo>
                    <a:pt x="13240" y="24058"/>
                  </a:lnTo>
                  <a:cubicBezTo>
                    <a:pt x="12798" y="24134"/>
                    <a:pt x="12323" y="24336"/>
                    <a:pt x="11847" y="24423"/>
                  </a:cubicBezTo>
                  <a:cubicBezTo>
                    <a:pt x="11125" y="24519"/>
                    <a:pt x="9582" y="24038"/>
                    <a:pt x="9391" y="24423"/>
                  </a:cubicBezTo>
                  <a:lnTo>
                    <a:pt x="8936" y="26083"/>
                  </a:lnTo>
                  <a:cubicBezTo>
                    <a:pt x="8860" y="26362"/>
                    <a:pt x="8562" y="26516"/>
                    <a:pt x="8290" y="26417"/>
                  </a:cubicBezTo>
                  <a:lnTo>
                    <a:pt x="8279" y="26412"/>
                  </a:lnTo>
                  <a:cubicBezTo>
                    <a:pt x="8026" y="26319"/>
                    <a:pt x="7893" y="26044"/>
                    <a:pt x="7979" y="25789"/>
                  </a:cubicBezTo>
                  <a:lnTo>
                    <a:pt x="8812" y="23316"/>
                  </a:lnTo>
                  <a:cubicBezTo>
                    <a:pt x="9775" y="23171"/>
                    <a:pt x="10739" y="23460"/>
                    <a:pt x="11606" y="23507"/>
                  </a:cubicBezTo>
                  <a:cubicBezTo>
                    <a:pt x="12811" y="23507"/>
                    <a:pt x="14881" y="22400"/>
                    <a:pt x="16038" y="21966"/>
                  </a:cubicBezTo>
                  <a:cubicBezTo>
                    <a:pt x="16761" y="21677"/>
                    <a:pt x="17339" y="21340"/>
                    <a:pt x="18109" y="21051"/>
                  </a:cubicBezTo>
                  <a:cubicBezTo>
                    <a:pt x="18784" y="20763"/>
                    <a:pt x="19506" y="20473"/>
                    <a:pt x="20229" y="20184"/>
                  </a:cubicBezTo>
                  <a:cubicBezTo>
                    <a:pt x="20566" y="20039"/>
                    <a:pt x="20904" y="19896"/>
                    <a:pt x="21241" y="19703"/>
                  </a:cubicBezTo>
                  <a:cubicBezTo>
                    <a:pt x="21578" y="19558"/>
                    <a:pt x="22012" y="19413"/>
                    <a:pt x="22300" y="19269"/>
                  </a:cubicBezTo>
                  <a:cubicBezTo>
                    <a:pt x="23553" y="18594"/>
                    <a:pt x="24372" y="17293"/>
                    <a:pt x="25239" y="16235"/>
                  </a:cubicBezTo>
                  <a:lnTo>
                    <a:pt x="26540" y="14547"/>
                  </a:lnTo>
                  <a:cubicBezTo>
                    <a:pt x="27069" y="13680"/>
                    <a:pt x="26443" y="13006"/>
                    <a:pt x="25528" y="12958"/>
                  </a:cubicBezTo>
                  <a:cubicBezTo>
                    <a:pt x="23938" y="12910"/>
                    <a:pt x="24227" y="14404"/>
                    <a:pt x="21819" y="15223"/>
                  </a:cubicBezTo>
                  <a:cubicBezTo>
                    <a:pt x="20952" y="15511"/>
                    <a:pt x="20085" y="15416"/>
                    <a:pt x="19121" y="15319"/>
                  </a:cubicBezTo>
                  <a:cubicBezTo>
                    <a:pt x="17098" y="15030"/>
                    <a:pt x="14786" y="15078"/>
                    <a:pt x="13100" y="16378"/>
                  </a:cubicBezTo>
                  <a:cubicBezTo>
                    <a:pt x="12955" y="16474"/>
                    <a:pt x="12811" y="16619"/>
                    <a:pt x="12714" y="16716"/>
                  </a:cubicBezTo>
                  <a:cubicBezTo>
                    <a:pt x="12569" y="16860"/>
                    <a:pt x="12521" y="17005"/>
                    <a:pt x="12281" y="17005"/>
                  </a:cubicBezTo>
                  <a:cubicBezTo>
                    <a:pt x="12088" y="16667"/>
                    <a:pt x="12330" y="16426"/>
                    <a:pt x="12473" y="16138"/>
                  </a:cubicBezTo>
                  <a:cubicBezTo>
                    <a:pt x="13533" y="14547"/>
                    <a:pt x="16231" y="14115"/>
                    <a:pt x="18061" y="14259"/>
                  </a:cubicBezTo>
                  <a:cubicBezTo>
                    <a:pt x="19266" y="14307"/>
                    <a:pt x="18687" y="14596"/>
                    <a:pt x="19411" y="13970"/>
                  </a:cubicBezTo>
                  <a:cubicBezTo>
                    <a:pt x="20421" y="13199"/>
                    <a:pt x="21096" y="13006"/>
                    <a:pt x="21626" y="11851"/>
                  </a:cubicBezTo>
                  <a:lnTo>
                    <a:pt x="23215" y="8526"/>
                  </a:lnTo>
                  <a:cubicBezTo>
                    <a:pt x="23408" y="7949"/>
                    <a:pt x="24758" y="5396"/>
                    <a:pt x="24323" y="4865"/>
                  </a:cubicBezTo>
                  <a:cubicBezTo>
                    <a:pt x="24179" y="4673"/>
                    <a:pt x="23794" y="4529"/>
                    <a:pt x="23408" y="4529"/>
                  </a:cubicBezTo>
                  <a:cubicBezTo>
                    <a:pt x="22589" y="4529"/>
                    <a:pt x="21819" y="5589"/>
                    <a:pt x="21481" y="6263"/>
                  </a:cubicBezTo>
                  <a:cubicBezTo>
                    <a:pt x="20566" y="8190"/>
                    <a:pt x="20373" y="10743"/>
                    <a:pt x="19218" y="11417"/>
                  </a:cubicBezTo>
                  <a:cubicBezTo>
                    <a:pt x="18976" y="11610"/>
                    <a:pt x="18687" y="11755"/>
                    <a:pt x="18447" y="11898"/>
                  </a:cubicBezTo>
                  <a:cubicBezTo>
                    <a:pt x="18206" y="12043"/>
                    <a:pt x="17965" y="12284"/>
                    <a:pt x="17628" y="12236"/>
                  </a:cubicBezTo>
                  <a:cubicBezTo>
                    <a:pt x="17725" y="11995"/>
                    <a:pt x="18254" y="11417"/>
                    <a:pt x="18495" y="11224"/>
                  </a:cubicBezTo>
                  <a:cubicBezTo>
                    <a:pt x="19025" y="10743"/>
                    <a:pt x="18928" y="11031"/>
                    <a:pt x="19314" y="10212"/>
                  </a:cubicBezTo>
                  <a:cubicBezTo>
                    <a:pt x="20278" y="8478"/>
                    <a:pt x="20278" y="7371"/>
                    <a:pt x="20711" y="6166"/>
                  </a:cubicBezTo>
                  <a:cubicBezTo>
                    <a:pt x="20807" y="5925"/>
                    <a:pt x="20904" y="5780"/>
                    <a:pt x="21000" y="5541"/>
                  </a:cubicBezTo>
                  <a:cubicBezTo>
                    <a:pt x="21241" y="5155"/>
                    <a:pt x="21145" y="5299"/>
                    <a:pt x="21193" y="4817"/>
                  </a:cubicBezTo>
                  <a:cubicBezTo>
                    <a:pt x="21241" y="4239"/>
                    <a:pt x="21481" y="3902"/>
                    <a:pt x="21385" y="3228"/>
                  </a:cubicBezTo>
                  <a:cubicBezTo>
                    <a:pt x="21288" y="2216"/>
                    <a:pt x="19602" y="2264"/>
                    <a:pt x="19025" y="2891"/>
                  </a:cubicBezTo>
                  <a:cubicBezTo>
                    <a:pt x="18591" y="3324"/>
                    <a:pt x="17868" y="6359"/>
                    <a:pt x="17724" y="7033"/>
                  </a:cubicBezTo>
                  <a:cubicBezTo>
                    <a:pt x="17387" y="8382"/>
                    <a:pt x="16810" y="9779"/>
                    <a:pt x="15798" y="10598"/>
                  </a:cubicBezTo>
                  <a:cubicBezTo>
                    <a:pt x="15508" y="10839"/>
                    <a:pt x="15122" y="11417"/>
                    <a:pt x="14738" y="11224"/>
                  </a:cubicBezTo>
                  <a:cubicBezTo>
                    <a:pt x="14545" y="10743"/>
                    <a:pt x="15267" y="10309"/>
                    <a:pt x="15750" y="9779"/>
                  </a:cubicBezTo>
                  <a:cubicBezTo>
                    <a:pt x="16568" y="8912"/>
                    <a:pt x="16810" y="7226"/>
                    <a:pt x="17098" y="6070"/>
                  </a:cubicBezTo>
                  <a:cubicBezTo>
                    <a:pt x="17194" y="5589"/>
                    <a:pt x="17772" y="3613"/>
                    <a:pt x="17965" y="3131"/>
                  </a:cubicBezTo>
                  <a:cubicBezTo>
                    <a:pt x="18061" y="2891"/>
                    <a:pt x="18351" y="2457"/>
                    <a:pt x="18399" y="2312"/>
                  </a:cubicBezTo>
                  <a:cubicBezTo>
                    <a:pt x="18591" y="1445"/>
                    <a:pt x="18544" y="771"/>
                    <a:pt x="17484" y="916"/>
                  </a:cubicBezTo>
                  <a:cubicBezTo>
                    <a:pt x="16856" y="1012"/>
                    <a:pt x="16086" y="1445"/>
                    <a:pt x="15846" y="1831"/>
                  </a:cubicBezTo>
                  <a:cubicBezTo>
                    <a:pt x="15508" y="2216"/>
                    <a:pt x="15412" y="3179"/>
                    <a:pt x="15267" y="3758"/>
                  </a:cubicBezTo>
                  <a:cubicBezTo>
                    <a:pt x="14978" y="5058"/>
                    <a:pt x="14641" y="6599"/>
                    <a:pt x="14207" y="7756"/>
                  </a:cubicBezTo>
                  <a:cubicBezTo>
                    <a:pt x="13919" y="8430"/>
                    <a:pt x="13437" y="9202"/>
                    <a:pt x="12955" y="9683"/>
                  </a:cubicBezTo>
                  <a:lnTo>
                    <a:pt x="12618" y="9972"/>
                  </a:lnTo>
                  <a:cubicBezTo>
                    <a:pt x="12233" y="10357"/>
                    <a:pt x="12233" y="9731"/>
                    <a:pt x="12378" y="9345"/>
                  </a:cubicBezTo>
                  <a:cubicBezTo>
                    <a:pt x="12666" y="8816"/>
                    <a:pt x="13100" y="8333"/>
                    <a:pt x="13340" y="7756"/>
                  </a:cubicBezTo>
                  <a:cubicBezTo>
                    <a:pt x="13871" y="6551"/>
                    <a:pt x="14352" y="4239"/>
                    <a:pt x="14689" y="2843"/>
                  </a:cubicBezTo>
                  <a:cubicBezTo>
                    <a:pt x="14738" y="2457"/>
                    <a:pt x="14834" y="2119"/>
                    <a:pt x="14931" y="1831"/>
                  </a:cubicBezTo>
                  <a:cubicBezTo>
                    <a:pt x="14448" y="1590"/>
                    <a:pt x="14400" y="916"/>
                    <a:pt x="13388" y="1301"/>
                  </a:cubicBezTo>
                  <a:cubicBezTo>
                    <a:pt x="12955" y="1493"/>
                    <a:pt x="12762" y="2312"/>
                    <a:pt x="12618" y="2843"/>
                  </a:cubicBezTo>
                  <a:cubicBezTo>
                    <a:pt x="12521" y="3421"/>
                    <a:pt x="12425" y="4095"/>
                    <a:pt x="12281" y="4720"/>
                  </a:cubicBezTo>
                  <a:cubicBezTo>
                    <a:pt x="11992" y="6215"/>
                    <a:pt x="11270" y="8430"/>
                    <a:pt x="10499" y="9635"/>
                  </a:cubicBezTo>
                  <a:cubicBezTo>
                    <a:pt x="9343" y="11369"/>
                    <a:pt x="8620" y="11850"/>
                    <a:pt x="7079" y="12958"/>
                  </a:cubicBezTo>
                  <a:cubicBezTo>
                    <a:pt x="4333" y="15078"/>
                    <a:pt x="4092" y="14837"/>
                    <a:pt x="3080" y="17920"/>
                  </a:cubicBezTo>
                  <a:cubicBezTo>
                    <a:pt x="2826" y="18639"/>
                    <a:pt x="1469" y="22837"/>
                    <a:pt x="1050" y="24256"/>
                  </a:cubicBezTo>
                  <a:cubicBezTo>
                    <a:pt x="982" y="24487"/>
                    <a:pt x="758" y="24632"/>
                    <a:pt x="518" y="24605"/>
                  </a:cubicBezTo>
                  <a:cubicBezTo>
                    <a:pt x="515" y="24604"/>
                    <a:pt x="510" y="24604"/>
                    <a:pt x="506" y="24603"/>
                  </a:cubicBezTo>
                  <a:cubicBezTo>
                    <a:pt x="200" y="24569"/>
                    <a:pt x="0" y="24265"/>
                    <a:pt x="88" y="2397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24"/>
            <p:cNvSpPr/>
            <p:nvPr/>
          </p:nvSpPr>
          <p:spPr>
            <a:xfrm>
              <a:off x="3121850" y="2964288"/>
              <a:ext cx="105825" cy="196825"/>
            </a:xfrm>
            <a:custGeom>
              <a:rect b="b" l="l" r="r" t="t"/>
              <a:pathLst>
                <a:path extrusionOk="0" h="7873" w="4233">
                  <a:moveTo>
                    <a:pt x="3582" y="6097"/>
                  </a:moveTo>
                  <a:cubicBezTo>
                    <a:pt x="3687" y="5929"/>
                    <a:pt x="3784" y="5763"/>
                    <a:pt x="3864" y="5607"/>
                  </a:cubicBezTo>
                  <a:cubicBezTo>
                    <a:pt x="4160" y="5034"/>
                    <a:pt x="4232" y="4604"/>
                    <a:pt x="4220" y="4325"/>
                  </a:cubicBezTo>
                  <a:cubicBezTo>
                    <a:pt x="4206" y="4044"/>
                    <a:pt x="4108" y="3915"/>
                    <a:pt x="3937" y="3863"/>
                  </a:cubicBezTo>
                  <a:cubicBezTo>
                    <a:pt x="3533" y="3741"/>
                    <a:pt x="3051" y="3880"/>
                    <a:pt x="2784" y="4204"/>
                  </a:cubicBezTo>
                  <a:cubicBezTo>
                    <a:pt x="2731" y="4269"/>
                    <a:pt x="2684" y="4342"/>
                    <a:pt x="2611" y="4387"/>
                  </a:cubicBezTo>
                  <a:cubicBezTo>
                    <a:pt x="2591" y="4400"/>
                    <a:pt x="2567" y="4410"/>
                    <a:pt x="2543" y="4408"/>
                  </a:cubicBezTo>
                  <a:cubicBezTo>
                    <a:pt x="2502" y="4407"/>
                    <a:pt x="2468" y="4377"/>
                    <a:pt x="2445" y="4344"/>
                  </a:cubicBezTo>
                  <a:cubicBezTo>
                    <a:pt x="2380" y="4252"/>
                    <a:pt x="2373" y="4133"/>
                    <a:pt x="2371" y="4021"/>
                  </a:cubicBezTo>
                  <a:cubicBezTo>
                    <a:pt x="2370" y="3808"/>
                    <a:pt x="2421" y="3621"/>
                    <a:pt x="2524" y="3432"/>
                  </a:cubicBezTo>
                  <a:cubicBezTo>
                    <a:pt x="2682" y="3139"/>
                    <a:pt x="3015" y="2768"/>
                    <a:pt x="3246" y="2373"/>
                  </a:cubicBezTo>
                  <a:cubicBezTo>
                    <a:pt x="3477" y="1980"/>
                    <a:pt x="3608" y="1564"/>
                    <a:pt x="3669" y="1185"/>
                  </a:cubicBezTo>
                  <a:cubicBezTo>
                    <a:pt x="3731" y="808"/>
                    <a:pt x="3725" y="469"/>
                    <a:pt x="3594" y="267"/>
                  </a:cubicBezTo>
                  <a:cubicBezTo>
                    <a:pt x="3464" y="66"/>
                    <a:pt x="3211" y="1"/>
                    <a:pt x="2953" y="43"/>
                  </a:cubicBezTo>
                  <a:cubicBezTo>
                    <a:pt x="2695" y="85"/>
                    <a:pt x="2435" y="234"/>
                    <a:pt x="2247" y="528"/>
                  </a:cubicBezTo>
                  <a:cubicBezTo>
                    <a:pt x="2058" y="821"/>
                    <a:pt x="1941" y="1258"/>
                    <a:pt x="1875" y="1664"/>
                  </a:cubicBezTo>
                  <a:cubicBezTo>
                    <a:pt x="1810" y="2071"/>
                    <a:pt x="1798" y="2448"/>
                    <a:pt x="1804" y="2778"/>
                  </a:cubicBezTo>
                  <a:cubicBezTo>
                    <a:pt x="1810" y="3107"/>
                    <a:pt x="1836" y="3386"/>
                    <a:pt x="1856" y="3615"/>
                  </a:cubicBezTo>
                  <a:cubicBezTo>
                    <a:pt x="1875" y="3842"/>
                    <a:pt x="1888" y="4019"/>
                    <a:pt x="1836" y="4135"/>
                  </a:cubicBezTo>
                  <a:cubicBezTo>
                    <a:pt x="1784" y="4252"/>
                    <a:pt x="1667" y="4312"/>
                    <a:pt x="1459" y="4318"/>
                  </a:cubicBezTo>
                  <a:cubicBezTo>
                    <a:pt x="1250" y="4325"/>
                    <a:pt x="951" y="4279"/>
                    <a:pt x="703" y="4347"/>
                  </a:cubicBezTo>
                  <a:cubicBezTo>
                    <a:pt x="456" y="4416"/>
                    <a:pt x="260" y="4598"/>
                    <a:pt x="146" y="4855"/>
                  </a:cubicBezTo>
                  <a:cubicBezTo>
                    <a:pt x="33" y="5112"/>
                    <a:pt x="0" y="5444"/>
                    <a:pt x="91" y="5763"/>
                  </a:cubicBezTo>
                  <a:cubicBezTo>
                    <a:pt x="182" y="6083"/>
                    <a:pt x="397" y="6389"/>
                    <a:pt x="599" y="6646"/>
                  </a:cubicBezTo>
                  <a:cubicBezTo>
                    <a:pt x="801" y="6903"/>
                    <a:pt x="990" y="7111"/>
                    <a:pt x="1224" y="7296"/>
                  </a:cubicBezTo>
                  <a:cubicBezTo>
                    <a:pt x="1459" y="7483"/>
                    <a:pt x="1739" y="7646"/>
                    <a:pt x="1950" y="7743"/>
                  </a:cubicBezTo>
                  <a:cubicBezTo>
                    <a:pt x="2162" y="7841"/>
                    <a:pt x="2305" y="7873"/>
                    <a:pt x="2389" y="7841"/>
                  </a:cubicBezTo>
                  <a:cubicBezTo>
                    <a:pt x="2464" y="7812"/>
                    <a:pt x="2493" y="7733"/>
                    <a:pt x="2686" y="7436"/>
                  </a:cubicBezTo>
                  <a:cubicBezTo>
                    <a:pt x="2675" y="7393"/>
                    <a:pt x="2667" y="7347"/>
                    <a:pt x="2665" y="7303"/>
                  </a:cubicBezTo>
                  <a:cubicBezTo>
                    <a:pt x="2657" y="7186"/>
                    <a:pt x="2681" y="7083"/>
                    <a:pt x="2811" y="6927"/>
                  </a:cubicBezTo>
                  <a:cubicBezTo>
                    <a:pt x="2940" y="6771"/>
                    <a:pt x="3175" y="6560"/>
                    <a:pt x="3412" y="6297"/>
                  </a:cubicBezTo>
                  <a:cubicBezTo>
                    <a:pt x="3468" y="6234"/>
                    <a:pt x="3527" y="6167"/>
                    <a:pt x="3582" y="609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24"/>
            <p:cNvSpPr/>
            <p:nvPr/>
          </p:nvSpPr>
          <p:spPr>
            <a:xfrm>
              <a:off x="3121850" y="3041138"/>
              <a:ext cx="99925" cy="196225"/>
            </a:xfrm>
            <a:custGeom>
              <a:rect b="b" l="l" r="r" t="t"/>
              <a:pathLst>
                <a:path extrusionOk="0" h="7849" w="3997">
                  <a:moveTo>
                    <a:pt x="3943" y="3838"/>
                  </a:moveTo>
                  <a:lnTo>
                    <a:pt x="3935" y="3837"/>
                  </a:lnTo>
                  <a:cubicBezTo>
                    <a:pt x="3775" y="3787"/>
                    <a:pt x="3549" y="3807"/>
                    <a:pt x="3337" y="3847"/>
                  </a:cubicBezTo>
                  <a:cubicBezTo>
                    <a:pt x="3302" y="3866"/>
                    <a:pt x="3266" y="3889"/>
                    <a:pt x="3228" y="3915"/>
                  </a:cubicBezTo>
                  <a:cubicBezTo>
                    <a:pt x="3021" y="4065"/>
                    <a:pt x="2771" y="4352"/>
                    <a:pt x="2611" y="4520"/>
                  </a:cubicBezTo>
                  <a:cubicBezTo>
                    <a:pt x="2451" y="4687"/>
                    <a:pt x="2384" y="4735"/>
                    <a:pt x="2324" y="4664"/>
                  </a:cubicBezTo>
                  <a:cubicBezTo>
                    <a:pt x="2266" y="4593"/>
                    <a:pt x="2218" y="4400"/>
                    <a:pt x="2173" y="3996"/>
                  </a:cubicBezTo>
                  <a:cubicBezTo>
                    <a:pt x="2129" y="3593"/>
                    <a:pt x="2091" y="2978"/>
                    <a:pt x="2220" y="2265"/>
                  </a:cubicBezTo>
                  <a:cubicBezTo>
                    <a:pt x="2351" y="1552"/>
                    <a:pt x="2651" y="740"/>
                    <a:pt x="3019" y="244"/>
                  </a:cubicBezTo>
                  <a:cubicBezTo>
                    <a:pt x="3082" y="158"/>
                    <a:pt x="3148" y="81"/>
                    <a:pt x="3213" y="13"/>
                  </a:cubicBezTo>
                  <a:cubicBezTo>
                    <a:pt x="3131" y="0"/>
                    <a:pt x="3042" y="1"/>
                    <a:pt x="2953" y="17"/>
                  </a:cubicBezTo>
                  <a:cubicBezTo>
                    <a:pt x="2695" y="59"/>
                    <a:pt x="2435" y="208"/>
                    <a:pt x="2246" y="502"/>
                  </a:cubicBezTo>
                  <a:cubicBezTo>
                    <a:pt x="2058" y="795"/>
                    <a:pt x="1940" y="1232"/>
                    <a:pt x="1875" y="1638"/>
                  </a:cubicBezTo>
                  <a:cubicBezTo>
                    <a:pt x="1810" y="2045"/>
                    <a:pt x="1796" y="2422"/>
                    <a:pt x="1803" y="2751"/>
                  </a:cubicBezTo>
                  <a:cubicBezTo>
                    <a:pt x="1810" y="3080"/>
                    <a:pt x="1836" y="3360"/>
                    <a:pt x="1856" y="3589"/>
                  </a:cubicBezTo>
                  <a:cubicBezTo>
                    <a:pt x="1875" y="3816"/>
                    <a:pt x="1888" y="3993"/>
                    <a:pt x="1836" y="4109"/>
                  </a:cubicBezTo>
                  <a:cubicBezTo>
                    <a:pt x="1790" y="4212"/>
                    <a:pt x="1694" y="4271"/>
                    <a:pt x="1528" y="4287"/>
                  </a:cubicBezTo>
                  <a:cubicBezTo>
                    <a:pt x="1704" y="4819"/>
                    <a:pt x="1888" y="5293"/>
                    <a:pt x="2003" y="5765"/>
                  </a:cubicBezTo>
                  <a:cubicBezTo>
                    <a:pt x="2168" y="6449"/>
                    <a:pt x="2189" y="7126"/>
                    <a:pt x="2152" y="7446"/>
                  </a:cubicBezTo>
                  <a:cubicBezTo>
                    <a:pt x="2116" y="7764"/>
                    <a:pt x="2025" y="7725"/>
                    <a:pt x="2012" y="7670"/>
                  </a:cubicBezTo>
                  <a:cubicBezTo>
                    <a:pt x="1999" y="7614"/>
                    <a:pt x="2064" y="7542"/>
                    <a:pt x="2068" y="7481"/>
                  </a:cubicBezTo>
                  <a:cubicBezTo>
                    <a:pt x="2071" y="7419"/>
                    <a:pt x="2012" y="7367"/>
                    <a:pt x="1843" y="7169"/>
                  </a:cubicBezTo>
                  <a:cubicBezTo>
                    <a:pt x="1673" y="6970"/>
                    <a:pt x="1394" y="6624"/>
                    <a:pt x="1150" y="6158"/>
                  </a:cubicBezTo>
                  <a:cubicBezTo>
                    <a:pt x="905" y="5694"/>
                    <a:pt x="697" y="5107"/>
                    <a:pt x="724" y="4635"/>
                  </a:cubicBezTo>
                  <a:cubicBezTo>
                    <a:pt x="730" y="4517"/>
                    <a:pt x="750" y="4405"/>
                    <a:pt x="778" y="4304"/>
                  </a:cubicBezTo>
                  <a:cubicBezTo>
                    <a:pt x="753" y="4309"/>
                    <a:pt x="727" y="4315"/>
                    <a:pt x="703" y="4321"/>
                  </a:cubicBezTo>
                  <a:cubicBezTo>
                    <a:pt x="456" y="4390"/>
                    <a:pt x="260" y="4572"/>
                    <a:pt x="146" y="4829"/>
                  </a:cubicBezTo>
                  <a:cubicBezTo>
                    <a:pt x="32" y="5087"/>
                    <a:pt x="0" y="5418"/>
                    <a:pt x="90" y="5737"/>
                  </a:cubicBezTo>
                  <a:cubicBezTo>
                    <a:pt x="182" y="6057"/>
                    <a:pt x="397" y="6363"/>
                    <a:pt x="599" y="6620"/>
                  </a:cubicBezTo>
                  <a:cubicBezTo>
                    <a:pt x="801" y="6877"/>
                    <a:pt x="989" y="7085"/>
                    <a:pt x="1224" y="7272"/>
                  </a:cubicBezTo>
                  <a:cubicBezTo>
                    <a:pt x="1459" y="7457"/>
                    <a:pt x="1738" y="7620"/>
                    <a:pt x="1950" y="7717"/>
                  </a:cubicBezTo>
                  <a:cubicBezTo>
                    <a:pt x="2162" y="7815"/>
                    <a:pt x="2305" y="7848"/>
                    <a:pt x="2389" y="7815"/>
                  </a:cubicBezTo>
                  <a:cubicBezTo>
                    <a:pt x="2445" y="7793"/>
                    <a:pt x="2476" y="7744"/>
                    <a:pt x="2569" y="7594"/>
                  </a:cubicBezTo>
                  <a:cubicBezTo>
                    <a:pt x="2590" y="7372"/>
                    <a:pt x="2600" y="7201"/>
                    <a:pt x="2661" y="6807"/>
                  </a:cubicBezTo>
                  <a:cubicBezTo>
                    <a:pt x="2722" y="6403"/>
                    <a:pt x="2836" y="5765"/>
                    <a:pt x="3104" y="5241"/>
                  </a:cubicBezTo>
                  <a:cubicBezTo>
                    <a:pt x="3370" y="4716"/>
                    <a:pt x="3791" y="4306"/>
                    <a:pt x="3925" y="4075"/>
                  </a:cubicBezTo>
                  <a:cubicBezTo>
                    <a:pt x="3996" y="3955"/>
                    <a:pt x="3989" y="3882"/>
                    <a:pt x="3943" y="3838"/>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24"/>
            <p:cNvSpPr/>
            <p:nvPr/>
          </p:nvSpPr>
          <p:spPr>
            <a:xfrm>
              <a:off x="3105750" y="2929863"/>
              <a:ext cx="149350" cy="299425"/>
            </a:xfrm>
            <a:custGeom>
              <a:rect b="b" l="l" r="r" t="t"/>
              <a:pathLst>
                <a:path extrusionOk="0" h="11977" w="5974">
                  <a:moveTo>
                    <a:pt x="5299" y="5733"/>
                  </a:moveTo>
                  <a:cubicBezTo>
                    <a:pt x="5299" y="5733"/>
                    <a:pt x="5280" y="5537"/>
                    <a:pt x="5229" y="5446"/>
                  </a:cubicBezTo>
                  <a:cubicBezTo>
                    <a:pt x="5129" y="5267"/>
                    <a:pt x="4965" y="5110"/>
                    <a:pt x="4766" y="5024"/>
                  </a:cubicBezTo>
                  <a:cubicBezTo>
                    <a:pt x="4565" y="4937"/>
                    <a:pt x="4328" y="4922"/>
                    <a:pt x="4093" y="4986"/>
                  </a:cubicBezTo>
                  <a:cubicBezTo>
                    <a:pt x="3858" y="5049"/>
                    <a:pt x="3627" y="5193"/>
                    <a:pt x="3481" y="5308"/>
                  </a:cubicBezTo>
                  <a:cubicBezTo>
                    <a:pt x="3334" y="5424"/>
                    <a:pt x="3273" y="5511"/>
                    <a:pt x="3241" y="5545"/>
                  </a:cubicBezTo>
                  <a:cubicBezTo>
                    <a:pt x="3211" y="5580"/>
                    <a:pt x="3211" y="5561"/>
                    <a:pt x="3257" y="5435"/>
                  </a:cubicBezTo>
                  <a:cubicBezTo>
                    <a:pt x="3302" y="5309"/>
                    <a:pt x="3469" y="4866"/>
                    <a:pt x="3469" y="4866"/>
                  </a:cubicBezTo>
                  <a:cubicBezTo>
                    <a:pt x="3565" y="4577"/>
                    <a:pt x="3903" y="4240"/>
                    <a:pt x="4094" y="3903"/>
                  </a:cubicBezTo>
                  <a:cubicBezTo>
                    <a:pt x="5973" y="916"/>
                    <a:pt x="2891" y="0"/>
                    <a:pt x="2216" y="2458"/>
                  </a:cubicBezTo>
                  <a:cubicBezTo>
                    <a:pt x="1927" y="3422"/>
                    <a:pt x="2288" y="5349"/>
                    <a:pt x="2312" y="5411"/>
                  </a:cubicBezTo>
                  <a:cubicBezTo>
                    <a:pt x="2344" y="5495"/>
                    <a:pt x="2358" y="5533"/>
                    <a:pt x="2299" y="5509"/>
                  </a:cubicBezTo>
                  <a:cubicBezTo>
                    <a:pt x="2242" y="5483"/>
                    <a:pt x="2113" y="5397"/>
                    <a:pt x="1940" y="5369"/>
                  </a:cubicBezTo>
                  <a:cubicBezTo>
                    <a:pt x="1766" y="5340"/>
                    <a:pt x="1548" y="5370"/>
                    <a:pt x="1392" y="5396"/>
                  </a:cubicBezTo>
                  <a:cubicBezTo>
                    <a:pt x="1236" y="5422"/>
                    <a:pt x="1142" y="5445"/>
                    <a:pt x="1031" y="5495"/>
                  </a:cubicBezTo>
                  <a:cubicBezTo>
                    <a:pt x="922" y="5545"/>
                    <a:pt x="796" y="5624"/>
                    <a:pt x="678" y="5761"/>
                  </a:cubicBezTo>
                  <a:cubicBezTo>
                    <a:pt x="562" y="5900"/>
                    <a:pt x="452" y="6096"/>
                    <a:pt x="399" y="6275"/>
                  </a:cubicBezTo>
                  <a:cubicBezTo>
                    <a:pt x="363" y="6395"/>
                    <a:pt x="433" y="6842"/>
                    <a:pt x="433" y="6842"/>
                  </a:cubicBezTo>
                  <a:cubicBezTo>
                    <a:pt x="578" y="7660"/>
                    <a:pt x="1253" y="8479"/>
                    <a:pt x="1927" y="8962"/>
                  </a:cubicBezTo>
                  <a:cubicBezTo>
                    <a:pt x="1992" y="9004"/>
                    <a:pt x="2051" y="9042"/>
                    <a:pt x="2104" y="9076"/>
                  </a:cubicBezTo>
                  <a:lnTo>
                    <a:pt x="2104" y="9076"/>
                  </a:lnTo>
                  <a:cubicBezTo>
                    <a:pt x="2105" y="9076"/>
                    <a:pt x="2105" y="9077"/>
                    <a:pt x="2105" y="9077"/>
                  </a:cubicBezTo>
                  <a:cubicBezTo>
                    <a:pt x="2242" y="9163"/>
                    <a:pt x="2349" y="9224"/>
                    <a:pt x="2434" y="9268"/>
                  </a:cubicBezTo>
                  <a:cubicBezTo>
                    <a:pt x="3141" y="9751"/>
                    <a:pt x="3193" y="10381"/>
                    <a:pt x="3516" y="11127"/>
                  </a:cubicBezTo>
                  <a:cubicBezTo>
                    <a:pt x="3881" y="11977"/>
                    <a:pt x="4070" y="11768"/>
                    <a:pt x="4070" y="11768"/>
                  </a:cubicBezTo>
                  <a:cubicBezTo>
                    <a:pt x="3295" y="9934"/>
                    <a:pt x="3408" y="8959"/>
                    <a:pt x="3610" y="8478"/>
                  </a:cubicBezTo>
                  <a:cubicBezTo>
                    <a:pt x="4064" y="7632"/>
                    <a:pt x="5341" y="6994"/>
                    <a:pt x="5299" y="5733"/>
                  </a:cubicBezTo>
                  <a:close/>
                  <a:moveTo>
                    <a:pt x="3420" y="6359"/>
                  </a:moveTo>
                  <a:cubicBezTo>
                    <a:pt x="3517" y="6071"/>
                    <a:pt x="4191" y="5252"/>
                    <a:pt x="4625" y="5637"/>
                  </a:cubicBezTo>
                  <a:cubicBezTo>
                    <a:pt x="5203" y="6119"/>
                    <a:pt x="3662" y="7467"/>
                    <a:pt x="3227" y="8286"/>
                  </a:cubicBezTo>
                  <a:cubicBezTo>
                    <a:pt x="3180" y="7757"/>
                    <a:pt x="3229" y="6793"/>
                    <a:pt x="3420" y="6359"/>
                  </a:cubicBezTo>
                  <a:close/>
                  <a:moveTo>
                    <a:pt x="2698" y="2651"/>
                  </a:moveTo>
                  <a:cubicBezTo>
                    <a:pt x="3180" y="917"/>
                    <a:pt x="4963" y="1302"/>
                    <a:pt x="3758" y="3470"/>
                  </a:cubicBezTo>
                  <a:cubicBezTo>
                    <a:pt x="3613" y="3613"/>
                    <a:pt x="2939" y="4722"/>
                    <a:pt x="2746" y="4770"/>
                  </a:cubicBezTo>
                  <a:cubicBezTo>
                    <a:pt x="2553" y="4385"/>
                    <a:pt x="2602" y="3132"/>
                    <a:pt x="2698" y="2651"/>
                  </a:cubicBezTo>
                  <a:close/>
                  <a:moveTo>
                    <a:pt x="1446" y="7660"/>
                  </a:moveTo>
                  <a:cubicBezTo>
                    <a:pt x="0" y="5782"/>
                    <a:pt x="2169" y="5252"/>
                    <a:pt x="2360" y="6793"/>
                  </a:cubicBezTo>
                  <a:cubicBezTo>
                    <a:pt x="2409" y="7564"/>
                    <a:pt x="2505" y="8046"/>
                    <a:pt x="2650" y="8769"/>
                  </a:cubicBezTo>
                  <a:cubicBezTo>
                    <a:pt x="2169" y="8576"/>
                    <a:pt x="1686" y="8046"/>
                    <a:pt x="1446" y="766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24"/>
            <p:cNvSpPr/>
            <p:nvPr/>
          </p:nvSpPr>
          <p:spPr>
            <a:xfrm>
              <a:off x="3171575" y="2922888"/>
              <a:ext cx="893150" cy="879750"/>
            </a:xfrm>
            <a:custGeom>
              <a:rect b="b" l="l" r="r" t="t"/>
              <a:pathLst>
                <a:path extrusionOk="0" h="35190" w="35726">
                  <a:moveTo>
                    <a:pt x="35166" y="7128"/>
                  </a:moveTo>
                  <a:cubicBezTo>
                    <a:pt x="35016" y="7095"/>
                    <a:pt x="34768" y="7156"/>
                    <a:pt x="34446" y="7281"/>
                  </a:cubicBezTo>
                  <a:cubicBezTo>
                    <a:pt x="34124" y="7401"/>
                    <a:pt x="33726" y="7592"/>
                    <a:pt x="33305" y="7748"/>
                  </a:cubicBezTo>
                  <a:cubicBezTo>
                    <a:pt x="32886" y="7904"/>
                    <a:pt x="32443" y="8028"/>
                    <a:pt x="32330" y="7985"/>
                  </a:cubicBezTo>
                  <a:cubicBezTo>
                    <a:pt x="32217" y="7943"/>
                    <a:pt x="32429" y="7734"/>
                    <a:pt x="32854" y="7198"/>
                  </a:cubicBezTo>
                  <a:cubicBezTo>
                    <a:pt x="33277" y="6667"/>
                    <a:pt x="33908" y="5805"/>
                    <a:pt x="34414" y="5054"/>
                  </a:cubicBezTo>
                  <a:cubicBezTo>
                    <a:pt x="34782" y="4506"/>
                    <a:pt x="35083" y="4013"/>
                    <a:pt x="35360" y="3420"/>
                  </a:cubicBezTo>
                  <a:lnTo>
                    <a:pt x="35350" y="3420"/>
                  </a:lnTo>
                  <a:lnTo>
                    <a:pt x="35396" y="3006"/>
                  </a:lnTo>
                  <a:cubicBezTo>
                    <a:pt x="35488" y="2170"/>
                    <a:pt x="35726" y="1383"/>
                    <a:pt x="35591" y="536"/>
                  </a:cubicBezTo>
                  <a:lnTo>
                    <a:pt x="35587" y="524"/>
                  </a:lnTo>
                  <a:cubicBezTo>
                    <a:pt x="35576" y="415"/>
                    <a:pt x="35523" y="111"/>
                    <a:pt x="35392" y="67"/>
                  </a:cubicBezTo>
                  <a:cubicBezTo>
                    <a:pt x="35186" y="0"/>
                    <a:pt x="34739" y="305"/>
                    <a:pt x="34567" y="437"/>
                  </a:cubicBezTo>
                  <a:cubicBezTo>
                    <a:pt x="34456" y="542"/>
                    <a:pt x="34350" y="649"/>
                    <a:pt x="34244" y="756"/>
                  </a:cubicBezTo>
                  <a:lnTo>
                    <a:pt x="34237" y="766"/>
                  </a:lnTo>
                  <a:cubicBezTo>
                    <a:pt x="33623" y="1337"/>
                    <a:pt x="33004" y="1893"/>
                    <a:pt x="32351" y="2421"/>
                  </a:cubicBezTo>
                  <a:cubicBezTo>
                    <a:pt x="31625" y="3013"/>
                    <a:pt x="30870" y="3566"/>
                    <a:pt x="30111" y="4112"/>
                  </a:cubicBezTo>
                  <a:lnTo>
                    <a:pt x="30101" y="4118"/>
                  </a:lnTo>
                  <a:cubicBezTo>
                    <a:pt x="29729" y="4371"/>
                    <a:pt x="29614" y="4438"/>
                    <a:pt x="29331" y="4473"/>
                  </a:cubicBezTo>
                  <a:cubicBezTo>
                    <a:pt x="27871" y="5596"/>
                    <a:pt x="26297" y="6638"/>
                    <a:pt x="24505" y="7708"/>
                  </a:cubicBezTo>
                  <a:cubicBezTo>
                    <a:pt x="23870" y="8084"/>
                    <a:pt x="23232" y="8454"/>
                    <a:pt x="22590" y="8818"/>
                  </a:cubicBezTo>
                  <a:cubicBezTo>
                    <a:pt x="22066" y="9116"/>
                    <a:pt x="21532" y="9407"/>
                    <a:pt x="20967" y="9615"/>
                  </a:cubicBezTo>
                  <a:cubicBezTo>
                    <a:pt x="19465" y="10172"/>
                    <a:pt x="18390" y="11543"/>
                    <a:pt x="16912" y="12163"/>
                  </a:cubicBezTo>
                  <a:cubicBezTo>
                    <a:pt x="16249" y="12441"/>
                    <a:pt x="15526" y="12558"/>
                    <a:pt x="14880" y="12871"/>
                  </a:cubicBezTo>
                  <a:cubicBezTo>
                    <a:pt x="14341" y="13132"/>
                    <a:pt x="13867" y="13524"/>
                    <a:pt x="13304" y="13727"/>
                  </a:cubicBezTo>
                  <a:cubicBezTo>
                    <a:pt x="12741" y="13930"/>
                    <a:pt x="12015" y="13883"/>
                    <a:pt x="11665" y="13396"/>
                  </a:cubicBezTo>
                  <a:cubicBezTo>
                    <a:pt x="11509" y="13179"/>
                    <a:pt x="11452" y="12907"/>
                    <a:pt x="11396" y="12645"/>
                  </a:cubicBezTo>
                  <a:cubicBezTo>
                    <a:pt x="11269" y="12056"/>
                    <a:pt x="11126" y="11302"/>
                    <a:pt x="10617" y="10933"/>
                  </a:cubicBezTo>
                  <a:cubicBezTo>
                    <a:pt x="10021" y="10502"/>
                    <a:pt x="9387" y="10117"/>
                    <a:pt x="8725" y="9793"/>
                  </a:cubicBezTo>
                  <a:cubicBezTo>
                    <a:pt x="8197" y="9530"/>
                    <a:pt x="7606" y="9368"/>
                    <a:pt x="6915" y="9326"/>
                  </a:cubicBezTo>
                  <a:cubicBezTo>
                    <a:pt x="6227" y="9283"/>
                    <a:pt x="5437" y="9360"/>
                    <a:pt x="4856" y="9496"/>
                  </a:cubicBezTo>
                  <a:cubicBezTo>
                    <a:pt x="4718" y="9528"/>
                    <a:pt x="4593" y="9563"/>
                    <a:pt x="4476" y="9599"/>
                  </a:cubicBezTo>
                  <a:cubicBezTo>
                    <a:pt x="4257" y="9825"/>
                    <a:pt x="3877" y="10105"/>
                    <a:pt x="3515" y="10424"/>
                  </a:cubicBezTo>
                  <a:cubicBezTo>
                    <a:pt x="3072" y="10810"/>
                    <a:pt x="2655" y="11250"/>
                    <a:pt x="2254" y="11569"/>
                  </a:cubicBezTo>
                  <a:cubicBezTo>
                    <a:pt x="1850" y="11891"/>
                    <a:pt x="1460" y="12089"/>
                    <a:pt x="1106" y="12267"/>
                  </a:cubicBezTo>
                  <a:cubicBezTo>
                    <a:pt x="1003" y="12317"/>
                    <a:pt x="904" y="12366"/>
                    <a:pt x="808" y="12412"/>
                  </a:cubicBezTo>
                  <a:cubicBezTo>
                    <a:pt x="683" y="12511"/>
                    <a:pt x="570" y="12603"/>
                    <a:pt x="471" y="12681"/>
                  </a:cubicBezTo>
                  <a:cubicBezTo>
                    <a:pt x="137" y="12944"/>
                    <a:pt x="0" y="13029"/>
                    <a:pt x="38" y="13142"/>
                  </a:cubicBezTo>
                  <a:cubicBezTo>
                    <a:pt x="78" y="13256"/>
                    <a:pt x="294" y="13401"/>
                    <a:pt x="592" y="13578"/>
                  </a:cubicBezTo>
                  <a:cubicBezTo>
                    <a:pt x="893" y="13759"/>
                    <a:pt x="1276" y="13972"/>
                    <a:pt x="1609" y="14174"/>
                  </a:cubicBezTo>
                  <a:cubicBezTo>
                    <a:pt x="1943" y="14376"/>
                    <a:pt x="2222" y="14567"/>
                    <a:pt x="2417" y="14793"/>
                  </a:cubicBezTo>
                  <a:cubicBezTo>
                    <a:pt x="2612" y="15021"/>
                    <a:pt x="2722" y="15287"/>
                    <a:pt x="2867" y="15580"/>
                  </a:cubicBezTo>
                  <a:cubicBezTo>
                    <a:pt x="3015" y="15875"/>
                    <a:pt x="3197" y="16194"/>
                    <a:pt x="3389" y="16460"/>
                  </a:cubicBezTo>
                  <a:cubicBezTo>
                    <a:pt x="3583" y="16729"/>
                    <a:pt x="3785" y="16941"/>
                    <a:pt x="4051" y="17083"/>
                  </a:cubicBezTo>
                  <a:cubicBezTo>
                    <a:pt x="4316" y="17222"/>
                    <a:pt x="4650" y="17289"/>
                    <a:pt x="4823" y="17396"/>
                  </a:cubicBezTo>
                  <a:cubicBezTo>
                    <a:pt x="4993" y="17501"/>
                    <a:pt x="5007" y="17651"/>
                    <a:pt x="5100" y="18391"/>
                  </a:cubicBezTo>
                  <a:cubicBezTo>
                    <a:pt x="5189" y="19132"/>
                    <a:pt x="5359" y="20458"/>
                    <a:pt x="5861" y="21825"/>
                  </a:cubicBezTo>
                  <a:cubicBezTo>
                    <a:pt x="6362" y="23193"/>
                    <a:pt x="7194" y="24600"/>
                    <a:pt x="8187" y="25806"/>
                  </a:cubicBezTo>
                  <a:cubicBezTo>
                    <a:pt x="9176" y="27011"/>
                    <a:pt x="10320" y="28014"/>
                    <a:pt x="11259" y="28584"/>
                  </a:cubicBezTo>
                  <a:cubicBezTo>
                    <a:pt x="12195" y="29159"/>
                    <a:pt x="12925" y="29303"/>
                    <a:pt x="13975" y="29353"/>
                  </a:cubicBezTo>
                  <a:cubicBezTo>
                    <a:pt x="15023" y="29406"/>
                    <a:pt x="16392" y="29367"/>
                    <a:pt x="17238" y="29353"/>
                  </a:cubicBezTo>
                  <a:cubicBezTo>
                    <a:pt x="18081" y="29343"/>
                    <a:pt x="18408" y="29353"/>
                    <a:pt x="19400" y="30253"/>
                  </a:cubicBezTo>
                  <a:cubicBezTo>
                    <a:pt x="20389" y="31150"/>
                    <a:pt x="22045" y="32937"/>
                    <a:pt x="23047" y="33946"/>
                  </a:cubicBezTo>
                  <a:cubicBezTo>
                    <a:pt x="24050" y="34952"/>
                    <a:pt x="24401" y="35190"/>
                    <a:pt x="25010" y="35098"/>
                  </a:cubicBezTo>
                  <a:cubicBezTo>
                    <a:pt x="25032" y="35095"/>
                    <a:pt x="25049" y="35091"/>
                    <a:pt x="25071" y="35087"/>
                  </a:cubicBezTo>
                  <a:cubicBezTo>
                    <a:pt x="25107" y="35084"/>
                    <a:pt x="25138" y="35077"/>
                    <a:pt x="25174" y="35067"/>
                  </a:cubicBezTo>
                  <a:cubicBezTo>
                    <a:pt x="25769" y="34935"/>
                    <a:pt x="26535" y="34567"/>
                    <a:pt x="26932" y="34315"/>
                  </a:cubicBezTo>
                  <a:cubicBezTo>
                    <a:pt x="27371" y="34042"/>
                    <a:pt x="27371" y="33911"/>
                    <a:pt x="27272" y="33639"/>
                  </a:cubicBezTo>
                  <a:cubicBezTo>
                    <a:pt x="27173" y="33366"/>
                    <a:pt x="26978" y="32947"/>
                    <a:pt x="26691" y="32579"/>
                  </a:cubicBezTo>
                  <a:cubicBezTo>
                    <a:pt x="26406" y="32207"/>
                    <a:pt x="26028" y="31880"/>
                    <a:pt x="26321" y="32036"/>
                  </a:cubicBezTo>
                  <a:cubicBezTo>
                    <a:pt x="26612" y="32193"/>
                    <a:pt x="27577" y="32830"/>
                    <a:pt x="28151" y="33117"/>
                  </a:cubicBezTo>
                  <a:cubicBezTo>
                    <a:pt x="28725" y="33404"/>
                    <a:pt x="28906" y="33340"/>
                    <a:pt x="29199" y="33146"/>
                  </a:cubicBezTo>
                  <a:cubicBezTo>
                    <a:pt x="29494" y="32947"/>
                    <a:pt x="29895" y="32624"/>
                    <a:pt x="30196" y="32355"/>
                  </a:cubicBezTo>
                  <a:cubicBezTo>
                    <a:pt x="30497" y="32090"/>
                    <a:pt x="30692" y="31880"/>
                    <a:pt x="30734" y="31699"/>
                  </a:cubicBezTo>
                  <a:cubicBezTo>
                    <a:pt x="30781" y="31515"/>
                    <a:pt x="30678" y="31359"/>
                    <a:pt x="30057" y="30728"/>
                  </a:cubicBezTo>
                  <a:cubicBezTo>
                    <a:pt x="29441" y="30097"/>
                    <a:pt x="28307" y="28988"/>
                    <a:pt x="27599" y="28318"/>
                  </a:cubicBezTo>
                  <a:cubicBezTo>
                    <a:pt x="26889" y="27648"/>
                    <a:pt x="26602" y="27414"/>
                    <a:pt x="26450" y="27213"/>
                  </a:cubicBezTo>
                  <a:cubicBezTo>
                    <a:pt x="26426" y="27173"/>
                    <a:pt x="26400" y="27138"/>
                    <a:pt x="26382" y="27096"/>
                  </a:cubicBezTo>
                  <a:cubicBezTo>
                    <a:pt x="26155" y="27120"/>
                    <a:pt x="25961" y="26997"/>
                    <a:pt x="25591" y="26698"/>
                  </a:cubicBezTo>
                  <a:cubicBezTo>
                    <a:pt x="25029" y="26245"/>
                    <a:pt x="24061" y="25387"/>
                    <a:pt x="23615" y="24902"/>
                  </a:cubicBezTo>
                  <a:cubicBezTo>
                    <a:pt x="23168" y="24420"/>
                    <a:pt x="23246" y="24309"/>
                    <a:pt x="23512" y="23963"/>
                  </a:cubicBezTo>
                  <a:cubicBezTo>
                    <a:pt x="23777" y="23611"/>
                    <a:pt x="24231" y="23027"/>
                    <a:pt x="24476" y="22612"/>
                  </a:cubicBezTo>
                  <a:cubicBezTo>
                    <a:pt x="24717" y="22197"/>
                    <a:pt x="24749" y="21956"/>
                    <a:pt x="24780" y="21825"/>
                  </a:cubicBezTo>
                  <a:cubicBezTo>
                    <a:pt x="24808" y="21690"/>
                    <a:pt x="24840" y="21666"/>
                    <a:pt x="25443" y="21396"/>
                  </a:cubicBezTo>
                  <a:cubicBezTo>
                    <a:pt x="26046" y="21127"/>
                    <a:pt x="27219" y="20613"/>
                    <a:pt x="28261" y="19815"/>
                  </a:cubicBezTo>
                  <a:cubicBezTo>
                    <a:pt x="29302" y="19018"/>
                    <a:pt x="30217" y="17940"/>
                    <a:pt x="30667" y="17121"/>
                  </a:cubicBezTo>
                  <a:cubicBezTo>
                    <a:pt x="30898" y="16700"/>
                    <a:pt x="31007" y="16350"/>
                    <a:pt x="31064" y="16063"/>
                  </a:cubicBezTo>
                  <a:cubicBezTo>
                    <a:pt x="31054" y="15931"/>
                    <a:pt x="31036" y="15810"/>
                    <a:pt x="31004" y="15711"/>
                  </a:cubicBezTo>
                  <a:cubicBezTo>
                    <a:pt x="30859" y="15286"/>
                    <a:pt x="30445" y="15315"/>
                    <a:pt x="30547" y="15042"/>
                  </a:cubicBezTo>
                  <a:cubicBezTo>
                    <a:pt x="30653" y="14765"/>
                    <a:pt x="31277" y="14194"/>
                    <a:pt x="32025" y="13404"/>
                  </a:cubicBezTo>
                  <a:cubicBezTo>
                    <a:pt x="32777" y="12617"/>
                    <a:pt x="33648" y="11615"/>
                    <a:pt x="34240" y="10693"/>
                  </a:cubicBezTo>
                  <a:cubicBezTo>
                    <a:pt x="34832" y="9771"/>
                    <a:pt x="35144" y="8932"/>
                    <a:pt x="35297" y="8400"/>
                  </a:cubicBezTo>
                  <a:cubicBezTo>
                    <a:pt x="35445" y="7865"/>
                    <a:pt x="35431" y="7637"/>
                    <a:pt x="35399" y="7461"/>
                  </a:cubicBezTo>
                  <a:cubicBezTo>
                    <a:pt x="35368" y="7283"/>
                    <a:pt x="35314" y="7160"/>
                    <a:pt x="35166" y="7128"/>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24"/>
            <p:cNvSpPr/>
            <p:nvPr/>
          </p:nvSpPr>
          <p:spPr>
            <a:xfrm>
              <a:off x="3174500" y="3100538"/>
              <a:ext cx="883225" cy="702075"/>
            </a:xfrm>
            <a:custGeom>
              <a:rect b="b" l="l" r="r" t="t"/>
              <a:pathLst>
                <a:path extrusionOk="0" h="28083" w="35329">
                  <a:moveTo>
                    <a:pt x="0" y="6145"/>
                  </a:moveTo>
                  <a:cubicBezTo>
                    <a:pt x="95" y="6238"/>
                    <a:pt x="264" y="6347"/>
                    <a:pt x="476" y="6472"/>
                  </a:cubicBezTo>
                  <a:cubicBezTo>
                    <a:pt x="776" y="6651"/>
                    <a:pt x="1159" y="6867"/>
                    <a:pt x="1492" y="7069"/>
                  </a:cubicBezTo>
                  <a:cubicBezTo>
                    <a:pt x="1823" y="7271"/>
                    <a:pt x="2104" y="7459"/>
                    <a:pt x="2299" y="7687"/>
                  </a:cubicBezTo>
                  <a:cubicBezTo>
                    <a:pt x="2495" y="7915"/>
                    <a:pt x="2605" y="8182"/>
                    <a:pt x="2752" y="8476"/>
                  </a:cubicBezTo>
                  <a:cubicBezTo>
                    <a:pt x="2898" y="8768"/>
                    <a:pt x="3081" y="9088"/>
                    <a:pt x="3273" y="9354"/>
                  </a:cubicBezTo>
                  <a:cubicBezTo>
                    <a:pt x="3464" y="9621"/>
                    <a:pt x="3666" y="9837"/>
                    <a:pt x="3934" y="9976"/>
                  </a:cubicBezTo>
                  <a:cubicBezTo>
                    <a:pt x="4201" y="10116"/>
                    <a:pt x="4533" y="10182"/>
                    <a:pt x="4705" y="10288"/>
                  </a:cubicBezTo>
                  <a:cubicBezTo>
                    <a:pt x="4877" y="10396"/>
                    <a:pt x="4891" y="10546"/>
                    <a:pt x="4983" y="11285"/>
                  </a:cubicBezTo>
                  <a:cubicBezTo>
                    <a:pt x="5073" y="12024"/>
                    <a:pt x="5243" y="13353"/>
                    <a:pt x="5744" y="14720"/>
                  </a:cubicBezTo>
                  <a:cubicBezTo>
                    <a:pt x="6246" y="16087"/>
                    <a:pt x="7079" y="17494"/>
                    <a:pt x="8069" y="18699"/>
                  </a:cubicBezTo>
                  <a:cubicBezTo>
                    <a:pt x="9059" y="19903"/>
                    <a:pt x="10204" y="20906"/>
                    <a:pt x="11142" y="21479"/>
                  </a:cubicBezTo>
                  <a:cubicBezTo>
                    <a:pt x="12080" y="22053"/>
                    <a:pt x="12809" y="22196"/>
                    <a:pt x="13858" y="22248"/>
                  </a:cubicBezTo>
                  <a:cubicBezTo>
                    <a:pt x="14906" y="22300"/>
                    <a:pt x="16273" y="22261"/>
                    <a:pt x="17120" y="22248"/>
                  </a:cubicBezTo>
                  <a:cubicBezTo>
                    <a:pt x="17967" y="22235"/>
                    <a:pt x="18293" y="22248"/>
                    <a:pt x="19282" y="23147"/>
                  </a:cubicBezTo>
                  <a:cubicBezTo>
                    <a:pt x="20272" y="24046"/>
                    <a:pt x="21926" y="25829"/>
                    <a:pt x="22929" y="26839"/>
                  </a:cubicBezTo>
                  <a:cubicBezTo>
                    <a:pt x="23932" y="27848"/>
                    <a:pt x="24284" y="28083"/>
                    <a:pt x="24896" y="27991"/>
                  </a:cubicBezTo>
                  <a:cubicBezTo>
                    <a:pt x="25507" y="27900"/>
                    <a:pt x="26381" y="27483"/>
                    <a:pt x="26816" y="27210"/>
                  </a:cubicBezTo>
                  <a:cubicBezTo>
                    <a:pt x="27253" y="26936"/>
                    <a:pt x="27253" y="26807"/>
                    <a:pt x="27155" y="26533"/>
                  </a:cubicBezTo>
                  <a:cubicBezTo>
                    <a:pt x="27111" y="26407"/>
                    <a:pt x="27045" y="26249"/>
                    <a:pt x="26958" y="26081"/>
                  </a:cubicBezTo>
                  <a:cubicBezTo>
                    <a:pt x="26773" y="26195"/>
                    <a:pt x="26603" y="26299"/>
                    <a:pt x="26458" y="26387"/>
                  </a:cubicBezTo>
                  <a:cubicBezTo>
                    <a:pt x="25645" y="26882"/>
                    <a:pt x="25593" y="26882"/>
                    <a:pt x="25540" y="26882"/>
                  </a:cubicBezTo>
                  <a:cubicBezTo>
                    <a:pt x="25488" y="26882"/>
                    <a:pt x="25435" y="26882"/>
                    <a:pt x="25351" y="26875"/>
                  </a:cubicBezTo>
                  <a:cubicBezTo>
                    <a:pt x="25266" y="26869"/>
                    <a:pt x="25150" y="26855"/>
                    <a:pt x="24055" y="25546"/>
                  </a:cubicBezTo>
                  <a:cubicBezTo>
                    <a:pt x="22961" y="24237"/>
                    <a:pt x="20890" y="21632"/>
                    <a:pt x="19848" y="20324"/>
                  </a:cubicBezTo>
                  <a:cubicBezTo>
                    <a:pt x="18807" y="19015"/>
                    <a:pt x="18793" y="19002"/>
                    <a:pt x="18475" y="19015"/>
                  </a:cubicBezTo>
                  <a:cubicBezTo>
                    <a:pt x="18156" y="19027"/>
                    <a:pt x="17530" y="19067"/>
                    <a:pt x="16892" y="19041"/>
                  </a:cubicBezTo>
                  <a:cubicBezTo>
                    <a:pt x="16254" y="19015"/>
                    <a:pt x="15603" y="18923"/>
                    <a:pt x="14796" y="18780"/>
                  </a:cubicBezTo>
                  <a:cubicBezTo>
                    <a:pt x="13988" y="18638"/>
                    <a:pt x="13024" y="18442"/>
                    <a:pt x="12008" y="17862"/>
                  </a:cubicBezTo>
                  <a:cubicBezTo>
                    <a:pt x="10992" y="17283"/>
                    <a:pt x="9925" y="16318"/>
                    <a:pt x="9065" y="15062"/>
                  </a:cubicBezTo>
                  <a:cubicBezTo>
                    <a:pt x="8205" y="13805"/>
                    <a:pt x="7555" y="12256"/>
                    <a:pt x="7222" y="11403"/>
                  </a:cubicBezTo>
                  <a:cubicBezTo>
                    <a:pt x="6889" y="10550"/>
                    <a:pt x="6877" y="10394"/>
                    <a:pt x="7020" y="10139"/>
                  </a:cubicBezTo>
                  <a:cubicBezTo>
                    <a:pt x="7164" y="9885"/>
                    <a:pt x="7463" y="9533"/>
                    <a:pt x="7717" y="9254"/>
                  </a:cubicBezTo>
                  <a:cubicBezTo>
                    <a:pt x="7971" y="8973"/>
                    <a:pt x="8179" y="8765"/>
                    <a:pt x="8258" y="8661"/>
                  </a:cubicBezTo>
                  <a:cubicBezTo>
                    <a:pt x="8335" y="8557"/>
                    <a:pt x="8283" y="8557"/>
                    <a:pt x="8017" y="8667"/>
                  </a:cubicBezTo>
                  <a:cubicBezTo>
                    <a:pt x="7750" y="8778"/>
                    <a:pt x="7268" y="9000"/>
                    <a:pt x="6903" y="9077"/>
                  </a:cubicBezTo>
                  <a:cubicBezTo>
                    <a:pt x="6539" y="9156"/>
                    <a:pt x="6292" y="9090"/>
                    <a:pt x="5913" y="8940"/>
                  </a:cubicBezTo>
                  <a:cubicBezTo>
                    <a:pt x="5536" y="8790"/>
                    <a:pt x="5027" y="8557"/>
                    <a:pt x="4615" y="8214"/>
                  </a:cubicBezTo>
                  <a:cubicBezTo>
                    <a:pt x="4201" y="7873"/>
                    <a:pt x="3882" y="7423"/>
                    <a:pt x="3718" y="7176"/>
                  </a:cubicBezTo>
                  <a:cubicBezTo>
                    <a:pt x="3556" y="6928"/>
                    <a:pt x="3550" y="6882"/>
                    <a:pt x="3510" y="6851"/>
                  </a:cubicBezTo>
                  <a:cubicBezTo>
                    <a:pt x="3471" y="6818"/>
                    <a:pt x="3400" y="6799"/>
                    <a:pt x="2849" y="6697"/>
                  </a:cubicBezTo>
                  <a:cubicBezTo>
                    <a:pt x="2299" y="6597"/>
                    <a:pt x="1270" y="6414"/>
                    <a:pt x="597" y="6274"/>
                  </a:cubicBezTo>
                  <a:cubicBezTo>
                    <a:pt x="358" y="6225"/>
                    <a:pt x="164" y="6180"/>
                    <a:pt x="0" y="6145"/>
                  </a:cubicBezTo>
                  <a:close/>
                  <a:moveTo>
                    <a:pt x="27522" y="25729"/>
                  </a:moveTo>
                  <a:cubicBezTo>
                    <a:pt x="27707" y="25838"/>
                    <a:pt x="27884" y="25937"/>
                    <a:pt x="28035" y="26012"/>
                  </a:cubicBezTo>
                  <a:cubicBezTo>
                    <a:pt x="28608" y="26299"/>
                    <a:pt x="28790" y="26233"/>
                    <a:pt x="29084" y="26037"/>
                  </a:cubicBezTo>
                  <a:cubicBezTo>
                    <a:pt x="29376" y="25842"/>
                    <a:pt x="29781" y="25517"/>
                    <a:pt x="30080" y="25250"/>
                  </a:cubicBezTo>
                  <a:cubicBezTo>
                    <a:pt x="30380" y="24983"/>
                    <a:pt x="30574" y="24774"/>
                    <a:pt x="30620" y="24593"/>
                  </a:cubicBezTo>
                  <a:cubicBezTo>
                    <a:pt x="30656" y="24448"/>
                    <a:pt x="30598" y="24320"/>
                    <a:pt x="30264" y="23958"/>
                  </a:cubicBezTo>
                  <a:cubicBezTo>
                    <a:pt x="30125" y="24058"/>
                    <a:pt x="29953" y="24173"/>
                    <a:pt x="29748" y="24310"/>
                  </a:cubicBezTo>
                  <a:cubicBezTo>
                    <a:pt x="29161" y="24697"/>
                    <a:pt x="28286" y="25252"/>
                    <a:pt x="27522" y="25729"/>
                  </a:cubicBezTo>
                  <a:close/>
                  <a:moveTo>
                    <a:pt x="23537" y="17838"/>
                  </a:moveTo>
                  <a:cubicBezTo>
                    <a:pt x="23104" y="17532"/>
                    <a:pt x="22966" y="17428"/>
                    <a:pt x="22903" y="17335"/>
                  </a:cubicBezTo>
                  <a:cubicBezTo>
                    <a:pt x="22805" y="17192"/>
                    <a:pt x="22884" y="17075"/>
                    <a:pt x="23033" y="16651"/>
                  </a:cubicBezTo>
                  <a:cubicBezTo>
                    <a:pt x="23183" y="16228"/>
                    <a:pt x="23404" y="15498"/>
                    <a:pt x="23450" y="14867"/>
                  </a:cubicBezTo>
                  <a:cubicBezTo>
                    <a:pt x="23495" y="14235"/>
                    <a:pt x="23366" y="13702"/>
                    <a:pt x="23281" y="13388"/>
                  </a:cubicBezTo>
                  <a:cubicBezTo>
                    <a:pt x="23196" y="13076"/>
                    <a:pt x="23156" y="12985"/>
                    <a:pt x="23183" y="12953"/>
                  </a:cubicBezTo>
                  <a:cubicBezTo>
                    <a:pt x="23208" y="12920"/>
                    <a:pt x="23300" y="12947"/>
                    <a:pt x="23522" y="12978"/>
                  </a:cubicBezTo>
                  <a:cubicBezTo>
                    <a:pt x="23743" y="13011"/>
                    <a:pt x="24095" y="13051"/>
                    <a:pt x="24577" y="12947"/>
                  </a:cubicBezTo>
                  <a:cubicBezTo>
                    <a:pt x="25058" y="12843"/>
                    <a:pt x="25671" y="12595"/>
                    <a:pt x="26589" y="12021"/>
                  </a:cubicBezTo>
                  <a:cubicBezTo>
                    <a:pt x="27507" y="11449"/>
                    <a:pt x="28732" y="10550"/>
                    <a:pt x="29598" y="9820"/>
                  </a:cubicBezTo>
                  <a:cubicBezTo>
                    <a:pt x="30166" y="9341"/>
                    <a:pt x="30582" y="8935"/>
                    <a:pt x="30886" y="8601"/>
                  </a:cubicBezTo>
                  <a:lnTo>
                    <a:pt x="30887" y="8605"/>
                  </a:lnTo>
                  <a:cubicBezTo>
                    <a:pt x="30920" y="8703"/>
                    <a:pt x="30938" y="8826"/>
                    <a:pt x="30948" y="8958"/>
                  </a:cubicBezTo>
                  <a:cubicBezTo>
                    <a:pt x="30890" y="9245"/>
                    <a:pt x="30782" y="9597"/>
                    <a:pt x="30551" y="10018"/>
                  </a:cubicBezTo>
                  <a:cubicBezTo>
                    <a:pt x="30102" y="10834"/>
                    <a:pt x="29186" y="11912"/>
                    <a:pt x="28144" y="12709"/>
                  </a:cubicBezTo>
                  <a:cubicBezTo>
                    <a:pt x="27101" y="13507"/>
                    <a:pt x="25928" y="14022"/>
                    <a:pt x="25327" y="14292"/>
                  </a:cubicBezTo>
                  <a:cubicBezTo>
                    <a:pt x="24726" y="14561"/>
                    <a:pt x="24694" y="14584"/>
                    <a:pt x="24662" y="14718"/>
                  </a:cubicBezTo>
                  <a:cubicBezTo>
                    <a:pt x="24632" y="14851"/>
                    <a:pt x="24600" y="15093"/>
                    <a:pt x="24357" y="15507"/>
                  </a:cubicBezTo>
                  <a:cubicBezTo>
                    <a:pt x="24115" y="15921"/>
                    <a:pt x="23662" y="16508"/>
                    <a:pt x="23396" y="16855"/>
                  </a:cubicBezTo>
                  <a:cubicBezTo>
                    <a:pt x="23131" y="17203"/>
                    <a:pt x="23052" y="17312"/>
                    <a:pt x="23498" y="17796"/>
                  </a:cubicBezTo>
                  <a:close/>
                  <a:moveTo>
                    <a:pt x="30444" y="7904"/>
                  </a:moveTo>
                  <a:cubicBezTo>
                    <a:pt x="30286" y="7969"/>
                    <a:pt x="30119" y="8036"/>
                    <a:pt x="29949" y="8101"/>
                  </a:cubicBezTo>
                  <a:cubicBezTo>
                    <a:pt x="29304" y="8349"/>
                    <a:pt x="28614" y="8570"/>
                    <a:pt x="28093" y="8707"/>
                  </a:cubicBezTo>
                  <a:cubicBezTo>
                    <a:pt x="27572" y="8844"/>
                    <a:pt x="27220" y="8896"/>
                    <a:pt x="27266" y="8837"/>
                  </a:cubicBezTo>
                  <a:cubicBezTo>
                    <a:pt x="27311" y="8779"/>
                    <a:pt x="27754" y="8609"/>
                    <a:pt x="28647" y="7866"/>
                  </a:cubicBezTo>
                  <a:cubicBezTo>
                    <a:pt x="29538" y="7125"/>
                    <a:pt x="30880" y="5808"/>
                    <a:pt x="31850" y="4566"/>
                  </a:cubicBezTo>
                  <a:cubicBezTo>
                    <a:pt x="32821" y="3322"/>
                    <a:pt x="33420" y="2149"/>
                    <a:pt x="33993" y="1133"/>
                  </a:cubicBezTo>
                  <a:cubicBezTo>
                    <a:pt x="34198" y="769"/>
                    <a:pt x="34401" y="423"/>
                    <a:pt x="34615" y="74"/>
                  </a:cubicBezTo>
                  <a:cubicBezTo>
                    <a:pt x="34800" y="21"/>
                    <a:pt x="34946" y="1"/>
                    <a:pt x="35049" y="22"/>
                  </a:cubicBezTo>
                  <a:cubicBezTo>
                    <a:pt x="35199" y="55"/>
                    <a:pt x="35251" y="180"/>
                    <a:pt x="35282" y="355"/>
                  </a:cubicBezTo>
                  <a:cubicBezTo>
                    <a:pt x="35315" y="530"/>
                    <a:pt x="35328" y="759"/>
                    <a:pt x="35178" y="1293"/>
                  </a:cubicBezTo>
                  <a:cubicBezTo>
                    <a:pt x="35028" y="1826"/>
                    <a:pt x="34716" y="2667"/>
                    <a:pt x="34123" y="3588"/>
                  </a:cubicBezTo>
                  <a:cubicBezTo>
                    <a:pt x="33531" y="4510"/>
                    <a:pt x="32658" y="5513"/>
                    <a:pt x="31909" y="6300"/>
                  </a:cubicBezTo>
                  <a:cubicBezTo>
                    <a:pt x="31187" y="7060"/>
                    <a:pt x="30579" y="7621"/>
                    <a:pt x="30444" y="7904"/>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24"/>
            <p:cNvSpPr/>
            <p:nvPr/>
          </p:nvSpPr>
          <p:spPr>
            <a:xfrm>
              <a:off x="3161900" y="3212613"/>
              <a:ext cx="107475" cy="79600"/>
            </a:xfrm>
            <a:custGeom>
              <a:rect b="b" l="l" r="r" t="t"/>
              <a:pathLst>
                <a:path extrusionOk="0" h="3184" w="4299">
                  <a:moveTo>
                    <a:pt x="1348" y="653"/>
                  </a:moveTo>
                  <a:cubicBezTo>
                    <a:pt x="1760" y="401"/>
                    <a:pt x="2201" y="201"/>
                    <a:pt x="2662" y="59"/>
                  </a:cubicBezTo>
                  <a:cubicBezTo>
                    <a:pt x="2760" y="28"/>
                    <a:pt x="2860" y="0"/>
                    <a:pt x="2962" y="5"/>
                  </a:cubicBezTo>
                  <a:cubicBezTo>
                    <a:pt x="3129" y="13"/>
                    <a:pt x="3279" y="107"/>
                    <a:pt x="3407" y="213"/>
                  </a:cubicBezTo>
                  <a:cubicBezTo>
                    <a:pt x="4040" y="742"/>
                    <a:pt x="4299" y="1675"/>
                    <a:pt x="4028" y="2453"/>
                  </a:cubicBezTo>
                  <a:cubicBezTo>
                    <a:pt x="3901" y="2818"/>
                    <a:pt x="3588" y="3184"/>
                    <a:pt x="3203" y="3137"/>
                  </a:cubicBezTo>
                  <a:cubicBezTo>
                    <a:pt x="3093" y="3123"/>
                    <a:pt x="2990" y="3076"/>
                    <a:pt x="2889" y="3030"/>
                  </a:cubicBezTo>
                  <a:cubicBezTo>
                    <a:pt x="2618" y="2905"/>
                    <a:pt x="2345" y="2780"/>
                    <a:pt x="2073" y="2656"/>
                  </a:cubicBezTo>
                  <a:cubicBezTo>
                    <a:pt x="1475" y="2380"/>
                    <a:pt x="871" y="2102"/>
                    <a:pt x="352" y="1697"/>
                  </a:cubicBezTo>
                  <a:cubicBezTo>
                    <a:pt x="99" y="1501"/>
                    <a:pt x="0" y="1215"/>
                    <a:pt x="343" y="1102"/>
                  </a:cubicBezTo>
                  <a:cubicBezTo>
                    <a:pt x="714" y="979"/>
                    <a:pt x="1007" y="861"/>
                    <a:pt x="1348" y="653"/>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24"/>
            <p:cNvSpPr/>
            <p:nvPr/>
          </p:nvSpPr>
          <p:spPr>
            <a:xfrm>
              <a:off x="3951250" y="3145963"/>
              <a:ext cx="5000" cy="675"/>
            </a:xfrm>
            <a:custGeom>
              <a:rect b="b" l="l" r="r" t="t"/>
              <a:pathLst>
                <a:path extrusionOk="0" h="27" w="200">
                  <a:moveTo>
                    <a:pt x="0" y="0"/>
                  </a:moveTo>
                  <a:cubicBezTo>
                    <a:pt x="12" y="10"/>
                    <a:pt x="200" y="27"/>
                    <a:pt x="0"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24"/>
            <p:cNvSpPr/>
            <p:nvPr/>
          </p:nvSpPr>
          <p:spPr>
            <a:xfrm>
              <a:off x="3150375" y="2906163"/>
              <a:ext cx="924800" cy="926100"/>
            </a:xfrm>
            <a:custGeom>
              <a:rect b="b" l="l" r="r" t="t"/>
              <a:pathLst>
                <a:path extrusionOk="0" h="37044" w="36992">
                  <a:moveTo>
                    <a:pt x="35642" y="6116"/>
                  </a:moveTo>
                  <a:cubicBezTo>
                    <a:pt x="35982" y="5543"/>
                    <a:pt x="36034" y="5252"/>
                    <a:pt x="36170" y="5096"/>
                  </a:cubicBezTo>
                  <a:cubicBezTo>
                    <a:pt x="36258" y="4894"/>
                    <a:pt x="36358" y="4664"/>
                    <a:pt x="36445" y="4441"/>
                  </a:cubicBezTo>
                  <a:cubicBezTo>
                    <a:pt x="36544" y="4186"/>
                    <a:pt x="36629" y="3944"/>
                    <a:pt x="36715" y="3696"/>
                  </a:cubicBezTo>
                  <a:lnTo>
                    <a:pt x="36655" y="3707"/>
                  </a:lnTo>
                  <a:cubicBezTo>
                    <a:pt x="36750" y="2842"/>
                    <a:pt x="36991" y="2069"/>
                    <a:pt x="36847" y="1155"/>
                  </a:cubicBezTo>
                  <a:cubicBezTo>
                    <a:pt x="36701" y="0"/>
                    <a:pt x="35882" y="432"/>
                    <a:pt x="35304" y="865"/>
                  </a:cubicBezTo>
                  <a:lnTo>
                    <a:pt x="34968" y="1201"/>
                  </a:lnTo>
                  <a:cubicBezTo>
                    <a:pt x="33476" y="2601"/>
                    <a:pt x="32608" y="3274"/>
                    <a:pt x="30874" y="4526"/>
                  </a:cubicBezTo>
                  <a:cubicBezTo>
                    <a:pt x="30580" y="4720"/>
                    <a:pt x="30506" y="4785"/>
                    <a:pt x="30296" y="4820"/>
                  </a:cubicBezTo>
                  <a:cubicBezTo>
                    <a:pt x="29762" y="5210"/>
                    <a:pt x="29248" y="5550"/>
                    <a:pt x="28949" y="5748"/>
                  </a:cubicBezTo>
                  <a:cubicBezTo>
                    <a:pt x="28832" y="5826"/>
                    <a:pt x="28751" y="5883"/>
                    <a:pt x="28690" y="5922"/>
                  </a:cubicBezTo>
                  <a:lnTo>
                    <a:pt x="28705" y="5922"/>
                  </a:lnTo>
                  <a:cubicBezTo>
                    <a:pt x="28514" y="6116"/>
                    <a:pt x="28223" y="6262"/>
                    <a:pt x="27982" y="6405"/>
                  </a:cubicBezTo>
                  <a:cubicBezTo>
                    <a:pt x="25948" y="7722"/>
                    <a:pt x="24137" y="8737"/>
                    <a:pt x="22258" y="9742"/>
                  </a:cubicBezTo>
                  <a:cubicBezTo>
                    <a:pt x="22258" y="9742"/>
                    <a:pt x="22038" y="9849"/>
                    <a:pt x="21773" y="9983"/>
                  </a:cubicBezTo>
                  <a:cubicBezTo>
                    <a:pt x="21372" y="10183"/>
                    <a:pt x="20869" y="10440"/>
                    <a:pt x="20830" y="10509"/>
                  </a:cubicBezTo>
                  <a:cubicBezTo>
                    <a:pt x="20812" y="10519"/>
                    <a:pt x="20794" y="10527"/>
                    <a:pt x="20776" y="10537"/>
                  </a:cubicBezTo>
                  <a:cubicBezTo>
                    <a:pt x="19969" y="10970"/>
                    <a:pt x="19132" y="11415"/>
                    <a:pt x="18253" y="11898"/>
                  </a:cubicBezTo>
                  <a:cubicBezTo>
                    <a:pt x="18037" y="12026"/>
                    <a:pt x="17786" y="12228"/>
                    <a:pt x="17566" y="12242"/>
                  </a:cubicBezTo>
                  <a:cubicBezTo>
                    <a:pt x="17183" y="12479"/>
                    <a:pt x="16807" y="12695"/>
                    <a:pt x="16538" y="12833"/>
                  </a:cubicBezTo>
                  <a:cubicBezTo>
                    <a:pt x="16389" y="12914"/>
                    <a:pt x="16276" y="12968"/>
                    <a:pt x="16180" y="13003"/>
                  </a:cubicBezTo>
                  <a:cubicBezTo>
                    <a:pt x="15652" y="13245"/>
                    <a:pt x="15170" y="13535"/>
                    <a:pt x="14688" y="13776"/>
                  </a:cubicBezTo>
                  <a:cubicBezTo>
                    <a:pt x="14014" y="14113"/>
                    <a:pt x="13723" y="14305"/>
                    <a:pt x="13001" y="14208"/>
                  </a:cubicBezTo>
                  <a:cubicBezTo>
                    <a:pt x="12785" y="13450"/>
                    <a:pt x="12661" y="13209"/>
                    <a:pt x="12651" y="13043"/>
                  </a:cubicBezTo>
                  <a:cubicBezTo>
                    <a:pt x="12491" y="12515"/>
                    <a:pt x="12320" y="12129"/>
                    <a:pt x="12204" y="11887"/>
                  </a:cubicBezTo>
                  <a:cubicBezTo>
                    <a:pt x="12115" y="11700"/>
                    <a:pt x="12055" y="11603"/>
                    <a:pt x="12055" y="11603"/>
                  </a:cubicBezTo>
                  <a:cubicBezTo>
                    <a:pt x="11970" y="11526"/>
                    <a:pt x="11828" y="11373"/>
                    <a:pt x="11395" y="11075"/>
                  </a:cubicBezTo>
                  <a:cubicBezTo>
                    <a:pt x="11023" y="10813"/>
                    <a:pt x="10435" y="10444"/>
                    <a:pt x="9917" y="10169"/>
                  </a:cubicBezTo>
                  <a:cubicBezTo>
                    <a:pt x="9793" y="10111"/>
                    <a:pt x="9670" y="10051"/>
                    <a:pt x="9245" y="9924"/>
                  </a:cubicBezTo>
                  <a:cubicBezTo>
                    <a:pt x="8347" y="9623"/>
                    <a:pt x="8028" y="9700"/>
                    <a:pt x="7571" y="9682"/>
                  </a:cubicBezTo>
                  <a:cubicBezTo>
                    <a:pt x="7185" y="9718"/>
                    <a:pt x="6767" y="9789"/>
                    <a:pt x="6359" y="9884"/>
                  </a:cubicBezTo>
                  <a:cubicBezTo>
                    <a:pt x="5724" y="10034"/>
                    <a:pt x="5109" y="10242"/>
                    <a:pt x="4779" y="10353"/>
                  </a:cubicBezTo>
                  <a:cubicBezTo>
                    <a:pt x="4779" y="10353"/>
                    <a:pt x="3499" y="10913"/>
                    <a:pt x="3102" y="11940"/>
                  </a:cubicBezTo>
                  <a:cubicBezTo>
                    <a:pt x="3070" y="12025"/>
                    <a:pt x="0" y="13553"/>
                    <a:pt x="0" y="13553"/>
                  </a:cubicBezTo>
                  <a:cubicBezTo>
                    <a:pt x="0" y="13553"/>
                    <a:pt x="1117" y="14471"/>
                    <a:pt x="1131" y="14477"/>
                  </a:cubicBezTo>
                  <a:cubicBezTo>
                    <a:pt x="1305" y="14580"/>
                    <a:pt x="2931" y="15318"/>
                    <a:pt x="3222" y="16087"/>
                  </a:cubicBezTo>
                  <a:cubicBezTo>
                    <a:pt x="3609" y="17242"/>
                    <a:pt x="4377" y="18160"/>
                    <a:pt x="5679" y="18496"/>
                  </a:cubicBezTo>
                  <a:cubicBezTo>
                    <a:pt x="5246" y="22013"/>
                    <a:pt x="7752" y="26542"/>
                    <a:pt x="10400" y="28661"/>
                  </a:cubicBezTo>
                  <a:cubicBezTo>
                    <a:pt x="11314" y="29385"/>
                    <a:pt x="12423" y="29962"/>
                    <a:pt x="13628" y="30346"/>
                  </a:cubicBezTo>
                  <a:cubicBezTo>
                    <a:pt x="15120" y="30827"/>
                    <a:pt x="16516" y="30827"/>
                    <a:pt x="18108" y="30781"/>
                  </a:cubicBezTo>
                  <a:cubicBezTo>
                    <a:pt x="18590" y="30731"/>
                    <a:pt x="19214" y="30585"/>
                    <a:pt x="19649" y="30635"/>
                  </a:cubicBezTo>
                  <a:cubicBezTo>
                    <a:pt x="19795" y="30686"/>
                    <a:pt x="23743" y="35020"/>
                    <a:pt x="23743" y="35020"/>
                  </a:cubicBezTo>
                  <a:cubicBezTo>
                    <a:pt x="24129" y="35406"/>
                    <a:pt x="24465" y="35789"/>
                    <a:pt x="24853" y="36175"/>
                  </a:cubicBezTo>
                  <a:cubicBezTo>
                    <a:pt x="25476" y="36707"/>
                    <a:pt x="25525" y="37043"/>
                    <a:pt x="26200" y="36561"/>
                  </a:cubicBezTo>
                  <a:cubicBezTo>
                    <a:pt x="26441" y="36416"/>
                    <a:pt x="26681" y="36320"/>
                    <a:pt x="26922" y="36175"/>
                  </a:cubicBezTo>
                  <a:cubicBezTo>
                    <a:pt x="27163" y="36030"/>
                    <a:pt x="27355" y="35884"/>
                    <a:pt x="27596" y="35742"/>
                  </a:cubicBezTo>
                  <a:cubicBezTo>
                    <a:pt x="27837" y="35597"/>
                    <a:pt x="28801" y="35020"/>
                    <a:pt x="28945" y="34874"/>
                  </a:cubicBezTo>
                  <a:cubicBezTo>
                    <a:pt x="28755" y="34537"/>
                    <a:pt x="27982" y="33623"/>
                    <a:pt x="27645" y="33287"/>
                  </a:cubicBezTo>
                  <a:lnTo>
                    <a:pt x="29091" y="34201"/>
                  </a:lnTo>
                  <a:cubicBezTo>
                    <a:pt x="29236" y="34346"/>
                    <a:pt x="29378" y="34442"/>
                    <a:pt x="29523" y="34537"/>
                  </a:cubicBezTo>
                  <a:cubicBezTo>
                    <a:pt x="29669" y="34537"/>
                    <a:pt x="31402" y="33287"/>
                    <a:pt x="31643" y="33141"/>
                  </a:cubicBezTo>
                  <a:cubicBezTo>
                    <a:pt x="32075" y="32850"/>
                    <a:pt x="32462" y="32659"/>
                    <a:pt x="32462" y="32223"/>
                  </a:cubicBezTo>
                  <a:cubicBezTo>
                    <a:pt x="32511" y="31887"/>
                    <a:pt x="32415" y="31745"/>
                    <a:pt x="32221" y="31600"/>
                  </a:cubicBezTo>
                  <a:lnTo>
                    <a:pt x="24321" y="25241"/>
                  </a:lnTo>
                  <a:cubicBezTo>
                    <a:pt x="24994" y="24663"/>
                    <a:pt x="25381" y="24181"/>
                    <a:pt x="25671" y="23313"/>
                  </a:cubicBezTo>
                  <a:cubicBezTo>
                    <a:pt x="25911" y="22735"/>
                    <a:pt x="25717" y="22785"/>
                    <a:pt x="26054" y="22640"/>
                  </a:cubicBezTo>
                  <a:cubicBezTo>
                    <a:pt x="27117" y="22203"/>
                    <a:pt x="27982" y="21626"/>
                    <a:pt x="28801" y="21097"/>
                  </a:cubicBezTo>
                  <a:cubicBezTo>
                    <a:pt x="29814" y="20470"/>
                    <a:pt x="30342" y="19798"/>
                    <a:pt x="31115" y="19074"/>
                  </a:cubicBezTo>
                  <a:cubicBezTo>
                    <a:pt x="31778" y="18316"/>
                    <a:pt x="32395" y="17323"/>
                    <a:pt x="32504" y="16235"/>
                  </a:cubicBezTo>
                  <a:cubicBezTo>
                    <a:pt x="32518" y="16012"/>
                    <a:pt x="32529" y="15846"/>
                    <a:pt x="32533" y="15729"/>
                  </a:cubicBezTo>
                  <a:cubicBezTo>
                    <a:pt x="32535" y="15541"/>
                    <a:pt x="32511" y="15476"/>
                    <a:pt x="32480" y="15441"/>
                  </a:cubicBezTo>
                  <a:cubicBezTo>
                    <a:pt x="32450" y="15409"/>
                    <a:pt x="32412" y="15406"/>
                    <a:pt x="32365" y="15403"/>
                  </a:cubicBezTo>
                  <a:cubicBezTo>
                    <a:pt x="32320" y="15403"/>
                    <a:pt x="32266" y="15403"/>
                    <a:pt x="32177" y="15417"/>
                  </a:cubicBezTo>
                  <a:cubicBezTo>
                    <a:pt x="32086" y="15434"/>
                    <a:pt x="31954" y="15466"/>
                    <a:pt x="31880" y="15484"/>
                  </a:cubicBezTo>
                  <a:cubicBezTo>
                    <a:pt x="31806" y="15502"/>
                    <a:pt x="31784" y="15505"/>
                    <a:pt x="31894" y="15420"/>
                  </a:cubicBezTo>
                  <a:cubicBezTo>
                    <a:pt x="31997" y="15342"/>
                    <a:pt x="32209" y="15186"/>
                    <a:pt x="32464" y="15027"/>
                  </a:cubicBezTo>
                  <a:lnTo>
                    <a:pt x="32415" y="15027"/>
                  </a:lnTo>
                  <a:cubicBezTo>
                    <a:pt x="32511" y="14881"/>
                    <a:pt x="35017" y="13198"/>
                    <a:pt x="35931" y="10788"/>
                  </a:cubicBezTo>
                  <a:cubicBezTo>
                    <a:pt x="36123" y="10355"/>
                    <a:pt x="36268" y="9823"/>
                    <a:pt x="36414" y="9342"/>
                  </a:cubicBezTo>
                  <a:cubicBezTo>
                    <a:pt x="36555" y="8864"/>
                    <a:pt x="36701" y="8236"/>
                    <a:pt x="36509" y="7705"/>
                  </a:cubicBezTo>
                  <a:cubicBezTo>
                    <a:pt x="36172" y="6839"/>
                    <a:pt x="35208" y="7899"/>
                    <a:pt x="33908" y="8282"/>
                  </a:cubicBezTo>
                  <a:lnTo>
                    <a:pt x="34822" y="7222"/>
                  </a:lnTo>
                  <a:cubicBezTo>
                    <a:pt x="35159" y="6840"/>
                    <a:pt x="35354" y="6549"/>
                    <a:pt x="35642" y="6116"/>
                  </a:cubicBezTo>
                  <a:close/>
                  <a:moveTo>
                    <a:pt x="3754" y="13726"/>
                  </a:moveTo>
                  <a:cubicBezTo>
                    <a:pt x="2741" y="13585"/>
                    <a:pt x="2213" y="13630"/>
                    <a:pt x="1586" y="13535"/>
                  </a:cubicBezTo>
                  <a:cubicBezTo>
                    <a:pt x="1731" y="13389"/>
                    <a:pt x="2163" y="13148"/>
                    <a:pt x="2403" y="13053"/>
                  </a:cubicBezTo>
                  <a:cubicBezTo>
                    <a:pt x="2791" y="12861"/>
                    <a:pt x="2886" y="12762"/>
                    <a:pt x="3414" y="12812"/>
                  </a:cubicBezTo>
                  <a:cubicBezTo>
                    <a:pt x="4233" y="12861"/>
                    <a:pt x="4474" y="13775"/>
                    <a:pt x="4428" y="14303"/>
                  </a:cubicBezTo>
                  <a:cubicBezTo>
                    <a:pt x="4377" y="14544"/>
                    <a:pt x="4091" y="14981"/>
                    <a:pt x="3946" y="15076"/>
                  </a:cubicBezTo>
                  <a:cubicBezTo>
                    <a:pt x="3754" y="15268"/>
                    <a:pt x="3705" y="15172"/>
                    <a:pt x="3513" y="15076"/>
                  </a:cubicBezTo>
                  <a:lnTo>
                    <a:pt x="1489" y="13967"/>
                  </a:lnTo>
                  <a:cubicBezTo>
                    <a:pt x="1922" y="13775"/>
                    <a:pt x="3754" y="14208"/>
                    <a:pt x="4137" y="14063"/>
                  </a:cubicBezTo>
                  <a:cubicBezTo>
                    <a:pt x="4233" y="13726"/>
                    <a:pt x="4092" y="13775"/>
                    <a:pt x="3754" y="13726"/>
                  </a:cubicBezTo>
                  <a:close/>
                  <a:moveTo>
                    <a:pt x="25958" y="35789"/>
                  </a:moveTo>
                  <a:cubicBezTo>
                    <a:pt x="25948" y="35781"/>
                    <a:pt x="25937" y="35771"/>
                    <a:pt x="25919" y="35756"/>
                  </a:cubicBezTo>
                  <a:cubicBezTo>
                    <a:pt x="25671" y="35552"/>
                    <a:pt x="24597" y="34523"/>
                    <a:pt x="24370" y="34296"/>
                  </a:cubicBezTo>
                  <a:lnTo>
                    <a:pt x="22734" y="32850"/>
                  </a:lnTo>
                  <a:lnTo>
                    <a:pt x="19841" y="29575"/>
                  </a:lnTo>
                  <a:cubicBezTo>
                    <a:pt x="19455" y="29575"/>
                    <a:pt x="18877" y="29721"/>
                    <a:pt x="18494" y="29767"/>
                  </a:cubicBezTo>
                  <a:cubicBezTo>
                    <a:pt x="14543" y="30104"/>
                    <a:pt x="11895" y="29284"/>
                    <a:pt x="9340" y="26396"/>
                  </a:cubicBezTo>
                  <a:cubicBezTo>
                    <a:pt x="7366" y="24228"/>
                    <a:pt x="6402" y="21675"/>
                    <a:pt x="6211" y="18593"/>
                  </a:cubicBezTo>
                  <a:cubicBezTo>
                    <a:pt x="6353" y="18496"/>
                    <a:pt x="6693" y="18542"/>
                    <a:pt x="6643" y="18255"/>
                  </a:cubicBezTo>
                  <a:cubicBezTo>
                    <a:pt x="6643" y="18015"/>
                    <a:pt x="6353" y="18015"/>
                    <a:pt x="6161" y="17966"/>
                  </a:cubicBezTo>
                  <a:cubicBezTo>
                    <a:pt x="5055" y="17724"/>
                    <a:pt x="4187" y="16955"/>
                    <a:pt x="3800" y="15800"/>
                  </a:cubicBezTo>
                  <a:cubicBezTo>
                    <a:pt x="3946" y="15703"/>
                    <a:pt x="4137" y="15654"/>
                    <a:pt x="4233" y="15509"/>
                  </a:cubicBezTo>
                  <a:cubicBezTo>
                    <a:pt x="4668" y="15173"/>
                    <a:pt x="4909" y="14499"/>
                    <a:pt x="4814" y="13921"/>
                  </a:cubicBezTo>
                  <a:cubicBezTo>
                    <a:pt x="4765" y="13486"/>
                    <a:pt x="4619" y="13199"/>
                    <a:pt x="4379" y="12908"/>
                  </a:cubicBezTo>
                  <a:cubicBezTo>
                    <a:pt x="4091" y="12521"/>
                    <a:pt x="3560" y="12185"/>
                    <a:pt x="3754" y="12089"/>
                  </a:cubicBezTo>
                  <a:lnTo>
                    <a:pt x="3946" y="11898"/>
                  </a:lnTo>
                  <a:cubicBezTo>
                    <a:pt x="5247" y="10643"/>
                    <a:pt x="7848" y="10066"/>
                    <a:pt x="9486" y="10984"/>
                  </a:cubicBezTo>
                  <a:cubicBezTo>
                    <a:pt x="10786" y="11656"/>
                    <a:pt x="11314" y="11993"/>
                    <a:pt x="11846" y="13486"/>
                  </a:cubicBezTo>
                  <a:cubicBezTo>
                    <a:pt x="12328" y="14882"/>
                    <a:pt x="12328" y="15173"/>
                    <a:pt x="13533" y="14786"/>
                  </a:cubicBezTo>
                  <a:cubicBezTo>
                    <a:pt x="15843" y="14016"/>
                    <a:pt x="16180" y="13585"/>
                    <a:pt x="18058" y="12812"/>
                  </a:cubicBezTo>
                  <a:cubicBezTo>
                    <a:pt x="19214" y="12329"/>
                    <a:pt x="23116" y="10161"/>
                    <a:pt x="24417" y="9441"/>
                  </a:cubicBezTo>
                  <a:cubicBezTo>
                    <a:pt x="25767" y="8765"/>
                    <a:pt x="29333" y="6646"/>
                    <a:pt x="30488" y="5731"/>
                  </a:cubicBezTo>
                  <a:cubicBezTo>
                    <a:pt x="31115" y="5248"/>
                    <a:pt x="31740" y="4817"/>
                    <a:pt x="32367" y="4380"/>
                  </a:cubicBezTo>
                  <a:lnTo>
                    <a:pt x="34244" y="3034"/>
                  </a:lnTo>
                  <a:cubicBezTo>
                    <a:pt x="34535" y="2793"/>
                    <a:pt x="34873" y="2552"/>
                    <a:pt x="35159" y="2311"/>
                  </a:cubicBezTo>
                  <a:lnTo>
                    <a:pt x="35882" y="1638"/>
                  </a:lnTo>
                  <a:cubicBezTo>
                    <a:pt x="35978" y="1541"/>
                    <a:pt x="35882" y="1587"/>
                    <a:pt x="35978" y="1541"/>
                  </a:cubicBezTo>
                  <a:cubicBezTo>
                    <a:pt x="36028" y="3129"/>
                    <a:pt x="35737" y="3998"/>
                    <a:pt x="35063" y="5394"/>
                  </a:cubicBezTo>
                  <a:cubicBezTo>
                    <a:pt x="34485" y="6549"/>
                    <a:pt x="34918" y="5877"/>
                    <a:pt x="34244" y="6791"/>
                  </a:cubicBezTo>
                  <a:cubicBezTo>
                    <a:pt x="34149" y="6935"/>
                    <a:pt x="34054" y="7081"/>
                    <a:pt x="33957" y="7223"/>
                  </a:cubicBezTo>
                  <a:cubicBezTo>
                    <a:pt x="33813" y="7368"/>
                    <a:pt x="33763" y="7463"/>
                    <a:pt x="33617" y="7609"/>
                  </a:cubicBezTo>
                  <a:cubicBezTo>
                    <a:pt x="33522" y="7754"/>
                    <a:pt x="33427" y="7851"/>
                    <a:pt x="33281" y="7995"/>
                  </a:cubicBezTo>
                  <a:cubicBezTo>
                    <a:pt x="32944" y="8428"/>
                    <a:pt x="31740" y="9296"/>
                    <a:pt x="31979" y="9538"/>
                  </a:cubicBezTo>
                  <a:lnTo>
                    <a:pt x="31979" y="9583"/>
                  </a:lnTo>
                  <a:cubicBezTo>
                    <a:pt x="32001" y="9587"/>
                    <a:pt x="32019" y="9590"/>
                    <a:pt x="32037" y="9590"/>
                  </a:cubicBezTo>
                  <a:cubicBezTo>
                    <a:pt x="32037" y="9587"/>
                    <a:pt x="32058" y="9583"/>
                    <a:pt x="32125" y="9583"/>
                  </a:cubicBezTo>
                  <a:cubicBezTo>
                    <a:pt x="32175" y="9583"/>
                    <a:pt x="32221" y="9538"/>
                    <a:pt x="32270" y="9538"/>
                  </a:cubicBezTo>
                  <a:cubicBezTo>
                    <a:pt x="32367" y="9487"/>
                    <a:pt x="32367" y="9441"/>
                    <a:pt x="32462" y="9392"/>
                  </a:cubicBezTo>
                  <a:cubicBezTo>
                    <a:pt x="32608" y="9342"/>
                    <a:pt x="32897" y="9296"/>
                    <a:pt x="33039" y="9247"/>
                  </a:cubicBezTo>
                  <a:cubicBezTo>
                    <a:pt x="33522" y="9101"/>
                    <a:pt x="34535" y="8669"/>
                    <a:pt x="35017" y="8428"/>
                  </a:cubicBezTo>
                  <a:cubicBezTo>
                    <a:pt x="35209" y="8382"/>
                    <a:pt x="35354" y="8282"/>
                    <a:pt x="35496" y="8187"/>
                  </a:cubicBezTo>
                  <a:cubicBezTo>
                    <a:pt x="35836" y="8041"/>
                    <a:pt x="35836" y="7995"/>
                    <a:pt x="35931" y="8041"/>
                  </a:cubicBezTo>
                  <a:cubicBezTo>
                    <a:pt x="36123" y="8381"/>
                    <a:pt x="35159" y="10693"/>
                    <a:pt x="34968" y="11029"/>
                  </a:cubicBezTo>
                  <a:cubicBezTo>
                    <a:pt x="34485" y="11943"/>
                    <a:pt x="34195" y="12139"/>
                    <a:pt x="33716" y="12812"/>
                  </a:cubicBezTo>
                  <a:lnTo>
                    <a:pt x="32175" y="14305"/>
                  </a:lnTo>
                  <a:cubicBezTo>
                    <a:pt x="31498" y="14882"/>
                    <a:pt x="30583" y="15509"/>
                    <a:pt x="29764" y="15941"/>
                  </a:cubicBezTo>
                  <a:cubicBezTo>
                    <a:pt x="29574" y="16041"/>
                    <a:pt x="28514" y="16569"/>
                    <a:pt x="28415" y="16619"/>
                  </a:cubicBezTo>
                  <a:cubicBezTo>
                    <a:pt x="28559" y="16955"/>
                    <a:pt x="28755" y="16955"/>
                    <a:pt x="29137" y="16860"/>
                  </a:cubicBezTo>
                  <a:cubicBezTo>
                    <a:pt x="29428" y="16763"/>
                    <a:pt x="29764" y="16763"/>
                    <a:pt x="30055" y="16714"/>
                  </a:cubicBezTo>
                  <a:cubicBezTo>
                    <a:pt x="30633" y="16619"/>
                    <a:pt x="31210" y="16473"/>
                    <a:pt x="31788" y="16378"/>
                  </a:cubicBezTo>
                  <a:cubicBezTo>
                    <a:pt x="31738" y="16906"/>
                    <a:pt x="31451" y="17438"/>
                    <a:pt x="31210" y="17774"/>
                  </a:cubicBezTo>
                  <a:cubicBezTo>
                    <a:pt x="30680" y="18543"/>
                    <a:pt x="30342" y="18783"/>
                    <a:pt x="29814" y="19365"/>
                  </a:cubicBezTo>
                  <a:cubicBezTo>
                    <a:pt x="28995" y="20183"/>
                    <a:pt x="28031" y="20858"/>
                    <a:pt x="26971" y="21435"/>
                  </a:cubicBezTo>
                  <a:cubicBezTo>
                    <a:pt x="26777" y="21530"/>
                    <a:pt x="26536" y="21676"/>
                    <a:pt x="26344" y="21821"/>
                  </a:cubicBezTo>
                  <a:cubicBezTo>
                    <a:pt x="24994" y="22444"/>
                    <a:pt x="25525" y="21963"/>
                    <a:pt x="24898" y="23313"/>
                  </a:cubicBezTo>
                  <a:cubicBezTo>
                    <a:pt x="24516" y="24181"/>
                    <a:pt x="23694" y="24950"/>
                    <a:pt x="23648" y="25047"/>
                  </a:cubicBezTo>
                  <a:cubicBezTo>
                    <a:pt x="23648" y="25241"/>
                    <a:pt x="23694" y="25288"/>
                    <a:pt x="23793" y="25383"/>
                  </a:cubicBezTo>
                  <a:cubicBezTo>
                    <a:pt x="24129" y="26106"/>
                    <a:pt x="24707" y="26396"/>
                    <a:pt x="25235" y="26924"/>
                  </a:cubicBezTo>
                  <a:cubicBezTo>
                    <a:pt x="26394" y="28180"/>
                    <a:pt x="28896" y="30057"/>
                    <a:pt x="30296" y="31214"/>
                  </a:cubicBezTo>
                  <a:cubicBezTo>
                    <a:pt x="30488" y="31404"/>
                    <a:pt x="30633" y="31503"/>
                    <a:pt x="30824" y="31695"/>
                  </a:cubicBezTo>
                  <a:lnTo>
                    <a:pt x="31356" y="32082"/>
                  </a:lnTo>
                  <a:lnTo>
                    <a:pt x="31356" y="32128"/>
                  </a:lnTo>
                  <a:cubicBezTo>
                    <a:pt x="31210" y="32322"/>
                    <a:pt x="29474" y="33524"/>
                    <a:pt x="29236" y="33574"/>
                  </a:cubicBezTo>
                  <a:cubicBezTo>
                    <a:pt x="28705" y="33333"/>
                    <a:pt x="27887" y="32755"/>
                    <a:pt x="27454" y="32419"/>
                  </a:cubicBezTo>
                  <a:cubicBezTo>
                    <a:pt x="27213" y="32223"/>
                    <a:pt x="26054" y="31214"/>
                    <a:pt x="25717" y="31263"/>
                  </a:cubicBezTo>
                  <a:cubicBezTo>
                    <a:pt x="25622" y="31600"/>
                    <a:pt x="25913" y="31936"/>
                    <a:pt x="26103" y="32177"/>
                  </a:cubicBezTo>
                  <a:cubicBezTo>
                    <a:pt x="26295" y="32514"/>
                    <a:pt x="26441" y="32705"/>
                    <a:pt x="26635" y="32996"/>
                  </a:cubicBezTo>
                  <a:cubicBezTo>
                    <a:pt x="27018" y="33524"/>
                    <a:pt x="27404" y="34056"/>
                    <a:pt x="27836" y="34488"/>
                  </a:cubicBezTo>
                  <a:cubicBezTo>
                    <a:pt x="27751" y="34573"/>
                    <a:pt x="26354" y="35495"/>
                    <a:pt x="26022" y="35736"/>
                  </a:cubicBezTo>
                  <a:cubicBezTo>
                    <a:pt x="25990" y="35760"/>
                    <a:pt x="25966" y="35778"/>
                    <a:pt x="25958" y="3578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24"/>
            <p:cNvSpPr/>
            <p:nvPr/>
          </p:nvSpPr>
          <p:spPr>
            <a:xfrm>
              <a:off x="3314950" y="3198588"/>
              <a:ext cx="31200" cy="31150"/>
            </a:xfrm>
            <a:custGeom>
              <a:rect b="b" l="l" r="r" t="t"/>
              <a:pathLst>
                <a:path extrusionOk="0" h="1246" w="1248">
                  <a:moveTo>
                    <a:pt x="1247" y="622"/>
                  </a:moveTo>
                  <a:cubicBezTo>
                    <a:pt x="1247" y="966"/>
                    <a:pt x="968" y="1245"/>
                    <a:pt x="624" y="1245"/>
                  </a:cubicBezTo>
                  <a:cubicBezTo>
                    <a:pt x="280" y="1245"/>
                    <a:pt x="1" y="966"/>
                    <a:pt x="1" y="622"/>
                  </a:cubicBezTo>
                  <a:cubicBezTo>
                    <a:pt x="1" y="278"/>
                    <a:pt x="280" y="0"/>
                    <a:pt x="624" y="0"/>
                  </a:cubicBezTo>
                  <a:cubicBezTo>
                    <a:pt x="968" y="0"/>
                    <a:pt x="1247" y="278"/>
                    <a:pt x="1247" y="62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24"/>
            <p:cNvSpPr/>
            <p:nvPr/>
          </p:nvSpPr>
          <p:spPr>
            <a:xfrm>
              <a:off x="3669800" y="3168838"/>
              <a:ext cx="1325" cy="750"/>
            </a:xfrm>
            <a:custGeom>
              <a:rect b="b" l="l" r="r" t="t"/>
              <a:pathLst>
                <a:path extrusionOk="0" h="30" w="53">
                  <a:moveTo>
                    <a:pt x="1" y="30"/>
                  </a:moveTo>
                  <a:cubicBezTo>
                    <a:pt x="17" y="18"/>
                    <a:pt x="35" y="12"/>
                    <a:pt x="53" y="1"/>
                  </a:cubicBezTo>
                  <a:cubicBezTo>
                    <a:pt x="50" y="8"/>
                    <a:pt x="32" y="18"/>
                    <a:pt x="1" y="3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24"/>
            <p:cNvSpPr/>
            <p:nvPr/>
          </p:nvSpPr>
          <p:spPr>
            <a:xfrm>
              <a:off x="3149300" y="3854308"/>
              <a:ext cx="865250" cy="288900"/>
            </a:xfrm>
            <a:custGeom>
              <a:rect b="b" l="l" r="r" t="t"/>
              <a:pathLst>
                <a:path extrusionOk="0" h="11556" w="34610">
                  <a:moveTo>
                    <a:pt x="15650" y="1"/>
                  </a:moveTo>
                  <a:cubicBezTo>
                    <a:pt x="10342" y="1"/>
                    <a:pt x="4399" y="2385"/>
                    <a:pt x="2713" y="3080"/>
                  </a:cubicBezTo>
                  <a:cubicBezTo>
                    <a:pt x="2125" y="3322"/>
                    <a:pt x="1650" y="3407"/>
                    <a:pt x="1273" y="3407"/>
                  </a:cubicBezTo>
                  <a:cubicBezTo>
                    <a:pt x="401" y="3407"/>
                    <a:pt x="57" y="2953"/>
                    <a:pt x="57" y="2953"/>
                  </a:cubicBezTo>
                  <a:lnTo>
                    <a:pt x="57" y="2953"/>
                  </a:lnTo>
                  <a:cubicBezTo>
                    <a:pt x="0" y="3357"/>
                    <a:pt x="1249" y="6194"/>
                    <a:pt x="2035" y="7044"/>
                  </a:cubicBezTo>
                  <a:cubicBezTo>
                    <a:pt x="2821" y="7892"/>
                    <a:pt x="3552" y="10782"/>
                    <a:pt x="3552" y="10782"/>
                  </a:cubicBezTo>
                  <a:cubicBezTo>
                    <a:pt x="4227" y="11335"/>
                    <a:pt x="4845" y="11555"/>
                    <a:pt x="5560" y="11555"/>
                  </a:cubicBezTo>
                  <a:cubicBezTo>
                    <a:pt x="7166" y="11555"/>
                    <a:pt x="9261" y="10446"/>
                    <a:pt x="13581" y="9509"/>
                  </a:cubicBezTo>
                  <a:cubicBezTo>
                    <a:pt x="14662" y="9274"/>
                    <a:pt x="15789" y="9177"/>
                    <a:pt x="16927" y="9177"/>
                  </a:cubicBezTo>
                  <a:cubicBezTo>
                    <a:pt x="22357" y="9177"/>
                    <a:pt x="28031" y="11393"/>
                    <a:pt x="30180" y="11460"/>
                  </a:cubicBezTo>
                  <a:cubicBezTo>
                    <a:pt x="30238" y="11461"/>
                    <a:pt x="30294" y="11462"/>
                    <a:pt x="30350" y="11462"/>
                  </a:cubicBezTo>
                  <a:cubicBezTo>
                    <a:pt x="32807" y="11462"/>
                    <a:pt x="33351" y="9726"/>
                    <a:pt x="32889" y="8507"/>
                  </a:cubicBezTo>
                  <a:cubicBezTo>
                    <a:pt x="32417" y="7259"/>
                    <a:pt x="33296" y="5607"/>
                    <a:pt x="33296" y="5607"/>
                  </a:cubicBezTo>
                  <a:lnTo>
                    <a:pt x="34610" y="1960"/>
                  </a:lnTo>
                  <a:lnTo>
                    <a:pt x="34610" y="1960"/>
                  </a:lnTo>
                  <a:cubicBezTo>
                    <a:pt x="33720" y="2606"/>
                    <a:pt x="32551" y="2855"/>
                    <a:pt x="31206" y="2855"/>
                  </a:cubicBezTo>
                  <a:cubicBezTo>
                    <a:pt x="27450" y="2855"/>
                    <a:pt x="22320" y="908"/>
                    <a:pt x="18072" y="191"/>
                  </a:cubicBezTo>
                  <a:cubicBezTo>
                    <a:pt x="17293" y="59"/>
                    <a:pt x="16479" y="1"/>
                    <a:pt x="156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24"/>
            <p:cNvSpPr/>
            <p:nvPr/>
          </p:nvSpPr>
          <p:spPr>
            <a:xfrm>
              <a:off x="3263075" y="3992138"/>
              <a:ext cx="720025" cy="159025"/>
            </a:xfrm>
            <a:custGeom>
              <a:rect b="b" l="l" r="r" t="t"/>
              <a:pathLst>
                <a:path extrusionOk="0" h="6361" w="28801">
                  <a:moveTo>
                    <a:pt x="14952" y="0"/>
                  </a:moveTo>
                  <a:cubicBezTo>
                    <a:pt x="13579" y="0"/>
                    <a:pt x="12223" y="167"/>
                    <a:pt x="10893" y="604"/>
                  </a:cubicBezTo>
                  <a:cubicBezTo>
                    <a:pt x="8485" y="1395"/>
                    <a:pt x="6448" y="3000"/>
                    <a:pt x="4286" y="4322"/>
                  </a:cubicBezTo>
                  <a:cubicBezTo>
                    <a:pt x="2964" y="5131"/>
                    <a:pt x="1526" y="5855"/>
                    <a:pt x="0" y="6185"/>
                  </a:cubicBezTo>
                  <a:cubicBezTo>
                    <a:pt x="325" y="6306"/>
                    <a:pt x="656" y="6360"/>
                    <a:pt x="1009" y="6360"/>
                  </a:cubicBezTo>
                  <a:cubicBezTo>
                    <a:pt x="2615" y="6360"/>
                    <a:pt x="4710" y="5251"/>
                    <a:pt x="9030" y="4314"/>
                  </a:cubicBezTo>
                  <a:cubicBezTo>
                    <a:pt x="10112" y="4079"/>
                    <a:pt x="11239" y="3982"/>
                    <a:pt x="12377" y="3982"/>
                  </a:cubicBezTo>
                  <a:cubicBezTo>
                    <a:pt x="17807" y="3982"/>
                    <a:pt x="23479" y="6196"/>
                    <a:pt x="25629" y="6263"/>
                  </a:cubicBezTo>
                  <a:cubicBezTo>
                    <a:pt x="25688" y="6265"/>
                    <a:pt x="25745" y="6266"/>
                    <a:pt x="25801" y="6266"/>
                  </a:cubicBezTo>
                  <a:cubicBezTo>
                    <a:pt x="28256" y="6266"/>
                    <a:pt x="28800" y="4531"/>
                    <a:pt x="28338" y="3312"/>
                  </a:cubicBezTo>
                  <a:cubicBezTo>
                    <a:pt x="28151" y="2814"/>
                    <a:pt x="28179" y="2256"/>
                    <a:pt x="28278" y="1761"/>
                  </a:cubicBezTo>
                  <a:cubicBezTo>
                    <a:pt x="23859" y="1690"/>
                    <a:pt x="19319" y="0"/>
                    <a:pt x="14952"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24"/>
            <p:cNvSpPr/>
            <p:nvPr/>
          </p:nvSpPr>
          <p:spPr>
            <a:xfrm>
              <a:off x="3136350" y="3849938"/>
              <a:ext cx="894400" cy="310475"/>
            </a:xfrm>
            <a:custGeom>
              <a:rect b="b" l="l" r="r" t="t"/>
              <a:pathLst>
                <a:path extrusionOk="0" h="12419" w="35776">
                  <a:moveTo>
                    <a:pt x="15799" y="945"/>
                  </a:moveTo>
                  <a:cubicBezTo>
                    <a:pt x="18012" y="945"/>
                    <a:pt x="19630" y="1227"/>
                    <a:pt x="21949" y="1719"/>
                  </a:cubicBezTo>
                  <a:cubicBezTo>
                    <a:pt x="24647" y="2326"/>
                    <a:pt x="28545" y="4014"/>
                    <a:pt x="31820" y="4014"/>
                  </a:cubicBezTo>
                  <a:cubicBezTo>
                    <a:pt x="32696" y="4014"/>
                    <a:pt x="33528" y="3893"/>
                    <a:pt x="34280" y="3598"/>
                  </a:cubicBezTo>
                  <a:lnTo>
                    <a:pt x="34280" y="3598"/>
                  </a:lnTo>
                  <a:cubicBezTo>
                    <a:pt x="33943" y="4708"/>
                    <a:pt x="32692" y="6150"/>
                    <a:pt x="32883" y="8850"/>
                  </a:cubicBezTo>
                  <a:cubicBezTo>
                    <a:pt x="32933" y="9428"/>
                    <a:pt x="33124" y="9764"/>
                    <a:pt x="32837" y="10247"/>
                  </a:cubicBezTo>
                  <a:cubicBezTo>
                    <a:pt x="32642" y="10775"/>
                    <a:pt x="32497" y="10871"/>
                    <a:pt x="32019" y="11111"/>
                  </a:cubicBezTo>
                  <a:cubicBezTo>
                    <a:pt x="31533" y="11327"/>
                    <a:pt x="30973" y="11423"/>
                    <a:pt x="30413" y="11423"/>
                  </a:cubicBezTo>
                  <a:cubicBezTo>
                    <a:pt x="29971" y="11423"/>
                    <a:pt x="29530" y="11363"/>
                    <a:pt x="29127" y="11257"/>
                  </a:cubicBezTo>
                  <a:cubicBezTo>
                    <a:pt x="25220" y="10315"/>
                    <a:pt x="22324" y="9281"/>
                    <a:pt x="18102" y="9281"/>
                  </a:cubicBezTo>
                  <a:cubicBezTo>
                    <a:pt x="18004" y="9281"/>
                    <a:pt x="17906" y="9282"/>
                    <a:pt x="17807" y="9283"/>
                  </a:cubicBezTo>
                  <a:cubicBezTo>
                    <a:pt x="15687" y="9329"/>
                    <a:pt x="13905" y="9619"/>
                    <a:pt x="11976" y="10102"/>
                  </a:cubicBezTo>
                  <a:cubicBezTo>
                    <a:pt x="10388" y="10488"/>
                    <a:pt x="8074" y="11402"/>
                    <a:pt x="6824" y="11593"/>
                  </a:cubicBezTo>
                  <a:cubicBezTo>
                    <a:pt x="6585" y="11626"/>
                    <a:pt x="6348" y="11644"/>
                    <a:pt x="6121" y="11644"/>
                  </a:cubicBezTo>
                  <a:cubicBezTo>
                    <a:pt x="5337" y="11644"/>
                    <a:pt x="4655" y="11431"/>
                    <a:pt x="4318" y="10871"/>
                  </a:cubicBezTo>
                  <a:cubicBezTo>
                    <a:pt x="3885" y="10293"/>
                    <a:pt x="3740" y="9233"/>
                    <a:pt x="3402" y="8464"/>
                  </a:cubicBezTo>
                  <a:cubicBezTo>
                    <a:pt x="3307" y="8173"/>
                    <a:pt x="3066" y="7691"/>
                    <a:pt x="2921" y="7309"/>
                  </a:cubicBezTo>
                  <a:cubicBezTo>
                    <a:pt x="2584" y="6536"/>
                    <a:pt x="2152" y="5863"/>
                    <a:pt x="1715" y="5139"/>
                  </a:cubicBezTo>
                  <a:cubicBezTo>
                    <a:pt x="1525" y="4803"/>
                    <a:pt x="1234" y="4467"/>
                    <a:pt x="1092" y="4081"/>
                  </a:cubicBezTo>
                  <a:lnTo>
                    <a:pt x="1092" y="4081"/>
                  </a:lnTo>
                  <a:cubicBezTo>
                    <a:pt x="1240" y="4089"/>
                    <a:pt x="1381" y="4093"/>
                    <a:pt x="1517" y="4093"/>
                  </a:cubicBezTo>
                  <a:cubicBezTo>
                    <a:pt x="2969" y="4093"/>
                    <a:pt x="3759" y="3644"/>
                    <a:pt x="4994" y="3116"/>
                  </a:cubicBezTo>
                  <a:cubicBezTo>
                    <a:pt x="5331" y="3021"/>
                    <a:pt x="5618" y="2971"/>
                    <a:pt x="5908" y="2829"/>
                  </a:cubicBezTo>
                  <a:lnTo>
                    <a:pt x="8798" y="1961"/>
                  </a:lnTo>
                  <a:cubicBezTo>
                    <a:pt x="9906" y="1624"/>
                    <a:pt x="10629" y="1429"/>
                    <a:pt x="11785" y="1288"/>
                  </a:cubicBezTo>
                  <a:cubicBezTo>
                    <a:pt x="11976" y="1237"/>
                    <a:pt x="12218" y="1237"/>
                    <a:pt x="12362" y="1188"/>
                  </a:cubicBezTo>
                  <a:cubicBezTo>
                    <a:pt x="12603" y="1142"/>
                    <a:pt x="12554" y="1092"/>
                    <a:pt x="12894" y="1092"/>
                  </a:cubicBezTo>
                  <a:cubicBezTo>
                    <a:pt x="13713" y="1047"/>
                    <a:pt x="14095" y="950"/>
                    <a:pt x="14627" y="950"/>
                  </a:cubicBezTo>
                  <a:lnTo>
                    <a:pt x="15254" y="950"/>
                  </a:lnTo>
                  <a:cubicBezTo>
                    <a:pt x="15440" y="947"/>
                    <a:pt x="15622" y="945"/>
                    <a:pt x="15799" y="945"/>
                  </a:cubicBezTo>
                  <a:close/>
                  <a:moveTo>
                    <a:pt x="17455" y="1"/>
                  </a:moveTo>
                  <a:cubicBezTo>
                    <a:pt x="17295" y="24"/>
                    <a:pt x="17115" y="31"/>
                    <a:pt x="16926" y="31"/>
                  </a:cubicBezTo>
                  <a:cubicBezTo>
                    <a:pt x="16679" y="31"/>
                    <a:pt x="16417" y="20"/>
                    <a:pt x="16165" y="20"/>
                  </a:cubicBezTo>
                  <a:cubicBezTo>
                    <a:pt x="16033" y="20"/>
                    <a:pt x="15905" y="23"/>
                    <a:pt x="15782" y="32"/>
                  </a:cubicBezTo>
                  <a:cubicBezTo>
                    <a:pt x="15205" y="82"/>
                    <a:pt x="14677" y="128"/>
                    <a:pt x="14095" y="178"/>
                  </a:cubicBezTo>
                  <a:lnTo>
                    <a:pt x="13086" y="323"/>
                  </a:lnTo>
                  <a:cubicBezTo>
                    <a:pt x="12412" y="418"/>
                    <a:pt x="11834" y="469"/>
                    <a:pt x="11207" y="610"/>
                  </a:cubicBezTo>
                  <a:cubicBezTo>
                    <a:pt x="10629" y="756"/>
                    <a:pt x="10098" y="901"/>
                    <a:pt x="9520" y="1047"/>
                  </a:cubicBezTo>
                  <a:cubicBezTo>
                    <a:pt x="8701" y="1287"/>
                    <a:pt x="6582" y="2056"/>
                    <a:pt x="6295" y="2105"/>
                  </a:cubicBezTo>
                  <a:lnTo>
                    <a:pt x="5331" y="2489"/>
                  </a:lnTo>
                  <a:cubicBezTo>
                    <a:pt x="4175" y="2820"/>
                    <a:pt x="3068" y="3634"/>
                    <a:pt x="1845" y="3634"/>
                  </a:cubicBezTo>
                  <a:cubicBezTo>
                    <a:pt x="1686" y="3634"/>
                    <a:pt x="1524" y="3620"/>
                    <a:pt x="1361" y="3589"/>
                  </a:cubicBezTo>
                  <a:cubicBezTo>
                    <a:pt x="1121" y="3545"/>
                    <a:pt x="928" y="3479"/>
                    <a:pt x="769" y="3277"/>
                  </a:cubicBezTo>
                  <a:cubicBezTo>
                    <a:pt x="602" y="3064"/>
                    <a:pt x="530" y="2791"/>
                    <a:pt x="495" y="2522"/>
                  </a:cubicBezTo>
                  <a:cubicBezTo>
                    <a:pt x="429" y="2008"/>
                    <a:pt x="490" y="1477"/>
                    <a:pt x="670" y="991"/>
                  </a:cubicBezTo>
                  <a:lnTo>
                    <a:pt x="670" y="991"/>
                  </a:lnTo>
                  <a:cubicBezTo>
                    <a:pt x="295" y="1400"/>
                    <a:pt x="0" y="2018"/>
                    <a:pt x="18" y="2581"/>
                  </a:cubicBezTo>
                  <a:cubicBezTo>
                    <a:pt x="32" y="3013"/>
                    <a:pt x="216" y="3424"/>
                    <a:pt x="320" y="3840"/>
                  </a:cubicBezTo>
                  <a:cubicBezTo>
                    <a:pt x="560" y="4803"/>
                    <a:pt x="1042" y="5430"/>
                    <a:pt x="1525" y="6249"/>
                  </a:cubicBezTo>
                  <a:cubicBezTo>
                    <a:pt x="1766" y="6682"/>
                    <a:pt x="2198" y="7450"/>
                    <a:pt x="2344" y="7887"/>
                  </a:cubicBezTo>
                  <a:lnTo>
                    <a:pt x="2730" y="8751"/>
                  </a:lnTo>
                  <a:cubicBezTo>
                    <a:pt x="3066" y="9619"/>
                    <a:pt x="3162" y="10438"/>
                    <a:pt x="3594" y="11211"/>
                  </a:cubicBezTo>
                  <a:cubicBezTo>
                    <a:pt x="4102" y="12084"/>
                    <a:pt x="4978" y="12381"/>
                    <a:pt x="5975" y="12381"/>
                  </a:cubicBezTo>
                  <a:cubicBezTo>
                    <a:pt x="7725" y="12381"/>
                    <a:pt x="9848" y="11468"/>
                    <a:pt x="11015" y="11162"/>
                  </a:cubicBezTo>
                  <a:cubicBezTo>
                    <a:pt x="12795" y="10630"/>
                    <a:pt x="14627" y="10151"/>
                    <a:pt x="16601" y="10151"/>
                  </a:cubicBezTo>
                  <a:cubicBezTo>
                    <a:pt x="21996" y="10151"/>
                    <a:pt x="23250" y="10729"/>
                    <a:pt x="27922" y="11981"/>
                  </a:cubicBezTo>
                  <a:cubicBezTo>
                    <a:pt x="28713" y="12199"/>
                    <a:pt x="29583" y="12419"/>
                    <a:pt x="30460" y="12419"/>
                  </a:cubicBezTo>
                  <a:cubicBezTo>
                    <a:pt x="30546" y="12419"/>
                    <a:pt x="30632" y="12417"/>
                    <a:pt x="30717" y="12412"/>
                  </a:cubicBezTo>
                  <a:cubicBezTo>
                    <a:pt x="31728" y="12317"/>
                    <a:pt x="32596" y="12030"/>
                    <a:pt x="33174" y="11548"/>
                  </a:cubicBezTo>
                  <a:cubicBezTo>
                    <a:pt x="33898" y="10921"/>
                    <a:pt x="33993" y="10197"/>
                    <a:pt x="33848" y="9042"/>
                  </a:cubicBezTo>
                  <a:cubicBezTo>
                    <a:pt x="33607" y="6969"/>
                    <a:pt x="34426" y="5668"/>
                    <a:pt x="35098" y="3840"/>
                  </a:cubicBezTo>
                  <a:cubicBezTo>
                    <a:pt x="35439" y="2971"/>
                    <a:pt x="35294" y="3212"/>
                    <a:pt x="35486" y="2588"/>
                  </a:cubicBezTo>
                  <a:cubicBezTo>
                    <a:pt x="35630" y="2056"/>
                    <a:pt x="35775" y="1719"/>
                    <a:pt x="35484" y="1237"/>
                  </a:cubicBezTo>
                  <a:cubicBezTo>
                    <a:pt x="35484" y="1237"/>
                    <a:pt x="35063" y="2188"/>
                    <a:pt x="34021" y="2677"/>
                  </a:cubicBezTo>
                  <a:cubicBezTo>
                    <a:pt x="34010" y="2680"/>
                    <a:pt x="34003" y="2683"/>
                    <a:pt x="33993" y="2691"/>
                  </a:cubicBezTo>
                  <a:cubicBezTo>
                    <a:pt x="33932" y="2719"/>
                    <a:pt x="33864" y="2748"/>
                    <a:pt x="33801" y="2772"/>
                  </a:cubicBezTo>
                  <a:cubicBezTo>
                    <a:pt x="33783" y="2780"/>
                    <a:pt x="33765" y="2786"/>
                    <a:pt x="33748" y="2793"/>
                  </a:cubicBezTo>
                  <a:cubicBezTo>
                    <a:pt x="33702" y="2811"/>
                    <a:pt x="33656" y="2829"/>
                    <a:pt x="33609" y="2843"/>
                  </a:cubicBezTo>
                  <a:cubicBezTo>
                    <a:pt x="33599" y="2847"/>
                    <a:pt x="33589" y="2851"/>
                    <a:pt x="33578" y="2853"/>
                  </a:cubicBezTo>
                  <a:cubicBezTo>
                    <a:pt x="33557" y="2861"/>
                    <a:pt x="33532" y="2868"/>
                    <a:pt x="33510" y="2875"/>
                  </a:cubicBezTo>
                  <a:cubicBezTo>
                    <a:pt x="33496" y="2879"/>
                    <a:pt x="33479" y="2882"/>
                    <a:pt x="33454" y="2886"/>
                  </a:cubicBezTo>
                  <a:cubicBezTo>
                    <a:pt x="33334" y="2906"/>
                    <a:pt x="33152" y="2924"/>
                    <a:pt x="32940" y="2938"/>
                  </a:cubicBezTo>
                  <a:cubicBezTo>
                    <a:pt x="32675" y="2956"/>
                    <a:pt x="32363" y="2967"/>
                    <a:pt x="32065" y="2967"/>
                  </a:cubicBezTo>
                  <a:cubicBezTo>
                    <a:pt x="31593" y="2967"/>
                    <a:pt x="31157" y="2940"/>
                    <a:pt x="31004" y="2875"/>
                  </a:cubicBezTo>
                  <a:lnTo>
                    <a:pt x="29944" y="2730"/>
                  </a:lnTo>
                  <a:cubicBezTo>
                    <a:pt x="28935" y="2683"/>
                    <a:pt x="26043" y="1815"/>
                    <a:pt x="24837" y="1429"/>
                  </a:cubicBezTo>
                  <a:cubicBezTo>
                    <a:pt x="24309" y="1287"/>
                    <a:pt x="23732" y="1047"/>
                    <a:pt x="23201" y="950"/>
                  </a:cubicBezTo>
                  <a:lnTo>
                    <a:pt x="22286" y="709"/>
                  </a:lnTo>
                  <a:cubicBezTo>
                    <a:pt x="21516" y="610"/>
                    <a:pt x="20553" y="369"/>
                    <a:pt x="19734" y="228"/>
                  </a:cubicBezTo>
                  <a:cubicBezTo>
                    <a:pt x="19536" y="195"/>
                    <a:pt x="19412" y="163"/>
                    <a:pt x="19323" y="128"/>
                  </a:cubicBezTo>
                  <a:lnTo>
                    <a:pt x="1746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0" name="Shape 2090"/>
        <p:cNvGrpSpPr/>
        <p:nvPr/>
      </p:nvGrpSpPr>
      <p:grpSpPr>
        <a:xfrm>
          <a:off x="0" y="0"/>
          <a:ext cx="0" cy="0"/>
          <a:chOff x="0" y="0"/>
          <a:chExt cx="0" cy="0"/>
        </a:xfrm>
      </p:grpSpPr>
      <p:sp>
        <p:nvSpPr>
          <p:cNvPr id="2091" name="Google Shape;2091;p25"/>
          <p:cNvSpPr/>
          <p:nvPr/>
        </p:nvSpPr>
        <p:spPr>
          <a:xfrm>
            <a:off x="1142410" y="3237206"/>
            <a:ext cx="6859180" cy="1603073"/>
          </a:xfrm>
          <a:prstGeom prst="roundRect">
            <a:avLst>
              <a:gd fmla="val 16273"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92" name="Google Shape;2092;p25"/>
          <p:cNvGrpSpPr/>
          <p:nvPr/>
        </p:nvGrpSpPr>
        <p:grpSpPr>
          <a:xfrm flipH="1" rot="-1729386">
            <a:off x="6699555" y="3886376"/>
            <a:ext cx="1038009" cy="822958"/>
            <a:chOff x="54764" y="4238171"/>
            <a:chExt cx="1038024" cy="822970"/>
          </a:xfrm>
        </p:grpSpPr>
        <p:grpSp>
          <p:nvGrpSpPr>
            <p:cNvPr id="2093" name="Google Shape;2093;p25"/>
            <p:cNvGrpSpPr/>
            <p:nvPr/>
          </p:nvGrpSpPr>
          <p:grpSpPr>
            <a:xfrm flipH="1">
              <a:off x="54764" y="4238171"/>
              <a:ext cx="761234" cy="822970"/>
              <a:chOff x="3104675" y="2107113"/>
              <a:chExt cx="344325" cy="367775"/>
            </a:xfrm>
          </p:grpSpPr>
          <p:sp>
            <p:nvSpPr>
              <p:cNvPr id="2094" name="Google Shape;2094;p25"/>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25"/>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25"/>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25"/>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25"/>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25"/>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25"/>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25"/>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25"/>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5"/>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25"/>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5" name="Google Shape;2105;p25"/>
            <p:cNvGrpSpPr/>
            <p:nvPr/>
          </p:nvGrpSpPr>
          <p:grpSpPr>
            <a:xfrm flipH="1">
              <a:off x="758149" y="4691005"/>
              <a:ext cx="334638" cy="335141"/>
              <a:chOff x="5509980" y="545579"/>
              <a:chExt cx="345451" cy="351669"/>
            </a:xfrm>
          </p:grpSpPr>
          <p:sp>
            <p:nvSpPr>
              <p:cNvPr id="2106" name="Google Shape;2106;p25"/>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25"/>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25"/>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9" name="Google Shape;2109;p25"/>
            <p:cNvGrpSpPr/>
            <p:nvPr/>
          </p:nvGrpSpPr>
          <p:grpSpPr>
            <a:xfrm flipH="1">
              <a:off x="522784" y="4319909"/>
              <a:ext cx="318871" cy="289600"/>
              <a:chOff x="1818475" y="2999863"/>
              <a:chExt cx="144025" cy="137525"/>
            </a:xfrm>
          </p:grpSpPr>
          <p:sp>
            <p:nvSpPr>
              <p:cNvPr id="2110" name="Google Shape;2110;p25"/>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25"/>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25"/>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113" name="Google Shape;2113;p25"/>
          <p:cNvGrpSpPr/>
          <p:nvPr/>
        </p:nvGrpSpPr>
        <p:grpSpPr>
          <a:xfrm>
            <a:off x="1273569" y="3364706"/>
            <a:ext cx="1063671" cy="1410425"/>
            <a:chOff x="1273569" y="3278271"/>
            <a:chExt cx="1063671" cy="1410425"/>
          </a:xfrm>
        </p:grpSpPr>
        <p:grpSp>
          <p:nvGrpSpPr>
            <p:cNvPr id="2114" name="Google Shape;2114;p25"/>
            <p:cNvGrpSpPr/>
            <p:nvPr/>
          </p:nvGrpSpPr>
          <p:grpSpPr>
            <a:xfrm flipH="1" rot="1729386">
              <a:off x="1424793" y="3733219"/>
              <a:ext cx="761223" cy="822958"/>
              <a:chOff x="3104675" y="2107113"/>
              <a:chExt cx="344325" cy="367775"/>
            </a:xfrm>
          </p:grpSpPr>
          <p:sp>
            <p:nvSpPr>
              <p:cNvPr id="2115" name="Google Shape;2115;p25"/>
              <p:cNvSpPr/>
              <p:nvPr/>
            </p:nvSpPr>
            <p:spPr>
              <a:xfrm>
                <a:off x="3260350" y="2377388"/>
                <a:ext cx="121975" cy="43925"/>
              </a:xfrm>
              <a:custGeom>
                <a:rect b="b" l="l" r="r" t="t"/>
                <a:pathLst>
                  <a:path extrusionOk="0" h="1757" w="4879">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25"/>
              <p:cNvSpPr/>
              <p:nvPr/>
            </p:nvSpPr>
            <p:spPr>
              <a:xfrm>
                <a:off x="3207325" y="2285363"/>
                <a:ext cx="91500" cy="117450"/>
              </a:xfrm>
              <a:custGeom>
                <a:rect b="b" l="l" r="r" t="t"/>
                <a:pathLst>
                  <a:path extrusionOk="0" h="4698" w="366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25"/>
              <p:cNvSpPr/>
              <p:nvPr/>
            </p:nvSpPr>
            <p:spPr>
              <a:xfrm>
                <a:off x="3329325" y="2272488"/>
                <a:ext cx="115850" cy="54950"/>
              </a:xfrm>
              <a:custGeom>
                <a:rect b="b" l="l" r="r" t="t"/>
                <a:pathLst>
                  <a:path extrusionOk="0" h="2198" w="4634">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25"/>
              <p:cNvSpPr/>
              <p:nvPr/>
            </p:nvSpPr>
            <p:spPr>
              <a:xfrm>
                <a:off x="3269775" y="2220538"/>
                <a:ext cx="92125" cy="108600"/>
              </a:xfrm>
              <a:custGeom>
                <a:rect b="b" l="l" r="r" t="t"/>
                <a:pathLst>
                  <a:path extrusionOk="0" h="4344" w="3685">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25"/>
              <p:cNvSpPr/>
              <p:nvPr/>
            </p:nvSpPr>
            <p:spPr>
              <a:xfrm>
                <a:off x="3341550" y="2110788"/>
                <a:ext cx="103350" cy="113600"/>
              </a:xfrm>
              <a:custGeom>
                <a:rect b="b" l="l" r="r" t="t"/>
                <a:pathLst>
                  <a:path extrusionOk="0" h="4544" w="4134">
                    <a:moveTo>
                      <a:pt x="2562" y="0"/>
                    </a:moveTo>
                    <a:cubicBezTo>
                      <a:pt x="2562" y="0"/>
                      <a:pt x="0" y="1781"/>
                      <a:pt x="1458" y="4543"/>
                    </a:cubicBezTo>
                    <a:cubicBezTo>
                      <a:pt x="1458" y="4543"/>
                      <a:pt x="4134" y="2949"/>
                      <a:pt x="2562" y="0"/>
                    </a:cubicBezTo>
                    <a:close/>
                  </a:path>
                </a:pathLst>
              </a:custGeom>
              <a:solidFill>
                <a:srgbClr val="87C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25"/>
              <p:cNvSpPr/>
              <p:nvPr/>
            </p:nvSpPr>
            <p:spPr>
              <a:xfrm>
                <a:off x="3104675" y="2220688"/>
                <a:ext cx="277450" cy="254200"/>
              </a:xfrm>
              <a:custGeom>
                <a:rect b="b" l="l" r="r" t="t"/>
                <a:pathLst>
                  <a:path extrusionOk="0" h="10168" w="11098">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25"/>
              <p:cNvSpPr/>
              <p:nvPr/>
            </p:nvSpPr>
            <p:spPr>
              <a:xfrm>
                <a:off x="3256650" y="2373688"/>
                <a:ext cx="129350" cy="51325"/>
              </a:xfrm>
              <a:custGeom>
                <a:rect b="b" l="l" r="r" t="t"/>
                <a:pathLst>
                  <a:path extrusionOk="0" h="2053" w="5174">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25"/>
              <p:cNvSpPr/>
              <p:nvPr/>
            </p:nvSpPr>
            <p:spPr>
              <a:xfrm>
                <a:off x="3228800" y="2281763"/>
                <a:ext cx="48400" cy="124825"/>
              </a:xfrm>
              <a:custGeom>
                <a:rect b="b" l="l" r="r" t="t"/>
                <a:pathLst>
                  <a:path extrusionOk="0" h="4993" w="1936">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25"/>
              <p:cNvSpPr/>
              <p:nvPr/>
            </p:nvSpPr>
            <p:spPr>
              <a:xfrm>
                <a:off x="3325475" y="2268838"/>
                <a:ext cx="123525" cy="62300"/>
              </a:xfrm>
              <a:custGeom>
                <a:rect b="b" l="l" r="r" t="t"/>
                <a:pathLst>
                  <a:path extrusionOk="0" h="2492" w="4941">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25"/>
              <p:cNvSpPr/>
              <p:nvPr/>
            </p:nvSpPr>
            <p:spPr>
              <a:xfrm>
                <a:off x="3291775" y="2216838"/>
                <a:ext cx="49075" cy="116025"/>
              </a:xfrm>
              <a:custGeom>
                <a:rect b="b" l="l" r="r" t="t"/>
                <a:pathLst>
                  <a:path extrusionOk="0" h="4641" w="1963">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25"/>
              <p:cNvSpPr/>
              <p:nvPr/>
            </p:nvSpPr>
            <p:spPr>
              <a:xfrm>
                <a:off x="3363050" y="2107113"/>
                <a:ext cx="58625" cy="120900"/>
              </a:xfrm>
              <a:custGeom>
                <a:rect b="b" l="l" r="r" t="t"/>
                <a:pathLst>
                  <a:path extrusionOk="0" h="4836" w="2345">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6" name="Google Shape;2126;p25"/>
            <p:cNvGrpSpPr/>
            <p:nvPr/>
          </p:nvGrpSpPr>
          <p:grpSpPr>
            <a:xfrm flipH="1" rot="-2104289">
              <a:off x="1809000" y="3343985"/>
              <a:ext cx="334630" cy="335143"/>
              <a:chOff x="5509980" y="545579"/>
              <a:chExt cx="345451" cy="351669"/>
            </a:xfrm>
          </p:grpSpPr>
          <p:sp>
            <p:nvSpPr>
              <p:cNvPr id="2127" name="Google Shape;2127;p25"/>
              <p:cNvSpPr/>
              <p:nvPr/>
            </p:nvSpPr>
            <p:spPr>
              <a:xfrm rot="562682">
                <a:off x="5531735" y="573432"/>
                <a:ext cx="301940" cy="291790"/>
              </a:xfrm>
              <a:custGeom>
                <a:rect b="b" l="l" r="r" t="t"/>
                <a:pathLst>
                  <a:path extrusionOk="0" h="3876" w="3959">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25"/>
              <p:cNvSpPr/>
              <p:nvPr/>
            </p:nvSpPr>
            <p:spPr>
              <a:xfrm rot="562682">
                <a:off x="5676618" y="662049"/>
                <a:ext cx="135374" cy="213874"/>
              </a:xfrm>
              <a:custGeom>
                <a:rect b="b" l="l" r="r" t="t"/>
                <a:pathLst>
                  <a:path extrusionOk="0" h="2841" w="1775">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25"/>
              <p:cNvSpPr/>
              <p:nvPr/>
            </p:nvSpPr>
            <p:spPr>
              <a:xfrm rot="562682">
                <a:off x="5565706" y="564301"/>
                <a:ext cx="255570" cy="314224"/>
              </a:xfrm>
              <a:custGeom>
                <a:rect b="b" l="l" r="r" t="t"/>
                <a:pathLst>
                  <a:path extrusionOk="0" h="4174" w="3351">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0" name="Google Shape;2130;p25"/>
            <p:cNvGrpSpPr/>
            <p:nvPr/>
          </p:nvGrpSpPr>
          <p:grpSpPr>
            <a:xfrm flipH="1" rot="1729416">
              <a:off x="1942979" y="3767963"/>
              <a:ext cx="318871" cy="289597"/>
              <a:chOff x="1818475" y="2999863"/>
              <a:chExt cx="144025" cy="137525"/>
            </a:xfrm>
          </p:grpSpPr>
          <p:sp>
            <p:nvSpPr>
              <p:cNvPr id="2131" name="Google Shape;2131;p25"/>
              <p:cNvSpPr/>
              <p:nvPr/>
            </p:nvSpPr>
            <p:spPr>
              <a:xfrm>
                <a:off x="1818475" y="3003638"/>
                <a:ext cx="140800" cy="130175"/>
              </a:xfrm>
              <a:custGeom>
                <a:rect b="b" l="l" r="r" t="t"/>
                <a:pathLst>
                  <a:path extrusionOk="0" h="5207" w="5632">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25"/>
              <p:cNvSpPr/>
              <p:nvPr/>
            </p:nvSpPr>
            <p:spPr>
              <a:xfrm>
                <a:off x="1876275" y="3055538"/>
                <a:ext cx="26300" cy="26300"/>
              </a:xfrm>
              <a:custGeom>
                <a:rect b="b" l="l" r="r" t="t"/>
                <a:pathLst>
                  <a:path extrusionOk="0" h="1052" w="1052">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25"/>
              <p:cNvSpPr/>
              <p:nvPr/>
            </p:nvSpPr>
            <p:spPr>
              <a:xfrm>
                <a:off x="1826425" y="2999863"/>
                <a:ext cx="136075" cy="137525"/>
              </a:xfrm>
              <a:custGeom>
                <a:rect b="b" l="l" r="r" t="t"/>
                <a:pathLst>
                  <a:path extrusionOk="0" h="5501" w="5443">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34" name="Google Shape;2134;p25"/>
          <p:cNvSpPr txBox="1"/>
          <p:nvPr/>
        </p:nvSpPr>
        <p:spPr>
          <a:xfrm>
            <a:off x="1871985" y="3359898"/>
            <a:ext cx="5492462" cy="131439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800" u="none" cap="none" strike="noStrike">
                <a:solidFill>
                  <a:srgbClr val="006296"/>
                </a:solidFill>
                <a:latin typeface="Arial"/>
                <a:ea typeface="Arial"/>
                <a:cs typeface="Arial"/>
                <a:sym typeface="Arial"/>
              </a:rPr>
              <a:t>Tạm biệt và hẹn gặp lại các em </a:t>
            </a:r>
            <a:endParaRPr/>
          </a:p>
          <a:p>
            <a:pPr indent="0" lvl="0" marL="0" marR="0" rtl="0" algn="ctr">
              <a:lnSpc>
                <a:spcPct val="150000"/>
              </a:lnSpc>
              <a:spcBef>
                <a:spcPts val="0"/>
              </a:spcBef>
              <a:spcAft>
                <a:spcPts val="0"/>
              </a:spcAft>
              <a:buNone/>
            </a:pPr>
            <a:r>
              <a:rPr b="0" i="0" lang="en-US" sz="2800" u="none" cap="none" strike="noStrike">
                <a:solidFill>
                  <a:srgbClr val="006296"/>
                </a:solidFill>
                <a:latin typeface="Arial"/>
                <a:ea typeface="Arial"/>
                <a:cs typeface="Arial"/>
                <a:sym typeface="Arial"/>
              </a:rPr>
              <a:t>ở bài học tiếp theo.</a:t>
            </a:r>
            <a:endParaRPr b="0" i="0" sz="2800" u="none" cap="none" strike="noStrike">
              <a:solidFill>
                <a:srgbClr val="006296"/>
              </a:solidFill>
              <a:latin typeface="Arial"/>
              <a:ea typeface="Arial"/>
              <a:cs typeface="Arial"/>
              <a:sym typeface="Arial"/>
            </a:endParaRPr>
          </a:p>
        </p:txBody>
      </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grpSp>
        <p:nvGrpSpPr>
          <p:cNvPr id="1082" name="Google Shape;1082;p3"/>
          <p:cNvGrpSpPr/>
          <p:nvPr/>
        </p:nvGrpSpPr>
        <p:grpSpPr>
          <a:xfrm rot="-995613">
            <a:off x="90960" y="74708"/>
            <a:ext cx="3178123" cy="2919187"/>
            <a:chOff x="1974816" y="1235800"/>
            <a:chExt cx="995384" cy="924350"/>
          </a:xfrm>
        </p:grpSpPr>
        <p:sp>
          <p:nvSpPr>
            <p:cNvPr id="1083" name="Google Shape;1083;p3"/>
            <p:cNvSpPr/>
            <p:nvPr/>
          </p:nvSpPr>
          <p:spPr>
            <a:xfrm>
              <a:off x="1974816" y="1235800"/>
              <a:ext cx="988725" cy="924350"/>
            </a:xfrm>
            <a:custGeom>
              <a:rect b="b" l="l" r="r" t="t"/>
              <a:pathLst>
                <a:path extrusionOk="0" h="36974" w="39549">
                  <a:moveTo>
                    <a:pt x="16444" y="1"/>
                  </a:moveTo>
                  <a:cubicBezTo>
                    <a:pt x="16277" y="1"/>
                    <a:pt x="16112" y="56"/>
                    <a:pt x="15980" y="161"/>
                  </a:cubicBezTo>
                  <a:cubicBezTo>
                    <a:pt x="15812" y="293"/>
                    <a:pt x="15709" y="492"/>
                    <a:pt x="15694" y="706"/>
                  </a:cubicBezTo>
                  <a:cubicBezTo>
                    <a:pt x="15694" y="719"/>
                    <a:pt x="15691" y="772"/>
                    <a:pt x="15691" y="852"/>
                  </a:cubicBezTo>
                  <a:cubicBezTo>
                    <a:pt x="15691" y="1038"/>
                    <a:pt x="15704" y="1335"/>
                    <a:pt x="15768" y="1698"/>
                  </a:cubicBezTo>
                  <a:cubicBezTo>
                    <a:pt x="15826" y="2027"/>
                    <a:pt x="15916" y="2346"/>
                    <a:pt x="16033" y="2643"/>
                  </a:cubicBezTo>
                  <a:cubicBezTo>
                    <a:pt x="16144" y="2921"/>
                    <a:pt x="16279" y="3183"/>
                    <a:pt x="16438" y="3422"/>
                  </a:cubicBezTo>
                  <a:cubicBezTo>
                    <a:pt x="16462" y="3459"/>
                    <a:pt x="16486" y="3493"/>
                    <a:pt x="16510" y="3526"/>
                  </a:cubicBezTo>
                  <a:cubicBezTo>
                    <a:pt x="16064" y="3477"/>
                    <a:pt x="15622" y="3451"/>
                    <a:pt x="15182" y="3448"/>
                  </a:cubicBezTo>
                  <a:lnTo>
                    <a:pt x="15169" y="3448"/>
                  </a:lnTo>
                  <a:cubicBezTo>
                    <a:pt x="14015" y="3448"/>
                    <a:pt x="12899" y="3623"/>
                    <a:pt x="11842" y="3968"/>
                  </a:cubicBezTo>
                  <a:cubicBezTo>
                    <a:pt x="11811" y="3801"/>
                    <a:pt x="11776" y="3640"/>
                    <a:pt x="11734" y="3491"/>
                  </a:cubicBezTo>
                  <a:cubicBezTo>
                    <a:pt x="11689" y="3332"/>
                    <a:pt x="11634" y="3183"/>
                    <a:pt x="11577" y="3051"/>
                  </a:cubicBezTo>
                  <a:cubicBezTo>
                    <a:pt x="11469" y="2805"/>
                    <a:pt x="11342" y="2610"/>
                    <a:pt x="11190" y="2451"/>
                  </a:cubicBezTo>
                  <a:cubicBezTo>
                    <a:pt x="11092" y="2348"/>
                    <a:pt x="10983" y="2264"/>
                    <a:pt x="10869" y="2200"/>
                  </a:cubicBezTo>
                  <a:cubicBezTo>
                    <a:pt x="10732" y="2123"/>
                    <a:pt x="10583" y="2073"/>
                    <a:pt x="10434" y="2056"/>
                  </a:cubicBezTo>
                  <a:cubicBezTo>
                    <a:pt x="10374" y="2048"/>
                    <a:pt x="10317" y="2043"/>
                    <a:pt x="10259" y="2043"/>
                  </a:cubicBezTo>
                  <a:cubicBezTo>
                    <a:pt x="10122" y="2043"/>
                    <a:pt x="9992" y="2064"/>
                    <a:pt x="9869" y="2106"/>
                  </a:cubicBezTo>
                  <a:cubicBezTo>
                    <a:pt x="9759" y="2142"/>
                    <a:pt x="9655" y="2195"/>
                    <a:pt x="9562" y="2263"/>
                  </a:cubicBezTo>
                  <a:cubicBezTo>
                    <a:pt x="9419" y="2364"/>
                    <a:pt x="9302" y="2497"/>
                    <a:pt x="9209" y="2659"/>
                  </a:cubicBezTo>
                  <a:cubicBezTo>
                    <a:pt x="9143" y="2777"/>
                    <a:pt x="9090" y="2902"/>
                    <a:pt x="9053" y="3045"/>
                  </a:cubicBezTo>
                  <a:cubicBezTo>
                    <a:pt x="9048" y="3043"/>
                    <a:pt x="9045" y="3043"/>
                    <a:pt x="9040" y="3041"/>
                  </a:cubicBezTo>
                  <a:cubicBezTo>
                    <a:pt x="8902" y="3001"/>
                    <a:pt x="8761" y="2980"/>
                    <a:pt x="8628" y="2980"/>
                  </a:cubicBezTo>
                  <a:lnTo>
                    <a:pt x="8624" y="2980"/>
                  </a:lnTo>
                  <a:cubicBezTo>
                    <a:pt x="8430" y="2980"/>
                    <a:pt x="8242" y="3022"/>
                    <a:pt x="8071" y="3102"/>
                  </a:cubicBezTo>
                  <a:cubicBezTo>
                    <a:pt x="7892" y="3188"/>
                    <a:pt x="7732" y="3311"/>
                    <a:pt x="7597" y="3475"/>
                  </a:cubicBezTo>
                  <a:cubicBezTo>
                    <a:pt x="7424" y="3684"/>
                    <a:pt x="7384" y="3958"/>
                    <a:pt x="7464" y="4197"/>
                  </a:cubicBezTo>
                  <a:cubicBezTo>
                    <a:pt x="7461" y="4239"/>
                    <a:pt x="7461" y="4281"/>
                    <a:pt x="7464" y="4326"/>
                  </a:cubicBezTo>
                  <a:cubicBezTo>
                    <a:pt x="7384" y="4507"/>
                    <a:pt x="7376" y="4722"/>
                    <a:pt x="7457" y="4921"/>
                  </a:cubicBezTo>
                  <a:cubicBezTo>
                    <a:pt x="7522" y="5074"/>
                    <a:pt x="7605" y="5226"/>
                    <a:pt x="7714" y="5387"/>
                  </a:cubicBezTo>
                  <a:cubicBezTo>
                    <a:pt x="7854" y="5594"/>
                    <a:pt x="8029" y="5809"/>
                    <a:pt x="8236" y="6021"/>
                  </a:cubicBezTo>
                  <a:cubicBezTo>
                    <a:pt x="7255" y="6877"/>
                    <a:pt x="6414" y="7920"/>
                    <a:pt x="5725" y="9132"/>
                  </a:cubicBezTo>
                  <a:cubicBezTo>
                    <a:pt x="4943" y="10514"/>
                    <a:pt x="4377" y="12094"/>
                    <a:pt x="4041" y="13831"/>
                  </a:cubicBezTo>
                  <a:cubicBezTo>
                    <a:pt x="3821" y="13767"/>
                    <a:pt x="3672" y="13741"/>
                    <a:pt x="3635" y="13735"/>
                  </a:cubicBezTo>
                  <a:cubicBezTo>
                    <a:pt x="3595" y="13728"/>
                    <a:pt x="3555" y="13725"/>
                    <a:pt x="3514" y="13725"/>
                  </a:cubicBezTo>
                  <a:cubicBezTo>
                    <a:pt x="3321" y="13725"/>
                    <a:pt x="3132" y="13800"/>
                    <a:pt x="2993" y="13935"/>
                  </a:cubicBezTo>
                  <a:cubicBezTo>
                    <a:pt x="2821" y="14101"/>
                    <a:pt x="2739" y="14337"/>
                    <a:pt x="2770" y="14569"/>
                  </a:cubicBezTo>
                  <a:cubicBezTo>
                    <a:pt x="2890" y="15507"/>
                    <a:pt x="3173" y="16318"/>
                    <a:pt x="3611" y="16974"/>
                  </a:cubicBezTo>
                  <a:cubicBezTo>
                    <a:pt x="3646" y="17027"/>
                    <a:pt x="3685" y="17082"/>
                    <a:pt x="3723" y="17136"/>
                  </a:cubicBezTo>
                  <a:cubicBezTo>
                    <a:pt x="3720" y="17828"/>
                    <a:pt x="3760" y="18533"/>
                    <a:pt x="3839" y="19241"/>
                  </a:cubicBezTo>
                  <a:cubicBezTo>
                    <a:pt x="3703" y="19262"/>
                    <a:pt x="3564" y="19286"/>
                    <a:pt x="3426" y="19315"/>
                  </a:cubicBezTo>
                  <a:cubicBezTo>
                    <a:pt x="3205" y="19363"/>
                    <a:pt x="3019" y="19506"/>
                    <a:pt x="2916" y="19708"/>
                  </a:cubicBezTo>
                  <a:cubicBezTo>
                    <a:pt x="2813" y="19909"/>
                    <a:pt x="2808" y="20145"/>
                    <a:pt x="2900" y="20353"/>
                  </a:cubicBezTo>
                  <a:cubicBezTo>
                    <a:pt x="2914" y="20382"/>
                    <a:pt x="2988" y="20546"/>
                    <a:pt x="3131" y="20771"/>
                  </a:cubicBezTo>
                  <a:cubicBezTo>
                    <a:pt x="3354" y="21121"/>
                    <a:pt x="3747" y="21630"/>
                    <a:pt x="4345" y="22057"/>
                  </a:cubicBezTo>
                  <a:cubicBezTo>
                    <a:pt x="4349" y="22058"/>
                    <a:pt x="4351" y="22060"/>
                    <a:pt x="4354" y="22063"/>
                  </a:cubicBezTo>
                  <a:cubicBezTo>
                    <a:pt x="4475" y="22542"/>
                    <a:pt x="4616" y="23023"/>
                    <a:pt x="4770" y="23503"/>
                  </a:cubicBezTo>
                  <a:cubicBezTo>
                    <a:pt x="3163" y="23829"/>
                    <a:pt x="1696" y="24356"/>
                    <a:pt x="400" y="25081"/>
                  </a:cubicBezTo>
                  <a:cubicBezTo>
                    <a:pt x="176" y="25205"/>
                    <a:pt x="33" y="25434"/>
                    <a:pt x="17" y="25691"/>
                  </a:cubicBezTo>
                  <a:cubicBezTo>
                    <a:pt x="1" y="25948"/>
                    <a:pt x="115" y="26191"/>
                    <a:pt x="323" y="26341"/>
                  </a:cubicBezTo>
                  <a:lnTo>
                    <a:pt x="2455" y="27894"/>
                  </a:lnTo>
                  <a:lnTo>
                    <a:pt x="1457" y="30743"/>
                  </a:lnTo>
                  <a:cubicBezTo>
                    <a:pt x="1360" y="31021"/>
                    <a:pt x="1436" y="31331"/>
                    <a:pt x="1648" y="31535"/>
                  </a:cubicBezTo>
                  <a:cubicBezTo>
                    <a:pt x="1790" y="31670"/>
                    <a:pt x="1977" y="31741"/>
                    <a:pt x="2167" y="31741"/>
                  </a:cubicBezTo>
                  <a:cubicBezTo>
                    <a:pt x="2261" y="31741"/>
                    <a:pt x="2356" y="31723"/>
                    <a:pt x="2447" y="31687"/>
                  </a:cubicBezTo>
                  <a:cubicBezTo>
                    <a:pt x="2755" y="31562"/>
                    <a:pt x="3211" y="31409"/>
                    <a:pt x="3731" y="31262"/>
                  </a:cubicBezTo>
                  <a:cubicBezTo>
                    <a:pt x="3873" y="31222"/>
                    <a:pt x="4020" y="31182"/>
                    <a:pt x="4168" y="31141"/>
                  </a:cubicBezTo>
                  <a:lnTo>
                    <a:pt x="4712" y="33012"/>
                  </a:lnTo>
                  <a:cubicBezTo>
                    <a:pt x="4756" y="33175"/>
                    <a:pt x="4831" y="33321"/>
                    <a:pt x="4932" y="33448"/>
                  </a:cubicBezTo>
                  <a:cubicBezTo>
                    <a:pt x="5016" y="33549"/>
                    <a:pt x="5114" y="33634"/>
                    <a:pt x="5228" y="33703"/>
                  </a:cubicBezTo>
                  <a:cubicBezTo>
                    <a:pt x="5366" y="33787"/>
                    <a:pt x="5521" y="33843"/>
                    <a:pt x="5701" y="33878"/>
                  </a:cubicBezTo>
                  <a:cubicBezTo>
                    <a:pt x="5836" y="33904"/>
                    <a:pt x="5984" y="33915"/>
                    <a:pt x="6157" y="33915"/>
                  </a:cubicBezTo>
                  <a:cubicBezTo>
                    <a:pt x="6369" y="33915"/>
                    <a:pt x="6621" y="33896"/>
                    <a:pt x="6942" y="33856"/>
                  </a:cubicBezTo>
                  <a:cubicBezTo>
                    <a:pt x="7348" y="33803"/>
                    <a:pt x="7841" y="33720"/>
                    <a:pt x="8411" y="33623"/>
                  </a:cubicBezTo>
                  <a:cubicBezTo>
                    <a:pt x="8533" y="33602"/>
                    <a:pt x="8657" y="33581"/>
                    <a:pt x="8788" y="33559"/>
                  </a:cubicBezTo>
                  <a:cubicBezTo>
                    <a:pt x="10011" y="33352"/>
                    <a:pt x="11378" y="33137"/>
                    <a:pt x="13083" y="32962"/>
                  </a:cubicBezTo>
                  <a:cubicBezTo>
                    <a:pt x="15165" y="32750"/>
                    <a:pt x="17277" y="32646"/>
                    <a:pt x="19539" y="32646"/>
                  </a:cubicBezTo>
                  <a:lnTo>
                    <a:pt x="19541" y="32646"/>
                  </a:lnTo>
                  <a:cubicBezTo>
                    <a:pt x="22212" y="32646"/>
                    <a:pt x="25411" y="32870"/>
                    <a:pt x="28033" y="33235"/>
                  </a:cubicBezTo>
                  <a:lnTo>
                    <a:pt x="27779" y="35204"/>
                  </a:lnTo>
                  <a:cubicBezTo>
                    <a:pt x="27767" y="35267"/>
                    <a:pt x="27760" y="35328"/>
                    <a:pt x="27757" y="35391"/>
                  </a:cubicBezTo>
                  <a:lnTo>
                    <a:pt x="27757" y="35392"/>
                  </a:lnTo>
                  <a:lnTo>
                    <a:pt x="27757" y="35429"/>
                  </a:lnTo>
                  <a:cubicBezTo>
                    <a:pt x="27757" y="35546"/>
                    <a:pt x="27775" y="35662"/>
                    <a:pt x="27813" y="35771"/>
                  </a:cubicBezTo>
                  <a:cubicBezTo>
                    <a:pt x="27845" y="35867"/>
                    <a:pt x="27893" y="35962"/>
                    <a:pt x="27953" y="36049"/>
                  </a:cubicBezTo>
                  <a:cubicBezTo>
                    <a:pt x="28044" y="36179"/>
                    <a:pt x="28161" y="36296"/>
                    <a:pt x="28311" y="36394"/>
                  </a:cubicBezTo>
                  <a:cubicBezTo>
                    <a:pt x="28495" y="36519"/>
                    <a:pt x="28722" y="36619"/>
                    <a:pt x="29009" y="36701"/>
                  </a:cubicBezTo>
                  <a:cubicBezTo>
                    <a:pt x="29348" y="36797"/>
                    <a:pt x="29762" y="36868"/>
                    <a:pt x="30272" y="36914"/>
                  </a:cubicBezTo>
                  <a:cubicBezTo>
                    <a:pt x="30720" y="36954"/>
                    <a:pt x="31232" y="36974"/>
                    <a:pt x="31798" y="36974"/>
                  </a:cubicBezTo>
                  <a:cubicBezTo>
                    <a:pt x="32884" y="36974"/>
                    <a:pt x="34130" y="36898"/>
                    <a:pt x="35310" y="36762"/>
                  </a:cubicBezTo>
                  <a:cubicBezTo>
                    <a:pt x="35882" y="36694"/>
                    <a:pt x="36408" y="36617"/>
                    <a:pt x="36875" y="36531"/>
                  </a:cubicBezTo>
                  <a:cubicBezTo>
                    <a:pt x="37371" y="36437"/>
                    <a:pt x="37784" y="36339"/>
                    <a:pt x="38102" y="36237"/>
                  </a:cubicBezTo>
                  <a:cubicBezTo>
                    <a:pt x="38344" y="36160"/>
                    <a:pt x="38529" y="35964"/>
                    <a:pt x="38593" y="35718"/>
                  </a:cubicBezTo>
                  <a:cubicBezTo>
                    <a:pt x="38659" y="35471"/>
                    <a:pt x="38596" y="35213"/>
                    <a:pt x="38424" y="35021"/>
                  </a:cubicBezTo>
                  <a:lnTo>
                    <a:pt x="36328" y="32707"/>
                  </a:lnTo>
                  <a:lnTo>
                    <a:pt x="37837" y="29942"/>
                  </a:lnTo>
                  <a:cubicBezTo>
                    <a:pt x="37973" y="29693"/>
                    <a:pt x="37954" y="29382"/>
                    <a:pt x="37790" y="29149"/>
                  </a:cubicBezTo>
                  <a:cubicBezTo>
                    <a:pt x="37648" y="28952"/>
                    <a:pt x="37416" y="28835"/>
                    <a:pt x="37177" y="28835"/>
                  </a:cubicBezTo>
                  <a:cubicBezTo>
                    <a:pt x="37138" y="28835"/>
                    <a:pt x="37099" y="28838"/>
                    <a:pt x="37060" y="28844"/>
                  </a:cubicBezTo>
                  <a:cubicBezTo>
                    <a:pt x="37055" y="28844"/>
                    <a:pt x="37053" y="28847"/>
                    <a:pt x="37050" y="28847"/>
                  </a:cubicBezTo>
                  <a:cubicBezTo>
                    <a:pt x="36962" y="28860"/>
                    <a:pt x="36159" y="28992"/>
                    <a:pt x="35108" y="29117"/>
                  </a:cubicBezTo>
                  <a:cubicBezTo>
                    <a:pt x="35003" y="29130"/>
                    <a:pt x="34901" y="29141"/>
                    <a:pt x="34798" y="29154"/>
                  </a:cubicBezTo>
                  <a:cubicBezTo>
                    <a:pt x="34795" y="29045"/>
                    <a:pt x="34782" y="28936"/>
                    <a:pt x="34764" y="28828"/>
                  </a:cubicBezTo>
                  <a:cubicBezTo>
                    <a:pt x="34912" y="28684"/>
                    <a:pt x="35060" y="28534"/>
                    <a:pt x="35199" y="28377"/>
                  </a:cubicBezTo>
                  <a:cubicBezTo>
                    <a:pt x="35583" y="28191"/>
                    <a:pt x="35951" y="27948"/>
                    <a:pt x="36291" y="27651"/>
                  </a:cubicBezTo>
                  <a:cubicBezTo>
                    <a:pt x="36609" y="27375"/>
                    <a:pt x="36793" y="27149"/>
                    <a:pt x="36827" y="27107"/>
                  </a:cubicBezTo>
                  <a:lnTo>
                    <a:pt x="36829" y="27106"/>
                  </a:lnTo>
                  <a:cubicBezTo>
                    <a:pt x="36989" y="26900"/>
                    <a:pt x="37034" y="26634"/>
                    <a:pt x="36946" y="26388"/>
                  </a:cubicBezTo>
                  <a:cubicBezTo>
                    <a:pt x="36907" y="26282"/>
                    <a:pt x="36846" y="26186"/>
                    <a:pt x="36769" y="26110"/>
                  </a:cubicBezTo>
                  <a:cubicBezTo>
                    <a:pt x="37074" y="25536"/>
                    <a:pt x="37344" y="24917"/>
                    <a:pt x="37580" y="24266"/>
                  </a:cubicBezTo>
                  <a:cubicBezTo>
                    <a:pt x="37808" y="24136"/>
                    <a:pt x="38026" y="23983"/>
                    <a:pt x="38232" y="23810"/>
                  </a:cubicBezTo>
                  <a:cubicBezTo>
                    <a:pt x="38562" y="23530"/>
                    <a:pt x="38856" y="23201"/>
                    <a:pt x="39100" y="22835"/>
                  </a:cubicBezTo>
                  <a:cubicBezTo>
                    <a:pt x="39278" y="22566"/>
                    <a:pt x="39372" y="22367"/>
                    <a:pt x="39389" y="22330"/>
                  </a:cubicBezTo>
                  <a:lnTo>
                    <a:pt x="39389" y="22326"/>
                  </a:lnTo>
                  <a:cubicBezTo>
                    <a:pt x="39482" y="22121"/>
                    <a:pt x="39473" y="21885"/>
                    <a:pt x="39372" y="21684"/>
                  </a:cubicBezTo>
                  <a:cubicBezTo>
                    <a:pt x="39269" y="21482"/>
                    <a:pt x="39083" y="21339"/>
                    <a:pt x="38861" y="21291"/>
                  </a:cubicBezTo>
                  <a:cubicBezTo>
                    <a:pt x="38696" y="21256"/>
                    <a:pt x="38530" y="21227"/>
                    <a:pt x="38368" y="21206"/>
                  </a:cubicBezTo>
                  <a:cubicBezTo>
                    <a:pt x="38487" y="20501"/>
                    <a:pt x="38569" y="19774"/>
                    <a:pt x="38615" y="19040"/>
                  </a:cubicBezTo>
                  <a:cubicBezTo>
                    <a:pt x="38704" y="18915"/>
                    <a:pt x="38784" y="18785"/>
                    <a:pt x="38859" y="18650"/>
                  </a:cubicBezTo>
                  <a:cubicBezTo>
                    <a:pt x="39193" y="18053"/>
                    <a:pt x="39415" y="17345"/>
                    <a:pt x="39518" y="16546"/>
                  </a:cubicBezTo>
                  <a:cubicBezTo>
                    <a:pt x="39548" y="16311"/>
                    <a:pt x="39466" y="16074"/>
                    <a:pt x="39294" y="15910"/>
                  </a:cubicBezTo>
                  <a:cubicBezTo>
                    <a:pt x="39155" y="15774"/>
                    <a:pt x="38966" y="15699"/>
                    <a:pt x="38773" y="15699"/>
                  </a:cubicBezTo>
                  <a:cubicBezTo>
                    <a:pt x="38733" y="15699"/>
                    <a:pt x="38692" y="15703"/>
                    <a:pt x="38652" y="15709"/>
                  </a:cubicBezTo>
                  <a:cubicBezTo>
                    <a:pt x="38644" y="15711"/>
                    <a:pt x="38615" y="15716"/>
                    <a:pt x="38569" y="15725"/>
                  </a:cubicBezTo>
                  <a:cubicBezTo>
                    <a:pt x="38479" y="14727"/>
                    <a:pt x="38320" y="13764"/>
                    <a:pt x="38095" y="12852"/>
                  </a:cubicBezTo>
                  <a:cubicBezTo>
                    <a:pt x="38219" y="12757"/>
                    <a:pt x="38328" y="12643"/>
                    <a:pt x="38413" y="12513"/>
                  </a:cubicBezTo>
                  <a:cubicBezTo>
                    <a:pt x="38574" y="12275"/>
                    <a:pt x="38659" y="12001"/>
                    <a:pt x="38659" y="11714"/>
                  </a:cubicBezTo>
                  <a:cubicBezTo>
                    <a:pt x="38659" y="11521"/>
                    <a:pt x="38620" y="11335"/>
                    <a:pt x="38546" y="11158"/>
                  </a:cubicBezTo>
                  <a:cubicBezTo>
                    <a:pt x="38437" y="10903"/>
                    <a:pt x="38259" y="10686"/>
                    <a:pt x="38031" y="10532"/>
                  </a:cubicBezTo>
                  <a:cubicBezTo>
                    <a:pt x="37793" y="10371"/>
                    <a:pt x="37519" y="10286"/>
                    <a:pt x="37232" y="10286"/>
                  </a:cubicBezTo>
                  <a:lnTo>
                    <a:pt x="37217" y="10286"/>
                  </a:lnTo>
                  <a:cubicBezTo>
                    <a:pt x="36615" y="8973"/>
                    <a:pt x="35869" y="7980"/>
                    <a:pt x="34994" y="7331"/>
                  </a:cubicBezTo>
                  <a:cubicBezTo>
                    <a:pt x="34756" y="7153"/>
                    <a:pt x="34515" y="6987"/>
                    <a:pt x="34276" y="6833"/>
                  </a:cubicBezTo>
                  <a:cubicBezTo>
                    <a:pt x="34291" y="6800"/>
                    <a:pt x="34302" y="6766"/>
                    <a:pt x="34315" y="6731"/>
                  </a:cubicBezTo>
                  <a:cubicBezTo>
                    <a:pt x="34403" y="6493"/>
                    <a:pt x="34470" y="6260"/>
                    <a:pt x="34519" y="6035"/>
                  </a:cubicBezTo>
                  <a:cubicBezTo>
                    <a:pt x="34573" y="5787"/>
                    <a:pt x="34599" y="5551"/>
                    <a:pt x="34599" y="5339"/>
                  </a:cubicBezTo>
                  <a:cubicBezTo>
                    <a:pt x="34599" y="5098"/>
                    <a:pt x="34565" y="4888"/>
                    <a:pt x="34494" y="4697"/>
                  </a:cubicBezTo>
                  <a:cubicBezTo>
                    <a:pt x="34451" y="4576"/>
                    <a:pt x="34392" y="4464"/>
                    <a:pt x="34320" y="4367"/>
                  </a:cubicBezTo>
                  <a:cubicBezTo>
                    <a:pt x="34238" y="4254"/>
                    <a:pt x="34138" y="4157"/>
                    <a:pt x="34023" y="4079"/>
                  </a:cubicBezTo>
                  <a:cubicBezTo>
                    <a:pt x="33918" y="4008"/>
                    <a:pt x="33811" y="3953"/>
                    <a:pt x="33698" y="3918"/>
                  </a:cubicBezTo>
                  <a:cubicBezTo>
                    <a:pt x="33578" y="3878"/>
                    <a:pt x="33453" y="3857"/>
                    <a:pt x="33331" y="3857"/>
                  </a:cubicBezTo>
                  <a:lnTo>
                    <a:pt x="33329" y="3857"/>
                  </a:lnTo>
                  <a:cubicBezTo>
                    <a:pt x="33136" y="3857"/>
                    <a:pt x="32939" y="3908"/>
                    <a:pt x="32762" y="4001"/>
                  </a:cubicBezTo>
                  <a:cubicBezTo>
                    <a:pt x="32645" y="4064"/>
                    <a:pt x="32533" y="4149"/>
                    <a:pt x="32425" y="4254"/>
                  </a:cubicBezTo>
                  <a:cubicBezTo>
                    <a:pt x="32398" y="4281"/>
                    <a:pt x="32369" y="4310"/>
                    <a:pt x="32342" y="4339"/>
                  </a:cubicBezTo>
                  <a:cubicBezTo>
                    <a:pt x="32310" y="4310"/>
                    <a:pt x="32278" y="4281"/>
                    <a:pt x="32244" y="4254"/>
                  </a:cubicBezTo>
                  <a:cubicBezTo>
                    <a:pt x="32128" y="4160"/>
                    <a:pt x="32005" y="4088"/>
                    <a:pt x="31876" y="4038"/>
                  </a:cubicBezTo>
                  <a:cubicBezTo>
                    <a:pt x="31724" y="3977"/>
                    <a:pt x="31565" y="3948"/>
                    <a:pt x="31404" y="3948"/>
                  </a:cubicBezTo>
                  <a:lnTo>
                    <a:pt x="31403" y="3948"/>
                  </a:lnTo>
                  <a:cubicBezTo>
                    <a:pt x="31218" y="3948"/>
                    <a:pt x="31032" y="3989"/>
                    <a:pt x="30849" y="4066"/>
                  </a:cubicBezTo>
                  <a:cubicBezTo>
                    <a:pt x="30600" y="4173"/>
                    <a:pt x="30439" y="4400"/>
                    <a:pt x="30402" y="4650"/>
                  </a:cubicBezTo>
                  <a:cubicBezTo>
                    <a:pt x="30383" y="4687"/>
                    <a:pt x="30362" y="4724"/>
                    <a:pt x="30345" y="4762"/>
                  </a:cubicBezTo>
                  <a:cubicBezTo>
                    <a:pt x="30338" y="4769"/>
                    <a:pt x="30333" y="4772"/>
                    <a:pt x="30325" y="4778"/>
                  </a:cubicBezTo>
                  <a:cubicBezTo>
                    <a:pt x="30175" y="4912"/>
                    <a:pt x="30085" y="5092"/>
                    <a:pt x="30070" y="5292"/>
                  </a:cubicBezTo>
                  <a:cubicBezTo>
                    <a:pt x="30069" y="5324"/>
                    <a:pt x="30065" y="5356"/>
                    <a:pt x="30065" y="5388"/>
                  </a:cubicBezTo>
                  <a:cubicBezTo>
                    <a:pt x="29772" y="5367"/>
                    <a:pt x="29481" y="5358"/>
                    <a:pt x="29190" y="5358"/>
                  </a:cubicBezTo>
                  <a:cubicBezTo>
                    <a:pt x="28617" y="5358"/>
                    <a:pt x="28045" y="5392"/>
                    <a:pt x="27455" y="5427"/>
                  </a:cubicBezTo>
                  <a:cubicBezTo>
                    <a:pt x="27312" y="5435"/>
                    <a:pt x="27171" y="5443"/>
                    <a:pt x="27026" y="5451"/>
                  </a:cubicBezTo>
                  <a:cubicBezTo>
                    <a:pt x="27754" y="5026"/>
                    <a:pt x="28243" y="4234"/>
                    <a:pt x="28243" y="3332"/>
                  </a:cubicBezTo>
                  <a:cubicBezTo>
                    <a:pt x="28243" y="1979"/>
                    <a:pt x="27144" y="879"/>
                    <a:pt x="25792" y="879"/>
                  </a:cubicBezTo>
                  <a:cubicBezTo>
                    <a:pt x="24439" y="879"/>
                    <a:pt x="23339" y="1979"/>
                    <a:pt x="23339" y="3332"/>
                  </a:cubicBezTo>
                  <a:lnTo>
                    <a:pt x="23339" y="3388"/>
                  </a:lnTo>
                  <a:cubicBezTo>
                    <a:pt x="23336" y="3379"/>
                    <a:pt x="23334" y="3367"/>
                    <a:pt x="23329" y="3358"/>
                  </a:cubicBezTo>
                  <a:cubicBezTo>
                    <a:pt x="23256" y="3135"/>
                    <a:pt x="23077" y="2956"/>
                    <a:pt x="22853" y="2884"/>
                  </a:cubicBezTo>
                  <a:cubicBezTo>
                    <a:pt x="22777" y="2860"/>
                    <a:pt x="22699" y="2848"/>
                    <a:pt x="22621" y="2848"/>
                  </a:cubicBezTo>
                  <a:cubicBezTo>
                    <a:pt x="22467" y="2848"/>
                    <a:pt x="22314" y="2895"/>
                    <a:pt x="22186" y="2985"/>
                  </a:cubicBezTo>
                  <a:cubicBezTo>
                    <a:pt x="22183" y="2987"/>
                    <a:pt x="22182" y="2987"/>
                    <a:pt x="22182" y="2989"/>
                  </a:cubicBezTo>
                  <a:cubicBezTo>
                    <a:pt x="22093" y="3053"/>
                    <a:pt x="21626" y="3404"/>
                    <a:pt x="21156" y="4013"/>
                  </a:cubicBezTo>
                  <a:cubicBezTo>
                    <a:pt x="20987" y="4231"/>
                    <a:pt x="20839" y="4456"/>
                    <a:pt x="20711" y="4689"/>
                  </a:cubicBezTo>
                  <a:cubicBezTo>
                    <a:pt x="20568" y="4640"/>
                    <a:pt x="20425" y="4587"/>
                    <a:pt x="20281" y="4534"/>
                  </a:cubicBezTo>
                  <a:cubicBezTo>
                    <a:pt x="20221" y="4433"/>
                    <a:pt x="20159" y="4331"/>
                    <a:pt x="20095" y="4231"/>
                  </a:cubicBezTo>
                  <a:cubicBezTo>
                    <a:pt x="20095" y="4194"/>
                    <a:pt x="20096" y="4157"/>
                    <a:pt x="20096" y="4114"/>
                  </a:cubicBezTo>
                  <a:cubicBezTo>
                    <a:pt x="20096" y="3796"/>
                    <a:pt x="20064" y="3477"/>
                    <a:pt x="19998" y="3165"/>
                  </a:cubicBezTo>
                  <a:cubicBezTo>
                    <a:pt x="19932" y="2844"/>
                    <a:pt x="19831" y="2537"/>
                    <a:pt x="19700" y="2252"/>
                  </a:cubicBezTo>
                  <a:cubicBezTo>
                    <a:pt x="19446" y="1706"/>
                    <a:pt x="19083" y="1245"/>
                    <a:pt x="18618" y="879"/>
                  </a:cubicBezTo>
                  <a:cubicBezTo>
                    <a:pt x="18069" y="449"/>
                    <a:pt x="17382" y="157"/>
                    <a:pt x="16576" y="12"/>
                  </a:cubicBezTo>
                  <a:cubicBezTo>
                    <a:pt x="16532" y="5"/>
                    <a:pt x="16488" y="1"/>
                    <a:pt x="16444" y="1"/>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3"/>
            <p:cNvSpPr/>
            <p:nvPr/>
          </p:nvSpPr>
          <p:spPr>
            <a:xfrm>
              <a:off x="2051625" y="1337138"/>
              <a:ext cx="918575" cy="664950"/>
            </a:xfrm>
            <a:custGeom>
              <a:rect b="b" l="l" r="r" t="t"/>
              <a:pathLst>
                <a:path extrusionOk="0" h="26598" w="36743">
                  <a:moveTo>
                    <a:pt x="12042" y="0"/>
                  </a:moveTo>
                  <a:cubicBezTo>
                    <a:pt x="6841" y="0"/>
                    <a:pt x="2569" y="3753"/>
                    <a:pt x="1443" y="10226"/>
                  </a:cubicBezTo>
                  <a:cubicBezTo>
                    <a:pt x="0" y="18519"/>
                    <a:pt x="5339" y="25557"/>
                    <a:pt x="5339" y="25557"/>
                  </a:cubicBezTo>
                  <a:cubicBezTo>
                    <a:pt x="5339" y="25557"/>
                    <a:pt x="24665" y="26597"/>
                    <a:pt x="26152" y="26597"/>
                  </a:cubicBezTo>
                  <a:cubicBezTo>
                    <a:pt x="26188" y="26597"/>
                    <a:pt x="26213" y="26597"/>
                    <a:pt x="26228" y="26595"/>
                  </a:cubicBezTo>
                  <a:cubicBezTo>
                    <a:pt x="36743" y="25685"/>
                    <a:pt x="36698" y="7612"/>
                    <a:pt x="31505" y="3759"/>
                  </a:cubicBezTo>
                  <a:cubicBezTo>
                    <a:pt x="29424" y="2216"/>
                    <a:pt x="27762" y="1904"/>
                    <a:pt x="26058" y="1904"/>
                  </a:cubicBezTo>
                  <a:cubicBezTo>
                    <a:pt x="24904" y="1904"/>
                    <a:pt x="23731" y="2047"/>
                    <a:pt x="22397" y="2047"/>
                  </a:cubicBezTo>
                  <a:cubicBezTo>
                    <a:pt x="20787" y="2047"/>
                    <a:pt x="18941" y="1838"/>
                    <a:pt x="16609" y="916"/>
                  </a:cubicBezTo>
                  <a:cubicBezTo>
                    <a:pt x="15046" y="298"/>
                    <a:pt x="13507" y="0"/>
                    <a:pt x="120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3"/>
            <p:cNvSpPr/>
            <p:nvPr/>
          </p:nvSpPr>
          <p:spPr>
            <a:xfrm>
              <a:off x="2452550" y="1342813"/>
              <a:ext cx="69400" cy="371700"/>
            </a:xfrm>
            <a:custGeom>
              <a:rect b="b" l="l" r="r" t="t"/>
              <a:pathLst>
                <a:path extrusionOk="0" h="14868" w="2776">
                  <a:moveTo>
                    <a:pt x="167" y="1"/>
                  </a:moveTo>
                  <a:cubicBezTo>
                    <a:pt x="140" y="1"/>
                    <a:pt x="113" y="8"/>
                    <a:pt x="89" y="25"/>
                  </a:cubicBezTo>
                  <a:cubicBezTo>
                    <a:pt x="20" y="70"/>
                    <a:pt x="0" y="159"/>
                    <a:pt x="44" y="227"/>
                  </a:cubicBezTo>
                  <a:cubicBezTo>
                    <a:pt x="980" y="1668"/>
                    <a:pt x="1588" y="3099"/>
                    <a:pt x="1962" y="4470"/>
                  </a:cubicBezTo>
                  <a:cubicBezTo>
                    <a:pt x="2338" y="5841"/>
                    <a:pt x="2481" y="7151"/>
                    <a:pt x="2481" y="8348"/>
                  </a:cubicBezTo>
                  <a:cubicBezTo>
                    <a:pt x="2481" y="10194"/>
                    <a:pt x="2143" y="11774"/>
                    <a:pt x="1806" y="12890"/>
                  </a:cubicBezTo>
                  <a:cubicBezTo>
                    <a:pt x="1638" y="13447"/>
                    <a:pt x="1469" y="13888"/>
                    <a:pt x="1342" y="14192"/>
                  </a:cubicBezTo>
                  <a:cubicBezTo>
                    <a:pt x="1280" y="14343"/>
                    <a:pt x="1228" y="14458"/>
                    <a:pt x="1190" y="14537"/>
                  </a:cubicBezTo>
                  <a:cubicBezTo>
                    <a:pt x="1172" y="14575"/>
                    <a:pt x="1158" y="14606"/>
                    <a:pt x="1148" y="14625"/>
                  </a:cubicBezTo>
                  <a:cubicBezTo>
                    <a:pt x="1143" y="14635"/>
                    <a:pt x="1140" y="14641"/>
                    <a:pt x="1139" y="14648"/>
                  </a:cubicBezTo>
                  <a:cubicBezTo>
                    <a:pt x="1135" y="14649"/>
                    <a:pt x="1135" y="14651"/>
                    <a:pt x="1135" y="14654"/>
                  </a:cubicBezTo>
                  <a:lnTo>
                    <a:pt x="1135" y="14656"/>
                  </a:lnTo>
                  <a:cubicBezTo>
                    <a:pt x="1098" y="14728"/>
                    <a:pt x="1127" y="14816"/>
                    <a:pt x="1200" y="14855"/>
                  </a:cubicBezTo>
                  <a:cubicBezTo>
                    <a:pt x="1220" y="14864"/>
                    <a:pt x="1241" y="14868"/>
                    <a:pt x="1262" y="14868"/>
                  </a:cubicBezTo>
                  <a:cubicBezTo>
                    <a:pt x="1319" y="14868"/>
                    <a:pt x="1373" y="14838"/>
                    <a:pt x="1399" y="14786"/>
                  </a:cubicBezTo>
                  <a:cubicBezTo>
                    <a:pt x="1403" y="14779"/>
                    <a:pt x="1747" y="14111"/>
                    <a:pt x="2089" y="12973"/>
                  </a:cubicBezTo>
                  <a:cubicBezTo>
                    <a:pt x="2432" y="11837"/>
                    <a:pt x="2776" y="10231"/>
                    <a:pt x="2776" y="8348"/>
                  </a:cubicBezTo>
                  <a:cubicBezTo>
                    <a:pt x="2776" y="7128"/>
                    <a:pt x="2631" y="5791"/>
                    <a:pt x="2248" y="4393"/>
                  </a:cubicBezTo>
                  <a:cubicBezTo>
                    <a:pt x="1864" y="2995"/>
                    <a:pt x="1244" y="1535"/>
                    <a:pt x="291" y="70"/>
                  </a:cubicBezTo>
                  <a:cubicBezTo>
                    <a:pt x="263" y="25"/>
                    <a:pt x="215"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
            <p:cNvSpPr/>
            <p:nvPr/>
          </p:nvSpPr>
          <p:spPr>
            <a:xfrm>
              <a:off x="2238225" y="1443038"/>
              <a:ext cx="640575" cy="498950"/>
            </a:xfrm>
            <a:custGeom>
              <a:rect b="b" l="l" r="r" t="t"/>
              <a:pathLst>
                <a:path extrusionOk="0" h="19958" w="25623">
                  <a:moveTo>
                    <a:pt x="5007" y="0"/>
                  </a:moveTo>
                  <a:cubicBezTo>
                    <a:pt x="2016" y="0"/>
                    <a:pt x="0" y="3166"/>
                    <a:pt x="564" y="7338"/>
                  </a:cubicBezTo>
                  <a:cubicBezTo>
                    <a:pt x="1476" y="14071"/>
                    <a:pt x="6462" y="19924"/>
                    <a:pt x="10362" y="19958"/>
                  </a:cubicBezTo>
                  <a:cubicBezTo>
                    <a:pt x="10375" y="19958"/>
                    <a:pt x="10388" y="19958"/>
                    <a:pt x="10401" y="19958"/>
                  </a:cubicBezTo>
                  <a:cubicBezTo>
                    <a:pt x="17265" y="19958"/>
                    <a:pt x="25623" y="4652"/>
                    <a:pt x="19368" y="1037"/>
                  </a:cubicBezTo>
                  <a:cubicBezTo>
                    <a:pt x="18595" y="590"/>
                    <a:pt x="17834" y="407"/>
                    <a:pt x="17106" y="407"/>
                  </a:cubicBezTo>
                  <a:cubicBezTo>
                    <a:pt x="13843" y="407"/>
                    <a:pt x="11248" y="4081"/>
                    <a:pt x="11248" y="4081"/>
                  </a:cubicBezTo>
                  <a:cubicBezTo>
                    <a:pt x="9047" y="1194"/>
                    <a:pt x="6843" y="0"/>
                    <a:pt x="50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3"/>
            <p:cNvSpPr/>
            <p:nvPr/>
          </p:nvSpPr>
          <p:spPr>
            <a:xfrm>
              <a:off x="2487650" y="1688763"/>
              <a:ext cx="250475" cy="252275"/>
            </a:xfrm>
            <a:custGeom>
              <a:rect b="b" l="l" r="r" t="t"/>
              <a:pathLst>
                <a:path extrusionOk="0" h="10091" w="10019">
                  <a:moveTo>
                    <a:pt x="7397" y="0"/>
                  </a:moveTo>
                  <a:cubicBezTo>
                    <a:pt x="6212" y="0"/>
                    <a:pt x="5379" y="1099"/>
                    <a:pt x="4942" y="1861"/>
                  </a:cubicBezTo>
                  <a:cubicBezTo>
                    <a:pt x="4205" y="3145"/>
                    <a:pt x="3160" y="1991"/>
                    <a:pt x="1663" y="3322"/>
                  </a:cubicBezTo>
                  <a:cubicBezTo>
                    <a:pt x="354" y="4486"/>
                    <a:pt x="1" y="7520"/>
                    <a:pt x="1022" y="10090"/>
                  </a:cubicBezTo>
                  <a:cubicBezTo>
                    <a:pt x="4396" y="9673"/>
                    <a:pt x="8012" y="5818"/>
                    <a:pt x="10018" y="1635"/>
                  </a:cubicBezTo>
                  <a:cubicBezTo>
                    <a:pt x="9014" y="429"/>
                    <a:pt x="8137" y="0"/>
                    <a:pt x="73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
            <p:cNvSpPr/>
            <p:nvPr/>
          </p:nvSpPr>
          <p:spPr>
            <a:xfrm>
              <a:off x="2005191" y="1762925"/>
              <a:ext cx="71400" cy="71350"/>
            </a:xfrm>
            <a:custGeom>
              <a:rect b="b" l="l" r="r" t="t"/>
              <a:pathLst>
                <a:path extrusionOk="0" h="2854" w="2856">
                  <a:moveTo>
                    <a:pt x="1428" y="1"/>
                  </a:moveTo>
                  <a:cubicBezTo>
                    <a:pt x="1235" y="1"/>
                    <a:pt x="1049" y="37"/>
                    <a:pt x="873" y="113"/>
                  </a:cubicBezTo>
                  <a:cubicBezTo>
                    <a:pt x="617" y="220"/>
                    <a:pt x="401" y="399"/>
                    <a:pt x="246" y="628"/>
                  </a:cubicBezTo>
                  <a:cubicBezTo>
                    <a:pt x="86" y="864"/>
                    <a:pt x="1" y="1140"/>
                    <a:pt x="1" y="1426"/>
                  </a:cubicBezTo>
                  <a:cubicBezTo>
                    <a:pt x="1" y="1619"/>
                    <a:pt x="39" y="1807"/>
                    <a:pt x="113" y="1983"/>
                  </a:cubicBezTo>
                  <a:cubicBezTo>
                    <a:pt x="222" y="2237"/>
                    <a:pt x="401" y="2455"/>
                    <a:pt x="630" y="2609"/>
                  </a:cubicBezTo>
                  <a:cubicBezTo>
                    <a:pt x="866" y="2770"/>
                    <a:pt x="1141" y="2853"/>
                    <a:pt x="1428" y="2853"/>
                  </a:cubicBezTo>
                  <a:cubicBezTo>
                    <a:pt x="1621" y="2853"/>
                    <a:pt x="1807" y="2816"/>
                    <a:pt x="1983" y="2741"/>
                  </a:cubicBezTo>
                  <a:cubicBezTo>
                    <a:pt x="2239" y="2633"/>
                    <a:pt x="2455" y="2455"/>
                    <a:pt x="2610" y="2226"/>
                  </a:cubicBezTo>
                  <a:cubicBezTo>
                    <a:pt x="2770" y="1990"/>
                    <a:pt x="2855" y="1713"/>
                    <a:pt x="2855" y="1428"/>
                  </a:cubicBezTo>
                  <a:cubicBezTo>
                    <a:pt x="2855" y="1233"/>
                    <a:pt x="2817" y="1047"/>
                    <a:pt x="2743" y="871"/>
                  </a:cubicBezTo>
                  <a:cubicBezTo>
                    <a:pt x="2634" y="615"/>
                    <a:pt x="2455" y="399"/>
                    <a:pt x="2227" y="245"/>
                  </a:cubicBezTo>
                  <a:cubicBezTo>
                    <a:pt x="1990" y="84"/>
                    <a:pt x="1715" y="1"/>
                    <a:pt x="1428" y="1"/>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
            <p:cNvSpPr/>
            <p:nvPr/>
          </p:nvSpPr>
          <p:spPr>
            <a:xfrm>
              <a:off x="2567600" y="1272863"/>
              <a:ext cx="101050" cy="92550"/>
            </a:xfrm>
            <a:custGeom>
              <a:rect b="b" l="l" r="r" t="t"/>
              <a:pathLst>
                <a:path extrusionOk="0" h="3702" w="4042">
                  <a:moveTo>
                    <a:pt x="2025" y="1"/>
                  </a:moveTo>
                  <a:cubicBezTo>
                    <a:pt x="1899" y="1"/>
                    <a:pt x="1771" y="14"/>
                    <a:pt x="1643" y="41"/>
                  </a:cubicBezTo>
                  <a:cubicBezTo>
                    <a:pt x="643" y="249"/>
                    <a:pt x="1" y="1230"/>
                    <a:pt x="211" y="2230"/>
                  </a:cubicBezTo>
                  <a:cubicBezTo>
                    <a:pt x="393" y="3103"/>
                    <a:pt x="1163" y="3702"/>
                    <a:pt x="2021" y="3702"/>
                  </a:cubicBezTo>
                  <a:cubicBezTo>
                    <a:pt x="2146" y="3702"/>
                    <a:pt x="2273" y="3689"/>
                    <a:pt x="2401" y="3662"/>
                  </a:cubicBezTo>
                  <a:cubicBezTo>
                    <a:pt x="3401" y="3454"/>
                    <a:pt x="4041" y="2473"/>
                    <a:pt x="3833" y="1473"/>
                  </a:cubicBezTo>
                  <a:cubicBezTo>
                    <a:pt x="3651" y="601"/>
                    <a:pt x="2882" y="1"/>
                    <a:pt x="202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
            <p:cNvSpPr/>
            <p:nvPr/>
          </p:nvSpPr>
          <p:spPr>
            <a:xfrm>
              <a:off x="2768625" y="1898313"/>
              <a:ext cx="110725" cy="38575"/>
            </a:xfrm>
            <a:custGeom>
              <a:rect b="b" l="l" r="r" t="t"/>
              <a:pathLst>
                <a:path extrusionOk="0" h="1543" w="4429">
                  <a:moveTo>
                    <a:pt x="3214" y="1"/>
                  </a:moveTo>
                  <a:cubicBezTo>
                    <a:pt x="1209" y="1"/>
                    <a:pt x="1" y="1122"/>
                    <a:pt x="1" y="1122"/>
                  </a:cubicBezTo>
                  <a:cubicBezTo>
                    <a:pt x="580" y="1425"/>
                    <a:pt x="1122" y="1542"/>
                    <a:pt x="1614" y="1542"/>
                  </a:cubicBezTo>
                  <a:cubicBezTo>
                    <a:pt x="3319" y="1542"/>
                    <a:pt x="4428" y="135"/>
                    <a:pt x="4428" y="135"/>
                  </a:cubicBezTo>
                  <a:cubicBezTo>
                    <a:pt x="3997" y="41"/>
                    <a:pt x="3592" y="1"/>
                    <a:pt x="321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
            <p:cNvSpPr/>
            <p:nvPr/>
          </p:nvSpPr>
          <p:spPr>
            <a:xfrm>
              <a:off x="2722075" y="1815513"/>
              <a:ext cx="79100" cy="105600"/>
            </a:xfrm>
            <a:custGeom>
              <a:rect b="b" l="l" r="r" t="t"/>
              <a:pathLst>
                <a:path extrusionOk="0" h="4224" w="3164">
                  <a:moveTo>
                    <a:pt x="1112" y="0"/>
                  </a:moveTo>
                  <a:cubicBezTo>
                    <a:pt x="1112" y="0"/>
                    <a:pt x="1" y="2999"/>
                    <a:pt x="2044" y="4224"/>
                  </a:cubicBezTo>
                  <a:cubicBezTo>
                    <a:pt x="2044" y="4224"/>
                    <a:pt x="3163" y="1639"/>
                    <a:pt x="111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3"/>
            <p:cNvSpPr/>
            <p:nvPr/>
          </p:nvSpPr>
          <p:spPr>
            <a:xfrm>
              <a:off x="2829150" y="1783388"/>
              <a:ext cx="111800" cy="54025"/>
            </a:xfrm>
            <a:custGeom>
              <a:rect b="b" l="l" r="r" t="t"/>
              <a:pathLst>
                <a:path extrusionOk="0" h="2161" w="4472">
                  <a:moveTo>
                    <a:pt x="3429" y="1"/>
                  </a:moveTo>
                  <a:cubicBezTo>
                    <a:pt x="1013" y="1"/>
                    <a:pt x="1" y="2000"/>
                    <a:pt x="1" y="2000"/>
                  </a:cubicBezTo>
                  <a:cubicBezTo>
                    <a:pt x="437" y="2112"/>
                    <a:pt x="837" y="2160"/>
                    <a:pt x="1202" y="2160"/>
                  </a:cubicBezTo>
                  <a:cubicBezTo>
                    <a:pt x="3568" y="2160"/>
                    <a:pt x="4471" y="118"/>
                    <a:pt x="4470" y="117"/>
                  </a:cubicBezTo>
                  <a:cubicBezTo>
                    <a:pt x="4098" y="36"/>
                    <a:pt x="3751" y="1"/>
                    <a:pt x="34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
            <p:cNvSpPr/>
            <p:nvPr/>
          </p:nvSpPr>
          <p:spPr>
            <a:xfrm>
              <a:off x="2757000" y="1737488"/>
              <a:ext cx="80600" cy="107025"/>
            </a:xfrm>
            <a:custGeom>
              <a:rect b="b" l="l" r="r" t="t"/>
              <a:pathLst>
                <a:path extrusionOk="0" h="4281" w="3224">
                  <a:moveTo>
                    <a:pt x="806" y="0"/>
                  </a:moveTo>
                  <a:cubicBezTo>
                    <a:pt x="806" y="1"/>
                    <a:pt x="0" y="2714"/>
                    <a:pt x="2672" y="4280"/>
                  </a:cubicBezTo>
                  <a:cubicBezTo>
                    <a:pt x="2672" y="4280"/>
                    <a:pt x="3224" y="1031"/>
                    <a:pt x="80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3"/>
            <p:cNvSpPr/>
            <p:nvPr/>
          </p:nvSpPr>
          <p:spPr>
            <a:xfrm>
              <a:off x="2858650" y="1646938"/>
              <a:ext cx="84075" cy="90250"/>
            </a:xfrm>
            <a:custGeom>
              <a:rect b="b" l="l" r="r" t="t"/>
              <a:pathLst>
                <a:path extrusionOk="0" h="3610" w="3363">
                  <a:moveTo>
                    <a:pt x="3362" y="1"/>
                  </a:moveTo>
                  <a:cubicBezTo>
                    <a:pt x="3362" y="1"/>
                    <a:pt x="261" y="515"/>
                    <a:pt x="1" y="3610"/>
                  </a:cubicBezTo>
                  <a:cubicBezTo>
                    <a:pt x="1" y="3610"/>
                    <a:pt x="2894" y="3610"/>
                    <a:pt x="336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
            <p:cNvSpPr/>
            <p:nvPr/>
          </p:nvSpPr>
          <p:spPr>
            <a:xfrm>
              <a:off x="2787500" y="1655988"/>
              <a:ext cx="79175" cy="91150"/>
            </a:xfrm>
            <a:custGeom>
              <a:rect b="b" l="l" r="r" t="t"/>
              <a:pathLst>
                <a:path extrusionOk="0" h="3646" w="3167">
                  <a:moveTo>
                    <a:pt x="415" y="0"/>
                  </a:moveTo>
                  <a:cubicBezTo>
                    <a:pt x="415" y="0"/>
                    <a:pt x="1" y="2803"/>
                    <a:pt x="2778" y="3646"/>
                  </a:cubicBezTo>
                  <a:cubicBezTo>
                    <a:pt x="2778" y="3646"/>
                    <a:pt x="3166" y="942"/>
                    <a:pt x="41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
            <p:cNvSpPr/>
            <p:nvPr/>
          </p:nvSpPr>
          <p:spPr>
            <a:xfrm>
              <a:off x="2797725" y="1516513"/>
              <a:ext cx="104975" cy="113400"/>
            </a:xfrm>
            <a:custGeom>
              <a:rect b="b" l="l" r="r" t="t"/>
              <a:pathLst>
                <a:path extrusionOk="0" h="4536" w="4199">
                  <a:moveTo>
                    <a:pt x="1518" y="0"/>
                  </a:moveTo>
                  <a:lnTo>
                    <a:pt x="1518" y="0"/>
                  </a:lnTo>
                  <a:cubicBezTo>
                    <a:pt x="1518" y="1"/>
                    <a:pt x="1" y="2699"/>
                    <a:pt x="2502" y="4536"/>
                  </a:cubicBezTo>
                  <a:cubicBezTo>
                    <a:pt x="2502" y="4536"/>
                    <a:pt x="4199" y="1953"/>
                    <a:pt x="15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3"/>
            <p:cNvSpPr/>
            <p:nvPr/>
          </p:nvSpPr>
          <p:spPr>
            <a:xfrm>
              <a:off x="2722600" y="1626163"/>
              <a:ext cx="144475" cy="344675"/>
            </a:xfrm>
            <a:custGeom>
              <a:rect b="b" l="l" r="r" t="t"/>
              <a:pathLst>
                <a:path extrusionOk="0" h="13787" w="5779">
                  <a:moveTo>
                    <a:pt x="5508" y="1"/>
                  </a:moveTo>
                  <a:cubicBezTo>
                    <a:pt x="5503" y="1"/>
                    <a:pt x="5497" y="1"/>
                    <a:pt x="5491" y="2"/>
                  </a:cubicBezTo>
                  <a:cubicBezTo>
                    <a:pt x="5411" y="11"/>
                    <a:pt x="5353" y="87"/>
                    <a:pt x="5362" y="167"/>
                  </a:cubicBezTo>
                  <a:cubicBezTo>
                    <a:pt x="5444" y="833"/>
                    <a:pt x="5483" y="1476"/>
                    <a:pt x="5483" y="2094"/>
                  </a:cubicBezTo>
                  <a:cubicBezTo>
                    <a:pt x="5483" y="3937"/>
                    <a:pt x="5146" y="5574"/>
                    <a:pt x="4638" y="6992"/>
                  </a:cubicBezTo>
                  <a:cubicBezTo>
                    <a:pt x="3878" y="9117"/>
                    <a:pt x="2736" y="10751"/>
                    <a:pt x="1784" y="11854"/>
                  </a:cubicBezTo>
                  <a:cubicBezTo>
                    <a:pt x="1309" y="12405"/>
                    <a:pt x="882" y="12822"/>
                    <a:pt x="572" y="13101"/>
                  </a:cubicBezTo>
                  <a:cubicBezTo>
                    <a:pt x="418" y="13243"/>
                    <a:pt x="293" y="13347"/>
                    <a:pt x="209" y="13416"/>
                  </a:cubicBezTo>
                  <a:cubicBezTo>
                    <a:pt x="168" y="13451"/>
                    <a:pt x="132" y="13477"/>
                    <a:pt x="111" y="13495"/>
                  </a:cubicBezTo>
                  <a:cubicBezTo>
                    <a:pt x="100" y="13503"/>
                    <a:pt x="91" y="13509"/>
                    <a:pt x="87" y="13516"/>
                  </a:cubicBezTo>
                  <a:cubicBezTo>
                    <a:pt x="84" y="13517"/>
                    <a:pt x="83" y="13519"/>
                    <a:pt x="81" y="13519"/>
                  </a:cubicBezTo>
                  <a:lnTo>
                    <a:pt x="79" y="13520"/>
                  </a:lnTo>
                  <a:cubicBezTo>
                    <a:pt x="15" y="13569"/>
                    <a:pt x="1" y="13662"/>
                    <a:pt x="49" y="13728"/>
                  </a:cubicBezTo>
                  <a:cubicBezTo>
                    <a:pt x="76" y="13766"/>
                    <a:pt x="120" y="13786"/>
                    <a:pt x="165" y="13786"/>
                  </a:cubicBezTo>
                  <a:cubicBezTo>
                    <a:pt x="195" y="13786"/>
                    <a:pt x="226" y="13777"/>
                    <a:pt x="253" y="13756"/>
                  </a:cubicBezTo>
                  <a:cubicBezTo>
                    <a:pt x="261" y="13750"/>
                    <a:pt x="1640" y="12716"/>
                    <a:pt x="3019" y="10743"/>
                  </a:cubicBezTo>
                  <a:cubicBezTo>
                    <a:pt x="3707" y="9756"/>
                    <a:pt x="4398" y="8536"/>
                    <a:pt x="4915" y="7089"/>
                  </a:cubicBezTo>
                  <a:cubicBezTo>
                    <a:pt x="5433" y="5643"/>
                    <a:pt x="5778" y="3973"/>
                    <a:pt x="5778" y="2094"/>
                  </a:cubicBezTo>
                  <a:cubicBezTo>
                    <a:pt x="5778" y="1463"/>
                    <a:pt x="5740" y="806"/>
                    <a:pt x="5655" y="130"/>
                  </a:cubicBezTo>
                  <a:cubicBezTo>
                    <a:pt x="5646" y="56"/>
                    <a:pt x="5582" y="1"/>
                    <a:pt x="550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3"/>
            <p:cNvSpPr/>
            <p:nvPr/>
          </p:nvSpPr>
          <p:spPr>
            <a:xfrm>
              <a:off x="2764875" y="1894638"/>
              <a:ext cx="118375" cy="45950"/>
            </a:xfrm>
            <a:custGeom>
              <a:rect b="b" l="l" r="r" t="t"/>
              <a:pathLst>
                <a:path extrusionOk="0" h="1838" w="4735">
                  <a:moveTo>
                    <a:pt x="3362" y="296"/>
                  </a:moveTo>
                  <a:cubicBezTo>
                    <a:pt x="3655" y="296"/>
                    <a:pt x="3966" y="320"/>
                    <a:pt x="4294" y="377"/>
                  </a:cubicBezTo>
                  <a:lnTo>
                    <a:pt x="4294" y="377"/>
                  </a:lnTo>
                  <a:cubicBezTo>
                    <a:pt x="4164" y="511"/>
                    <a:pt x="3961" y="700"/>
                    <a:pt x="3697" y="886"/>
                  </a:cubicBezTo>
                  <a:cubicBezTo>
                    <a:pt x="3461" y="1052"/>
                    <a:pt x="3175" y="1218"/>
                    <a:pt x="2853" y="1340"/>
                  </a:cubicBezTo>
                  <a:cubicBezTo>
                    <a:pt x="2527" y="1462"/>
                    <a:pt x="2164" y="1542"/>
                    <a:pt x="1766" y="1542"/>
                  </a:cubicBezTo>
                  <a:cubicBezTo>
                    <a:pt x="1354" y="1542"/>
                    <a:pt x="907" y="1457"/>
                    <a:pt x="425" y="1238"/>
                  </a:cubicBezTo>
                  <a:lnTo>
                    <a:pt x="425" y="1238"/>
                  </a:lnTo>
                  <a:cubicBezTo>
                    <a:pt x="565" y="1134"/>
                    <a:pt x="788" y="984"/>
                    <a:pt x="1085" y="834"/>
                  </a:cubicBezTo>
                  <a:cubicBezTo>
                    <a:pt x="1620" y="563"/>
                    <a:pt x="2395" y="296"/>
                    <a:pt x="3362" y="296"/>
                  </a:cubicBezTo>
                  <a:close/>
                  <a:moveTo>
                    <a:pt x="3363" y="1"/>
                  </a:moveTo>
                  <a:cubicBezTo>
                    <a:pt x="2334" y="1"/>
                    <a:pt x="1507" y="290"/>
                    <a:pt x="939" y="577"/>
                  </a:cubicBezTo>
                  <a:cubicBezTo>
                    <a:pt x="372" y="866"/>
                    <a:pt x="61" y="1155"/>
                    <a:pt x="53" y="1162"/>
                  </a:cubicBezTo>
                  <a:cubicBezTo>
                    <a:pt x="19" y="1194"/>
                    <a:pt x="0" y="1242"/>
                    <a:pt x="6" y="1290"/>
                  </a:cubicBezTo>
                  <a:cubicBezTo>
                    <a:pt x="13" y="1338"/>
                    <a:pt x="43" y="1378"/>
                    <a:pt x="84" y="1399"/>
                  </a:cubicBezTo>
                  <a:lnTo>
                    <a:pt x="84" y="1399"/>
                  </a:lnTo>
                  <a:lnTo>
                    <a:pt x="84" y="1399"/>
                  </a:lnTo>
                  <a:cubicBezTo>
                    <a:pt x="681" y="1712"/>
                    <a:pt x="1249" y="1837"/>
                    <a:pt x="1764" y="1837"/>
                  </a:cubicBezTo>
                  <a:cubicBezTo>
                    <a:pt x="2211" y="1837"/>
                    <a:pt x="2618" y="1744"/>
                    <a:pt x="2976" y="1608"/>
                  </a:cubicBezTo>
                  <a:cubicBezTo>
                    <a:pt x="3514" y="1402"/>
                    <a:pt x="3940" y="1094"/>
                    <a:pt x="4235" y="841"/>
                  </a:cubicBezTo>
                  <a:cubicBezTo>
                    <a:pt x="4530" y="585"/>
                    <a:pt x="4691" y="380"/>
                    <a:pt x="4694" y="375"/>
                  </a:cubicBezTo>
                  <a:cubicBezTo>
                    <a:pt x="4726" y="335"/>
                    <a:pt x="4734" y="282"/>
                    <a:pt x="4717" y="234"/>
                  </a:cubicBezTo>
                  <a:cubicBezTo>
                    <a:pt x="4699" y="186"/>
                    <a:pt x="4659" y="150"/>
                    <a:pt x="4611" y="139"/>
                  </a:cubicBezTo>
                  <a:cubicBezTo>
                    <a:pt x="4169" y="43"/>
                    <a:pt x="3752" y="1"/>
                    <a:pt x="33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
            <p:cNvSpPr/>
            <p:nvPr/>
          </p:nvSpPr>
          <p:spPr>
            <a:xfrm>
              <a:off x="2738625" y="1811813"/>
              <a:ext cx="45850" cy="113075"/>
            </a:xfrm>
            <a:custGeom>
              <a:rect b="b" l="l" r="r" t="t"/>
              <a:pathLst>
                <a:path extrusionOk="0" h="4523" w="1834">
                  <a:moveTo>
                    <a:pt x="522" y="406"/>
                  </a:moveTo>
                  <a:lnTo>
                    <a:pt x="522" y="406"/>
                  </a:lnTo>
                  <a:cubicBezTo>
                    <a:pt x="897" y="746"/>
                    <a:pt x="1141" y="1118"/>
                    <a:pt x="1297" y="1495"/>
                  </a:cubicBezTo>
                  <a:cubicBezTo>
                    <a:pt x="1477" y="1925"/>
                    <a:pt x="1536" y="2365"/>
                    <a:pt x="1536" y="2763"/>
                  </a:cubicBezTo>
                  <a:cubicBezTo>
                    <a:pt x="1536" y="3200"/>
                    <a:pt x="1463" y="3590"/>
                    <a:pt x="1389" y="3871"/>
                  </a:cubicBezTo>
                  <a:cubicBezTo>
                    <a:pt x="1360" y="3982"/>
                    <a:pt x="1330" y="4075"/>
                    <a:pt x="1306" y="4146"/>
                  </a:cubicBezTo>
                  <a:lnTo>
                    <a:pt x="1306" y="4146"/>
                  </a:lnTo>
                  <a:cubicBezTo>
                    <a:pt x="1144" y="4032"/>
                    <a:pt x="1005" y="3904"/>
                    <a:pt x="888" y="3768"/>
                  </a:cubicBezTo>
                  <a:cubicBezTo>
                    <a:pt x="662" y="3500"/>
                    <a:pt x="514" y="3198"/>
                    <a:pt x="422" y="2881"/>
                  </a:cubicBezTo>
                  <a:cubicBezTo>
                    <a:pt x="331" y="2564"/>
                    <a:pt x="297" y="2230"/>
                    <a:pt x="297" y="1914"/>
                  </a:cubicBezTo>
                  <a:cubicBezTo>
                    <a:pt x="297" y="1452"/>
                    <a:pt x="369" y="1020"/>
                    <a:pt x="443" y="707"/>
                  </a:cubicBezTo>
                  <a:cubicBezTo>
                    <a:pt x="470" y="589"/>
                    <a:pt x="499" y="487"/>
                    <a:pt x="522" y="406"/>
                  </a:cubicBezTo>
                  <a:close/>
                  <a:moveTo>
                    <a:pt x="449" y="1"/>
                  </a:moveTo>
                  <a:cubicBezTo>
                    <a:pt x="436" y="1"/>
                    <a:pt x="422" y="3"/>
                    <a:pt x="410" y="7"/>
                  </a:cubicBezTo>
                  <a:cubicBezTo>
                    <a:pt x="363" y="20"/>
                    <a:pt x="326" y="54"/>
                    <a:pt x="310" y="97"/>
                  </a:cubicBezTo>
                  <a:cubicBezTo>
                    <a:pt x="308" y="102"/>
                    <a:pt x="233" y="310"/>
                    <a:pt x="154" y="641"/>
                  </a:cubicBezTo>
                  <a:cubicBezTo>
                    <a:pt x="77" y="972"/>
                    <a:pt x="0" y="1424"/>
                    <a:pt x="0" y="1916"/>
                  </a:cubicBezTo>
                  <a:cubicBezTo>
                    <a:pt x="0" y="2367"/>
                    <a:pt x="66" y="2855"/>
                    <a:pt x="262" y="3312"/>
                  </a:cubicBezTo>
                  <a:cubicBezTo>
                    <a:pt x="361" y="3540"/>
                    <a:pt x="491" y="3760"/>
                    <a:pt x="663" y="3963"/>
                  </a:cubicBezTo>
                  <a:cubicBezTo>
                    <a:pt x="837" y="4163"/>
                    <a:pt x="1047" y="4348"/>
                    <a:pt x="1305" y="4502"/>
                  </a:cubicBezTo>
                  <a:cubicBezTo>
                    <a:pt x="1329" y="4516"/>
                    <a:pt x="1355" y="4523"/>
                    <a:pt x="1381" y="4523"/>
                  </a:cubicBezTo>
                  <a:cubicBezTo>
                    <a:pt x="1396" y="4523"/>
                    <a:pt x="1411" y="4521"/>
                    <a:pt x="1426" y="4516"/>
                  </a:cubicBezTo>
                  <a:cubicBezTo>
                    <a:pt x="1466" y="4504"/>
                    <a:pt x="1498" y="4475"/>
                    <a:pt x="1517" y="4435"/>
                  </a:cubicBezTo>
                  <a:lnTo>
                    <a:pt x="1382" y="4372"/>
                  </a:lnTo>
                  <a:lnTo>
                    <a:pt x="1516" y="4430"/>
                  </a:lnTo>
                  <a:cubicBezTo>
                    <a:pt x="1519" y="4423"/>
                    <a:pt x="1596" y="4242"/>
                    <a:pt x="1676" y="3945"/>
                  </a:cubicBezTo>
                  <a:cubicBezTo>
                    <a:pt x="1755" y="3645"/>
                    <a:pt x="1833" y="3232"/>
                    <a:pt x="1833" y="2762"/>
                  </a:cubicBezTo>
                  <a:cubicBezTo>
                    <a:pt x="1833" y="2333"/>
                    <a:pt x="1768" y="1855"/>
                    <a:pt x="1570" y="1381"/>
                  </a:cubicBezTo>
                  <a:cubicBezTo>
                    <a:pt x="1376" y="908"/>
                    <a:pt x="1048" y="440"/>
                    <a:pt x="540" y="33"/>
                  </a:cubicBezTo>
                  <a:cubicBezTo>
                    <a:pt x="514" y="12"/>
                    <a:pt x="481" y="1"/>
                    <a:pt x="4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
            <p:cNvSpPr/>
            <p:nvPr/>
          </p:nvSpPr>
          <p:spPr>
            <a:xfrm>
              <a:off x="2825225" y="1779713"/>
              <a:ext cx="119450" cy="61375"/>
            </a:xfrm>
            <a:custGeom>
              <a:rect b="b" l="l" r="r" t="t"/>
              <a:pathLst>
                <a:path extrusionOk="0" h="2455" w="4778">
                  <a:moveTo>
                    <a:pt x="3584" y="296"/>
                  </a:moveTo>
                  <a:cubicBezTo>
                    <a:pt x="3838" y="296"/>
                    <a:pt x="4111" y="318"/>
                    <a:pt x="4403" y="370"/>
                  </a:cubicBezTo>
                  <a:lnTo>
                    <a:pt x="4403" y="370"/>
                  </a:lnTo>
                  <a:cubicBezTo>
                    <a:pt x="4378" y="413"/>
                    <a:pt x="4349" y="463"/>
                    <a:pt x="4314" y="519"/>
                  </a:cubicBezTo>
                  <a:cubicBezTo>
                    <a:pt x="4134" y="798"/>
                    <a:pt x="3816" y="1209"/>
                    <a:pt x="3332" y="1549"/>
                  </a:cubicBezTo>
                  <a:cubicBezTo>
                    <a:pt x="3091" y="1721"/>
                    <a:pt x="2808" y="1874"/>
                    <a:pt x="2481" y="1981"/>
                  </a:cubicBezTo>
                  <a:cubicBezTo>
                    <a:pt x="2155" y="2092"/>
                    <a:pt x="1781" y="2159"/>
                    <a:pt x="1357" y="2159"/>
                  </a:cubicBezTo>
                  <a:cubicBezTo>
                    <a:pt x="1060" y="2159"/>
                    <a:pt x="736" y="2126"/>
                    <a:pt x="383" y="2049"/>
                  </a:cubicBezTo>
                  <a:lnTo>
                    <a:pt x="383" y="2049"/>
                  </a:lnTo>
                  <a:cubicBezTo>
                    <a:pt x="410" y="2007"/>
                    <a:pt x="443" y="1957"/>
                    <a:pt x="482" y="1903"/>
                  </a:cubicBezTo>
                  <a:cubicBezTo>
                    <a:pt x="678" y="1630"/>
                    <a:pt x="1023" y="1227"/>
                    <a:pt x="1532" y="894"/>
                  </a:cubicBezTo>
                  <a:cubicBezTo>
                    <a:pt x="1787" y="728"/>
                    <a:pt x="2084" y="577"/>
                    <a:pt x="2423" y="471"/>
                  </a:cubicBezTo>
                  <a:cubicBezTo>
                    <a:pt x="2765" y="361"/>
                    <a:pt x="3150" y="296"/>
                    <a:pt x="3584" y="296"/>
                  </a:cubicBezTo>
                  <a:close/>
                  <a:moveTo>
                    <a:pt x="3582" y="0"/>
                  </a:moveTo>
                  <a:cubicBezTo>
                    <a:pt x="2959" y="0"/>
                    <a:pt x="2421" y="130"/>
                    <a:pt x="1970" y="326"/>
                  </a:cubicBezTo>
                  <a:cubicBezTo>
                    <a:pt x="1630" y="472"/>
                    <a:pt x="1339" y="655"/>
                    <a:pt x="1094" y="845"/>
                  </a:cubicBezTo>
                  <a:cubicBezTo>
                    <a:pt x="728" y="1132"/>
                    <a:pt x="460" y="1437"/>
                    <a:pt x="286" y="1675"/>
                  </a:cubicBezTo>
                  <a:cubicBezTo>
                    <a:pt x="111" y="1909"/>
                    <a:pt x="26" y="2076"/>
                    <a:pt x="23" y="2081"/>
                  </a:cubicBezTo>
                  <a:cubicBezTo>
                    <a:pt x="2" y="2121"/>
                    <a:pt x="0" y="2167"/>
                    <a:pt x="21" y="2208"/>
                  </a:cubicBezTo>
                  <a:cubicBezTo>
                    <a:pt x="41" y="2248"/>
                    <a:pt x="74" y="2278"/>
                    <a:pt x="119" y="2290"/>
                  </a:cubicBezTo>
                  <a:lnTo>
                    <a:pt x="158" y="2147"/>
                  </a:lnTo>
                  <a:lnTo>
                    <a:pt x="121" y="2288"/>
                  </a:lnTo>
                  <a:cubicBezTo>
                    <a:pt x="569" y="2403"/>
                    <a:pt x="983" y="2455"/>
                    <a:pt x="1360" y="2455"/>
                  </a:cubicBezTo>
                  <a:cubicBezTo>
                    <a:pt x="1972" y="2455"/>
                    <a:pt x="2494" y="2323"/>
                    <a:pt x="2929" y="2123"/>
                  </a:cubicBezTo>
                  <a:cubicBezTo>
                    <a:pt x="3256" y="1972"/>
                    <a:pt x="3532" y="1785"/>
                    <a:pt x="3765" y="1588"/>
                  </a:cubicBezTo>
                  <a:cubicBezTo>
                    <a:pt x="4115" y="1293"/>
                    <a:pt x="4361" y="980"/>
                    <a:pt x="4521" y="739"/>
                  </a:cubicBezTo>
                  <a:cubicBezTo>
                    <a:pt x="4682" y="498"/>
                    <a:pt x="4759" y="329"/>
                    <a:pt x="4760" y="323"/>
                  </a:cubicBezTo>
                  <a:cubicBezTo>
                    <a:pt x="4778" y="283"/>
                    <a:pt x="4776" y="238"/>
                    <a:pt x="4757" y="198"/>
                  </a:cubicBezTo>
                  <a:cubicBezTo>
                    <a:pt x="4736" y="158"/>
                    <a:pt x="4701" y="129"/>
                    <a:pt x="4656" y="121"/>
                  </a:cubicBezTo>
                  <a:cubicBezTo>
                    <a:pt x="4272" y="39"/>
                    <a:pt x="3916" y="0"/>
                    <a:pt x="35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
            <p:cNvSpPr/>
            <p:nvPr/>
          </p:nvSpPr>
          <p:spPr>
            <a:xfrm>
              <a:off x="2770575" y="1733788"/>
              <a:ext cx="58250" cy="114325"/>
            </a:xfrm>
            <a:custGeom>
              <a:rect b="b" l="l" r="r" t="t"/>
              <a:pathLst>
                <a:path extrusionOk="0" h="4573" w="2330">
                  <a:moveTo>
                    <a:pt x="364" y="354"/>
                  </a:moveTo>
                  <a:cubicBezTo>
                    <a:pt x="684" y="514"/>
                    <a:pt x="943" y="717"/>
                    <a:pt x="1154" y="945"/>
                  </a:cubicBezTo>
                  <a:cubicBezTo>
                    <a:pt x="1336" y="1144"/>
                    <a:pt x="1482" y="1364"/>
                    <a:pt x="1601" y="1593"/>
                  </a:cubicBezTo>
                  <a:cubicBezTo>
                    <a:pt x="1777" y="1938"/>
                    <a:pt x="1886" y="2308"/>
                    <a:pt x="1951" y="2661"/>
                  </a:cubicBezTo>
                  <a:cubicBezTo>
                    <a:pt x="2015" y="3014"/>
                    <a:pt x="2034" y="3353"/>
                    <a:pt x="2034" y="3635"/>
                  </a:cubicBezTo>
                  <a:cubicBezTo>
                    <a:pt x="2034" y="3860"/>
                    <a:pt x="2022" y="4050"/>
                    <a:pt x="2009" y="4182"/>
                  </a:cubicBezTo>
                  <a:lnTo>
                    <a:pt x="2009" y="4182"/>
                  </a:lnTo>
                  <a:cubicBezTo>
                    <a:pt x="1694" y="3978"/>
                    <a:pt x="1436" y="3757"/>
                    <a:pt x="1223" y="3528"/>
                  </a:cubicBezTo>
                  <a:cubicBezTo>
                    <a:pt x="843" y="3115"/>
                    <a:pt x="612" y="2678"/>
                    <a:pt x="475" y="2256"/>
                  </a:cubicBezTo>
                  <a:cubicBezTo>
                    <a:pt x="339" y="1836"/>
                    <a:pt x="295" y="1434"/>
                    <a:pt x="295" y="1096"/>
                  </a:cubicBezTo>
                  <a:cubicBezTo>
                    <a:pt x="295" y="824"/>
                    <a:pt x="323" y="595"/>
                    <a:pt x="348" y="434"/>
                  </a:cubicBezTo>
                  <a:cubicBezTo>
                    <a:pt x="354" y="405"/>
                    <a:pt x="359" y="378"/>
                    <a:pt x="364" y="354"/>
                  </a:cubicBezTo>
                  <a:close/>
                  <a:moveTo>
                    <a:pt x="260" y="0"/>
                  </a:moveTo>
                  <a:cubicBezTo>
                    <a:pt x="239" y="0"/>
                    <a:pt x="218" y="5"/>
                    <a:pt x="199" y="14"/>
                  </a:cubicBezTo>
                  <a:cubicBezTo>
                    <a:pt x="161" y="31"/>
                    <a:pt x="132" y="63"/>
                    <a:pt x="120" y="104"/>
                  </a:cubicBezTo>
                  <a:cubicBezTo>
                    <a:pt x="119" y="113"/>
                    <a:pt x="0" y="510"/>
                    <a:pt x="0" y="1092"/>
                  </a:cubicBezTo>
                  <a:cubicBezTo>
                    <a:pt x="0" y="1574"/>
                    <a:pt x="80" y="2187"/>
                    <a:pt x="379" y="2807"/>
                  </a:cubicBezTo>
                  <a:cubicBezTo>
                    <a:pt x="528" y="3115"/>
                    <a:pt x="732" y="3427"/>
                    <a:pt x="1005" y="3724"/>
                  </a:cubicBezTo>
                  <a:cubicBezTo>
                    <a:pt x="1278" y="4021"/>
                    <a:pt x="1623" y="4301"/>
                    <a:pt x="2050" y="4552"/>
                  </a:cubicBezTo>
                  <a:cubicBezTo>
                    <a:pt x="2074" y="4565"/>
                    <a:pt x="2100" y="4572"/>
                    <a:pt x="2126" y="4572"/>
                  </a:cubicBezTo>
                  <a:cubicBezTo>
                    <a:pt x="2146" y="4572"/>
                    <a:pt x="2167" y="4568"/>
                    <a:pt x="2186" y="4558"/>
                  </a:cubicBezTo>
                  <a:cubicBezTo>
                    <a:pt x="2231" y="4539"/>
                    <a:pt x="2261" y="4496"/>
                    <a:pt x="2270" y="4452"/>
                  </a:cubicBezTo>
                  <a:lnTo>
                    <a:pt x="2270" y="4452"/>
                  </a:lnTo>
                  <a:lnTo>
                    <a:pt x="2273" y="4452"/>
                  </a:lnTo>
                  <a:cubicBezTo>
                    <a:pt x="2273" y="4446"/>
                    <a:pt x="2329" y="4118"/>
                    <a:pt x="2329" y="3637"/>
                  </a:cubicBezTo>
                  <a:cubicBezTo>
                    <a:pt x="2329" y="3375"/>
                    <a:pt x="2313" y="3064"/>
                    <a:pt x="2262" y="2735"/>
                  </a:cubicBezTo>
                  <a:cubicBezTo>
                    <a:pt x="2183" y="2240"/>
                    <a:pt x="2026" y="1702"/>
                    <a:pt x="1724" y="1213"/>
                  </a:cubicBezTo>
                  <a:cubicBezTo>
                    <a:pt x="1573" y="969"/>
                    <a:pt x="1384" y="738"/>
                    <a:pt x="1151" y="534"/>
                  </a:cubicBezTo>
                  <a:cubicBezTo>
                    <a:pt x="918" y="328"/>
                    <a:pt x="644" y="150"/>
                    <a:pt x="319" y="12"/>
                  </a:cubicBezTo>
                  <a:cubicBezTo>
                    <a:pt x="301" y="4"/>
                    <a:pt x="280" y="0"/>
                    <a:pt x="26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
            <p:cNvSpPr/>
            <p:nvPr/>
          </p:nvSpPr>
          <p:spPr>
            <a:xfrm>
              <a:off x="2854925" y="1643188"/>
              <a:ext cx="91650" cy="97700"/>
            </a:xfrm>
            <a:custGeom>
              <a:rect b="b" l="l" r="r" t="t"/>
              <a:pathLst>
                <a:path extrusionOk="0" h="3908" w="3666">
                  <a:moveTo>
                    <a:pt x="3337" y="341"/>
                  </a:moveTo>
                  <a:cubicBezTo>
                    <a:pt x="3210" y="1120"/>
                    <a:pt x="2966" y="1710"/>
                    <a:pt x="2669" y="2159"/>
                  </a:cubicBezTo>
                  <a:cubicBezTo>
                    <a:pt x="2424" y="2524"/>
                    <a:pt x="2147" y="2796"/>
                    <a:pt x="1866" y="3002"/>
                  </a:cubicBezTo>
                  <a:cubicBezTo>
                    <a:pt x="1442" y="3309"/>
                    <a:pt x="1010" y="3463"/>
                    <a:pt x="684" y="3540"/>
                  </a:cubicBezTo>
                  <a:cubicBezTo>
                    <a:pt x="535" y="3575"/>
                    <a:pt x="407" y="3594"/>
                    <a:pt x="313" y="3603"/>
                  </a:cubicBezTo>
                  <a:lnTo>
                    <a:pt x="313" y="3603"/>
                  </a:lnTo>
                  <a:cubicBezTo>
                    <a:pt x="396" y="2933"/>
                    <a:pt x="617" y="2400"/>
                    <a:pt x="906" y="1973"/>
                  </a:cubicBezTo>
                  <a:cubicBezTo>
                    <a:pt x="1140" y="1625"/>
                    <a:pt x="1424" y="1347"/>
                    <a:pt x="1715" y="1124"/>
                  </a:cubicBezTo>
                  <a:cubicBezTo>
                    <a:pt x="2150" y="788"/>
                    <a:pt x="2609" y="581"/>
                    <a:pt x="2957" y="457"/>
                  </a:cubicBezTo>
                  <a:cubicBezTo>
                    <a:pt x="3109" y="403"/>
                    <a:pt x="3238" y="365"/>
                    <a:pt x="3337" y="341"/>
                  </a:cubicBezTo>
                  <a:close/>
                  <a:moveTo>
                    <a:pt x="3510" y="0"/>
                  </a:moveTo>
                  <a:cubicBezTo>
                    <a:pt x="3503" y="0"/>
                    <a:pt x="3496" y="1"/>
                    <a:pt x="3489" y="2"/>
                  </a:cubicBezTo>
                  <a:cubicBezTo>
                    <a:pt x="3482" y="2"/>
                    <a:pt x="3282" y="35"/>
                    <a:pt x="2978" y="136"/>
                  </a:cubicBezTo>
                  <a:cubicBezTo>
                    <a:pt x="2750" y="210"/>
                    <a:pt x="2465" y="323"/>
                    <a:pt x="2160" y="485"/>
                  </a:cubicBezTo>
                  <a:cubicBezTo>
                    <a:pt x="1702" y="730"/>
                    <a:pt x="1203" y="1092"/>
                    <a:pt x="795" y="1621"/>
                  </a:cubicBezTo>
                  <a:cubicBezTo>
                    <a:pt x="593" y="1886"/>
                    <a:pt x="413" y="2191"/>
                    <a:pt x="277" y="2544"/>
                  </a:cubicBezTo>
                  <a:cubicBezTo>
                    <a:pt x="137" y="2898"/>
                    <a:pt x="41" y="3294"/>
                    <a:pt x="5" y="3744"/>
                  </a:cubicBezTo>
                  <a:cubicBezTo>
                    <a:pt x="0" y="3784"/>
                    <a:pt x="15" y="3827"/>
                    <a:pt x="44" y="3856"/>
                  </a:cubicBezTo>
                  <a:cubicBezTo>
                    <a:pt x="71" y="3886"/>
                    <a:pt x="110" y="3904"/>
                    <a:pt x="150" y="3904"/>
                  </a:cubicBezTo>
                  <a:lnTo>
                    <a:pt x="150" y="3904"/>
                  </a:lnTo>
                  <a:lnTo>
                    <a:pt x="150" y="3907"/>
                  </a:lnTo>
                  <a:cubicBezTo>
                    <a:pt x="158" y="3907"/>
                    <a:pt x="349" y="3907"/>
                    <a:pt x="639" y="3846"/>
                  </a:cubicBezTo>
                  <a:cubicBezTo>
                    <a:pt x="858" y="3803"/>
                    <a:pt x="1132" y="3726"/>
                    <a:pt x="1428" y="3589"/>
                  </a:cubicBezTo>
                  <a:cubicBezTo>
                    <a:pt x="1651" y="3490"/>
                    <a:pt x="1883" y="3355"/>
                    <a:pt x="2115" y="3177"/>
                  </a:cubicBezTo>
                  <a:cubicBezTo>
                    <a:pt x="2460" y="2912"/>
                    <a:pt x="2797" y="2548"/>
                    <a:pt x="3071" y="2055"/>
                  </a:cubicBezTo>
                  <a:cubicBezTo>
                    <a:pt x="3346" y="1564"/>
                    <a:pt x="3556" y="942"/>
                    <a:pt x="3659" y="167"/>
                  </a:cubicBezTo>
                  <a:cubicBezTo>
                    <a:pt x="3665" y="120"/>
                    <a:pt x="3649" y="74"/>
                    <a:pt x="3616" y="42"/>
                  </a:cubicBezTo>
                  <a:cubicBezTo>
                    <a:pt x="3586" y="15"/>
                    <a:pt x="3549" y="0"/>
                    <a:pt x="35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
            <p:cNvSpPr/>
            <p:nvPr/>
          </p:nvSpPr>
          <p:spPr>
            <a:xfrm>
              <a:off x="2793675" y="1652238"/>
              <a:ext cx="67450" cy="98550"/>
            </a:xfrm>
            <a:custGeom>
              <a:rect b="b" l="l" r="r" t="t"/>
              <a:pathLst>
                <a:path extrusionOk="0" h="3942" w="2698">
                  <a:moveTo>
                    <a:pt x="299" y="356"/>
                  </a:moveTo>
                  <a:lnTo>
                    <a:pt x="299" y="356"/>
                  </a:lnTo>
                  <a:cubicBezTo>
                    <a:pt x="731" y="526"/>
                    <a:pt x="1073" y="741"/>
                    <a:pt x="1346" y="980"/>
                  </a:cubicBezTo>
                  <a:cubicBezTo>
                    <a:pt x="1576" y="1185"/>
                    <a:pt x="1759" y="1405"/>
                    <a:pt x="1901" y="1632"/>
                  </a:cubicBezTo>
                  <a:cubicBezTo>
                    <a:pt x="2113" y="1972"/>
                    <a:pt x="2239" y="2325"/>
                    <a:pt x="2311" y="2643"/>
                  </a:cubicBezTo>
                  <a:cubicBezTo>
                    <a:pt x="2383" y="2963"/>
                    <a:pt x="2401" y="3248"/>
                    <a:pt x="2401" y="3452"/>
                  </a:cubicBezTo>
                  <a:cubicBezTo>
                    <a:pt x="2401" y="3507"/>
                    <a:pt x="2400" y="3555"/>
                    <a:pt x="2398" y="3597"/>
                  </a:cubicBezTo>
                  <a:lnTo>
                    <a:pt x="2398" y="3597"/>
                  </a:lnTo>
                  <a:cubicBezTo>
                    <a:pt x="1965" y="3446"/>
                    <a:pt x="1623" y="3242"/>
                    <a:pt x="1351" y="3012"/>
                  </a:cubicBezTo>
                  <a:cubicBezTo>
                    <a:pt x="1121" y="2818"/>
                    <a:pt x="940" y="2601"/>
                    <a:pt x="797" y="2378"/>
                  </a:cubicBezTo>
                  <a:cubicBezTo>
                    <a:pt x="585" y="2044"/>
                    <a:pt x="458" y="1693"/>
                    <a:pt x="386" y="1370"/>
                  </a:cubicBezTo>
                  <a:cubicBezTo>
                    <a:pt x="314" y="1046"/>
                    <a:pt x="294" y="752"/>
                    <a:pt x="294" y="537"/>
                  </a:cubicBezTo>
                  <a:cubicBezTo>
                    <a:pt x="294" y="468"/>
                    <a:pt x="296" y="407"/>
                    <a:pt x="299" y="356"/>
                  </a:cubicBezTo>
                  <a:close/>
                  <a:moveTo>
                    <a:pt x="170" y="1"/>
                  </a:moveTo>
                  <a:cubicBezTo>
                    <a:pt x="143" y="1"/>
                    <a:pt x="117" y="8"/>
                    <a:pt x="94" y="23"/>
                  </a:cubicBezTo>
                  <a:cubicBezTo>
                    <a:pt x="55" y="46"/>
                    <a:pt x="31" y="83"/>
                    <a:pt x="25" y="128"/>
                  </a:cubicBezTo>
                  <a:cubicBezTo>
                    <a:pt x="25" y="134"/>
                    <a:pt x="1" y="288"/>
                    <a:pt x="1" y="535"/>
                  </a:cubicBezTo>
                  <a:cubicBezTo>
                    <a:pt x="1" y="741"/>
                    <a:pt x="17" y="1014"/>
                    <a:pt x="75" y="1317"/>
                  </a:cubicBezTo>
                  <a:cubicBezTo>
                    <a:pt x="119" y="1543"/>
                    <a:pt x="187" y="1791"/>
                    <a:pt x="291" y="2040"/>
                  </a:cubicBezTo>
                  <a:cubicBezTo>
                    <a:pt x="449" y="2414"/>
                    <a:pt x="685" y="2792"/>
                    <a:pt x="1041" y="3128"/>
                  </a:cubicBezTo>
                  <a:cubicBezTo>
                    <a:pt x="1396" y="3462"/>
                    <a:pt x="1869" y="3748"/>
                    <a:pt x="2491" y="3935"/>
                  </a:cubicBezTo>
                  <a:cubicBezTo>
                    <a:pt x="2505" y="3940"/>
                    <a:pt x="2520" y="3942"/>
                    <a:pt x="2535" y="3942"/>
                  </a:cubicBezTo>
                  <a:cubicBezTo>
                    <a:pt x="2563" y="3942"/>
                    <a:pt x="2590" y="3934"/>
                    <a:pt x="2614" y="3919"/>
                  </a:cubicBezTo>
                  <a:cubicBezTo>
                    <a:pt x="2649" y="3895"/>
                    <a:pt x="2674" y="3860"/>
                    <a:pt x="2680" y="3818"/>
                  </a:cubicBezTo>
                  <a:lnTo>
                    <a:pt x="2531" y="3796"/>
                  </a:lnTo>
                  <a:lnTo>
                    <a:pt x="2678" y="3815"/>
                  </a:lnTo>
                  <a:cubicBezTo>
                    <a:pt x="2678" y="3810"/>
                    <a:pt x="2698" y="3674"/>
                    <a:pt x="2698" y="3451"/>
                  </a:cubicBezTo>
                  <a:cubicBezTo>
                    <a:pt x="2698" y="3253"/>
                    <a:pt x="2682" y="2988"/>
                    <a:pt x="2625" y="2690"/>
                  </a:cubicBezTo>
                  <a:cubicBezTo>
                    <a:pt x="2582" y="2465"/>
                    <a:pt x="2515" y="2223"/>
                    <a:pt x="2410" y="1974"/>
                  </a:cubicBezTo>
                  <a:cubicBezTo>
                    <a:pt x="2256" y="1600"/>
                    <a:pt x="2022" y="1214"/>
                    <a:pt x="1667" y="869"/>
                  </a:cubicBezTo>
                  <a:cubicBezTo>
                    <a:pt x="1311" y="524"/>
                    <a:pt x="840" y="222"/>
                    <a:pt x="217" y="9"/>
                  </a:cubicBezTo>
                  <a:cubicBezTo>
                    <a:pt x="202" y="3"/>
                    <a:pt x="186" y="1"/>
                    <a:pt x="1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3"/>
            <p:cNvSpPr/>
            <p:nvPr/>
          </p:nvSpPr>
          <p:spPr>
            <a:xfrm>
              <a:off x="2820575" y="1512788"/>
              <a:ext cx="56600" cy="120850"/>
            </a:xfrm>
            <a:custGeom>
              <a:rect b="b" l="l" r="r" t="t"/>
              <a:pathLst>
                <a:path extrusionOk="0" h="4834" w="2264">
                  <a:moveTo>
                    <a:pt x="658" y="372"/>
                  </a:moveTo>
                  <a:cubicBezTo>
                    <a:pt x="1153" y="760"/>
                    <a:pt x="1473" y="1166"/>
                    <a:pt x="1675" y="1564"/>
                  </a:cubicBezTo>
                  <a:cubicBezTo>
                    <a:pt x="1893" y="1999"/>
                    <a:pt x="1972" y="2427"/>
                    <a:pt x="1972" y="2824"/>
                  </a:cubicBezTo>
                  <a:cubicBezTo>
                    <a:pt x="1972" y="3325"/>
                    <a:pt x="1845" y="3773"/>
                    <a:pt x="1716" y="4094"/>
                  </a:cubicBezTo>
                  <a:cubicBezTo>
                    <a:pt x="1653" y="4252"/>
                    <a:pt x="1590" y="4378"/>
                    <a:pt x="1544" y="4466"/>
                  </a:cubicBezTo>
                  <a:lnTo>
                    <a:pt x="1544" y="4466"/>
                  </a:lnTo>
                  <a:cubicBezTo>
                    <a:pt x="1071" y="4092"/>
                    <a:pt x="768" y="3689"/>
                    <a:pt x="577" y="3285"/>
                  </a:cubicBezTo>
                  <a:cubicBezTo>
                    <a:pt x="368" y="2845"/>
                    <a:pt x="296" y="2403"/>
                    <a:pt x="296" y="1994"/>
                  </a:cubicBezTo>
                  <a:cubicBezTo>
                    <a:pt x="296" y="1500"/>
                    <a:pt x="406" y="1052"/>
                    <a:pt x="516" y="731"/>
                  </a:cubicBezTo>
                  <a:cubicBezTo>
                    <a:pt x="566" y="581"/>
                    <a:pt x="619" y="459"/>
                    <a:pt x="658" y="372"/>
                  </a:cubicBezTo>
                  <a:close/>
                  <a:moveTo>
                    <a:pt x="606" y="1"/>
                  </a:moveTo>
                  <a:cubicBezTo>
                    <a:pt x="595" y="1"/>
                    <a:pt x="583" y="2"/>
                    <a:pt x="572" y="5"/>
                  </a:cubicBezTo>
                  <a:cubicBezTo>
                    <a:pt x="530" y="15"/>
                    <a:pt x="496" y="39"/>
                    <a:pt x="475" y="77"/>
                  </a:cubicBezTo>
                  <a:cubicBezTo>
                    <a:pt x="472" y="82"/>
                    <a:pt x="355" y="294"/>
                    <a:pt x="238" y="636"/>
                  </a:cubicBezTo>
                  <a:cubicBezTo>
                    <a:pt x="119" y="979"/>
                    <a:pt x="0" y="1458"/>
                    <a:pt x="0" y="1997"/>
                  </a:cubicBezTo>
                  <a:cubicBezTo>
                    <a:pt x="0" y="2440"/>
                    <a:pt x="81" y="2928"/>
                    <a:pt x="312" y="3413"/>
                  </a:cubicBezTo>
                  <a:cubicBezTo>
                    <a:pt x="540" y="3898"/>
                    <a:pt x="917" y="4376"/>
                    <a:pt x="1501" y="4805"/>
                  </a:cubicBezTo>
                  <a:cubicBezTo>
                    <a:pt x="1526" y="4823"/>
                    <a:pt x="1556" y="4833"/>
                    <a:pt x="1586" y="4833"/>
                  </a:cubicBezTo>
                  <a:cubicBezTo>
                    <a:pt x="1596" y="4833"/>
                    <a:pt x="1605" y="4832"/>
                    <a:pt x="1614" y="4831"/>
                  </a:cubicBezTo>
                  <a:cubicBezTo>
                    <a:pt x="1654" y="4823"/>
                    <a:pt x="1687" y="4800"/>
                    <a:pt x="1710" y="4766"/>
                  </a:cubicBezTo>
                  <a:lnTo>
                    <a:pt x="1588" y="4685"/>
                  </a:lnTo>
                  <a:lnTo>
                    <a:pt x="1710" y="4765"/>
                  </a:lnTo>
                  <a:cubicBezTo>
                    <a:pt x="1715" y="4758"/>
                    <a:pt x="1851" y="4548"/>
                    <a:pt x="1989" y="4203"/>
                  </a:cubicBezTo>
                  <a:cubicBezTo>
                    <a:pt x="2126" y="3858"/>
                    <a:pt x="2264" y="3376"/>
                    <a:pt x="2264" y="2824"/>
                  </a:cubicBezTo>
                  <a:cubicBezTo>
                    <a:pt x="2264" y="2389"/>
                    <a:pt x="2177" y="1911"/>
                    <a:pt x="1935" y="1431"/>
                  </a:cubicBezTo>
                  <a:cubicBezTo>
                    <a:pt x="1694" y="952"/>
                    <a:pt x="1297" y="471"/>
                    <a:pt x="691" y="29"/>
                  </a:cubicBezTo>
                  <a:cubicBezTo>
                    <a:pt x="666" y="11"/>
                    <a:pt x="637" y="1"/>
                    <a:pt x="6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3"/>
            <p:cNvSpPr/>
            <p:nvPr/>
          </p:nvSpPr>
          <p:spPr>
            <a:xfrm>
              <a:off x="2202675" y="1766263"/>
              <a:ext cx="79075" cy="105650"/>
            </a:xfrm>
            <a:custGeom>
              <a:rect b="b" l="l" r="r" t="t"/>
              <a:pathLst>
                <a:path extrusionOk="0" h="4226" w="3163">
                  <a:moveTo>
                    <a:pt x="2054" y="0"/>
                  </a:moveTo>
                  <a:cubicBezTo>
                    <a:pt x="0" y="1641"/>
                    <a:pt x="1119" y="4226"/>
                    <a:pt x="1119" y="4226"/>
                  </a:cubicBezTo>
                  <a:cubicBezTo>
                    <a:pt x="3163" y="3001"/>
                    <a:pt x="2054" y="1"/>
                    <a:pt x="205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
            <p:cNvSpPr/>
            <p:nvPr/>
          </p:nvSpPr>
          <p:spPr>
            <a:xfrm>
              <a:off x="2062975" y="1734238"/>
              <a:ext cx="111700" cy="54000"/>
            </a:xfrm>
            <a:custGeom>
              <a:rect b="b" l="l" r="r" t="t"/>
              <a:pathLst>
                <a:path extrusionOk="0" h="2160" w="4468">
                  <a:moveTo>
                    <a:pt x="1041" y="0"/>
                  </a:moveTo>
                  <a:cubicBezTo>
                    <a:pt x="719" y="0"/>
                    <a:pt x="373" y="36"/>
                    <a:pt x="0" y="116"/>
                  </a:cubicBezTo>
                  <a:cubicBezTo>
                    <a:pt x="0" y="116"/>
                    <a:pt x="904" y="2160"/>
                    <a:pt x="3268" y="2160"/>
                  </a:cubicBezTo>
                  <a:cubicBezTo>
                    <a:pt x="3633" y="2160"/>
                    <a:pt x="4032" y="2111"/>
                    <a:pt x="4468" y="1999"/>
                  </a:cubicBezTo>
                  <a:cubicBezTo>
                    <a:pt x="4468" y="1999"/>
                    <a:pt x="3455" y="0"/>
                    <a:pt x="104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
            <p:cNvSpPr/>
            <p:nvPr/>
          </p:nvSpPr>
          <p:spPr>
            <a:xfrm>
              <a:off x="2166325" y="1688288"/>
              <a:ext cx="80550" cy="107025"/>
            </a:xfrm>
            <a:custGeom>
              <a:rect b="b" l="l" r="r" t="t"/>
              <a:pathLst>
                <a:path extrusionOk="0" h="4281" w="3222">
                  <a:moveTo>
                    <a:pt x="2418" y="0"/>
                  </a:moveTo>
                  <a:lnTo>
                    <a:pt x="2418" y="0"/>
                  </a:lnTo>
                  <a:cubicBezTo>
                    <a:pt x="0" y="1031"/>
                    <a:pt x="551" y="4280"/>
                    <a:pt x="551" y="4280"/>
                  </a:cubicBezTo>
                  <a:cubicBezTo>
                    <a:pt x="3222" y="2715"/>
                    <a:pt x="2416" y="2"/>
                    <a:pt x="241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3"/>
            <p:cNvSpPr/>
            <p:nvPr/>
          </p:nvSpPr>
          <p:spPr>
            <a:xfrm>
              <a:off x="2061200" y="1597713"/>
              <a:ext cx="84075" cy="90275"/>
            </a:xfrm>
            <a:custGeom>
              <a:rect b="b" l="l" r="r" t="t"/>
              <a:pathLst>
                <a:path extrusionOk="0" h="3611" w="3363">
                  <a:moveTo>
                    <a:pt x="1" y="0"/>
                  </a:moveTo>
                  <a:lnTo>
                    <a:pt x="1" y="0"/>
                  </a:lnTo>
                  <a:cubicBezTo>
                    <a:pt x="1" y="0"/>
                    <a:pt x="1" y="0"/>
                    <a:pt x="1" y="0"/>
                  </a:cubicBezTo>
                  <a:lnTo>
                    <a:pt x="1" y="0"/>
                  </a:lnTo>
                  <a:cubicBezTo>
                    <a:pt x="1" y="0"/>
                    <a:pt x="1" y="0"/>
                    <a:pt x="1" y="0"/>
                  </a:cubicBezTo>
                  <a:close/>
                  <a:moveTo>
                    <a:pt x="1" y="0"/>
                  </a:moveTo>
                  <a:lnTo>
                    <a:pt x="1" y="0"/>
                  </a:lnTo>
                  <a:cubicBezTo>
                    <a:pt x="468" y="3610"/>
                    <a:pt x="3362" y="3610"/>
                    <a:pt x="3362" y="3610"/>
                  </a:cubicBezTo>
                  <a:cubicBezTo>
                    <a:pt x="3101" y="514"/>
                    <a:pt x="2" y="3"/>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
            <p:cNvSpPr/>
            <p:nvPr/>
          </p:nvSpPr>
          <p:spPr>
            <a:xfrm>
              <a:off x="2137250" y="1606738"/>
              <a:ext cx="79125" cy="91200"/>
            </a:xfrm>
            <a:custGeom>
              <a:rect b="b" l="l" r="r" t="t"/>
              <a:pathLst>
                <a:path extrusionOk="0" h="3648" w="3165">
                  <a:moveTo>
                    <a:pt x="2752" y="0"/>
                  </a:moveTo>
                  <a:lnTo>
                    <a:pt x="2752" y="0"/>
                  </a:lnTo>
                  <a:cubicBezTo>
                    <a:pt x="1" y="944"/>
                    <a:pt x="388" y="3648"/>
                    <a:pt x="388" y="3648"/>
                  </a:cubicBezTo>
                  <a:cubicBezTo>
                    <a:pt x="3165" y="2805"/>
                    <a:pt x="2752" y="0"/>
                    <a:pt x="27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
            <p:cNvSpPr/>
            <p:nvPr/>
          </p:nvSpPr>
          <p:spPr>
            <a:xfrm>
              <a:off x="2101175" y="1467263"/>
              <a:ext cx="104975" cy="113400"/>
            </a:xfrm>
            <a:custGeom>
              <a:rect b="b" l="l" r="r" t="t"/>
              <a:pathLst>
                <a:path extrusionOk="0" h="4536" w="4199">
                  <a:moveTo>
                    <a:pt x="2682" y="1"/>
                  </a:moveTo>
                  <a:lnTo>
                    <a:pt x="2682" y="1"/>
                  </a:lnTo>
                  <a:cubicBezTo>
                    <a:pt x="1" y="1954"/>
                    <a:pt x="1699" y="4536"/>
                    <a:pt x="1699" y="4536"/>
                  </a:cubicBezTo>
                  <a:cubicBezTo>
                    <a:pt x="4198" y="2701"/>
                    <a:pt x="2682" y="1"/>
                    <a:pt x="268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3"/>
            <p:cNvSpPr/>
            <p:nvPr/>
          </p:nvSpPr>
          <p:spPr>
            <a:xfrm>
              <a:off x="2136900" y="1576963"/>
              <a:ext cx="144450" cy="344625"/>
            </a:xfrm>
            <a:custGeom>
              <a:rect b="b" l="l" r="r" t="t"/>
              <a:pathLst>
                <a:path extrusionOk="0" h="13785" w="5778">
                  <a:moveTo>
                    <a:pt x="270" y="1"/>
                  </a:moveTo>
                  <a:cubicBezTo>
                    <a:pt x="197" y="1"/>
                    <a:pt x="131" y="56"/>
                    <a:pt x="122" y="130"/>
                  </a:cubicBezTo>
                  <a:cubicBezTo>
                    <a:pt x="39" y="809"/>
                    <a:pt x="0" y="1463"/>
                    <a:pt x="0" y="2093"/>
                  </a:cubicBezTo>
                  <a:cubicBezTo>
                    <a:pt x="0" y="3973"/>
                    <a:pt x="345" y="5644"/>
                    <a:pt x="862" y="7089"/>
                  </a:cubicBezTo>
                  <a:cubicBezTo>
                    <a:pt x="1639" y="9258"/>
                    <a:pt x="2802" y="10921"/>
                    <a:pt x="3773" y="12045"/>
                  </a:cubicBezTo>
                  <a:cubicBezTo>
                    <a:pt x="4743" y="13169"/>
                    <a:pt x="5518" y="13751"/>
                    <a:pt x="5524" y="13755"/>
                  </a:cubicBezTo>
                  <a:cubicBezTo>
                    <a:pt x="5551" y="13775"/>
                    <a:pt x="5582" y="13784"/>
                    <a:pt x="5613" y="13784"/>
                  </a:cubicBezTo>
                  <a:cubicBezTo>
                    <a:pt x="5658" y="13784"/>
                    <a:pt x="5702" y="13764"/>
                    <a:pt x="5731" y="13726"/>
                  </a:cubicBezTo>
                  <a:cubicBezTo>
                    <a:pt x="5778" y="13663"/>
                    <a:pt x="5764" y="13570"/>
                    <a:pt x="5699" y="13520"/>
                  </a:cubicBezTo>
                  <a:cubicBezTo>
                    <a:pt x="5686" y="13511"/>
                    <a:pt x="4333" y="12490"/>
                    <a:pt x="2985" y="10554"/>
                  </a:cubicBezTo>
                  <a:cubicBezTo>
                    <a:pt x="2310" y="9584"/>
                    <a:pt x="1638" y="8388"/>
                    <a:pt x="1134" y="6975"/>
                  </a:cubicBezTo>
                  <a:cubicBezTo>
                    <a:pt x="631" y="5563"/>
                    <a:pt x="296" y="3932"/>
                    <a:pt x="296" y="2092"/>
                  </a:cubicBezTo>
                  <a:cubicBezTo>
                    <a:pt x="296" y="1474"/>
                    <a:pt x="333" y="832"/>
                    <a:pt x="416" y="165"/>
                  </a:cubicBezTo>
                  <a:cubicBezTo>
                    <a:pt x="426" y="85"/>
                    <a:pt x="368" y="11"/>
                    <a:pt x="288" y="2"/>
                  </a:cubicBezTo>
                  <a:cubicBezTo>
                    <a:pt x="282" y="1"/>
                    <a:pt x="276" y="1"/>
                    <a:pt x="2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3"/>
            <p:cNvSpPr/>
            <p:nvPr/>
          </p:nvSpPr>
          <p:spPr>
            <a:xfrm>
              <a:off x="2219375" y="1762588"/>
              <a:ext cx="45900" cy="112950"/>
            </a:xfrm>
            <a:custGeom>
              <a:rect b="b" l="l" r="r" t="t"/>
              <a:pathLst>
                <a:path extrusionOk="0" h="4518" w="1836">
                  <a:moveTo>
                    <a:pt x="1310" y="404"/>
                  </a:moveTo>
                  <a:cubicBezTo>
                    <a:pt x="1334" y="487"/>
                    <a:pt x="1362" y="592"/>
                    <a:pt x="1391" y="714"/>
                  </a:cubicBezTo>
                  <a:cubicBezTo>
                    <a:pt x="1463" y="1027"/>
                    <a:pt x="1535" y="1456"/>
                    <a:pt x="1535" y="1913"/>
                  </a:cubicBezTo>
                  <a:cubicBezTo>
                    <a:pt x="1535" y="2337"/>
                    <a:pt x="1474" y="2787"/>
                    <a:pt x="1297" y="3194"/>
                  </a:cubicBezTo>
                  <a:cubicBezTo>
                    <a:pt x="1209" y="3397"/>
                    <a:pt x="1092" y="3591"/>
                    <a:pt x="941" y="3768"/>
                  </a:cubicBezTo>
                  <a:cubicBezTo>
                    <a:pt x="826" y="3903"/>
                    <a:pt x="688" y="4032"/>
                    <a:pt x="525" y="4146"/>
                  </a:cubicBezTo>
                  <a:lnTo>
                    <a:pt x="525" y="4146"/>
                  </a:lnTo>
                  <a:cubicBezTo>
                    <a:pt x="499" y="4071"/>
                    <a:pt x="469" y="3973"/>
                    <a:pt x="439" y="3856"/>
                  </a:cubicBezTo>
                  <a:cubicBezTo>
                    <a:pt x="366" y="3578"/>
                    <a:pt x="294" y="3193"/>
                    <a:pt x="294" y="2763"/>
                  </a:cubicBezTo>
                  <a:cubicBezTo>
                    <a:pt x="294" y="2363"/>
                    <a:pt x="355" y="1925"/>
                    <a:pt x="532" y="1494"/>
                  </a:cubicBezTo>
                  <a:cubicBezTo>
                    <a:pt x="689" y="1118"/>
                    <a:pt x="934" y="745"/>
                    <a:pt x="1310" y="404"/>
                  </a:cubicBezTo>
                  <a:close/>
                  <a:moveTo>
                    <a:pt x="1385" y="1"/>
                  </a:moveTo>
                  <a:cubicBezTo>
                    <a:pt x="1352" y="1"/>
                    <a:pt x="1320" y="11"/>
                    <a:pt x="1294" y="32"/>
                  </a:cubicBezTo>
                  <a:cubicBezTo>
                    <a:pt x="785" y="440"/>
                    <a:pt x="458" y="907"/>
                    <a:pt x="264" y="1380"/>
                  </a:cubicBezTo>
                  <a:cubicBezTo>
                    <a:pt x="66" y="1854"/>
                    <a:pt x="0" y="2331"/>
                    <a:pt x="0" y="2761"/>
                  </a:cubicBezTo>
                  <a:cubicBezTo>
                    <a:pt x="0" y="3230"/>
                    <a:pt x="79" y="3644"/>
                    <a:pt x="158" y="3943"/>
                  </a:cubicBezTo>
                  <a:cubicBezTo>
                    <a:pt x="235" y="4241"/>
                    <a:pt x="313" y="4424"/>
                    <a:pt x="318" y="4427"/>
                  </a:cubicBezTo>
                  <a:cubicBezTo>
                    <a:pt x="334" y="4466"/>
                    <a:pt x="368" y="4496"/>
                    <a:pt x="408" y="4511"/>
                  </a:cubicBezTo>
                  <a:cubicBezTo>
                    <a:pt x="423" y="4515"/>
                    <a:pt x="438" y="4517"/>
                    <a:pt x="453" y="4517"/>
                  </a:cubicBezTo>
                  <a:cubicBezTo>
                    <a:pt x="479" y="4517"/>
                    <a:pt x="505" y="4511"/>
                    <a:pt x="528" y="4497"/>
                  </a:cubicBezTo>
                  <a:lnTo>
                    <a:pt x="528" y="4497"/>
                  </a:lnTo>
                  <a:lnTo>
                    <a:pt x="528" y="4498"/>
                  </a:lnTo>
                  <a:cubicBezTo>
                    <a:pt x="787" y="4344"/>
                    <a:pt x="997" y="4161"/>
                    <a:pt x="1171" y="3959"/>
                  </a:cubicBezTo>
                  <a:cubicBezTo>
                    <a:pt x="1429" y="3655"/>
                    <a:pt x="1594" y="3313"/>
                    <a:pt x="1696" y="2963"/>
                  </a:cubicBezTo>
                  <a:cubicBezTo>
                    <a:pt x="1797" y="2612"/>
                    <a:pt x="1835" y="2254"/>
                    <a:pt x="1835" y="1913"/>
                  </a:cubicBezTo>
                  <a:cubicBezTo>
                    <a:pt x="1835" y="1422"/>
                    <a:pt x="1757" y="971"/>
                    <a:pt x="1679" y="640"/>
                  </a:cubicBezTo>
                  <a:cubicBezTo>
                    <a:pt x="1604" y="308"/>
                    <a:pt x="1525" y="99"/>
                    <a:pt x="1524" y="96"/>
                  </a:cubicBezTo>
                  <a:cubicBezTo>
                    <a:pt x="1508" y="51"/>
                    <a:pt x="1471" y="17"/>
                    <a:pt x="1426" y="6"/>
                  </a:cubicBezTo>
                  <a:cubicBezTo>
                    <a:pt x="1412" y="2"/>
                    <a:pt x="1399" y="1"/>
                    <a:pt x="13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3"/>
            <p:cNvSpPr/>
            <p:nvPr/>
          </p:nvSpPr>
          <p:spPr>
            <a:xfrm>
              <a:off x="2059075" y="1730538"/>
              <a:ext cx="119425" cy="61400"/>
            </a:xfrm>
            <a:custGeom>
              <a:rect b="b" l="l" r="r" t="t"/>
              <a:pathLst>
                <a:path extrusionOk="0" h="2456" w="4777">
                  <a:moveTo>
                    <a:pt x="1197" y="303"/>
                  </a:moveTo>
                  <a:cubicBezTo>
                    <a:pt x="1781" y="303"/>
                    <a:pt x="2277" y="423"/>
                    <a:pt x="2694" y="603"/>
                  </a:cubicBezTo>
                  <a:cubicBezTo>
                    <a:pt x="3007" y="738"/>
                    <a:pt x="3275" y="906"/>
                    <a:pt x="3505" y="1084"/>
                  </a:cubicBezTo>
                  <a:cubicBezTo>
                    <a:pt x="3845" y="1352"/>
                    <a:pt x="4097" y="1637"/>
                    <a:pt x="4260" y="1858"/>
                  </a:cubicBezTo>
                  <a:cubicBezTo>
                    <a:pt x="4314" y="1931"/>
                    <a:pt x="4358" y="1996"/>
                    <a:pt x="4393" y="2051"/>
                  </a:cubicBezTo>
                  <a:lnTo>
                    <a:pt x="4393" y="2051"/>
                  </a:lnTo>
                  <a:cubicBezTo>
                    <a:pt x="4043" y="2128"/>
                    <a:pt x="3720" y="2160"/>
                    <a:pt x="3423" y="2160"/>
                  </a:cubicBezTo>
                  <a:cubicBezTo>
                    <a:pt x="2852" y="2160"/>
                    <a:pt x="2375" y="2038"/>
                    <a:pt x="1975" y="1855"/>
                  </a:cubicBezTo>
                  <a:cubicBezTo>
                    <a:pt x="1677" y="1718"/>
                    <a:pt x="1421" y="1547"/>
                    <a:pt x="1206" y="1365"/>
                  </a:cubicBezTo>
                  <a:cubicBezTo>
                    <a:pt x="884" y="1096"/>
                    <a:pt x="654" y="802"/>
                    <a:pt x="505" y="579"/>
                  </a:cubicBezTo>
                  <a:cubicBezTo>
                    <a:pt x="454" y="501"/>
                    <a:pt x="412" y="433"/>
                    <a:pt x="379" y="377"/>
                  </a:cubicBezTo>
                  <a:lnTo>
                    <a:pt x="379" y="377"/>
                  </a:lnTo>
                  <a:cubicBezTo>
                    <a:pt x="670" y="325"/>
                    <a:pt x="943" y="303"/>
                    <a:pt x="1197" y="303"/>
                  </a:cubicBezTo>
                  <a:close/>
                  <a:moveTo>
                    <a:pt x="1197" y="1"/>
                  </a:moveTo>
                  <a:cubicBezTo>
                    <a:pt x="864" y="1"/>
                    <a:pt x="506" y="38"/>
                    <a:pt x="123" y="121"/>
                  </a:cubicBezTo>
                  <a:cubicBezTo>
                    <a:pt x="79" y="132"/>
                    <a:pt x="42" y="160"/>
                    <a:pt x="23" y="198"/>
                  </a:cubicBezTo>
                  <a:cubicBezTo>
                    <a:pt x="2" y="238"/>
                    <a:pt x="1" y="285"/>
                    <a:pt x="20" y="325"/>
                  </a:cubicBezTo>
                  <a:cubicBezTo>
                    <a:pt x="21" y="330"/>
                    <a:pt x="81" y="463"/>
                    <a:pt x="208" y="664"/>
                  </a:cubicBezTo>
                  <a:cubicBezTo>
                    <a:pt x="399" y="962"/>
                    <a:pt x="737" y="1409"/>
                    <a:pt x="1264" y="1781"/>
                  </a:cubicBezTo>
                  <a:cubicBezTo>
                    <a:pt x="1526" y="1967"/>
                    <a:pt x="1835" y="2136"/>
                    <a:pt x="2195" y="2259"/>
                  </a:cubicBezTo>
                  <a:cubicBezTo>
                    <a:pt x="2553" y="2381"/>
                    <a:pt x="2962" y="2455"/>
                    <a:pt x="3420" y="2455"/>
                  </a:cubicBezTo>
                  <a:cubicBezTo>
                    <a:pt x="3797" y="2455"/>
                    <a:pt x="4211" y="2406"/>
                    <a:pt x="4658" y="2288"/>
                  </a:cubicBezTo>
                  <a:cubicBezTo>
                    <a:pt x="4703" y="2277"/>
                    <a:pt x="4736" y="2248"/>
                    <a:pt x="4757" y="2206"/>
                  </a:cubicBezTo>
                  <a:cubicBezTo>
                    <a:pt x="4776" y="2165"/>
                    <a:pt x="4775" y="2118"/>
                    <a:pt x="4756" y="2080"/>
                  </a:cubicBezTo>
                  <a:cubicBezTo>
                    <a:pt x="4752" y="2073"/>
                    <a:pt x="4685" y="1943"/>
                    <a:pt x="4549" y="1749"/>
                  </a:cubicBezTo>
                  <a:cubicBezTo>
                    <a:pt x="4341" y="1458"/>
                    <a:pt x="3975" y="1023"/>
                    <a:pt x="3425" y="657"/>
                  </a:cubicBezTo>
                  <a:cubicBezTo>
                    <a:pt x="3150" y="474"/>
                    <a:pt x="2826" y="311"/>
                    <a:pt x="2455" y="192"/>
                  </a:cubicBezTo>
                  <a:cubicBezTo>
                    <a:pt x="2084" y="73"/>
                    <a:pt x="1664" y="1"/>
                    <a:pt x="11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
            <p:cNvSpPr/>
            <p:nvPr/>
          </p:nvSpPr>
          <p:spPr>
            <a:xfrm>
              <a:off x="2174975" y="1684613"/>
              <a:ext cx="58300" cy="114350"/>
            </a:xfrm>
            <a:custGeom>
              <a:rect b="b" l="l" r="r" t="t"/>
              <a:pathLst>
                <a:path extrusionOk="0" h="4574" w="2332">
                  <a:moveTo>
                    <a:pt x="1967" y="360"/>
                  </a:moveTo>
                  <a:cubicBezTo>
                    <a:pt x="1998" y="518"/>
                    <a:pt x="2036" y="778"/>
                    <a:pt x="2036" y="1098"/>
                  </a:cubicBezTo>
                  <a:cubicBezTo>
                    <a:pt x="2036" y="1547"/>
                    <a:pt x="1961" y="2114"/>
                    <a:pt x="1686" y="2684"/>
                  </a:cubicBezTo>
                  <a:cubicBezTo>
                    <a:pt x="1550" y="2968"/>
                    <a:pt x="1361" y="3254"/>
                    <a:pt x="1108" y="3528"/>
                  </a:cubicBezTo>
                  <a:cubicBezTo>
                    <a:pt x="897" y="3757"/>
                    <a:pt x="638" y="3979"/>
                    <a:pt x="323" y="4183"/>
                  </a:cubicBezTo>
                  <a:lnTo>
                    <a:pt x="323" y="4183"/>
                  </a:lnTo>
                  <a:cubicBezTo>
                    <a:pt x="310" y="4049"/>
                    <a:pt x="298" y="3861"/>
                    <a:pt x="298" y="3639"/>
                  </a:cubicBezTo>
                  <a:cubicBezTo>
                    <a:pt x="298" y="3387"/>
                    <a:pt x="314" y="3093"/>
                    <a:pt x="362" y="2782"/>
                  </a:cubicBezTo>
                  <a:cubicBezTo>
                    <a:pt x="434" y="2316"/>
                    <a:pt x="582" y="1814"/>
                    <a:pt x="856" y="1371"/>
                  </a:cubicBezTo>
                  <a:cubicBezTo>
                    <a:pt x="996" y="1147"/>
                    <a:pt x="1165" y="942"/>
                    <a:pt x="1373" y="757"/>
                  </a:cubicBezTo>
                  <a:cubicBezTo>
                    <a:pt x="1543" y="607"/>
                    <a:pt x="1740" y="473"/>
                    <a:pt x="1967" y="360"/>
                  </a:cubicBezTo>
                  <a:close/>
                  <a:moveTo>
                    <a:pt x="2072" y="1"/>
                  </a:moveTo>
                  <a:cubicBezTo>
                    <a:pt x="2051" y="1"/>
                    <a:pt x="2031" y="5"/>
                    <a:pt x="2012" y="12"/>
                  </a:cubicBezTo>
                  <a:cubicBezTo>
                    <a:pt x="1579" y="197"/>
                    <a:pt x="1232" y="452"/>
                    <a:pt x="961" y="746"/>
                  </a:cubicBezTo>
                  <a:cubicBezTo>
                    <a:pt x="759" y="968"/>
                    <a:pt x="596" y="1210"/>
                    <a:pt x="468" y="1460"/>
                  </a:cubicBezTo>
                  <a:cubicBezTo>
                    <a:pt x="275" y="1838"/>
                    <a:pt x="161" y="2234"/>
                    <a:pt x="91" y="2608"/>
                  </a:cubicBezTo>
                  <a:cubicBezTo>
                    <a:pt x="22" y="2984"/>
                    <a:pt x="1" y="3339"/>
                    <a:pt x="1" y="3636"/>
                  </a:cubicBezTo>
                  <a:cubicBezTo>
                    <a:pt x="1" y="4117"/>
                    <a:pt x="57" y="4445"/>
                    <a:pt x="57" y="4451"/>
                  </a:cubicBezTo>
                  <a:cubicBezTo>
                    <a:pt x="65" y="4499"/>
                    <a:pt x="97" y="4540"/>
                    <a:pt x="139" y="4559"/>
                  </a:cubicBezTo>
                  <a:cubicBezTo>
                    <a:pt x="159" y="4568"/>
                    <a:pt x="180" y="4573"/>
                    <a:pt x="202" y="4573"/>
                  </a:cubicBezTo>
                  <a:cubicBezTo>
                    <a:pt x="227" y="4573"/>
                    <a:pt x="253" y="4566"/>
                    <a:pt x="275" y="4552"/>
                  </a:cubicBezTo>
                  <a:lnTo>
                    <a:pt x="205" y="4427"/>
                  </a:lnTo>
                  <a:lnTo>
                    <a:pt x="280" y="4554"/>
                  </a:lnTo>
                  <a:cubicBezTo>
                    <a:pt x="707" y="4302"/>
                    <a:pt x="1052" y="4021"/>
                    <a:pt x="1325" y="3724"/>
                  </a:cubicBezTo>
                  <a:cubicBezTo>
                    <a:pt x="1736" y="3279"/>
                    <a:pt x="1988" y="2801"/>
                    <a:pt x="2138" y="2347"/>
                  </a:cubicBezTo>
                  <a:cubicBezTo>
                    <a:pt x="2287" y="1891"/>
                    <a:pt x="2332" y="1456"/>
                    <a:pt x="2332" y="1094"/>
                  </a:cubicBezTo>
                  <a:cubicBezTo>
                    <a:pt x="2332" y="512"/>
                    <a:pt x="2213" y="115"/>
                    <a:pt x="2211" y="104"/>
                  </a:cubicBezTo>
                  <a:cubicBezTo>
                    <a:pt x="2200" y="64"/>
                    <a:pt x="2171" y="30"/>
                    <a:pt x="2133" y="14"/>
                  </a:cubicBezTo>
                  <a:cubicBezTo>
                    <a:pt x="2114" y="5"/>
                    <a:pt x="2093" y="1"/>
                    <a:pt x="20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
            <p:cNvSpPr/>
            <p:nvPr/>
          </p:nvSpPr>
          <p:spPr>
            <a:xfrm>
              <a:off x="2057400" y="1593988"/>
              <a:ext cx="91600" cy="97600"/>
            </a:xfrm>
            <a:custGeom>
              <a:rect b="b" l="l" r="r" t="t"/>
              <a:pathLst>
                <a:path extrusionOk="0" h="3904" w="3664">
                  <a:moveTo>
                    <a:pt x="329" y="342"/>
                  </a:moveTo>
                  <a:cubicBezTo>
                    <a:pt x="407" y="362"/>
                    <a:pt x="504" y="389"/>
                    <a:pt x="617" y="427"/>
                  </a:cubicBezTo>
                  <a:cubicBezTo>
                    <a:pt x="833" y="499"/>
                    <a:pt x="1101" y="605"/>
                    <a:pt x="1387" y="759"/>
                  </a:cubicBezTo>
                  <a:cubicBezTo>
                    <a:pt x="1814" y="992"/>
                    <a:pt x="2273" y="1329"/>
                    <a:pt x="2644" y="1815"/>
                  </a:cubicBezTo>
                  <a:cubicBezTo>
                    <a:pt x="2829" y="2058"/>
                    <a:pt x="2993" y="2339"/>
                    <a:pt x="3118" y="2661"/>
                  </a:cubicBezTo>
                  <a:cubicBezTo>
                    <a:pt x="3227" y="2940"/>
                    <a:pt x="3308" y="3253"/>
                    <a:pt x="3350" y="3601"/>
                  </a:cubicBezTo>
                  <a:lnTo>
                    <a:pt x="3350" y="3601"/>
                  </a:lnTo>
                  <a:cubicBezTo>
                    <a:pt x="3270" y="3593"/>
                    <a:pt x="3164" y="3577"/>
                    <a:pt x="3041" y="3551"/>
                  </a:cubicBezTo>
                  <a:cubicBezTo>
                    <a:pt x="2837" y="3507"/>
                    <a:pt x="2585" y="3432"/>
                    <a:pt x="2315" y="3304"/>
                  </a:cubicBezTo>
                  <a:cubicBezTo>
                    <a:pt x="1912" y="3114"/>
                    <a:pt x="1472" y="2804"/>
                    <a:pt x="1101" y="2305"/>
                  </a:cubicBezTo>
                  <a:cubicBezTo>
                    <a:pt x="915" y="2053"/>
                    <a:pt x="747" y="1754"/>
                    <a:pt x="609" y="1398"/>
                  </a:cubicBezTo>
                  <a:cubicBezTo>
                    <a:pt x="489" y="1091"/>
                    <a:pt x="393" y="741"/>
                    <a:pt x="329" y="342"/>
                  </a:cubicBezTo>
                  <a:close/>
                  <a:moveTo>
                    <a:pt x="152" y="1"/>
                  </a:moveTo>
                  <a:cubicBezTo>
                    <a:pt x="114" y="1"/>
                    <a:pt x="78" y="15"/>
                    <a:pt x="50" y="43"/>
                  </a:cubicBezTo>
                  <a:cubicBezTo>
                    <a:pt x="16" y="77"/>
                    <a:pt x="0" y="122"/>
                    <a:pt x="7" y="168"/>
                  </a:cubicBezTo>
                  <a:cubicBezTo>
                    <a:pt x="124" y="1088"/>
                    <a:pt x="402" y="1790"/>
                    <a:pt x="751" y="2316"/>
                  </a:cubicBezTo>
                  <a:cubicBezTo>
                    <a:pt x="1015" y="2713"/>
                    <a:pt x="1320" y="3011"/>
                    <a:pt x="1626" y="3235"/>
                  </a:cubicBezTo>
                  <a:cubicBezTo>
                    <a:pt x="2089" y="3568"/>
                    <a:pt x="2557" y="3735"/>
                    <a:pt x="2911" y="3819"/>
                  </a:cubicBezTo>
                  <a:cubicBezTo>
                    <a:pt x="3264" y="3904"/>
                    <a:pt x="3505" y="3904"/>
                    <a:pt x="3513" y="3904"/>
                  </a:cubicBezTo>
                  <a:cubicBezTo>
                    <a:pt x="3553" y="3904"/>
                    <a:pt x="3593" y="3886"/>
                    <a:pt x="3622" y="3856"/>
                  </a:cubicBezTo>
                  <a:cubicBezTo>
                    <a:pt x="3651" y="3825"/>
                    <a:pt x="3664" y="3785"/>
                    <a:pt x="3660" y="3743"/>
                  </a:cubicBezTo>
                  <a:lnTo>
                    <a:pt x="3660" y="3743"/>
                  </a:lnTo>
                  <a:lnTo>
                    <a:pt x="3660" y="3743"/>
                  </a:lnTo>
                  <a:lnTo>
                    <a:pt x="3660" y="3743"/>
                  </a:lnTo>
                  <a:cubicBezTo>
                    <a:pt x="3594" y="2946"/>
                    <a:pt x="3340" y="2310"/>
                    <a:pt x="3001" y="1807"/>
                  </a:cubicBezTo>
                  <a:cubicBezTo>
                    <a:pt x="2745" y="1430"/>
                    <a:pt x="2440" y="1128"/>
                    <a:pt x="2127" y="888"/>
                  </a:cubicBezTo>
                  <a:cubicBezTo>
                    <a:pt x="1660" y="530"/>
                    <a:pt x="1174" y="310"/>
                    <a:pt x="804" y="178"/>
                  </a:cubicBezTo>
                  <a:cubicBezTo>
                    <a:pt x="435" y="48"/>
                    <a:pt x="183" y="5"/>
                    <a:pt x="177" y="3"/>
                  </a:cubicBezTo>
                  <a:cubicBezTo>
                    <a:pt x="168" y="2"/>
                    <a:pt x="160" y="1"/>
                    <a:pt x="15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
            <p:cNvSpPr/>
            <p:nvPr/>
          </p:nvSpPr>
          <p:spPr>
            <a:xfrm>
              <a:off x="2142825" y="1603038"/>
              <a:ext cx="67450" cy="98575"/>
            </a:xfrm>
            <a:custGeom>
              <a:rect b="b" l="l" r="r" t="t"/>
              <a:pathLst>
                <a:path extrusionOk="0" h="3943" w="2698">
                  <a:moveTo>
                    <a:pt x="2398" y="354"/>
                  </a:moveTo>
                  <a:cubicBezTo>
                    <a:pt x="2401" y="406"/>
                    <a:pt x="2403" y="467"/>
                    <a:pt x="2403" y="537"/>
                  </a:cubicBezTo>
                  <a:cubicBezTo>
                    <a:pt x="2403" y="728"/>
                    <a:pt x="2388" y="981"/>
                    <a:pt x="2333" y="1262"/>
                  </a:cubicBezTo>
                  <a:cubicBezTo>
                    <a:pt x="2293" y="1473"/>
                    <a:pt x="2229" y="1701"/>
                    <a:pt x="2136" y="1927"/>
                  </a:cubicBezTo>
                  <a:cubicBezTo>
                    <a:pt x="1993" y="2267"/>
                    <a:pt x="1778" y="2611"/>
                    <a:pt x="1457" y="2914"/>
                  </a:cubicBezTo>
                  <a:cubicBezTo>
                    <a:pt x="1169" y="3185"/>
                    <a:pt x="791" y="3425"/>
                    <a:pt x="296" y="3599"/>
                  </a:cubicBezTo>
                  <a:lnTo>
                    <a:pt x="296" y="3599"/>
                  </a:lnTo>
                  <a:cubicBezTo>
                    <a:pt x="294" y="3557"/>
                    <a:pt x="293" y="3507"/>
                    <a:pt x="293" y="3452"/>
                  </a:cubicBezTo>
                  <a:cubicBezTo>
                    <a:pt x="293" y="3269"/>
                    <a:pt x="308" y="3025"/>
                    <a:pt x="362" y="2747"/>
                  </a:cubicBezTo>
                  <a:cubicBezTo>
                    <a:pt x="402" y="2540"/>
                    <a:pt x="463" y="2315"/>
                    <a:pt x="558" y="2088"/>
                  </a:cubicBezTo>
                  <a:cubicBezTo>
                    <a:pt x="701" y="1746"/>
                    <a:pt x="913" y="1397"/>
                    <a:pt x="1237" y="1083"/>
                  </a:cubicBezTo>
                  <a:cubicBezTo>
                    <a:pt x="1526" y="802"/>
                    <a:pt x="1902" y="548"/>
                    <a:pt x="2398" y="354"/>
                  </a:cubicBezTo>
                  <a:close/>
                  <a:moveTo>
                    <a:pt x="2527" y="1"/>
                  </a:moveTo>
                  <a:cubicBezTo>
                    <a:pt x="2512" y="1"/>
                    <a:pt x="2496" y="3"/>
                    <a:pt x="2481" y="9"/>
                  </a:cubicBezTo>
                  <a:cubicBezTo>
                    <a:pt x="1927" y="196"/>
                    <a:pt x="1491" y="458"/>
                    <a:pt x="1154" y="757"/>
                  </a:cubicBezTo>
                  <a:cubicBezTo>
                    <a:pt x="900" y="980"/>
                    <a:pt x="701" y="1224"/>
                    <a:pt x="544" y="1473"/>
                  </a:cubicBezTo>
                  <a:cubicBezTo>
                    <a:pt x="309" y="1847"/>
                    <a:pt x="174" y="2230"/>
                    <a:pt x="97" y="2577"/>
                  </a:cubicBezTo>
                  <a:cubicBezTo>
                    <a:pt x="19" y="2922"/>
                    <a:pt x="1" y="3229"/>
                    <a:pt x="1" y="3452"/>
                  </a:cubicBezTo>
                  <a:cubicBezTo>
                    <a:pt x="1" y="3675"/>
                    <a:pt x="20" y="3812"/>
                    <a:pt x="20" y="3816"/>
                  </a:cubicBezTo>
                  <a:cubicBezTo>
                    <a:pt x="27" y="3858"/>
                    <a:pt x="51" y="3897"/>
                    <a:pt x="86" y="3919"/>
                  </a:cubicBezTo>
                  <a:cubicBezTo>
                    <a:pt x="110" y="3935"/>
                    <a:pt x="136" y="3943"/>
                    <a:pt x="164" y="3943"/>
                  </a:cubicBezTo>
                  <a:cubicBezTo>
                    <a:pt x="179" y="3943"/>
                    <a:pt x="194" y="3940"/>
                    <a:pt x="210" y="3935"/>
                  </a:cubicBezTo>
                  <a:lnTo>
                    <a:pt x="209" y="3934"/>
                  </a:lnTo>
                  <a:lnTo>
                    <a:pt x="209" y="3934"/>
                  </a:lnTo>
                  <a:cubicBezTo>
                    <a:pt x="760" y="3766"/>
                    <a:pt x="1194" y="3522"/>
                    <a:pt x="1536" y="3235"/>
                  </a:cubicBezTo>
                  <a:cubicBezTo>
                    <a:pt x="1789" y="3020"/>
                    <a:pt x="1990" y="2781"/>
                    <a:pt x="2147" y="2534"/>
                  </a:cubicBezTo>
                  <a:cubicBezTo>
                    <a:pt x="2382" y="2165"/>
                    <a:pt x="2521" y="1781"/>
                    <a:pt x="2598" y="1431"/>
                  </a:cubicBezTo>
                  <a:cubicBezTo>
                    <a:pt x="2677" y="1081"/>
                    <a:pt x="2698" y="766"/>
                    <a:pt x="2698" y="534"/>
                  </a:cubicBezTo>
                  <a:cubicBezTo>
                    <a:pt x="2698" y="286"/>
                    <a:pt x="2675" y="132"/>
                    <a:pt x="2674" y="126"/>
                  </a:cubicBezTo>
                  <a:cubicBezTo>
                    <a:pt x="2667" y="82"/>
                    <a:pt x="2642" y="44"/>
                    <a:pt x="2605" y="23"/>
                  </a:cubicBezTo>
                  <a:cubicBezTo>
                    <a:pt x="2580" y="9"/>
                    <a:pt x="2554" y="1"/>
                    <a:pt x="25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
            <p:cNvSpPr/>
            <p:nvPr/>
          </p:nvSpPr>
          <p:spPr>
            <a:xfrm>
              <a:off x="2126700" y="1463513"/>
              <a:ext cx="56625" cy="120800"/>
            </a:xfrm>
            <a:custGeom>
              <a:rect b="b" l="l" r="r" t="t"/>
              <a:pathLst>
                <a:path extrusionOk="0" h="4832" w="2265">
                  <a:moveTo>
                    <a:pt x="1607" y="377"/>
                  </a:moveTo>
                  <a:lnTo>
                    <a:pt x="1607" y="377"/>
                  </a:lnTo>
                  <a:cubicBezTo>
                    <a:pt x="1647" y="465"/>
                    <a:pt x="1700" y="590"/>
                    <a:pt x="1752" y="743"/>
                  </a:cubicBezTo>
                  <a:cubicBezTo>
                    <a:pt x="1863" y="1064"/>
                    <a:pt x="1970" y="1507"/>
                    <a:pt x="1970" y="2000"/>
                  </a:cubicBezTo>
                  <a:cubicBezTo>
                    <a:pt x="1970" y="2409"/>
                    <a:pt x="1895" y="2851"/>
                    <a:pt x="1686" y="3289"/>
                  </a:cubicBezTo>
                  <a:cubicBezTo>
                    <a:pt x="1495" y="3693"/>
                    <a:pt x="1192" y="4095"/>
                    <a:pt x="721" y="4470"/>
                  </a:cubicBezTo>
                  <a:lnTo>
                    <a:pt x="721" y="4470"/>
                  </a:lnTo>
                  <a:cubicBezTo>
                    <a:pt x="672" y="4380"/>
                    <a:pt x="607" y="4247"/>
                    <a:pt x="543" y="4082"/>
                  </a:cubicBezTo>
                  <a:cubicBezTo>
                    <a:pt x="416" y="3763"/>
                    <a:pt x="294" y="3321"/>
                    <a:pt x="294" y="2828"/>
                  </a:cubicBezTo>
                  <a:cubicBezTo>
                    <a:pt x="294" y="2433"/>
                    <a:pt x="373" y="2003"/>
                    <a:pt x="591" y="1568"/>
                  </a:cubicBezTo>
                  <a:cubicBezTo>
                    <a:pt x="791" y="1170"/>
                    <a:pt x="1111" y="763"/>
                    <a:pt x="1607" y="377"/>
                  </a:cubicBezTo>
                  <a:close/>
                  <a:moveTo>
                    <a:pt x="1661" y="1"/>
                  </a:moveTo>
                  <a:cubicBezTo>
                    <a:pt x="1631" y="1"/>
                    <a:pt x="1600" y="11"/>
                    <a:pt x="1574" y="29"/>
                  </a:cubicBezTo>
                  <a:cubicBezTo>
                    <a:pt x="967" y="470"/>
                    <a:pt x="570" y="952"/>
                    <a:pt x="330" y="1432"/>
                  </a:cubicBezTo>
                  <a:cubicBezTo>
                    <a:pt x="87" y="1912"/>
                    <a:pt x="1" y="2390"/>
                    <a:pt x="1" y="2824"/>
                  </a:cubicBezTo>
                  <a:cubicBezTo>
                    <a:pt x="1" y="3376"/>
                    <a:pt x="140" y="3857"/>
                    <a:pt x="277" y="4203"/>
                  </a:cubicBezTo>
                  <a:cubicBezTo>
                    <a:pt x="415" y="4548"/>
                    <a:pt x="551" y="4758"/>
                    <a:pt x="554" y="4764"/>
                  </a:cubicBezTo>
                  <a:cubicBezTo>
                    <a:pt x="577" y="4798"/>
                    <a:pt x="611" y="4821"/>
                    <a:pt x="651" y="4829"/>
                  </a:cubicBezTo>
                  <a:cubicBezTo>
                    <a:pt x="660" y="4831"/>
                    <a:pt x="669" y="4831"/>
                    <a:pt x="679" y="4831"/>
                  </a:cubicBezTo>
                  <a:cubicBezTo>
                    <a:pt x="709" y="4831"/>
                    <a:pt x="738" y="4822"/>
                    <a:pt x="762" y="4804"/>
                  </a:cubicBezTo>
                  <a:lnTo>
                    <a:pt x="762" y="4804"/>
                  </a:lnTo>
                  <a:lnTo>
                    <a:pt x="763" y="4805"/>
                  </a:lnTo>
                  <a:cubicBezTo>
                    <a:pt x="1346" y="4378"/>
                    <a:pt x="1725" y="3898"/>
                    <a:pt x="1954" y="3414"/>
                  </a:cubicBezTo>
                  <a:cubicBezTo>
                    <a:pt x="2182" y="2931"/>
                    <a:pt x="2264" y="2443"/>
                    <a:pt x="2264" y="1997"/>
                  </a:cubicBezTo>
                  <a:cubicBezTo>
                    <a:pt x="2264" y="1457"/>
                    <a:pt x="2147" y="981"/>
                    <a:pt x="2028" y="637"/>
                  </a:cubicBezTo>
                  <a:cubicBezTo>
                    <a:pt x="1909" y="294"/>
                    <a:pt x="1794" y="83"/>
                    <a:pt x="1789" y="77"/>
                  </a:cubicBezTo>
                  <a:cubicBezTo>
                    <a:pt x="1770" y="40"/>
                    <a:pt x="1733" y="14"/>
                    <a:pt x="1693" y="5"/>
                  </a:cubicBezTo>
                  <a:cubicBezTo>
                    <a:pt x="1682" y="2"/>
                    <a:pt x="1672" y="1"/>
                    <a:pt x="166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3"/>
            <p:cNvSpPr/>
            <p:nvPr/>
          </p:nvSpPr>
          <p:spPr>
            <a:xfrm>
              <a:off x="2474425" y="1325688"/>
              <a:ext cx="93700" cy="118725"/>
            </a:xfrm>
            <a:custGeom>
              <a:rect b="b" l="l" r="r" t="t"/>
              <a:pathLst>
                <a:path extrusionOk="0" h="4749" w="3748">
                  <a:moveTo>
                    <a:pt x="2583" y="0"/>
                  </a:moveTo>
                  <a:cubicBezTo>
                    <a:pt x="2582" y="0"/>
                    <a:pt x="0" y="1827"/>
                    <a:pt x="1126" y="4749"/>
                  </a:cubicBezTo>
                  <a:cubicBezTo>
                    <a:pt x="1126" y="4749"/>
                    <a:pt x="3747" y="3476"/>
                    <a:pt x="258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3"/>
            <p:cNvSpPr/>
            <p:nvPr/>
          </p:nvSpPr>
          <p:spPr>
            <a:xfrm>
              <a:off x="2411725" y="1396763"/>
              <a:ext cx="93650" cy="58700"/>
            </a:xfrm>
            <a:custGeom>
              <a:rect b="b" l="l" r="r" t="t"/>
              <a:pathLst>
                <a:path extrusionOk="0" h="2348" w="3746">
                  <a:moveTo>
                    <a:pt x="531" y="0"/>
                  </a:moveTo>
                  <a:cubicBezTo>
                    <a:pt x="363" y="0"/>
                    <a:pt x="186" y="11"/>
                    <a:pt x="1" y="34"/>
                  </a:cubicBezTo>
                  <a:cubicBezTo>
                    <a:pt x="1" y="34"/>
                    <a:pt x="731" y="2348"/>
                    <a:pt x="3110" y="2348"/>
                  </a:cubicBezTo>
                  <a:cubicBezTo>
                    <a:pt x="3310" y="2348"/>
                    <a:pt x="3522" y="2331"/>
                    <a:pt x="3746" y="2296"/>
                  </a:cubicBezTo>
                  <a:cubicBezTo>
                    <a:pt x="3746" y="2296"/>
                    <a:pt x="3010" y="0"/>
                    <a:pt x="5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
            <p:cNvSpPr/>
            <p:nvPr/>
          </p:nvSpPr>
          <p:spPr>
            <a:xfrm>
              <a:off x="2379950" y="1254563"/>
              <a:ext cx="86875" cy="91925"/>
            </a:xfrm>
            <a:custGeom>
              <a:rect b="b" l="l" r="r" t="t"/>
              <a:pathLst>
                <a:path extrusionOk="0" h="3677" w="3475">
                  <a:moveTo>
                    <a:pt x="185" y="0"/>
                  </a:moveTo>
                  <a:cubicBezTo>
                    <a:pt x="185" y="0"/>
                    <a:pt x="0" y="3115"/>
                    <a:pt x="3073" y="3677"/>
                  </a:cubicBezTo>
                  <a:cubicBezTo>
                    <a:pt x="3073" y="3677"/>
                    <a:pt x="3474" y="590"/>
                    <a:pt x="18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3"/>
            <p:cNvSpPr/>
            <p:nvPr/>
          </p:nvSpPr>
          <p:spPr>
            <a:xfrm>
              <a:off x="2491800" y="1322088"/>
              <a:ext cx="58325" cy="126125"/>
            </a:xfrm>
            <a:custGeom>
              <a:rect b="b" l="l" r="r" t="t"/>
              <a:pathLst>
                <a:path extrusionOk="0" h="5045" w="2333">
                  <a:moveTo>
                    <a:pt x="1811" y="392"/>
                  </a:moveTo>
                  <a:lnTo>
                    <a:pt x="1811" y="392"/>
                  </a:lnTo>
                  <a:cubicBezTo>
                    <a:pt x="1972" y="927"/>
                    <a:pt x="2039" y="1404"/>
                    <a:pt x="2039" y="1825"/>
                  </a:cubicBezTo>
                  <a:cubicBezTo>
                    <a:pt x="2039" y="2359"/>
                    <a:pt x="1932" y="2806"/>
                    <a:pt x="1776" y="3181"/>
                  </a:cubicBezTo>
                  <a:cubicBezTo>
                    <a:pt x="1657" y="3462"/>
                    <a:pt x="1511" y="3701"/>
                    <a:pt x="1357" y="3902"/>
                  </a:cubicBezTo>
                  <a:cubicBezTo>
                    <a:pt x="1124" y="4202"/>
                    <a:pt x="875" y="4419"/>
                    <a:pt x="684" y="4560"/>
                  </a:cubicBezTo>
                  <a:cubicBezTo>
                    <a:pt x="617" y="4610"/>
                    <a:pt x="557" y="4649"/>
                    <a:pt x="509" y="4680"/>
                  </a:cubicBezTo>
                  <a:lnTo>
                    <a:pt x="509" y="4680"/>
                  </a:lnTo>
                  <a:cubicBezTo>
                    <a:pt x="357" y="4234"/>
                    <a:pt x="293" y="3819"/>
                    <a:pt x="293" y="3435"/>
                  </a:cubicBezTo>
                  <a:cubicBezTo>
                    <a:pt x="293" y="2941"/>
                    <a:pt x="397" y="2497"/>
                    <a:pt x="554" y="2107"/>
                  </a:cubicBezTo>
                  <a:cubicBezTo>
                    <a:pt x="789" y="1525"/>
                    <a:pt x="1145" y="1061"/>
                    <a:pt x="1442" y="743"/>
                  </a:cubicBezTo>
                  <a:cubicBezTo>
                    <a:pt x="1587" y="590"/>
                    <a:pt x="1719" y="472"/>
                    <a:pt x="1811" y="392"/>
                  </a:cubicBezTo>
                  <a:close/>
                  <a:moveTo>
                    <a:pt x="1885" y="0"/>
                  </a:moveTo>
                  <a:cubicBezTo>
                    <a:pt x="1856" y="0"/>
                    <a:pt x="1827" y="9"/>
                    <a:pt x="1802" y="27"/>
                  </a:cubicBezTo>
                  <a:cubicBezTo>
                    <a:pt x="1794" y="33"/>
                    <a:pt x="1349" y="348"/>
                    <a:pt x="901" y="931"/>
                  </a:cubicBezTo>
                  <a:cubicBezTo>
                    <a:pt x="676" y="1221"/>
                    <a:pt x="451" y="1581"/>
                    <a:pt x="283" y="2000"/>
                  </a:cubicBezTo>
                  <a:cubicBezTo>
                    <a:pt x="114" y="2419"/>
                    <a:pt x="0" y="2900"/>
                    <a:pt x="0" y="3437"/>
                  </a:cubicBezTo>
                  <a:cubicBezTo>
                    <a:pt x="0" y="3904"/>
                    <a:pt x="85" y="4409"/>
                    <a:pt x="294" y="4949"/>
                  </a:cubicBezTo>
                  <a:cubicBezTo>
                    <a:pt x="309" y="4987"/>
                    <a:pt x="341" y="5018"/>
                    <a:pt x="379" y="5034"/>
                  </a:cubicBezTo>
                  <a:cubicBezTo>
                    <a:pt x="396" y="5041"/>
                    <a:pt x="415" y="5044"/>
                    <a:pt x="434" y="5044"/>
                  </a:cubicBezTo>
                  <a:cubicBezTo>
                    <a:pt x="456" y="5044"/>
                    <a:pt x="477" y="5039"/>
                    <a:pt x="496" y="5029"/>
                  </a:cubicBezTo>
                  <a:lnTo>
                    <a:pt x="495" y="5026"/>
                  </a:lnTo>
                  <a:lnTo>
                    <a:pt x="495" y="5026"/>
                  </a:lnTo>
                  <a:cubicBezTo>
                    <a:pt x="502" y="5024"/>
                    <a:pt x="619" y="4965"/>
                    <a:pt x="789" y="4848"/>
                  </a:cubicBezTo>
                  <a:cubicBezTo>
                    <a:pt x="1047" y="4666"/>
                    <a:pt x="1431" y="4345"/>
                    <a:pt x="1753" y="3852"/>
                  </a:cubicBezTo>
                  <a:cubicBezTo>
                    <a:pt x="1914" y="3605"/>
                    <a:pt x="2058" y="3315"/>
                    <a:pt x="2164" y="2977"/>
                  </a:cubicBezTo>
                  <a:cubicBezTo>
                    <a:pt x="2269" y="2640"/>
                    <a:pt x="2333" y="2258"/>
                    <a:pt x="2333" y="1830"/>
                  </a:cubicBezTo>
                  <a:cubicBezTo>
                    <a:pt x="2333" y="1319"/>
                    <a:pt x="2243" y="743"/>
                    <a:pt x="2026" y="99"/>
                  </a:cubicBezTo>
                  <a:cubicBezTo>
                    <a:pt x="2012" y="56"/>
                    <a:pt x="1977" y="20"/>
                    <a:pt x="1932" y="8"/>
                  </a:cubicBezTo>
                  <a:cubicBezTo>
                    <a:pt x="1917" y="3"/>
                    <a:pt x="1901" y="0"/>
                    <a:pt x="188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
            <p:cNvSpPr/>
            <p:nvPr/>
          </p:nvSpPr>
          <p:spPr>
            <a:xfrm>
              <a:off x="2407825" y="1393138"/>
              <a:ext cx="101375" cy="66100"/>
            </a:xfrm>
            <a:custGeom>
              <a:rect b="b" l="l" r="r" t="t"/>
              <a:pathLst>
                <a:path extrusionOk="0" h="2644" w="4055">
                  <a:moveTo>
                    <a:pt x="688" y="293"/>
                  </a:moveTo>
                  <a:cubicBezTo>
                    <a:pt x="1284" y="293"/>
                    <a:pt x="1768" y="432"/>
                    <a:pt x="2168" y="636"/>
                  </a:cubicBezTo>
                  <a:cubicBezTo>
                    <a:pt x="2467" y="790"/>
                    <a:pt x="2716" y="982"/>
                    <a:pt x="2921" y="1187"/>
                  </a:cubicBezTo>
                  <a:cubicBezTo>
                    <a:pt x="3229" y="1492"/>
                    <a:pt x="3441" y="1818"/>
                    <a:pt x="3574" y="2070"/>
                  </a:cubicBezTo>
                  <a:cubicBezTo>
                    <a:pt x="3627" y="2167"/>
                    <a:pt x="3668" y="2252"/>
                    <a:pt x="3697" y="2321"/>
                  </a:cubicBezTo>
                  <a:lnTo>
                    <a:pt x="3697" y="2321"/>
                  </a:lnTo>
                  <a:cubicBezTo>
                    <a:pt x="3547" y="2338"/>
                    <a:pt x="3403" y="2346"/>
                    <a:pt x="3265" y="2346"/>
                  </a:cubicBezTo>
                  <a:cubicBezTo>
                    <a:pt x="2695" y="2346"/>
                    <a:pt x="2229" y="2208"/>
                    <a:pt x="1846" y="2002"/>
                  </a:cubicBezTo>
                  <a:cubicBezTo>
                    <a:pt x="1558" y="1848"/>
                    <a:pt x="1317" y="1654"/>
                    <a:pt x="1120" y="1449"/>
                  </a:cubicBezTo>
                  <a:cubicBezTo>
                    <a:pt x="820" y="1142"/>
                    <a:pt x="614" y="811"/>
                    <a:pt x="481" y="558"/>
                  </a:cubicBezTo>
                  <a:cubicBezTo>
                    <a:pt x="430" y="462"/>
                    <a:pt x="391" y="375"/>
                    <a:pt x="362" y="306"/>
                  </a:cubicBezTo>
                  <a:lnTo>
                    <a:pt x="362" y="306"/>
                  </a:lnTo>
                  <a:cubicBezTo>
                    <a:pt x="474" y="297"/>
                    <a:pt x="582" y="293"/>
                    <a:pt x="688" y="293"/>
                  </a:cubicBezTo>
                  <a:close/>
                  <a:moveTo>
                    <a:pt x="688" y="1"/>
                  </a:moveTo>
                  <a:cubicBezTo>
                    <a:pt x="513" y="1"/>
                    <a:pt x="328" y="12"/>
                    <a:pt x="137" y="34"/>
                  </a:cubicBezTo>
                  <a:cubicBezTo>
                    <a:pt x="94" y="41"/>
                    <a:pt x="56" y="65"/>
                    <a:pt x="31" y="100"/>
                  </a:cubicBezTo>
                  <a:cubicBezTo>
                    <a:pt x="7" y="137"/>
                    <a:pt x="1" y="184"/>
                    <a:pt x="15" y="225"/>
                  </a:cubicBezTo>
                  <a:cubicBezTo>
                    <a:pt x="17" y="232"/>
                    <a:pt x="65" y="381"/>
                    <a:pt x="174" y="606"/>
                  </a:cubicBezTo>
                  <a:cubicBezTo>
                    <a:pt x="338" y="943"/>
                    <a:pt x="642" y="1449"/>
                    <a:pt x="1139" y="1874"/>
                  </a:cubicBezTo>
                  <a:cubicBezTo>
                    <a:pt x="1388" y="2088"/>
                    <a:pt x="1687" y="2280"/>
                    <a:pt x="2040" y="2418"/>
                  </a:cubicBezTo>
                  <a:cubicBezTo>
                    <a:pt x="2393" y="2556"/>
                    <a:pt x="2801" y="2643"/>
                    <a:pt x="3265" y="2643"/>
                  </a:cubicBezTo>
                  <a:cubicBezTo>
                    <a:pt x="3473" y="2643"/>
                    <a:pt x="3693" y="2625"/>
                    <a:pt x="3924" y="2588"/>
                  </a:cubicBezTo>
                  <a:cubicBezTo>
                    <a:pt x="3966" y="2582"/>
                    <a:pt x="4005" y="2556"/>
                    <a:pt x="4027" y="2521"/>
                  </a:cubicBezTo>
                  <a:cubicBezTo>
                    <a:pt x="4050" y="2484"/>
                    <a:pt x="4054" y="2441"/>
                    <a:pt x="4040" y="2399"/>
                  </a:cubicBezTo>
                  <a:lnTo>
                    <a:pt x="4040" y="2399"/>
                  </a:lnTo>
                  <a:lnTo>
                    <a:pt x="3902" y="2441"/>
                  </a:lnTo>
                  <a:lnTo>
                    <a:pt x="3902" y="2441"/>
                  </a:lnTo>
                  <a:lnTo>
                    <a:pt x="4043" y="2396"/>
                  </a:lnTo>
                  <a:cubicBezTo>
                    <a:pt x="4040" y="2391"/>
                    <a:pt x="3992" y="2240"/>
                    <a:pt x="3879" y="2017"/>
                  </a:cubicBezTo>
                  <a:cubicBezTo>
                    <a:pt x="3711" y="1681"/>
                    <a:pt x="3403" y="1181"/>
                    <a:pt x="2887" y="758"/>
                  </a:cubicBezTo>
                  <a:cubicBezTo>
                    <a:pt x="2631" y="548"/>
                    <a:pt x="2321" y="357"/>
                    <a:pt x="1956" y="221"/>
                  </a:cubicBezTo>
                  <a:cubicBezTo>
                    <a:pt x="1590" y="84"/>
                    <a:pt x="1170" y="1"/>
                    <a:pt x="68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3"/>
            <p:cNvSpPr/>
            <p:nvPr/>
          </p:nvSpPr>
          <p:spPr>
            <a:xfrm>
              <a:off x="2380875" y="1250838"/>
              <a:ext cx="79975" cy="99325"/>
            </a:xfrm>
            <a:custGeom>
              <a:rect b="b" l="l" r="r" t="t"/>
              <a:pathLst>
                <a:path extrusionOk="0" h="3973" w="3199">
                  <a:moveTo>
                    <a:pt x="293" y="332"/>
                  </a:moveTo>
                  <a:cubicBezTo>
                    <a:pt x="853" y="452"/>
                    <a:pt x="1290" y="650"/>
                    <a:pt x="1633" y="886"/>
                  </a:cubicBezTo>
                  <a:cubicBezTo>
                    <a:pt x="1917" y="1084"/>
                    <a:pt x="2137" y="1308"/>
                    <a:pt x="2307" y="1544"/>
                  </a:cubicBezTo>
                  <a:cubicBezTo>
                    <a:pt x="2564" y="1899"/>
                    <a:pt x="2715" y="2283"/>
                    <a:pt x="2800" y="2634"/>
                  </a:cubicBezTo>
                  <a:cubicBezTo>
                    <a:pt x="2883" y="2983"/>
                    <a:pt x="2904" y="3301"/>
                    <a:pt x="2904" y="3516"/>
                  </a:cubicBezTo>
                  <a:cubicBezTo>
                    <a:pt x="2904" y="3566"/>
                    <a:pt x="2903" y="3610"/>
                    <a:pt x="2901" y="3649"/>
                  </a:cubicBezTo>
                  <a:lnTo>
                    <a:pt x="2901" y="3649"/>
                  </a:lnTo>
                  <a:cubicBezTo>
                    <a:pt x="2317" y="3519"/>
                    <a:pt x="1867" y="3294"/>
                    <a:pt x="1519" y="3018"/>
                  </a:cubicBezTo>
                  <a:cubicBezTo>
                    <a:pt x="1235" y="2790"/>
                    <a:pt x="1015" y="2532"/>
                    <a:pt x="846" y="2260"/>
                  </a:cubicBezTo>
                  <a:cubicBezTo>
                    <a:pt x="594" y="1856"/>
                    <a:pt x="456" y="1426"/>
                    <a:pt x="379" y="1061"/>
                  </a:cubicBezTo>
                  <a:cubicBezTo>
                    <a:pt x="316" y="754"/>
                    <a:pt x="298" y="494"/>
                    <a:pt x="293" y="332"/>
                  </a:cubicBezTo>
                  <a:close/>
                  <a:moveTo>
                    <a:pt x="149" y="1"/>
                  </a:moveTo>
                  <a:cubicBezTo>
                    <a:pt x="116" y="1"/>
                    <a:pt x="84" y="13"/>
                    <a:pt x="58" y="34"/>
                  </a:cubicBezTo>
                  <a:cubicBezTo>
                    <a:pt x="26" y="59"/>
                    <a:pt x="3" y="98"/>
                    <a:pt x="2" y="140"/>
                  </a:cubicBezTo>
                  <a:cubicBezTo>
                    <a:pt x="2" y="141"/>
                    <a:pt x="0" y="182"/>
                    <a:pt x="0" y="251"/>
                  </a:cubicBezTo>
                  <a:cubicBezTo>
                    <a:pt x="0" y="393"/>
                    <a:pt x="10" y="660"/>
                    <a:pt x="68" y="992"/>
                  </a:cubicBezTo>
                  <a:cubicBezTo>
                    <a:pt x="113" y="1241"/>
                    <a:pt x="185" y="1527"/>
                    <a:pt x="300" y="1822"/>
                  </a:cubicBezTo>
                  <a:cubicBezTo>
                    <a:pt x="389" y="2042"/>
                    <a:pt x="501" y="2268"/>
                    <a:pt x="646" y="2490"/>
                  </a:cubicBezTo>
                  <a:cubicBezTo>
                    <a:pt x="864" y="2821"/>
                    <a:pt x="1156" y="3135"/>
                    <a:pt x="1543" y="3397"/>
                  </a:cubicBezTo>
                  <a:cubicBezTo>
                    <a:pt x="1930" y="3657"/>
                    <a:pt x="2413" y="3861"/>
                    <a:pt x="3010" y="3970"/>
                  </a:cubicBezTo>
                  <a:cubicBezTo>
                    <a:pt x="3020" y="3972"/>
                    <a:pt x="3029" y="3973"/>
                    <a:pt x="3038" y="3973"/>
                  </a:cubicBezTo>
                  <a:cubicBezTo>
                    <a:pt x="3069" y="3973"/>
                    <a:pt x="3098" y="3963"/>
                    <a:pt x="3123" y="3944"/>
                  </a:cubicBezTo>
                  <a:cubicBezTo>
                    <a:pt x="3155" y="3920"/>
                    <a:pt x="3177" y="3885"/>
                    <a:pt x="3182" y="3845"/>
                  </a:cubicBezTo>
                  <a:cubicBezTo>
                    <a:pt x="3182" y="3838"/>
                    <a:pt x="3198" y="3713"/>
                    <a:pt x="3198" y="3511"/>
                  </a:cubicBezTo>
                  <a:cubicBezTo>
                    <a:pt x="3198" y="3302"/>
                    <a:pt x="3182" y="3013"/>
                    <a:pt x="3115" y="2684"/>
                  </a:cubicBezTo>
                  <a:cubicBezTo>
                    <a:pt x="3065" y="2437"/>
                    <a:pt x="2985" y="2171"/>
                    <a:pt x="2859" y="1902"/>
                  </a:cubicBezTo>
                  <a:cubicBezTo>
                    <a:pt x="2673" y="1498"/>
                    <a:pt x="2386" y="1092"/>
                    <a:pt x="1952" y="750"/>
                  </a:cubicBezTo>
                  <a:cubicBezTo>
                    <a:pt x="1519" y="409"/>
                    <a:pt x="939" y="140"/>
                    <a:pt x="175" y="3"/>
                  </a:cubicBezTo>
                  <a:cubicBezTo>
                    <a:pt x="167" y="2"/>
                    <a:pt x="158"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3"/>
            <p:cNvSpPr/>
            <p:nvPr/>
          </p:nvSpPr>
          <p:spPr>
            <a:xfrm>
              <a:off x="2326475" y="1636188"/>
              <a:ext cx="444525" cy="305800"/>
            </a:xfrm>
            <a:custGeom>
              <a:rect b="b" l="l" r="r" t="t"/>
              <a:pathLst>
                <a:path extrusionOk="0" h="12232" w="17781">
                  <a:moveTo>
                    <a:pt x="17780" y="1"/>
                  </a:moveTo>
                  <a:lnTo>
                    <a:pt x="17780" y="1"/>
                  </a:lnTo>
                  <a:cubicBezTo>
                    <a:pt x="14744" y="816"/>
                    <a:pt x="13495" y="4492"/>
                    <a:pt x="10909" y="6477"/>
                  </a:cubicBezTo>
                  <a:cubicBezTo>
                    <a:pt x="9192" y="7795"/>
                    <a:pt x="7256" y="8437"/>
                    <a:pt x="5143" y="8437"/>
                  </a:cubicBezTo>
                  <a:cubicBezTo>
                    <a:pt x="3526" y="8437"/>
                    <a:pt x="1805" y="8060"/>
                    <a:pt x="1" y="7323"/>
                  </a:cubicBezTo>
                  <a:lnTo>
                    <a:pt x="1" y="7323"/>
                  </a:lnTo>
                  <a:cubicBezTo>
                    <a:pt x="1982" y="10259"/>
                    <a:pt x="4586" y="12211"/>
                    <a:pt x="6833" y="12232"/>
                  </a:cubicBezTo>
                  <a:cubicBezTo>
                    <a:pt x="6847" y="12232"/>
                    <a:pt x="6860" y="12232"/>
                    <a:pt x="6874" y="12232"/>
                  </a:cubicBezTo>
                  <a:cubicBezTo>
                    <a:pt x="11401" y="12232"/>
                    <a:pt x="16578" y="5572"/>
                    <a:pt x="17780"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
            <p:cNvSpPr/>
            <p:nvPr/>
          </p:nvSpPr>
          <p:spPr>
            <a:xfrm>
              <a:off x="2238225" y="1443088"/>
              <a:ext cx="238175" cy="373700"/>
            </a:xfrm>
            <a:custGeom>
              <a:rect b="b" l="l" r="r" t="t"/>
              <a:pathLst>
                <a:path extrusionOk="0" h="14948" w="9527">
                  <a:moveTo>
                    <a:pt x="5005" y="1"/>
                  </a:moveTo>
                  <a:cubicBezTo>
                    <a:pt x="2015" y="1"/>
                    <a:pt x="1" y="3164"/>
                    <a:pt x="564" y="7338"/>
                  </a:cubicBezTo>
                  <a:cubicBezTo>
                    <a:pt x="943" y="10139"/>
                    <a:pt x="2032" y="12791"/>
                    <a:pt x="3452" y="14934"/>
                  </a:cubicBezTo>
                  <a:cubicBezTo>
                    <a:pt x="3579" y="14943"/>
                    <a:pt x="3705" y="14947"/>
                    <a:pt x="3830" y="14947"/>
                  </a:cubicBezTo>
                  <a:cubicBezTo>
                    <a:pt x="6145" y="14947"/>
                    <a:pt x="8145" y="13493"/>
                    <a:pt x="8777" y="11537"/>
                  </a:cubicBezTo>
                  <a:cubicBezTo>
                    <a:pt x="9527" y="9216"/>
                    <a:pt x="7050" y="9633"/>
                    <a:pt x="7058" y="8845"/>
                  </a:cubicBezTo>
                  <a:cubicBezTo>
                    <a:pt x="7066" y="8055"/>
                    <a:pt x="8689" y="7975"/>
                    <a:pt x="8440" y="7176"/>
                  </a:cubicBezTo>
                  <a:cubicBezTo>
                    <a:pt x="8294" y="6698"/>
                    <a:pt x="7710" y="6553"/>
                    <a:pt x="7068" y="6553"/>
                  </a:cubicBezTo>
                  <a:cubicBezTo>
                    <a:pt x="6745" y="6553"/>
                    <a:pt x="6407" y="6589"/>
                    <a:pt x="6103" y="6639"/>
                  </a:cubicBezTo>
                  <a:cubicBezTo>
                    <a:pt x="6042" y="6649"/>
                    <a:pt x="5985" y="6654"/>
                    <a:pt x="5932" y="6654"/>
                  </a:cubicBezTo>
                  <a:cubicBezTo>
                    <a:pt x="5197" y="6654"/>
                    <a:pt x="5252" y="5737"/>
                    <a:pt x="6300" y="4992"/>
                  </a:cubicBezTo>
                  <a:cubicBezTo>
                    <a:pt x="7153" y="4385"/>
                    <a:pt x="7496" y="2271"/>
                    <a:pt x="7321" y="586"/>
                  </a:cubicBezTo>
                  <a:cubicBezTo>
                    <a:pt x="6507" y="186"/>
                    <a:pt x="5728" y="1"/>
                    <a:pt x="50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3"/>
            <p:cNvSpPr/>
            <p:nvPr/>
          </p:nvSpPr>
          <p:spPr>
            <a:xfrm>
              <a:off x="2571150" y="1453163"/>
              <a:ext cx="210350" cy="183550"/>
            </a:xfrm>
            <a:custGeom>
              <a:rect b="b" l="l" r="r" t="t"/>
              <a:pathLst>
                <a:path extrusionOk="0" h="7342" w="8414">
                  <a:moveTo>
                    <a:pt x="3792" y="0"/>
                  </a:moveTo>
                  <a:cubicBezTo>
                    <a:pt x="2607" y="0"/>
                    <a:pt x="1510" y="485"/>
                    <a:pt x="594" y="1102"/>
                  </a:cubicBezTo>
                  <a:cubicBezTo>
                    <a:pt x="95" y="2603"/>
                    <a:pt x="0" y="4238"/>
                    <a:pt x="625" y="4681"/>
                  </a:cubicBezTo>
                  <a:cubicBezTo>
                    <a:pt x="822" y="4822"/>
                    <a:pt x="1040" y="4872"/>
                    <a:pt x="1267" y="4872"/>
                  </a:cubicBezTo>
                  <a:cubicBezTo>
                    <a:pt x="1828" y="4872"/>
                    <a:pt x="2439" y="4564"/>
                    <a:pt x="2901" y="4564"/>
                  </a:cubicBezTo>
                  <a:cubicBezTo>
                    <a:pt x="3045" y="4564"/>
                    <a:pt x="3175" y="4594"/>
                    <a:pt x="3285" y="4673"/>
                  </a:cubicBezTo>
                  <a:cubicBezTo>
                    <a:pt x="3885" y="5105"/>
                    <a:pt x="3590" y="7055"/>
                    <a:pt x="4360" y="7306"/>
                  </a:cubicBezTo>
                  <a:cubicBezTo>
                    <a:pt x="4436" y="7330"/>
                    <a:pt x="4510" y="7342"/>
                    <a:pt x="4582" y="7342"/>
                  </a:cubicBezTo>
                  <a:cubicBezTo>
                    <a:pt x="5223" y="7342"/>
                    <a:pt x="5743" y="6438"/>
                    <a:pt x="6065" y="5691"/>
                  </a:cubicBezTo>
                  <a:cubicBezTo>
                    <a:pt x="6197" y="5383"/>
                    <a:pt x="6467" y="5252"/>
                    <a:pt x="6795" y="5252"/>
                  </a:cubicBezTo>
                  <a:cubicBezTo>
                    <a:pt x="7231" y="5252"/>
                    <a:pt x="7769" y="5484"/>
                    <a:pt x="8221" y="5846"/>
                  </a:cubicBezTo>
                  <a:cubicBezTo>
                    <a:pt x="8414" y="3583"/>
                    <a:pt x="7810" y="1645"/>
                    <a:pt x="6052" y="629"/>
                  </a:cubicBezTo>
                  <a:cubicBezTo>
                    <a:pt x="5280" y="183"/>
                    <a:pt x="4519" y="0"/>
                    <a:pt x="379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3"/>
            <p:cNvSpPr/>
            <p:nvPr/>
          </p:nvSpPr>
          <p:spPr>
            <a:xfrm>
              <a:off x="2246250" y="1439563"/>
              <a:ext cx="534975" cy="506125"/>
            </a:xfrm>
            <a:custGeom>
              <a:rect b="b" l="l" r="r" t="t"/>
              <a:pathLst>
                <a:path extrusionOk="0" h="20245" w="21399">
                  <a:moveTo>
                    <a:pt x="4963" y="1"/>
                  </a:moveTo>
                  <a:cubicBezTo>
                    <a:pt x="4887" y="1"/>
                    <a:pt x="4823" y="61"/>
                    <a:pt x="4817" y="139"/>
                  </a:cubicBezTo>
                  <a:cubicBezTo>
                    <a:pt x="4807" y="218"/>
                    <a:pt x="4867" y="288"/>
                    <a:pt x="4950" y="293"/>
                  </a:cubicBezTo>
                  <a:cubicBezTo>
                    <a:pt x="5811" y="346"/>
                    <a:pt x="6753" y="667"/>
                    <a:pt x="7745" y="1317"/>
                  </a:cubicBezTo>
                  <a:cubicBezTo>
                    <a:pt x="8736" y="1968"/>
                    <a:pt x="9771" y="2945"/>
                    <a:pt x="10810" y="4308"/>
                  </a:cubicBezTo>
                  <a:cubicBezTo>
                    <a:pt x="10837" y="4347"/>
                    <a:pt x="10882" y="4366"/>
                    <a:pt x="10930" y="4366"/>
                  </a:cubicBezTo>
                  <a:cubicBezTo>
                    <a:pt x="10977" y="4366"/>
                    <a:pt x="11020" y="4342"/>
                    <a:pt x="11047" y="4303"/>
                  </a:cubicBezTo>
                  <a:cubicBezTo>
                    <a:pt x="11054" y="4295"/>
                    <a:pt x="11699" y="3385"/>
                    <a:pt x="12741" y="2481"/>
                  </a:cubicBezTo>
                  <a:cubicBezTo>
                    <a:pt x="13263" y="2030"/>
                    <a:pt x="13881" y="1581"/>
                    <a:pt x="14565" y="1245"/>
                  </a:cubicBezTo>
                  <a:cubicBezTo>
                    <a:pt x="15250" y="911"/>
                    <a:pt x="16000" y="690"/>
                    <a:pt x="16785" y="690"/>
                  </a:cubicBezTo>
                  <a:cubicBezTo>
                    <a:pt x="17486" y="690"/>
                    <a:pt x="18220" y="865"/>
                    <a:pt x="18971" y="1300"/>
                  </a:cubicBezTo>
                  <a:cubicBezTo>
                    <a:pt x="19347" y="1516"/>
                    <a:pt x="19666" y="1775"/>
                    <a:pt x="19934" y="2072"/>
                  </a:cubicBezTo>
                  <a:cubicBezTo>
                    <a:pt x="20339" y="2517"/>
                    <a:pt x="20629" y="3046"/>
                    <a:pt x="20821" y="3642"/>
                  </a:cubicBezTo>
                  <a:cubicBezTo>
                    <a:pt x="21010" y="4238"/>
                    <a:pt x="21101" y="4901"/>
                    <a:pt x="21101" y="5608"/>
                  </a:cubicBezTo>
                  <a:cubicBezTo>
                    <a:pt x="21101" y="7040"/>
                    <a:pt x="20732" y="8660"/>
                    <a:pt x="20092" y="10278"/>
                  </a:cubicBezTo>
                  <a:cubicBezTo>
                    <a:pt x="19135" y="12706"/>
                    <a:pt x="17573" y="15133"/>
                    <a:pt x="15777" y="16945"/>
                  </a:cubicBezTo>
                  <a:cubicBezTo>
                    <a:pt x="14881" y="17852"/>
                    <a:pt x="13924" y="18605"/>
                    <a:pt x="12958" y="19129"/>
                  </a:cubicBezTo>
                  <a:cubicBezTo>
                    <a:pt x="11993" y="19654"/>
                    <a:pt x="11017" y="19947"/>
                    <a:pt x="10081" y="19947"/>
                  </a:cubicBezTo>
                  <a:lnTo>
                    <a:pt x="10041" y="19947"/>
                  </a:lnTo>
                  <a:cubicBezTo>
                    <a:pt x="9570" y="19944"/>
                    <a:pt x="9084" y="19851"/>
                    <a:pt x="8583" y="19681"/>
                  </a:cubicBezTo>
                  <a:cubicBezTo>
                    <a:pt x="7710" y="19381"/>
                    <a:pt x="6809" y="18832"/>
                    <a:pt x="5937" y="18088"/>
                  </a:cubicBezTo>
                  <a:cubicBezTo>
                    <a:pt x="4629" y="16969"/>
                    <a:pt x="3388" y="15407"/>
                    <a:pt x="2401" y="13577"/>
                  </a:cubicBezTo>
                  <a:cubicBezTo>
                    <a:pt x="1414" y="11747"/>
                    <a:pt x="683" y="9648"/>
                    <a:pt x="386" y="7456"/>
                  </a:cubicBezTo>
                  <a:cubicBezTo>
                    <a:pt x="324" y="6989"/>
                    <a:pt x="291" y="6535"/>
                    <a:pt x="291" y="6098"/>
                  </a:cubicBezTo>
                  <a:cubicBezTo>
                    <a:pt x="291" y="5275"/>
                    <a:pt x="401" y="4510"/>
                    <a:pt x="600" y="3825"/>
                  </a:cubicBezTo>
                  <a:cubicBezTo>
                    <a:pt x="797" y="3138"/>
                    <a:pt x="1086" y="2529"/>
                    <a:pt x="1452" y="2022"/>
                  </a:cubicBezTo>
                  <a:cubicBezTo>
                    <a:pt x="1500" y="1956"/>
                    <a:pt x="1484" y="1863"/>
                    <a:pt x="1418" y="1818"/>
                  </a:cubicBezTo>
                  <a:cubicBezTo>
                    <a:pt x="1392" y="1799"/>
                    <a:pt x="1362" y="1790"/>
                    <a:pt x="1332" y="1790"/>
                  </a:cubicBezTo>
                  <a:cubicBezTo>
                    <a:pt x="1286" y="1790"/>
                    <a:pt x="1241" y="1812"/>
                    <a:pt x="1213" y="1852"/>
                  </a:cubicBezTo>
                  <a:cubicBezTo>
                    <a:pt x="828" y="2391"/>
                    <a:pt x="524" y="3027"/>
                    <a:pt x="319" y="3745"/>
                  </a:cubicBezTo>
                  <a:cubicBezTo>
                    <a:pt x="112" y="4459"/>
                    <a:pt x="1" y="5250"/>
                    <a:pt x="1" y="6100"/>
                  </a:cubicBezTo>
                  <a:cubicBezTo>
                    <a:pt x="1" y="6551"/>
                    <a:pt x="33" y="7016"/>
                    <a:pt x="97" y="7496"/>
                  </a:cubicBezTo>
                  <a:cubicBezTo>
                    <a:pt x="328" y="9195"/>
                    <a:pt x="813" y="10835"/>
                    <a:pt x="1476" y="12344"/>
                  </a:cubicBezTo>
                  <a:cubicBezTo>
                    <a:pt x="2470" y="14606"/>
                    <a:pt x="3854" y="16568"/>
                    <a:pt x="5368" y="17973"/>
                  </a:cubicBezTo>
                  <a:cubicBezTo>
                    <a:pt x="6124" y="18676"/>
                    <a:pt x="6912" y="19239"/>
                    <a:pt x="7700" y="19628"/>
                  </a:cubicBezTo>
                  <a:cubicBezTo>
                    <a:pt x="8490" y="20020"/>
                    <a:pt x="9280" y="20236"/>
                    <a:pt x="10039" y="20244"/>
                  </a:cubicBezTo>
                  <a:lnTo>
                    <a:pt x="10081" y="20244"/>
                  </a:lnTo>
                  <a:cubicBezTo>
                    <a:pt x="10747" y="20244"/>
                    <a:pt x="11423" y="20105"/>
                    <a:pt x="12095" y="19851"/>
                  </a:cubicBezTo>
                  <a:cubicBezTo>
                    <a:pt x="13271" y="19408"/>
                    <a:pt x="14438" y="18617"/>
                    <a:pt x="15526" y="17602"/>
                  </a:cubicBezTo>
                  <a:cubicBezTo>
                    <a:pt x="17160" y="16079"/>
                    <a:pt x="18624" y="14053"/>
                    <a:pt x="19684" y="11921"/>
                  </a:cubicBezTo>
                  <a:cubicBezTo>
                    <a:pt x="20214" y="10855"/>
                    <a:pt x="20642" y="9763"/>
                    <a:pt x="20939" y="8694"/>
                  </a:cubicBezTo>
                  <a:cubicBezTo>
                    <a:pt x="21233" y="7626"/>
                    <a:pt x="21398" y="6581"/>
                    <a:pt x="21398" y="5608"/>
                  </a:cubicBezTo>
                  <a:cubicBezTo>
                    <a:pt x="21398" y="4631"/>
                    <a:pt x="21231" y="3724"/>
                    <a:pt x="20864" y="2944"/>
                  </a:cubicBezTo>
                  <a:cubicBezTo>
                    <a:pt x="20679" y="2552"/>
                    <a:pt x="20445" y="2194"/>
                    <a:pt x="20156" y="1876"/>
                  </a:cubicBezTo>
                  <a:cubicBezTo>
                    <a:pt x="19867" y="1557"/>
                    <a:pt x="19522" y="1277"/>
                    <a:pt x="19122" y="1046"/>
                  </a:cubicBezTo>
                  <a:cubicBezTo>
                    <a:pt x="18336" y="591"/>
                    <a:pt x="17554" y="399"/>
                    <a:pt x="16807" y="399"/>
                  </a:cubicBezTo>
                  <a:cubicBezTo>
                    <a:pt x="16800" y="399"/>
                    <a:pt x="16794" y="399"/>
                    <a:pt x="16788" y="399"/>
                  </a:cubicBezTo>
                  <a:cubicBezTo>
                    <a:pt x="15945" y="399"/>
                    <a:pt x="15149" y="635"/>
                    <a:pt x="14433" y="988"/>
                  </a:cubicBezTo>
                  <a:cubicBezTo>
                    <a:pt x="13895" y="1253"/>
                    <a:pt x="13402" y="1581"/>
                    <a:pt x="12962" y="1926"/>
                  </a:cubicBezTo>
                  <a:cubicBezTo>
                    <a:pt x="12304" y="2441"/>
                    <a:pt x="11766" y="2993"/>
                    <a:pt x="11394" y="3414"/>
                  </a:cubicBezTo>
                  <a:cubicBezTo>
                    <a:pt x="11185" y="3652"/>
                    <a:pt x="11028" y="3850"/>
                    <a:pt x="10930" y="3977"/>
                  </a:cubicBezTo>
                  <a:lnTo>
                    <a:pt x="10930" y="3977"/>
                  </a:lnTo>
                  <a:cubicBezTo>
                    <a:pt x="9916" y="2673"/>
                    <a:pt x="8898" y="1722"/>
                    <a:pt x="7910" y="1075"/>
                  </a:cubicBezTo>
                  <a:cubicBezTo>
                    <a:pt x="6886" y="402"/>
                    <a:pt x="5892" y="62"/>
                    <a:pt x="4974" y="1"/>
                  </a:cubicBezTo>
                  <a:cubicBezTo>
                    <a:pt x="4970" y="1"/>
                    <a:pt x="4967" y="1"/>
                    <a:pt x="49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3"/>
            <p:cNvSpPr/>
            <p:nvPr/>
          </p:nvSpPr>
          <p:spPr>
            <a:xfrm>
              <a:off x="2294425" y="1446913"/>
              <a:ext cx="34825" cy="23875"/>
            </a:xfrm>
            <a:custGeom>
              <a:rect b="b" l="l" r="r" t="t"/>
              <a:pathLst>
                <a:path extrusionOk="0" h="955" w="1393">
                  <a:moveTo>
                    <a:pt x="1224" y="0"/>
                  </a:moveTo>
                  <a:cubicBezTo>
                    <a:pt x="1205" y="0"/>
                    <a:pt x="1186" y="4"/>
                    <a:pt x="1167" y="12"/>
                  </a:cubicBezTo>
                  <a:cubicBezTo>
                    <a:pt x="771" y="179"/>
                    <a:pt x="402" y="410"/>
                    <a:pt x="68" y="698"/>
                  </a:cubicBezTo>
                  <a:cubicBezTo>
                    <a:pt x="7" y="749"/>
                    <a:pt x="0" y="844"/>
                    <a:pt x="52" y="903"/>
                  </a:cubicBezTo>
                  <a:cubicBezTo>
                    <a:pt x="81" y="937"/>
                    <a:pt x="123" y="954"/>
                    <a:pt x="165" y="954"/>
                  </a:cubicBezTo>
                  <a:cubicBezTo>
                    <a:pt x="199" y="954"/>
                    <a:pt x="233" y="943"/>
                    <a:pt x="260" y="919"/>
                  </a:cubicBezTo>
                  <a:cubicBezTo>
                    <a:pt x="572" y="653"/>
                    <a:pt x="915" y="437"/>
                    <a:pt x="1283" y="283"/>
                  </a:cubicBezTo>
                  <a:cubicBezTo>
                    <a:pt x="1357" y="251"/>
                    <a:pt x="1392" y="165"/>
                    <a:pt x="1360" y="91"/>
                  </a:cubicBezTo>
                  <a:cubicBezTo>
                    <a:pt x="1336" y="35"/>
                    <a:pt x="1282" y="0"/>
                    <a:pt x="12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3"/>
            <p:cNvSpPr/>
            <p:nvPr/>
          </p:nvSpPr>
          <p:spPr>
            <a:xfrm>
              <a:off x="2685575" y="1975288"/>
              <a:ext cx="234550" cy="166300"/>
            </a:xfrm>
            <a:custGeom>
              <a:rect b="b" l="l" r="r" t="t"/>
              <a:pathLst>
                <a:path extrusionOk="0" h="6652" w="9382">
                  <a:moveTo>
                    <a:pt x="8690" y="0"/>
                  </a:moveTo>
                  <a:cubicBezTo>
                    <a:pt x="8689" y="0"/>
                    <a:pt x="5496" y="528"/>
                    <a:pt x="3239" y="528"/>
                  </a:cubicBezTo>
                  <a:cubicBezTo>
                    <a:pt x="2856" y="528"/>
                    <a:pt x="2499" y="513"/>
                    <a:pt x="2190" y="477"/>
                  </a:cubicBezTo>
                  <a:lnTo>
                    <a:pt x="21" y="5842"/>
                  </a:lnTo>
                  <a:cubicBezTo>
                    <a:pt x="0" y="6431"/>
                    <a:pt x="1483" y="6651"/>
                    <a:pt x="3309" y="6651"/>
                  </a:cubicBezTo>
                  <a:cubicBezTo>
                    <a:pt x="5513" y="6651"/>
                    <a:pt x="8217" y="6330"/>
                    <a:pt x="9382" y="5951"/>
                  </a:cubicBezTo>
                  <a:lnTo>
                    <a:pt x="6925" y="3230"/>
                  </a:lnTo>
                  <a:lnTo>
                    <a:pt x="869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3"/>
            <p:cNvSpPr/>
            <p:nvPr/>
          </p:nvSpPr>
          <p:spPr>
            <a:xfrm>
              <a:off x="2682400" y="1971513"/>
              <a:ext cx="241575" cy="173625"/>
            </a:xfrm>
            <a:custGeom>
              <a:rect b="b" l="l" r="r" t="t"/>
              <a:pathLst>
                <a:path extrusionOk="0" h="6945" w="9663">
                  <a:moveTo>
                    <a:pt x="8546" y="345"/>
                  </a:moveTo>
                  <a:lnTo>
                    <a:pt x="6924" y="3315"/>
                  </a:lnTo>
                  <a:cubicBezTo>
                    <a:pt x="6893" y="3370"/>
                    <a:pt x="6901" y="3437"/>
                    <a:pt x="6945" y="3484"/>
                  </a:cubicBezTo>
                  <a:lnTo>
                    <a:pt x="9244" y="6031"/>
                  </a:lnTo>
                  <a:lnTo>
                    <a:pt x="9244" y="6031"/>
                  </a:lnTo>
                  <a:cubicBezTo>
                    <a:pt x="8995" y="6101"/>
                    <a:pt x="8692" y="6167"/>
                    <a:pt x="8351" y="6231"/>
                  </a:cubicBezTo>
                  <a:cubicBezTo>
                    <a:pt x="7678" y="6356"/>
                    <a:pt x="6860" y="6462"/>
                    <a:pt x="6006" y="6539"/>
                  </a:cubicBezTo>
                  <a:cubicBezTo>
                    <a:pt x="5150" y="6614"/>
                    <a:pt x="4257" y="6659"/>
                    <a:pt x="3434" y="6659"/>
                  </a:cubicBezTo>
                  <a:cubicBezTo>
                    <a:pt x="2983" y="6659"/>
                    <a:pt x="2556" y="6645"/>
                    <a:pt x="2166" y="6616"/>
                  </a:cubicBezTo>
                  <a:cubicBezTo>
                    <a:pt x="1875" y="6595"/>
                    <a:pt x="1607" y="6564"/>
                    <a:pt x="1368" y="6524"/>
                  </a:cubicBezTo>
                  <a:cubicBezTo>
                    <a:pt x="1190" y="6494"/>
                    <a:pt x="1029" y="6460"/>
                    <a:pt x="888" y="6420"/>
                  </a:cubicBezTo>
                  <a:cubicBezTo>
                    <a:pt x="783" y="6389"/>
                    <a:pt x="692" y="6357"/>
                    <a:pt x="612" y="6322"/>
                  </a:cubicBezTo>
                  <a:cubicBezTo>
                    <a:pt x="552" y="6295"/>
                    <a:pt x="501" y="6267"/>
                    <a:pt x="459" y="6239"/>
                  </a:cubicBezTo>
                  <a:cubicBezTo>
                    <a:pt x="395" y="6197"/>
                    <a:pt x="352" y="6155"/>
                    <a:pt x="326" y="6118"/>
                  </a:cubicBezTo>
                  <a:cubicBezTo>
                    <a:pt x="313" y="6101"/>
                    <a:pt x="303" y="6083"/>
                    <a:pt x="300" y="6065"/>
                  </a:cubicBezTo>
                  <a:cubicBezTo>
                    <a:pt x="296" y="6052"/>
                    <a:pt x="294" y="6040"/>
                    <a:pt x="293" y="6028"/>
                  </a:cubicBezTo>
                  <a:lnTo>
                    <a:pt x="293" y="6028"/>
                  </a:lnTo>
                  <a:lnTo>
                    <a:pt x="2412" y="789"/>
                  </a:lnTo>
                  <a:lnTo>
                    <a:pt x="2412" y="789"/>
                  </a:lnTo>
                  <a:cubicBezTo>
                    <a:pt x="2701" y="816"/>
                    <a:pt x="3021" y="829"/>
                    <a:pt x="3362" y="829"/>
                  </a:cubicBezTo>
                  <a:cubicBezTo>
                    <a:pt x="3932" y="829"/>
                    <a:pt x="4558" y="795"/>
                    <a:pt x="5179" y="747"/>
                  </a:cubicBezTo>
                  <a:cubicBezTo>
                    <a:pt x="6586" y="635"/>
                    <a:pt x="7961" y="436"/>
                    <a:pt x="8546" y="345"/>
                  </a:cubicBezTo>
                  <a:close/>
                  <a:moveTo>
                    <a:pt x="8815" y="0"/>
                  </a:moveTo>
                  <a:cubicBezTo>
                    <a:pt x="8808" y="0"/>
                    <a:pt x="8800" y="1"/>
                    <a:pt x="8793" y="2"/>
                  </a:cubicBezTo>
                  <a:cubicBezTo>
                    <a:pt x="8793" y="2"/>
                    <a:pt x="8789" y="2"/>
                    <a:pt x="8784" y="5"/>
                  </a:cubicBezTo>
                  <a:cubicBezTo>
                    <a:pt x="8690" y="21"/>
                    <a:pt x="7877" y="151"/>
                    <a:pt x="6818" y="280"/>
                  </a:cubicBezTo>
                  <a:cubicBezTo>
                    <a:pt x="6288" y="344"/>
                    <a:pt x="5694" y="406"/>
                    <a:pt x="5099" y="451"/>
                  </a:cubicBezTo>
                  <a:cubicBezTo>
                    <a:pt x="4501" y="498"/>
                    <a:pt x="3904" y="530"/>
                    <a:pt x="3362" y="530"/>
                  </a:cubicBezTo>
                  <a:cubicBezTo>
                    <a:pt x="2984" y="530"/>
                    <a:pt x="2634" y="514"/>
                    <a:pt x="2333" y="480"/>
                  </a:cubicBezTo>
                  <a:cubicBezTo>
                    <a:pt x="2327" y="479"/>
                    <a:pt x="2321" y="479"/>
                    <a:pt x="2315" y="479"/>
                  </a:cubicBezTo>
                  <a:cubicBezTo>
                    <a:pt x="2256" y="479"/>
                    <a:pt x="2202" y="516"/>
                    <a:pt x="2180" y="570"/>
                  </a:cubicBezTo>
                  <a:lnTo>
                    <a:pt x="11" y="5932"/>
                  </a:lnTo>
                  <a:cubicBezTo>
                    <a:pt x="5" y="5948"/>
                    <a:pt x="0" y="5964"/>
                    <a:pt x="0" y="5982"/>
                  </a:cubicBezTo>
                  <a:lnTo>
                    <a:pt x="148" y="5993"/>
                  </a:lnTo>
                  <a:lnTo>
                    <a:pt x="148" y="5993"/>
                  </a:lnTo>
                  <a:lnTo>
                    <a:pt x="2" y="5987"/>
                  </a:lnTo>
                  <a:lnTo>
                    <a:pt x="2" y="6003"/>
                  </a:lnTo>
                  <a:cubicBezTo>
                    <a:pt x="2" y="6054"/>
                    <a:pt x="10" y="6105"/>
                    <a:pt x="26" y="6153"/>
                  </a:cubicBezTo>
                  <a:cubicBezTo>
                    <a:pt x="42" y="6198"/>
                    <a:pt x="63" y="6240"/>
                    <a:pt x="90" y="6279"/>
                  </a:cubicBezTo>
                  <a:cubicBezTo>
                    <a:pt x="140" y="6354"/>
                    <a:pt x="207" y="6414"/>
                    <a:pt x="287" y="6468"/>
                  </a:cubicBezTo>
                  <a:cubicBezTo>
                    <a:pt x="426" y="6561"/>
                    <a:pt x="605" y="6635"/>
                    <a:pt x="814" y="6694"/>
                  </a:cubicBezTo>
                  <a:cubicBezTo>
                    <a:pt x="1129" y="6784"/>
                    <a:pt x="1520" y="6847"/>
                    <a:pt x="1965" y="6887"/>
                  </a:cubicBezTo>
                  <a:cubicBezTo>
                    <a:pt x="2411" y="6927"/>
                    <a:pt x="2911" y="6945"/>
                    <a:pt x="3436" y="6945"/>
                  </a:cubicBezTo>
                  <a:cubicBezTo>
                    <a:pt x="4546" y="6945"/>
                    <a:pt x="5776" y="6865"/>
                    <a:pt x="6881" y="6736"/>
                  </a:cubicBezTo>
                  <a:cubicBezTo>
                    <a:pt x="7431" y="6672"/>
                    <a:pt x="7950" y="6597"/>
                    <a:pt x="8406" y="6511"/>
                  </a:cubicBezTo>
                  <a:cubicBezTo>
                    <a:pt x="8860" y="6428"/>
                    <a:pt x="9253" y="6335"/>
                    <a:pt x="9555" y="6239"/>
                  </a:cubicBezTo>
                  <a:cubicBezTo>
                    <a:pt x="9603" y="6223"/>
                    <a:pt x="9639" y="6186"/>
                    <a:pt x="9651" y="6136"/>
                  </a:cubicBezTo>
                  <a:cubicBezTo>
                    <a:pt x="9663" y="6089"/>
                    <a:pt x="9651" y="6036"/>
                    <a:pt x="9619" y="5999"/>
                  </a:cubicBezTo>
                  <a:lnTo>
                    <a:pt x="7234" y="3357"/>
                  </a:lnTo>
                  <a:lnTo>
                    <a:pt x="8947" y="219"/>
                  </a:lnTo>
                  <a:cubicBezTo>
                    <a:pt x="8972" y="169"/>
                    <a:pt x="8971" y="109"/>
                    <a:pt x="8937" y="63"/>
                  </a:cubicBezTo>
                  <a:cubicBezTo>
                    <a:pt x="8909" y="22"/>
                    <a:pt x="8863" y="0"/>
                    <a:pt x="88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3"/>
            <p:cNvSpPr/>
            <p:nvPr/>
          </p:nvSpPr>
          <p:spPr>
            <a:xfrm>
              <a:off x="2686075" y="2027263"/>
              <a:ext cx="122650" cy="94075"/>
            </a:xfrm>
            <a:custGeom>
              <a:rect b="b" l="l" r="r" t="t"/>
              <a:pathLst>
                <a:path extrusionOk="0" h="3763" w="4906">
                  <a:moveTo>
                    <a:pt x="490" y="0"/>
                  </a:moveTo>
                  <a:lnTo>
                    <a:pt x="13" y="3668"/>
                  </a:lnTo>
                  <a:lnTo>
                    <a:pt x="13" y="3668"/>
                  </a:lnTo>
                  <a:cubicBezTo>
                    <a:pt x="126" y="3191"/>
                    <a:pt x="976" y="3129"/>
                    <a:pt x="1937" y="3129"/>
                  </a:cubicBezTo>
                  <a:cubicBezTo>
                    <a:pt x="2280" y="3129"/>
                    <a:pt x="2637" y="3136"/>
                    <a:pt x="2979" y="3136"/>
                  </a:cubicBezTo>
                  <a:cubicBezTo>
                    <a:pt x="3974" y="3136"/>
                    <a:pt x="4848" y="3069"/>
                    <a:pt x="4905" y="2544"/>
                  </a:cubicBezTo>
                  <a:lnTo>
                    <a:pt x="4682" y="1246"/>
                  </a:lnTo>
                  <a:lnTo>
                    <a:pt x="490" y="0"/>
                  </a:lnTo>
                  <a:close/>
                  <a:moveTo>
                    <a:pt x="13" y="3668"/>
                  </a:moveTo>
                  <a:cubicBezTo>
                    <a:pt x="6" y="3698"/>
                    <a:pt x="2" y="3730"/>
                    <a:pt x="1" y="3763"/>
                  </a:cubicBezTo>
                  <a:lnTo>
                    <a:pt x="13" y="3668"/>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3"/>
            <p:cNvSpPr/>
            <p:nvPr/>
          </p:nvSpPr>
          <p:spPr>
            <a:xfrm>
              <a:off x="2682350" y="2023513"/>
              <a:ext cx="130050" cy="101500"/>
            </a:xfrm>
            <a:custGeom>
              <a:rect b="b" l="l" r="r" t="t"/>
              <a:pathLst>
                <a:path extrusionOk="0" h="4060" w="5202">
                  <a:moveTo>
                    <a:pt x="763" y="341"/>
                  </a:moveTo>
                  <a:lnTo>
                    <a:pt x="4703" y="1513"/>
                  </a:lnTo>
                  <a:lnTo>
                    <a:pt x="4906" y="2691"/>
                  </a:lnTo>
                  <a:lnTo>
                    <a:pt x="4906" y="2691"/>
                  </a:lnTo>
                  <a:cubicBezTo>
                    <a:pt x="4899" y="2731"/>
                    <a:pt x="4887" y="2763"/>
                    <a:pt x="4869" y="2794"/>
                  </a:cubicBezTo>
                  <a:cubicBezTo>
                    <a:pt x="4852" y="2825"/>
                    <a:pt x="4828" y="2852"/>
                    <a:pt x="4796" y="2879"/>
                  </a:cubicBezTo>
                  <a:cubicBezTo>
                    <a:pt x="4736" y="2927"/>
                    <a:pt x="4653" y="2969"/>
                    <a:pt x="4547" y="3006"/>
                  </a:cubicBezTo>
                  <a:cubicBezTo>
                    <a:pt x="4383" y="3059"/>
                    <a:pt x="4171" y="3093"/>
                    <a:pt x="3929" y="3113"/>
                  </a:cubicBezTo>
                  <a:cubicBezTo>
                    <a:pt x="3685" y="3133"/>
                    <a:pt x="3415" y="3139"/>
                    <a:pt x="3129" y="3139"/>
                  </a:cubicBezTo>
                  <a:cubicBezTo>
                    <a:pt x="2786" y="3139"/>
                    <a:pt x="2428" y="3131"/>
                    <a:pt x="2079" y="3131"/>
                  </a:cubicBezTo>
                  <a:cubicBezTo>
                    <a:pt x="1823" y="3131"/>
                    <a:pt x="1574" y="3136"/>
                    <a:pt x="1341" y="3152"/>
                  </a:cubicBezTo>
                  <a:cubicBezTo>
                    <a:pt x="1168" y="3163"/>
                    <a:pt x="1002" y="3183"/>
                    <a:pt x="850" y="3210"/>
                  </a:cubicBezTo>
                  <a:cubicBezTo>
                    <a:pt x="736" y="3232"/>
                    <a:pt x="631" y="3258"/>
                    <a:pt x="533" y="3292"/>
                  </a:cubicBezTo>
                  <a:cubicBezTo>
                    <a:pt x="475" y="3313"/>
                    <a:pt x="421" y="3336"/>
                    <a:pt x="370" y="3362"/>
                  </a:cubicBezTo>
                  <a:lnTo>
                    <a:pt x="370" y="3362"/>
                  </a:lnTo>
                  <a:lnTo>
                    <a:pt x="763" y="341"/>
                  </a:lnTo>
                  <a:close/>
                  <a:moveTo>
                    <a:pt x="636" y="1"/>
                  </a:moveTo>
                  <a:cubicBezTo>
                    <a:pt x="608" y="1"/>
                    <a:pt x="580" y="9"/>
                    <a:pt x="556" y="25"/>
                  </a:cubicBezTo>
                  <a:cubicBezTo>
                    <a:pt x="521" y="49"/>
                    <a:pt x="497" y="87"/>
                    <a:pt x="490" y="129"/>
                  </a:cubicBezTo>
                  <a:lnTo>
                    <a:pt x="0" y="3892"/>
                  </a:lnTo>
                  <a:lnTo>
                    <a:pt x="3" y="3892"/>
                  </a:lnTo>
                  <a:lnTo>
                    <a:pt x="3" y="3892"/>
                  </a:lnTo>
                  <a:cubicBezTo>
                    <a:pt x="2" y="3897"/>
                    <a:pt x="2" y="3902"/>
                    <a:pt x="2" y="3907"/>
                  </a:cubicBezTo>
                  <a:cubicBezTo>
                    <a:pt x="0" y="3984"/>
                    <a:pt x="58" y="4051"/>
                    <a:pt x="137" y="4059"/>
                  </a:cubicBezTo>
                  <a:cubicBezTo>
                    <a:pt x="141" y="4059"/>
                    <a:pt x="145" y="4060"/>
                    <a:pt x="149" y="4060"/>
                  </a:cubicBezTo>
                  <a:cubicBezTo>
                    <a:pt x="223" y="4060"/>
                    <a:pt x="287" y="4005"/>
                    <a:pt x="296" y="3931"/>
                  </a:cubicBezTo>
                  <a:lnTo>
                    <a:pt x="310" y="3825"/>
                  </a:lnTo>
                  <a:lnTo>
                    <a:pt x="310" y="3825"/>
                  </a:lnTo>
                  <a:cubicBezTo>
                    <a:pt x="314" y="3812"/>
                    <a:pt x="319" y="3801"/>
                    <a:pt x="325" y="3789"/>
                  </a:cubicBezTo>
                  <a:cubicBezTo>
                    <a:pt x="341" y="3757"/>
                    <a:pt x="362" y="3730"/>
                    <a:pt x="394" y="3701"/>
                  </a:cubicBezTo>
                  <a:cubicBezTo>
                    <a:pt x="448" y="3651"/>
                    <a:pt x="530" y="3605"/>
                    <a:pt x="638" y="3569"/>
                  </a:cubicBezTo>
                  <a:cubicBezTo>
                    <a:pt x="798" y="3513"/>
                    <a:pt x="1015" y="3475"/>
                    <a:pt x="1261" y="3454"/>
                  </a:cubicBezTo>
                  <a:cubicBezTo>
                    <a:pt x="1508" y="3433"/>
                    <a:pt x="1787" y="3428"/>
                    <a:pt x="2078" y="3428"/>
                  </a:cubicBezTo>
                  <a:cubicBezTo>
                    <a:pt x="2421" y="3428"/>
                    <a:pt x="2781" y="3436"/>
                    <a:pt x="3128" y="3436"/>
                  </a:cubicBezTo>
                  <a:cubicBezTo>
                    <a:pt x="3378" y="3436"/>
                    <a:pt x="3621" y="3433"/>
                    <a:pt x="3850" y="3417"/>
                  </a:cubicBezTo>
                  <a:cubicBezTo>
                    <a:pt x="4020" y="3404"/>
                    <a:pt x="4182" y="3388"/>
                    <a:pt x="4332" y="3362"/>
                  </a:cubicBezTo>
                  <a:cubicBezTo>
                    <a:pt x="4444" y="3341"/>
                    <a:pt x="4548" y="3317"/>
                    <a:pt x="4645" y="3285"/>
                  </a:cubicBezTo>
                  <a:cubicBezTo>
                    <a:pt x="4717" y="3261"/>
                    <a:pt x="4784" y="3234"/>
                    <a:pt x="4847" y="3200"/>
                  </a:cubicBezTo>
                  <a:cubicBezTo>
                    <a:pt x="4940" y="3149"/>
                    <a:pt x="5022" y="3085"/>
                    <a:pt x="5086" y="3003"/>
                  </a:cubicBezTo>
                  <a:cubicBezTo>
                    <a:pt x="5118" y="2963"/>
                    <a:pt x="5144" y="2916"/>
                    <a:pt x="5162" y="2868"/>
                  </a:cubicBezTo>
                  <a:cubicBezTo>
                    <a:pt x="5183" y="2820"/>
                    <a:pt x="5194" y="2768"/>
                    <a:pt x="5200" y="2714"/>
                  </a:cubicBezTo>
                  <a:cubicBezTo>
                    <a:pt x="5202" y="2699"/>
                    <a:pt x="5202" y="2686"/>
                    <a:pt x="5199" y="2672"/>
                  </a:cubicBezTo>
                  <a:lnTo>
                    <a:pt x="5054" y="2694"/>
                  </a:lnTo>
                  <a:lnTo>
                    <a:pt x="5199" y="2669"/>
                  </a:lnTo>
                  <a:lnTo>
                    <a:pt x="4974" y="1370"/>
                  </a:lnTo>
                  <a:cubicBezTo>
                    <a:pt x="4964" y="1316"/>
                    <a:pt x="4924" y="1269"/>
                    <a:pt x="4871" y="1253"/>
                  </a:cubicBezTo>
                  <a:lnTo>
                    <a:pt x="680" y="7"/>
                  </a:lnTo>
                  <a:cubicBezTo>
                    <a:pt x="665" y="3"/>
                    <a:pt x="650" y="1"/>
                    <a:pt x="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3"/>
            <p:cNvSpPr/>
            <p:nvPr/>
          </p:nvSpPr>
          <p:spPr>
            <a:xfrm>
              <a:off x="2103975" y="1883613"/>
              <a:ext cx="723150" cy="207275"/>
            </a:xfrm>
            <a:custGeom>
              <a:rect b="b" l="l" r="r" t="t"/>
              <a:pathLst>
                <a:path extrusionOk="0" h="8291" w="28926">
                  <a:moveTo>
                    <a:pt x="14317" y="1"/>
                  </a:moveTo>
                  <a:cubicBezTo>
                    <a:pt x="6775" y="1"/>
                    <a:pt x="2712" y="315"/>
                    <a:pt x="1123" y="633"/>
                  </a:cubicBezTo>
                  <a:lnTo>
                    <a:pt x="1" y="1527"/>
                  </a:lnTo>
                  <a:lnTo>
                    <a:pt x="210" y="6897"/>
                  </a:lnTo>
                  <a:cubicBezTo>
                    <a:pt x="273" y="7154"/>
                    <a:pt x="504" y="7255"/>
                    <a:pt x="933" y="7255"/>
                  </a:cubicBezTo>
                  <a:cubicBezTo>
                    <a:pt x="2455" y="7255"/>
                    <a:pt x="6470" y="5985"/>
                    <a:pt x="14317" y="5985"/>
                  </a:cubicBezTo>
                  <a:cubicBezTo>
                    <a:pt x="20233" y="5985"/>
                    <a:pt x="28326" y="7046"/>
                    <a:pt x="28189" y="8290"/>
                  </a:cubicBezTo>
                  <a:lnTo>
                    <a:pt x="28807" y="3558"/>
                  </a:lnTo>
                  <a:cubicBezTo>
                    <a:pt x="28926" y="2662"/>
                    <a:pt x="28343" y="1821"/>
                    <a:pt x="27462" y="1615"/>
                  </a:cubicBezTo>
                  <a:cubicBezTo>
                    <a:pt x="24954" y="1034"/>
                    <a:pt x="19735" y="1"/>
                    <a:pt x="143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3"/>
            <p:cNvSpPr/>
            <p:nvPr/>
          </p:nvSpPr>
          <p:spPr>
            <a:xfrm>
              <a:off x="2100325" y="1879963"/>
              <a:ext cx="727900" cy="214725"/>
            </a:xfrm>
            <a:custGeom>
              <a:rect b="b" l="l" r="r" t="t"/>
              <a:pathLst>
                <a:path extrusionOk="0" h="8589" w="29116">
                  <a:moveTo>
                    <a:pt x="14460" y="293"/>
                  </a:moveTo>
                  <a:cubicBezTo>
                    <a:pt x="19861" y="293"/>
                    <a:pt x="25070" y="1325"/>
                    <a:pt x="27573" y="1904"/>
                  </a:cubicBezTo>
                  <a:cubicBezTo>
                    <a:pt x="27942" y="1991"/>
                    <a:pt x="28253" y="2198"/>
                    <a:pt x="28472" y="2476"/>
                  </a:cubicBezTo>
                  <a:cubicBezTo>
                    <a:pt x="28690" y="2755"/>
                    <a:pt x="28818" y="3105"/>
                    <a:pt x="28818" y="3474"/>
                  </a:cubicBezTo>
                  <a:cubicBezTo>
                    <a:pt x="28818" y="3543"/>
                    <a:pt x="28815" y="3614"/>
                    <a:pt x="28804" y="3685"/>
                  </a:cubicBezTo>
                  <a:lnTo>
                    <a:pt x="28245" y="7964"/>
                  </a:lnTo>
                  <a:lnTo>
                    <a:pt x="28245" y="7964"/>
                  </a:lnTo>
                  <a:cubicBezTo>
                    <a:pt x="28198" y="7923"/>
                    <a:pt x="28145" y="7884"/>
                    <a:pt x="28088" y="7846"/>
                  </a:cubicBezTo>
                  <a:cubicBezTo>
                    <a:pt x="27876" y="7706"/>
                    <a:pt x="27589" y="7578"/>
                    <a:pt x="27235" y="7456"/>
                  </a:cubicBezTo>
                  <a:cubicBezTo>
                    <a:pt x="26617" y="7241"/>
                    <a:pt x="25797" y="7041"/>
                    <a:pt x="24837" y="6863"/>
                  </a:cubicBezTo>
                  <a:cubicBezTo>
                    <a:pt x="23400" y="6597"/>
                    <a:pt x="21657" y="6377"/>
                    <a:pt x="19846" y="6223"/>
                  </a:cubicBezTo>
                  <a:cubicBezTo>
                    <a:pt x="18037" y="6069"/>
                    <a:pt x="16160" y="5982"/>
                    <a:pt x="14463" y="5982"/>
                  </a:cubicBezTo>
                  <a:cubicBezTo>
                    <a:pt x="10532" y="5982"/>
                    <a:pt x="7557" y="6301"/>
                    <a:pt x="5377" y="6618"/>
                  </a:cubicBezTo>
                  <a:cubicBezTo>
                    <a:pt x="4287" y="6777"/>
                    <a:pt x="3396" y="6937"/>
                    <a:pt x="2683" y="7056"/>
                  </a:cubicBezTo>
                  <a:cubicBezTo>
                    <a:pt x="2329" y="7115"/>
                    <a:pt x="2017" y="7163"/>
                    <a:pt x="1751" y="7199"/>
                  </a:cubicBezTo>
                  <a:cubicBezTo>
                    <a:pt x="1484" y="7232"/>
                    <a:pt x="1259" y="7252"/>
                    <a:pt x="1078" y="7252"/>
                  </a:cubicBezTo>
                  <a:cubicBezTo>
                    <a:pt x="979" y="7252"/>
                    <a:pt x="890" y="7247"/>
                    <a:pt x="818" y="7234"/>
                  </a:cubicBezTo>
                  <a:cubicBezTo>
                    <a:pt x="763" y="7226"/>
                    <a:pt x="717" y="7215"/>
                    <a:pt x="678" y="7200"/>
                  </a:cubicBezTo>
                  <a:cubicBezTo>
                    <a:pt x="651" y="7191"/>
                    <a:pt x="627" y="7178"/>
                    <a:pt x="606" y="7163"/>
                  </a:cubicBezTo>
                  <a:cubicBezTo>
                    <a:pt x="577" y="7144"/>
                    <a:pt x="556" y="7123"/>
                    <a:pt x="539" y="7099"/>
                  </a:cubicBezTo>
                  <a:cubicBezTo>
                    <a:pt x="522" y="7077"/>
                    <a:pt x="510" y="7051"/>
                    <a:pt x="501" y="7017"/>
                  </a:cubicBezTo>
                  <a:lnTo>
                    <a:pt x="501" y="7017"/>
                  </a:lnTo>
                  <a:lnTo>
                    <a:pt x="298" y="1742"/>
                  </a:lnTo>
                  <a:lnTo>
                    <a:pt x="1331" y="917"/>
                  </a:lnTo>
                  <a:lnTo>
                    <a:pt x="1331" y="917"/>
                  </a:lnTo>
                  <a:cubicBezTo>
                    <a:pt x="1720" y="840"/>
                    <a:pt x="2256" y="764"/>
                    <a:pt x="2955" y="692"/>
                  </a:cubicBezTo>
                  <a:cubicBezTo>
                    <a:pt x="5114" y="472"/>
                    <a:pt x="8808" y="293"/>
                    <a:pt x="14460" y="293"/>
                  </a:cubicBezTo>
                  <a:close/>
                  <a:moveTo>
                    <a:pt x="14463" y="0"/>
                  </a:moveTo>
                  <a:cubicBezTo>
                    <a:pt x="10691" y="0"/>
                    <a:pt x="7787" y="79"/>
                    <a:pt x="5628" y="199"/>
                  </a:cubicBezTo>
                  <a:cubicBezTo>
                    <a:pt x="4547" y="259"/>
                    <a:pt x="3653" y="326"/>
                    <a:pt x="2926" y="402"/>
                  </a:cubicBezTo>
                  <a:cubicBezTo>
                    <a:pt x="2202" y="476"/>
                    <a:pt x="1646" y="556"/>
                    <a:pt x="1240" y="636"/>
                  </a:cubicBezTo>
                  <a:cubicBezTo>
                    <a:pt x="1219" y="641"/>
                    <a:pt x="1197" y="651"/>
                    <a:pt x="1179" y="667"/>
                  </a:cubicBezTo>
                  <a:lnTo>
                    <a:pt x="57" y="1561"/>
                  </a:lnTo>
                  <a:cubicBezTo>
                    <a:pt x="20" y="1591"/>
                    <a:pt x="1" y="1636"/>
                    <a:pt x="1" y="1681"/>
                  </a:cubicBezTo>
                  <a:lnTo>
                    <a:pt x="210" y="7051"/>
                  </a:lnTo>
                  <a:cubicBezTo>
                    <a:pt x="210" y="7062"/>
                    <a:pt x="211" y="7072"/>
                    <a:pt x="213" y="7082"/>
                  </a:cubicBezTo>
                  <a:cubicBezTo>
                    <a:pt x="234" y="7163"/>
                    <a:pt x="269" y="7241"/>
                    <a:pt x="322" y="7305"/>
                  </a:cubicBezTo>
                  <a:cubicBezTo>
                    <a:pt x="360" y="7353"/>
                    <a:pt x="409" y="7393"/>
                    <a:pt x="462" y="7425"/>
                  </a:cubicBezTo>
                  <a:cubicBezTo>
                    <a:pt x="542" y="7473"/>
                    <a:pt x="635" y="7505"/>
                    <a:pt x="738" y="7523"/>
                  </a:cubicBezTo>
                  <a:cubicBezTo>
                    <a:pt x="839" y="7544"/>
                    <a:pt x="951" y="7552"/>
                    <a:pt x="1080" y="7552"/>
                  </a:cubicBezTo>
                  <a:cubicBezTo>
                    <a:pt x="1280" y="7552"/>
                    <a:pt x="1516" y="7531"/>
                    <a:pt x="1789" y="7496"/>
                  </a:cubicBezTo>
                  <a:cubicBezTo>
                    <a:pt x="2268" y="7433"/>
                    <a:pt x="2870" y="7327"/>
                    <a:pt x="3611" y="7202"/>
                  </a:cubicBezTo>
                  <a:cubicBezTo>
                    <a:pt x="4722" y="7014"/>
                    <a:pt x="6151" y="6785"/>
                    <a:pt x="7942" y="6600"/>
                  </a:cubicBezTo>
                  <a:cubicBezTo>
                    <a:pt x="9736" y="6417"/>
                    <a:pt x="11892" y="6281"/>
                    <a:pt x="14463" y="6281"/>
                  </a:cubicBezTo>
                  <a:cubicBezTo>
                    <a:pt x="17387" y="6281"/>
                    <a:pt x="20851" y="6542"/>
                    <a:pt x="23577" y="6955"/>
                  </a:cubicBezTo>
                  <a:cubicBezTo>
                    <a:pt x="24259" y="7058"/>
                    <a:pt x="24893" y="7171"/>
                    <a:pt x="25463" y="7292"/>
                  </a:cubicBezTo>
                  <a:cubicBezTo>
                    <a:pt x="25890" y="7383"/>
                    <a:pt x="26279" y="7477"/>
                    <a:pt x="26621" y="7576"/>
                  </a:cubicBezTo>
                  <a:cubicBezTo>
                    <a:pt x="26877" y="7650"/>
                    <a:pt x="27109" y="7724"/>
                    <a:pt x="27309" y="7801"/>
                  </a:cubicBezTo>
                  <a:cubicBezTo>
                    <a:pt x="27609" y="7915"/>
                    <a:pt x="27844" y="8034"/>
                    <a:pt x="27992" y="8143"/>
                  </a:cubicBezTo>
                  <a:cubicBezTo>
                    <a:pt x="28065" y="8199"/>
                    <a:pt x="28118" y="8252"/>
                    <a:pt x="28149" y="8298"/>
                  </a:cubicBezTo>
                  <a:cubicBezTo>
                    <a:pt x="28165" y="8319"/>
                    <a:pt x="28175" y="8340"/>
                    <a:pt x="28181" y="8358"/>
                  </a:cubicBezTo>
                  <a:cubicBezTo>
                    <a:pt x="28185" y="8371"/>
                    <a:pt x="28187" y="8383"/>
                    <a:pt x="28188" y="8395"/>
                  </a:cubicBezTo>
                  <a:lnTo>
                    <a:pt x="28188" y="8395"/>
                  </a:lnTo>
                  <a:lnTo>
                    <a:pt x="28186" y="8416"/>
                  </a:lnTo>
                  <a:lnTo>
                    <a:pt x="28189" y="8416"/>
                  </a:lnTo>
                  <a:lnTo>
                    <a:pt x="28189" y="8416"/>
                  </a:lnTo>
                  <a:lnTo>
                    <a:pt x="28189" y="8424"/>
                  </a:lnTo>
                  <a:cubicBezTo>
                    <a:pt x="28181" y="8504"/>
                    <a:pt x="28236" y="8576"/>
                    <a:pt x="28316" y="8587"/>
                  </a:cubicBezTo>
                  <a:cubicBezTo>
                    <a:pt x="28322" y="8588"/>
                    <a:pt x="28328" y="8588"/>
                    <a:pt x="28334" y="8588"/>
                  </a:cubicBezTo>
                  <a:cubicBezTo>
                    <a:pt x="28408" y="8588"/>
                    <a:pt x="28471" y="8535"/>
                    <a:pt x="28480" y="8461"/>
                  </a:cubicBezTo>
                  <a:lnTo>
                    <a:pt x="28335" y="8436"/>
                  </a:lnTo>
                  <a:lnTo>
                    <a:pt x="28335" y="8436"/>
                  </a:lnTo>
                  <a:lnTo>
                    <a:pt x="28481" y="8456"/>
                  </a:lnTo>
                  <a:lnTo>
                    <a:pt x="29099" y="3725"/>
                  </a:lnTo>
                  <a:cubicBezTo>
                    <a:pt x="29109" y="3640"/>
                    <a:pt x="29115" y="3558"/>
                    <a:pt x="29115" y="3476"/>
                  </a:cubicBezTo>
                  <a:cubicBezTo>
                    <a:pt x="29115" y="3038"/>
                    <a:pt x="28964" y="2625"/>
                    <a:pt x="28706" y="2296"/>
                  </a:cubicBezTo>
                  <a:cubicBezTo>
                    <a:pt x="28447" y="1967"/>
                    <a:pt x="28078" y="1721"/>
                    <a:pt x="27640" y="1620"/>
                  </a:cubicBezTo>
                  <a:cubicBezTo>
                    <a:pt x="25126" y="1037"/>
                    <a:pt x="19899" y="0"/>
                    <a:pt x="144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3"/>
            <p:cNvSpPr/>
            <p:nvPr/>
          </p:nvSpPr>
          <p:spPr>
            <a:xfrm>
              <a:off x="2087600" y="1947938"/>
              <a:ext cx="150650" cy="108075"/>
            </a:xfrm>
            <a:custGeom>
              <a:rect b="b" l="l" r="r" t="t"/>
              <a:pathLst>
                <a:path extrusionOk="0" h="4323" w="6026">
                  <a:moveTo>
                    <a:pt x="5175" y="1"/>
                  </a:moveTo>
                  <a:lnTo>
                    <a:pt x="1" y="1354"/>
                  </a:lnTo>
                  <a:lnTo>
                    <a:pt x="865" y="4322"/>
                  </a:lnTo>
                  <a:cubicBezTo>
                    <a:pt x="511" y="2892"/>
                    <a:pt x="6026" y="2892"/>
                    <a:pt x="6005" y="1715"/>
                  </a:cubicBezTo>
                  <a:lnTo>
                    <a:pt x="517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3"/>
            <p:cNvSpPr/>
            <p:nvPr/>
          </p:nvSpPr>
          <p:spPr>
            <a:xfrm>
              <a:off x="2083850" y="1944263"/>
              <a:ext cx="157500" cy="115450"/>
            </a:xfrm>
            <a:custGeom>
              <a:rect b="b" l="l" r="r" t="t"/>
              <a:pathLst>
                <a:path extrusionOk="0" h="4618" w="6300">
                  <a:moveTo>
                    <a:pt x="5245" y="326"/>
                  </a:moveTo>
                  <a:lnTo>
                    <a:pt x="6007" y="1901"/>
                  </a:lnTo>
                  <a:lnTo>
                    <a:pt x="6007" y="1901"/>
                  </a:lnTo>
                  <a:cubicBezTo>
                    <a:pt x="6006" y="1911"/>
                    <a:pt x="6004" y="1921"/>
                    <a:pt x="6001" y="1931"/>
                  </a:cubicBezTo>
                  <a:cubicBezTo>
                    <a:pt x="5990" y="1970"/>
                    <a:pt x="5967" y="2012"/>
                    <a:pt x="5925" y="2058"/>
                  </a:cubicBezTo>
                  <a:cubicBezTo>
                    <a:pt x="5887" y="2100"/>
                    <a:pt x="5834" y="2143"/>
                    <a:pt x="5768" y="2188"/>
                  </a:cubicBezTo>
                  <a:cubicBezTo>
                    <a:pt x="5644" y="2270"/>
                    <a:pt x="5473" y="2350"/>
                    <a:pt x="5270" y="2424"/>
                  </a:cubicBezTo>
                  <a:cubicBezTo>
                    <a:pt x="4917" y="2557"/>
                    <a:pt x="4468" y="2673"/>
                    <a:pt x="3996" y="2790"/>
                  </a:cubicBezTo>
                  <a:cubicBezTo>
                    <a:pt x="3641" y="2877"/>
                    <a:pt x="3273" y="2965"/>
                    <a:pt x="2920" y="3057"/>
                  </a:cubicBezTo>
                  <a:cubicBezTo>
                    <a:pt x="2655" y="3127"/>
                    <a:pt x="2398" y="3200"/>
                    <a:pt x="2162" y="3278"/>
                  </a:cubicBezTo>
                  <a:cubicBezTo>
                    <a:pt x="1984" y="3338"/>
                    <a:pt x="1817" y="3400"/>
                    <a:pt x="1665" y="3468"/>
                  </a:cubicBezTo>
                  <a:cubicBezTo>
                    <a:pt x="1551" y="3521"/>
                    <a:pt x="1446" y="3575"/>
                    <a:pt x="1350" y="3633"/>
                  </a:cubicBezTo>
                  <a:cubicBezTo>
                    <a:pt x="1212" y="3718"/>
                    <a:pt x="1095" y="3813"/>
                    <a:pt x="1006" y="3926"/>
                  </a:cubicBezTo>
                  <a:lnTo>
                    <a:pt x="1006" y="3926"/>
                  </a:lnTo>
                  <a:lnTo>
                    <a:pt x="334" y="1612"/>
                  </a:lnTo>
                  <a:lnTo>
                    <a:pt x="5245" y="326"/>
                  </a:lnTo>
                  <a:close/>
                  <a:moveTo>
                    <a:pt x="5324" y="0"/>
                  </a:moveTo>
                  <a:cubicBezTo>
                    <a:pt x="5311" y="0"/>
                    <a:pt x="5299" y="2"/>
                    <a:pt x="5286" y="5"/>
                  </a:cubicBezTo>
                  <a:lnTo>
                    <a:pt x="114" y="1360"/>
                  </a:lnTo>
                  <a:cubicBezTo>
                    <a:pt x="76" y="1370"/>
                    <a:pt x="43" y="1394"/>
                    <a:pt x="24" y="1429"/>
                  </a:cubicBezTo>
                  <a:cubicBezTo>
                    <a:pt x="3" y="1466"/>
                    <a:pt x="0" y="1506"/>
                    <a:pt x="10" y="1545"/>
                  </a:cubicBezTo>
                  <a:lnTo>
                    <a:pt x="872" y="4511"/>
                  </a:lnTo>
                  <a:cubicBezTo>
                    <a:pt x="890" y="4575"/>
                    <a:pt x="949" y="4618"/>
                    <a:pt x="1013" y="4618"/>
                  </a:cubicBezTo>
                  <a:cubicBezTo>
                    <a:pt x="1026" y="4618"/>
                    <a:pt x="1040" y="4616"/>
                    <a:pt x="1053" y="4612"/>
                  </a:cubicBezTo>
                  <a:cubicBezTo>
                    <a:pt x="1129" y="4591"/>
                    <a:pt x="1177" y="4511"/>
                    <a:pt x="1158" y="4434"/>
                  </a:cubicBezTo>
                  <a:cubicBezTo>
                    <a:pt x="1150" y="4399"/>
                    <a:pt x="1145" y="4367"/>
                    <a:pt x="1145" y="4339"/>
                  </a:cubicBezTo>
                  <a:cubicBezTo>
                    <a:pt x="1145" y="4283"/>
                    <a:pt x="1159" y="4230"/>
                    <a:pt x="1185" y="4179"/>
                  </a:cubicBezTo>
                  <a:cubicBezTo>
                    <a:pt x="1212" y="4129"/>
                    <a:pt x="1252" y="4078"/>
                    <a:pt x="1305" y="4026"/>
                  </a:cubicBezTo>
                  <a:cubicBezTo>
                    <a:pt x="1408" y="3930"/>
                    <a:pt x="1565" y="3834"/>
                    <a:pt x="1755" y="3745"/>
                  </a:cubicBezTo>
                  <a:cubicBezTo>
                    <a:pt x="1923" y="3667"/>
                    <a:pt x="2121" y="3595"/>
                    <a:pt x="2336" y="3527"/>
                  </a:cubicBezTo>
                  <a:cubicBezTo>
                    <a:pt x="2710" y="3407"/>
                    <a:pt x="3140" y="3298"/>
                    <a:pt x="3574" y="3193"/>
                  </a:cubicBezTo>
                  <a:cubicBezTo>
                    <a:pt x="3898" y="3115"/>
                    <a:pt x="4225" y="3037"/>
                    <a:pt x="4532" y="2954"/>
                  </a:cubicBezTo>
                  <a:cubicBezTo>
                    <a:pt x="4763" y="2893"/>
                    <a:pt x="4986" y="2830"/>
                    <a:pt x="5189" y="2761"/>
                  </a:cubicBezTo>
                  <a:cubicBezTo>
                    <a:pt x="5341" y="2712"/>
                    <a:pt x="5482" y="2657"/>
                    <a:pt x="5612" y="2599"/>
                  </a:cubicBezTo>
                  <a:cubicBezTo>
                    <a:pt x="5709" y="2556"/>
                    <a:pt x="5797" y="2511"/>
                    <a:pt x="5877" y="2461"/>
                  </a:cubicBezTo>
                  <a:cubicBezTo>
                    <a:pt x="5998" y="2387"/>
                    <a:pt x="6099" y="2307"/>
                    <a:pt x="6176" y="2208"/>
                  </a:cubicBezTo>
                  <a:cubicBezTo>
                    <a:pt x="6214" y="2159"/>
                    <a:pt x="6246" y="2106"/>
                    <a:pt x="6266" y="2047"/>
                  </a:cubicBezTo>
                  <a:cubicBezTo>
                    <a:pt x="6288" y="1989"/>
                    <a:pt x="6299" y="1927"/>
                    <a:pt x="6299" y="1866"/>
                  </a:cubicBezTo>
                  <a:lnTo>
                    <a:pt x="6299" y="1858"/>
                  </a:lnTo>
                  <a:cubicBezTo>
                    <a:pt x="6299" y="1836"/>
                    <a:pt x="6295" y="1815"/>
                    <a:pt x="6288" y="1798"/>
                  </a:cubicBezTo>
                  <a:lnTo>
                    <a:pt x="6288" y="1798"/>
                  </a:lnTo>
                  <a:lnTo>
                    <a:pt x="6288" y="1798"/>
                  </a:lnTo>
                  <a:lnTo>
                    <a:pt x="5458" y="84"/>
                  </a:lnTo>
                  <a:cubicBezTo>
                    <a:pt x="5433" y="32"/>
                    <a:pt x="5380" y="0"/>
                    <a:pt x="53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3"/>
            <p:cNvSpPr/>
            <p:nvPr/>
          </p:nvSpPr>
          <p:spPr>
            <a:xfrm>
              <a:off x="1992500" y="1832988"/>
              <a:ext cx="245225" cy="177675"/>
            </a:xfrm>
            <a:custGeom>
              <a:rect b="b" l="l" r="r" t="t"/>
              <a:pathLst>
                <a:path extrusionOk="0" h="7107" w="9809">
                  <a:moveTo>
                    <a:pt x="9805" y="6261"/>
                  </a:moveTo>
                  <a:lnTo>
                    <a:pt x="9805" y="6261"/>
                  </a:lnTo>
                  <a:cubicBezTo>
                    <a:pt x="9808" y="6295"/>
                    <a:pt x="9809" y="6313"/>
                    <a:pt x="9809" y="6313"/>
                  </a:cubicBezTo>
                  <a:cubicBezTo>
                    <a:pt x="9809" y="6296"/>
                    <a:pt x="9807" y="6278"/>
                    <a:pt x="9805" y="6261"/>
                  </a:cubicBezTo>
                  <a:close/>
                  <a:moveTo>
                    <a:pt x="7755" y="0"/>
                  </a:moveTo>
                  <a:cubicBezTo>
                    <a:pt x="5983" y="0"/>
                    <a:pt x="2844" y="261"/>
                    <a:pt x="0" y="1851"/>
                  </a:cubicBezTo>
                  <a:lnTo>
                    <a:pt x="2583" y="3730"/>
                  </a:lnTo>
                  <a:lnTo>
                    <a:pt x="1403" y="7106"/>
                  </a:lnTo>
                  <a:cubicBezTo>
                    <a:pt x="2755" y="6558"/>
                    <a:pt x="6250" y="5701"/>
                    <a:pt x="8283" y="5701"/>
                  </a:cubicBezTo>
                  <a:cubicBezTo>
                    <a:pt x="9151" y="5701"/>
                    <a:pt x="9752" y="5857"/>
                    <a:pt x="9805" y="6261"/>
                  </a:cubicBezTo>
                  <a:lnTo>
                    <a:pt x="9805" y="6261"/>
                  </a:lnTo>
                  <a:cubicBezTo>
                    <a:pt x="9778" y="5885"/>
                    <a:pt x="9604" y="3537"/>
                    <a:pt x="9332" y="1255"/>
                  </a:cubicBezTo>
                  <a:cubicBezTo>
                    <a:pt x="9247" y="547"/>
                    <a:pt x="8650" y="9"/>
                    <a:pt x="7937" y="1"/>
                  </a:cubicBezTo>
                  <a:cubicBezTo>
                    <a:pt x="7878" y="1"/>
                    <a:pt x="7817" y="0"/>
                    <a:pt x="77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3"/>
            <p:cNvSpPr/>
            <p:nvPr/>
          </p:nvSpPr>
          <p:spPr>
            <a:xfrm>
              <a:off x="2144750" y="1829663"/>
              <a:ext cx="27650" cy="8600"/>
            </a:xfrm>
            <a:custGeom>
              <a:rect b="b" l="l" r="r" t="t"/>
              <a:pathLst>
                <a:path extrusionOk="0" h="344" w="1106">
                  <a:moveTo>
                    <a:pt x="957" y="1"/>
                  </a:moveTo>
                  <a:cubicBezTo>
                    <a:pt x="955" y="1"/>
                    <a:pt x="953" y="1"/>
                    <a:pt x="951" y="1"/>
                  </a:cubicBezTo>
                  <a:cubicBezTo>
                    <a:pt x="698" y="11"/>
                    <a:pt x="426" y="28"/>
                    <a:pt x="142" y="49"/>
                  </a:cubicBezTo>
                  <a:cubicBezTo>
                    <a:pt x="62" y="56"/>
                    <a:pt x="1" y="128"/>
                    <a:pt x="7" y="208"/>
                  </a:cubicBezTo>
                  <a:cubicBezTo>
                    <a:pt x="14" y="285"/>
                    <a:pt x="81" y="343"/>
                    <a:pt x="157" y="343"/>
                  </a:cubicBezTo>
                  <a:cubicBezTo>
                    <a:pt x="160" y="343"/>
                    <a:pt x="163" y="343"/>
                    <a:pt x="166" y="343"/>
                  </a:cubicBezTo>
                  <a:cubicBezTo>
                    <a:pt x="447" y="320"/>
                    <a:pt x="712" y="304"/>
                    <a:pt x="961" y="295"/>
                  </a:cubicBezTo>
                  <a:cubicBezTo>
                    <a:pt x="1041" y="290"/>
                    <a:pt x="1105" y="222"/>
                    <a:pt x="1104" y="142"/>
                  </a:cubicBezTo>
                  <a:cubicBezTo>
                    <a:pt x="1099" y="64"/>
                    <a:pt x="1035" y="1"/>
                    <a:pt x="9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3"/>
            <p:cNvSpPr/>
            <p:nvPr/>
          </p:nvSpPr>
          <p:spPr>
            <a:xfrm>
              <a:off x="1988775" y="1829263"/>
              <a:ext cx="252825" cy="185075"/>
            </a:xfrm>
            <a:custGeom>
              <a:rect b="b" l="l" r="r" t="t"/>
              <a:pathLst>
                <a:path extrusionOk="0" h="7403" w="10113">
                  <a:moveTo>
                    <a:pt x="7902" y="1"/>
                  </a:moveTo>
                  <a:cubicBezTo>
                    <a:pt x="7820" y="1"/>
                    <a:pt x="7755" y="67"/>
                    <a:pt x="7755" y="147"/>
                  </a:cubicBezTo>
                  <a:cubicBezTo>
                    <a:pt x="7755" y="230"/>
                    <a:pt x="7821" y="295"/>
                    <a:pt x="7902" y="295"/>
                  </a:cubicBezTo>
                  <a:cubicBezTo>
                    <a:pt x="7966" y="295"/>
                    <a:pt x="8028" y="295"/>
                    <a:pt x="8089" y="296"/>
                  </a:cubicBezTo>
                  <a:cubicBezTo>
                    <a:pt x="8407" y="299"/>
                    <a:pt x="8703" y="423"/>
                    <a:pt x="8926" y="624"/>
                  </a:cubicBezTo>
                  <a:cubicBezTo>
                    <a:pt x="9149" y="824"/>
                    <a:pt x="9301" y="1102"/>
                    <a:pt x="9338" y="1422"/>
                  </a:cubicBezTo>
                  <a:cubicBezTo>
                    <a:pt x="9488" y="2664"/>
                    <a:pt x="9608" y="3926"/>
                    <a:pt x="9690" y="4880"/>
                  </a:cubicBezTo>
                  <a:cubicBezTo>
                    <a:pt x="9727" y="5305"/>
                    <a:pt x="9756" y="5669"/>
                    <a:pt x="9777" y="5941"/>
                  </a:cubicBezTo>
                  <a:lnTo>
                    <a:pt x="9777" y="5941"/>
                  </a:lnTo>
                  <a:cubicBezTo>
                    <a:pt x="9756" y="5929"/>
                    <a:pt x="9735" y="5918"/>
                    <a:pt x="9712" y="5907"/>
                  </a:cubicBezTo>
                  <a:cubicBezTo>
                    <a:pt x="9558" y="5831"/>
                    <a:pt x="9370" y="5783"/>
                    <a:pt x="9157" y="5751"/>
                  </a:cubicBezTo>
                  <a:cubicBezTo>
                    <a:pt x="8942" y="5719"/>
                    <a:pt x="8699" y="5705"/>
                    <a:pt x="8434" y="5705"/>
                  </a:cubicBezTo>
                  <a:cubicBezTo>
                    <a:pt x="7916" y="5705"/>
                    <a:pt x="7311" y="5759"/>
                    <a:pt x="6670" y="5849"/>
                  </a:cubicBezTo>
                  <a:cubicBezTo>
                    <a:pt x="5710" y="5984"/>
                    <a:pt x="4675" y="6197"/>
                    <a:pt x="3752" y="6429"/>
                  </a:cubicBezTo>
                  <a:cubicBezTo>
                    <a:pt x="3291" y="6546"/>
                    <a:pt x="2856" y="6666"/>
                    <a:pt x="2472" y="6783"/>
                  </a:cubicBezTo>
                  <a:cubicBezTo>
                    <a:pt x="2223" y="6860"/>
                    <a:pt x="1996" y="6936"/>
                    <a:pt x="1796" y="7007"/>
                  </a:cubicBezTo>
                  <a:lnTo>
                    <a:pt x="1796" y="7007"/>
                  </a:lnTo>
                  <a:lnTo>
                    <a:pt x="2872" y="3931"/>
                  </a:lnTo>
                  <a:cubicBezTo>
                    <a:pt x="2893" y="3868"/>
                    <a:pt x="2872" y="3802"/>
                    <a:pt x="2819" y="3762"/>
                  </a:cubicBezTo>
                  <a:lnTo>
                    <a:pt x="423" y="2019"/>
                  </a:lnTo>
                  <a:lnTo>
                    <a:pt x="423" y="2019"/>
                  </a:lnTo>
                  <a:cubicBezTo>
                    <a:pt x="2157" y="1093"/>
                    <a:pt x="3991" y="650"/>
                    <a:pt x="5538" y="449"/>
                  </a:cubicBezTo>
                  <a:cubicBezTo>
                    <a:pt x="5619" y="439"/>
                    <a:pt x="5677" y="365"/>
                    <a:pt x="5665" y="285"/>
                  </a:cubicBezTo>
                  <a:cubicBezTo>
                    <a:pt x="5655" y="211"/>
                    <a:pt x="5592" y="157"/>
                    <a:pt x="5520" y="157"/>
                  </a:cubicBezTo>
                  <a:cubicBezTo>
                    <a:pt x="5513" y="157"/>
                    <a:pt x="5507" y="157"/>
                    <a:pt x="5500" y="158"/>
                  </a:cubicBezTo>
                  <a:cubicBezTo>
                    <a:pt x="3864" y="370"/>
                    <a:pt x="1914" y="849"/>
                    <a:pt x="79" y="1871"/>
                  </a:cubicBezTo>
                  <a:cubicBezTo>
                    <a:pt x="34" y="1895"/>
                    <a:pt x="6" y="1942"/>
                    <a:pt x="3" y="1992"/>
                  </a:cubicBezTo>
                  <a:cubicBezTo>
                    <a:pt x="0" y="2041"/>
                    <a:pt x="24" y="2089"/>
                    <a:pt x="64" y="2120"/>
                  </a:cubicBezTo>
                  <a:lnTo>
                    <a:pt x="2559" y="3936"/>
                  </a:lnTo>
                  <a:lnTo>
                    <a:pt x="1414" y="7207"/>
                  </a:lnTo>
                  <a:cubicBezTo>
                    <a:pt x="1397" y="7262"/>
                    <a:pt x="1411" y="7323"/>
                    <a:pt x="1453" y="7361"/>
                  </a:cubicBezTo>
                  <a:cubicBezTo>
                    <a:pt x="1481" y="7388"/>
                    <a:pt x="1518" y="7403"/>
                    <a:pt x="1555" y="7403"/>
                  </a:cubicBezTo>
                  <a:cubicBezTo>
                    <a:pt x="1573" y="7403"/>
                    <a:pt x="1592" y="7399"/>
                    <a:pt x="1609" y="7392"/>
                  </a:cubicBezTo>
                  <a:cubicBezTo>
                    <a:pt x="1941" y="7257"/>
                    <a:pt x="2408" y="7103"/>
                    <a:pt x="2954" y="6946"/>
                  </a:cubicBezTo>
                  <a:cubicBezTo>
                    <a:pt x="3773" y="6711"/>
                    <a:pt x="4768" y="6472"/>
                    <a:pt x="5747" y="6294"/>
                  </a:cubicBezTo>
                  <a:cubicBezTo>
                    <a:pt x="6237" y="6204"/>
                    <a:pt x="6720" y="6130"/>
                    <a:pt x="7178" y="6077"/>
                  </a:cubicBezTo>
                  <a:cubicBezTo>
                    <a:pt x="7633" y="6026"/>
                    <a:pt x="8060" y="5995"/>
                    <a:pt x="8436" y="5995"/>
                  </a:cubicBezTo>
                  <a:cubicBezTo>
                    <a:pt x="8659" y="5995"/>
                    <a:pt x="8860" y="6005"/>
                    <a:pt x="9038" y="6027"/>
                  </a:cubicBezTo>
                  <a:cubicBezTo>
                    <a:pt x="9170" y="6043"/>
                    <a:pt x="9289" y="6067"/>
                    <a:pt x="9391" y="6095"/>
                  </a:cubicBezTo>
                  <a:cubicBezTo>
                    <a:pt x="9467" y="6117"/>
                    <a:pt x="9534" y="6141"/>
                    <a:pt x="9587" y="6170"/>
                  </a:cubicBezTo>
                  <a:cubicBezTo>
                    <a:pt x="9630" y="6189"/>
                    <a:pt x="9664" y="6212"/>
                    <a:pt x="9695" y="6236"/>
                  </a:cubicBezTo>
                  <a:cubicBezTo>
                    <a:pt x="9738" y="6270"/>
                    <a:pt x="9767" y="6303"/>
                    <a:pt x="9786" y="6340"/>
                  </a:cubicBezTo>
                  <a:cubicBezTo>
                    <a:pt x="9798" y="6360"/>
                    <a:pt x="9806" y="6381"/>
                    <a:pt x="9811" y="6404"/>
                  </a:cubicBezTo>
                  <a:lnTo>
                    <a:pt x="9811" y="6404"/>
                  </a:lnTo>
                  <a:cubicBezTo>
                    <a:pt x="9812" y="6420"/>
                    <a:pt x="9813" y="6434"/>
                    <a:pt x="9815" y="6445"/>
                  </a:cubicBezTo>
                  <a:cubicBezTo>
                    <a:pt x="9817" y="6466"/>
                    <a:pt x="9817" y="6475"/>
                    <a:pt x="9817" y="6475"/>
                  </a:cubicBezTo>
                  <a:cubicBezTo>
                    <a:pt x="9823" y="6553"/>
                    <a:pt x="9887" y="6612"/>
                    <a:pt x="9963" y="6612"/>
                  </a:cubicBezTo>
                  <a:cubicBezTo>
                    <a:pt x="9965" y="6612"/>
                    <a:pt x="9967" y="6612"/>
                    <a:pt x="9969" y="6612"/>
                  </a:cubicBezTo>
                  <a:cubicBezTo>
                    <a:pt x="10049" y="6607"/>
                    <a:pt x="10112" y="6541"/>
                    <a:pt x="10109" y="6462"/>
                  </a:cubicBezTo>
                  <a:cubicBezTo>
                    <a:pt x="10109" y="6459"/>
                    <a:pt x="10109" y="6455"/>
                    <a:pt x="10109" y="6451"/>
                  </a:cubicBezTo>
                  <a:lnTo>
                    <a:pt x="10109" y="6451"/>
                  </a:lnTo>
                  <a:lnTo>
                    <a:pt x="10109" y="6451"/>
                  </a:lnTo>
                  <a:cubicBezTo>
                    <a:pt x="10109" y="6451"/>
                    <a:pt x="10109" y="6446"/>
                    <a:pt x="10108" y="6436"/>
                  </a:cubicBezTo>
                  <a:lnTo>
                    <a:pt x="10108" y="6436"/>
                  </a:lnTo>
                  <a:cubicBezTo>
                    <a:pt x="10107" y="6430"/>
                    <a:pt x="10107" y="6424"/>
                    <a:pt x="10106" y="6417"/>
                  </a:cubicBezTo>
                  <a:lnTo>
                    <a:pt x="10106" y="6417"/>
                  </a:lnTo>
                  <a:cubicBezTo>
                    <a:pt x="10084" y="6106"/>
                    <a:pt x="9909" y="3712"/>
                    <a:pt x="9630" y="1386"/>
                  </a:cubicBezTo>
                  <a:cubicBezTo>
                    <a:pt x="9584" y="995"/>
                    <a:pt x="9394" y="651"/>
                    <a:pt x="9120" y="404"/>
                  </a:cubicBezTo>
                  <a:cubicBezTo>
                    <a:pt x="8845" y="158"/>
                    <a:pt x="8484" y="7"/>
                    <a:pt x="8091" y="2"/>
                  </a:cubicBezTo>
                  <a:cubicBezTo>
                    <a:pt x="8030" y="2"/>
                    <a:pt x="7966" y="1"/>
                    <a:pt x="790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3"/>
            <p:cNvSpPr/>
            <p:nvPr/>
          </p:nvSpPr>
          <p:spPr>
            <a:xfrm>
              <a:off x="2727850" y="1350888"/>
              <a:ext cx="105550" cy="91725"/>
            </a:xfrm>
            <a:custGeom>
              <a:rect b="b" l="l" r="r" t="t"/>
              <a:pathLst>
                <a:path extrusionOk="0" h="3669" w="4222">
                  <a:moveTo>
                    <a:pt x="3152" y="1"/>
                  </a:moveTo>
                  <a:cubicBezTo>
                    <a:pt x="2555" y="1"/>
                    <a:pt x="2173" y="1317"/>
                    <a:pt x="2173" y="1317"/>
                  </a:cubicBezTo>
                  <a:cubicBezTo>
                    <a:pt x="2173" y="1317"/>
                    <a:pt x="1894" y="91"/>
                    <a:pt x="1224" y="91"/>
                  </a:cubicBezTo>
                  <a:cubicBezTo>
                    <a:pt x="1144" y="91"/>
                    <a:pt x="1058" y="108"/>
                    <a:pt x="966" y="148"/>
                  </a:cubicBezTo>
                  <a:cubicBezTo>
                    <a:pt x="1" y="562"/>
                    <a:pt x="1410" y="3668"/>
                    <a:pt x="1966" y="3668"/>
                  </a:cubicBezTo>
                  <a:cubicBezTo>
                    <a:pt x="2907" y="3668"/>
                    <a:pt x="4221" y="630"/>
                    <a:pt x="3427" y="93"/>
                  </a:cubicBezTo>
                  <a:cubicBezTo>
                    <a:pt x="3331" y="29"/>
                    <a:pt x="3239" y="1"/>
                    <a:pt x="315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3"/>
            <p:cNvSpPr/>
            <p:nvPr/>
          </p:nvSpPr>
          <p:spPr>
            <a:xfrm>
              <a:off x="2757400" y="1384188"/>
              <a:ext cx="60300" cy="58425"/>
            </a:xfrm>
            <a:custGeom>
              <a:rect b="b" l="l" r="r" t="t"/>
              <a:pathLst>
                <a:path extrusionOk="0" h="2337" w="2412">
                  <a:moveTo>
                    <a:pt x="2412" y="1"/>
                  </a:moveTo>
                  <a:lnTo>
                    <a:pt x="2412" y="1"/>
                  </a:lnTo>
                  <a:cubicBezTo>
                    <a:pt x="1579" y="1161"/>
                    <a:pt x="598" y="1386"/>
                    <a:pt x="0" y="1396"/>
                  </a:cubicBezTo>
                  <a:cubicBezTo>
                    <a:pt x="272" y="1932"/>
                    <a:pt x="583" y="2336"/>
                    <a:pt x="784" y="2336"/>
                  </a:cubicBezTo>
                  <a:cubicBezTo>
                    <a:pt x="1396" y="2336"/>
                    <a:pt x="2166" y="1049"/>
                    <a:pt x="2412"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3"/>
            <p:cNvSpPr/>
            <p:nvPr/>
          </p:nvSpPr>
          <p:spPr>
            <a:xfrm>
              <a:off x="2740150" y="1346988"/>
              <a:ext cx="83250" cy="99150"/>
            </a:xfrm>
            <a:custGeom>
              <a:rect b="b" l="l" r="r" t="t"/>
              <a:pathLst>
                <a:path extrusionOk="0" h="3966" w="3330">
                  <a:moveTo>
                    <a:pt x="2663" y="0"/>
                  </a:moveTo>
                  <a:cubicBezTo>
                    <a:pt x="2561" y="0"/>
                    <a:pt x="2464" y="28"/>
                    <a:pt x="2381" y="74"/>
                  </a:cubicBezTo>
                  <a:cubicBezTo>
                    <a:pt x="2305" y="114"/>
                    <a:pt x="2240" y="166"/>
                    <a:pt x="2177" y="225"/>
                  </a:cubicBezTo>
                  <a:cubicBezTo>
                    <a:pt x="2071" y="330"/>
                    <a:pt x="1981" y="453"/>
                    <a:pt x="1902" y="583"/>
                  </a:cubicBezTo>
                  <a:cubicBezTo>
                    <a:pt x="1818" y="728"/>
                    <a:pt x="1746" y="877"/>
                    <a:pt x="1691" y="1010"/>
                  </a:cubicBezTo>
                  <a:lnTo>
                    <a:pt x="1691" y="1010"/>
                  </a:lnTo>
                  <a:cubicBezTo>
                    <a:pt x="1677" y="976"/>
                    <a:pt x="1663" y="942"/>
                    <a:pt x="1647" y="908"/>
                  </a:cubicBezTo>
                  <a:cubicBezTo>
                    <a:pt x="1607" y="816"/>
                    <a:pt x="1562" y="725"/>
                    <a:pt x="1508" y="635"/>
                  </a:cubicBezTo>
                  <a:cubicBezTo>
                    <a:pt x="1426" y="498"/>
                    <a:pt x="1325" y="367"/>
                    <a:pt x="1198" y="265"/>
                  </a:cubicBezTo>
                  <a:cubicBezTo>
                    <a:pt x="1134" y="214"/>
                    <a:pt x="1065" y="171"/>
                    <a:pt x="986" y="140"/>
                  </a:cubicBezTo>
                  <a:cubicBezTo>
                    <a:pt x="907" y="110"/>
                    <a:pt x="824" y="92"/>
                    <a:pt x="732" y="92"/>
                  </a:cubicBezTo>
                  <a:cubicBezTo>
                    <a:pt x="631" y="92"/>
                    <a:pt x="524" y="114"/>
                    <a:pt x="418" y="161"/>
                  </a:cubicBezTo>
                  <a:cubicBezTo>
                    <a:pt x="344" y="193"/>
                    <a:pt x="310" y="278"/>
                    <a:pt x="342" y="354"/>
                  </a:cubicBezTo>
                  <a:cubicBezTo>
                    <a:pt x="364" y="415"/>
                    <a:pt x="418" y="449"/>
                    <a:pt x="474" y="449"/>
                  </a:cubicBezTo>
                  <a:cubicBezTo>
                    <a:pt x="493" y="449"/>
                    <a:pt x="513" y="445"/>
                    <a:pt x="532" y="437"/>
                  </a:cubicBezTo>
                  <a:cubicBezTo>
                    <a:pt x="609" y="405"/>
                    <a:pt x="673" y="394"/>
                    <a:pt x="731" y="394"/>
                  </a:cubicBezTo>
                  <a:cubicBezTo>
                    <a:pt x="792" y="394"/>
                    <a:pt x="848" y="408"/>
                    <a:pt x="901" y="432"/>
                  </a:cubicBezTo>
                  <a:cubicBezTo>
                    <a:pt x="949" y="453"/>
                    <a:pt x="995" y="485"/>
                    <a:pt x="1040" y="525"/>
                  </a:cubicBezTo>
                  <a:cubicBezTo>
                    <a:pt x="1117" y="596"/>
                    <a:pt x="1193" y="692"/>
                    <a:pt x="1254" y="798"/>
                  </a:cubicBezTo>
                  <a:cubicBezTo>
                    <a:pt x="1349" y="957"/>
                    <a:pt x="1421" y="1135"/>
                    <a:pt x="1467" y="1275"/>
                  </a:cubicBezTo>
                  <a:cubicBezTo>
                    <a:pt x="1492" y="1343"/>
                    <a:pt x="1508" y="1404"/>
                    <a:pt x="1519" y="1444"/>
                  </a:cubicBezTo>
                  <a:cubicBezTo>
                    <a:pt x="1525" y="1463"/>
                    <a:pt x="1530" y="1479"/>
                    <a:pt x="1532" y="1492"/>
                  </a:cubicBezTo>
                  <a:cubicBezTo>
                    <a:pt x="1533" y="1497"/>
                    <a:pt x="1533" y="1501"/>
                    <a:pt x="1533" y="1503"/>
                  </a:cubicBezTo>
                  <a:lnTo>
                    <a:pt x="1533" y="1505"/>
                  </a:lnTo>
                  <a:cubicBezTo>
                    <a:pt x="1548" y="1572"/>
                    <a:pt x="1606" y="1617"/>
                    <a:pt x="1673" y="1619"/>
                  </a:cubicBezTo>
                  <a:cubicBezTo>
                    <a:pt x="1675" y="1619"/>
                    <a:pt x="1677" y="1619"/>
                    <a:pt x="1680" y="1619"/>
                  </a:cubicBezTo>
                  <a:cubicBezTo>
                    <a:pt x="1743" y="1619"/>
                    <a:pt x="1799" y="1575"/>
                    <a:pt x="1819" y="1513"/>
                  </a:cubicBezTo>
                  <a:cubicBezTo>
                    <a:pt x="1819" y="1511"/>
                    <a:pt x="1843" y="1429"/>
                    <a:pt x="1890" y="1309"/>
                  </a:cubicBezTo>
                  <a:cubicBezTo>
                    <a:pt x="1923" y="1217"/>
                    <a:pt x="1967" y="1107"/>
                    <a:pt x="2021" y="991"/>
                  </a:cubicBezTo>
                  <a:cubicBezTo>
                    <a:pt x="2061" y="904"/>
                    <a:pt x="2110" y="814"/>
                    <a:pt x="2159" y="731"/>
                  </a:cubicBezTo>
                  <a:cubicBezTo>
                    <a:pt x="2236" y="604"/>
                    <a:pt x="2323" y="492"/>
                    <a:pt x="2411" y="415"/>
                  </a:cubicBezTo>
                  <a:cubicBezTo>
                    <a:pt x="2455" y="378"/>
                    <a:pt x="2496" y="349"/>
                    <a:pt x="2538" y="330"/>
                  </a:cubicBezTo>
                  <a:cubicBezTo>
                    <a:pt x="2582" y="310"/>
                    <a:pt x="2618" y="301"/>
                    <a:pt x="2659" y="301"/>
                  </a:cubicBezTo>
                  <a:cubicBezTo>
                    <a:pt x="2688" y="301"/>
                    <a:pt x="2716" y="306"/>
                    <a:pt x="2747" y="315"/>
                  </a:cubicBezTo>
                  <a:cubicBezTo>
                    <a:pt x="2781" y="325"/>
                    <a:pt x="2814" y="342"/>
                    <a:pt x="2851" y="367"/>
                  </a:cubicBezTo>
                  <a:cubicBezTo>
                    <a:pt x="2880" y="386"/>
                    <a:pt x="2904" y="410"/>
                    <a:pt x="2927" y="439"/>
                  </a:cubicBezTo>
                  <a:cubicBezTo>
                    <a:pt x="2959" y="484"/>
                    <a:pt x="2986" y="543"/>
                    <a:pt x="3004" y="620"/>
                  </a:cubicBezTo>
                  <a:cubicBezTo>
                    <a:pt x="3023" y="696"/>
                    <a:pt x="3033" y="787"/>
                    <a:pt x="3033" y="887"/>
                  </a:cubicBezTo>
                  <a:cubicBezTo>
                    <a:pt x="3033" y="1009"/>
                    <a:pt x="3018" y="1145"/>
                    <a:pt x="2993" y="1293"/>
                  </a:cubicBezTo>
                  <a:cubicBezTo>
                    <a:pt x="2946" y="1546"/>
                    <a:pt x="2859" y="1831"/>
                    <a:pt x="2750" y="2107"/>
                  </a:cubicBezTo>
                  <a:cubicBezTo>
                    <a:pt x="2665" y="2314"/>
                    <a:pt x="2567" y="2521"/>
                    <a:pt x="2461" y="2709"/>
                  </a:cubicBezTo>
                  <a:cubicBezTo>
                    <a:pt x="2301" y="2994"/>
                    <a:pt x="2118" y="3243"/>
                    <a:pt x="1941" y="3415"/>
                  </a:cubicBezTo>
                  <a:cubicBezTo>
                    <a:pt x="1853" y="3502"/>
                    <a:pt x="1766" y="3568"/>
                    <a:pt x="1686" y="3613"/>
                  </a:cubicBezTo>
                  <a:cubicBezTo>
                    <a:pt x="1646" y="3633"/>
                    <a:pt x="1607" y="3649"/>
                    <a:pt x="1573" y="3661"/>
                  </a:cubicBezTo>
                  <a:cubicBezTo>
                    <a:pt x="1538" y="3670"/>
                    <a:pt x="1506" y="3674"/>
                    <a:pt x="1475" y="3674"/>
                  </a:cubicBezTo>
                  <a:cubicBezTo>
                    <a:pt x="1475" y="3674"/>
                    <a:pt x="1467" y="3674"/>
                    <a:pt x="1451" y="3665"/>
                  </a:cubicBezTo>
                  <a:cubicBezTo>
                    <a:pt x="1437" y="3661"/>
                    <a:pt x="1418" y="3648"/>
                    <a:pt x="1394" y="3630"/>
                  </a:cubicBezTo>
                  <a:cubicBezTo>
                    <a:pt x="1349" y="3596"/>
                    <a:pt x="1294" y="3543"/>
                    <a:pt x="1236" y="3473"/>
                  </a:cubicBezTo>
                  <a:cubicBezTo>
                    <a:pt x="1134" y="3351"/>
                    <a:pt x="1024" y="3182"/>
                    <a:pt x="914" y="2986"/>
                  </a:cubicBezTo>
                  <a:cubicBezTo>
                    <a:pt x="751" y="2691"/>
                    <a:pt x="594" y="2333"/>
                    <a:pt x="480" y="1980"/>
                  </a:cubicBezTo>
                  <a:cubicBezTo>
                    <a:pt x="422" y="1803"/>
                    <a:pt x="376" y="1627"/>
                    <a:pt x="344" y="1461"/>
                  </a:cubicBezTo>
                  <a:cubicBezTo>
                    <a:pt x="312" y="1294"/>
                    <a:pt x="294" y="1137"/>
                    <a:pt x="294" y="999"/>
                  </a:cubicBezTo>
                  <a:cubicBezTo>
                    <a:pt x="294" y="965"/>
                    <a:pt x="296" y="932"/>
                    <a:pt x="297" y="899"/>
                  </a:cubicBezTo>
                  <a:cubicBezTo>
                    <a:pt x="304" y="819"/>
                    <a:pt x="241" y="749"/>
                    <a:pt x="161" y="742"/>
                  </a:cubicBezTo>
                  <a:cubicBezTo>
                    <a:pt x="157" y="742"/>
                    <a:pt x="153" y="742"/>
                    <a:pt x="149" y="742"/>
                  </a:cubicBezTo>
                  <a:cubicBezTo>
                    <a:pt x="74" y="742"/>
                    <a:pt x="10" y="802"/>
                    <a:pt x="5" y="879"/>
                  </a:cubicBezTo>
                  <a:cubicBezTo>
                    <a:pt x="2" y="919"/>
                    <a:pt x="0" y="959"/>
                    <a:pt x="0" y="999"/>
                  </a:cubicBezTo>
                  <a:cubicBezTo>
                    <a:pt x="0" y="1140"/>
                    <a:pt x="16" y="1290"/>
                    <a:pt x="42" y="1447"/>
                  </a:cubicBezTo>
                  <a:cubicBezTo>
                    <a:pt x="88" y="1718"/>
                    <a:pt x="170" y="2007"/>
                    <a:pt x="275" y="2285"/>
                  </a:cubicBezTo>
                  <a:cubicBezTo>
                    <a:pt x="353" y="2497"/>
                    <a:pt x="442" y="2702"/>
                    <a:pt x="536" y="2893"/>
                  </a:cubicBezTo>
                  <a:cubicBezTo>
                    <a:pt x="607" y="3038"/>
                    <a:pt x="681" y="3173"/>
                    <a:pt x="756" y="3296"/>
                  </a:cubicBezTo>
                  <a:cubicBezTo>
                    <a:pt x="869" y="3481"/>
                    <a:pt x="984" y="3640"/>
                    <a:pt x="1098" y="3757"/>
                  </a:cubicBezTo>
                  <a:cubicBezTo>
                    <a:pt x="1154" y="3815"/>
                    <a:pt x="1212" y="3865"/>
                    <a:pt x="1273" y="3901"/>
                  </a:cubicBezTo>
                  <a:cubicBezTo>
                    <a:pt x="1302" y="3919"/>
                    <a:pt x="1334" y="3935"/>
                    <a:pt x="1370" y="3946"/>
                  </a:cubicBezTo>
                  <a:cubicBezTo>
                    <a:pt x="1403" y="3959"/>
                    <a:pt x="1439" y="3966"/>
                    <a:pt x="1477" y="3966"/>
                  </a:cubicBezTo>
                  <a:cubicBezTo>
                    <a:pt x="1540" y="3966"/>
                    <a:pt x="1599" y="3954"/>
                    <a:pt x="1660" y="3937"/>
                  </a:cubicBezTo>
                  <a:cubicBezTo>
                    <a:pt x="1772" y="3905"/>
                    <a:pt x="1877" y="3845"/>
                    <a:pt x="1980" y="3768"/>
                  </a:cubicBezTo>
                  <a:cubicBezTo>
                    <a:pt x="2158" y="3633"/>
                    <a:pt x="2326" y="3446"/>
                    <a:pt x="2482" y="3222"/>
                  </a:cubicBezTo>
                  <a:cubicBezTo>
                    <a:pt x="2720" y="2890"/>
                    <a:pt x="2928" y="2481"/>
                    <a:pt x="3081" y="2065"/>
                  </a:cubicBezTo>
                  <a:cubicBezTo>
                    <a:pt x="3156" y="1858"/>
                    <a:pt x="3219" y="1649"/>
                    <a:pt x="3261" y="1450"/>
                  </a:cubicBezTo>
                  <a:cubicBezTo>
                    <a:pt x="3304" y="1249"/>
                    <a:pt x="3330" y="1057"/>
                    <a:pt x="3330" y="880"/>
                  </a:cubicBezTo>
                  <a:cubicBezTo>
                    <a:pt x="3330" y="723"/>
                    <a:pt x="3309" y="574"/>
                    <a:pt x="3264" y="444"/>
                  </a:cubicBezTo>
                  <a:cubicBezTo>
                    <a:pt x="3240" y="378"/>
                    <a:pt x="3209" y="317"/>
                    <a:pt x="3168" y="261"/>
                  </a:cubicBezTo>
                  <a:cubicBezTo>
                    <a:pt x="3127" y="204"/>
                    <a:pt x="3076" y="156"/>
                    <a:pt x="3020" y="118"/>
                  </a:cubicBezTo>
                  <a:cubicBezTo>
                    <a:pt x="2962" y="81"/>
                    <a:pt x="2904" y="50"/>
                    <a:pt x="2843" y="29"/>
                  </a:cubicBezTo>
                  <a:cubicBezTo>
                    <a:pt x="2784" y="10"/>
                    <a:pt x="2723" y="0"/>
                    <a:pt x="26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3"/>
            <p:cNvSpPr/>
            <p:nvPr/>
          </p:nvSpPr>
          <p:spPr>
            <a:xfrm>
              <a:off x="2161750" y="1305613"/>
              <a:ext cx="98950" cy="96925"/>
            </a:xfrm>
            <a:custGeom>
              <a:rect b="b" l="l" r="r" t="t"/>
              <a:pathLst>
                <a:path extrusionOk="0" h="3877" w="3958">
                  <a:moveTo>
                    <a:pt x="2728" y="0"/>
                  </a:moveTo>
                  <a:cubicBezTo>
                    <a:pt x="1930" y="0"/>
                    <a:pt x="2241" y="1665"/>
                    <a:pt x="2241" y="1665"/>
                  </a:cubicBezTo>
                  <a:cubicBezTo>
                    <a:pt x="2241" y="1665"/>
                    <a:pt x="1641" y="941"/>
                    <a:pt x="1092" y="941"/>
                  </a:cubicBezTo>
                  <a:cubicBezTo>
                    <a:pt x="931" y="941"/>
                    <a:pt x="774" y="1003"/>
                    <a:pt x="637" y="1166"/>
                  </a:cubicBezTo>
                  <a:cubicBezTo>
                    <a:pt x="0" y="1928"/>
                    <a:pt x="2341" y="3877"/>
                    <a:pt x="3018" y="3877"/>
                  </a:cubicBezTo>
                  <a:cubicBezTo>
                    <a:pt x="3057" y="3877"/>
                    <a:pt x="3091" y="3870"/>
                    <a:pt x="3118" y="3856"/>
                  </a:cubicBezTo>
                  <a:cubicBezTo>
                    <a:pt x="3957" y="3431"/>
                    <a:pt x="3758" y="126"/>
                    <a:pt x="2808" y="5"/>
                  </a:cubicBezTo>
                  <a:cubicBezTo>
                    <a:pt x="2780" y="2"/>
                    <a:pt x="2754" y="0"/>
                    <a:pt x="272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3"/>
            <p:cNvSpPr/>
            <p:nvPr/>
          </p:nvSpPr>
          <p:spPr>
            <a:xfrm>
              <a:off x="2211675" y="1331538"/>
              <a:ext cx="44350" cy="71000"/>
            </a:xfrm>
            <a:custGeom>
              <a:rect b="b" l="l" r="r" t="t"/>
              <a:pathLst>
                <a:path extrusionOk="0" h="2840" w="1774">
                  <a:moveTo>
                    <a:pt x="1519" y="0"/>
                  </a:moveTo>
                  <a:cubicBezTo>
                    <a:pt x="1300" y="1412"/>
                    <a:pt x="525" y="2055"/>
                    <a:pt x="0" y="2335"/>
                  </a:cubicBezTo>
                  <a:cubicBezTo>
                    <a:pt x="410" y="2636"/>
                    <a:pt x="803" y="2840"/>
                    <a:pt x="1021" y="2840"/>
                  </a:cubicBezTo>
                  <a:cubicBezTo>
                    <a:pt x="1060" y="2840"/>
                    <a:pt x="1094" y="2833"/>
                    <a:pt x="1121" y="2819"/>
                  </a:cubicBezTo>
                  <a:cubicBezTo>
                    <a:pt x="1666" y="2542"/>
                    <a:pt x="1774" y="1044"/>
                    <a:pt x="1519"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3"/>
            <p:cNvSpPr/>
            <p:nvPr/>
          </p:nvSpPr>
          <p:spPr>
            <a:xfrm>
              <a:off x="2172975" y="1302038"/>
              <a:ext cx="83750" cy="104300"/>
            </a:xfrm>
            <a:custGeom>
              <a:rect b="b" l="l" r="r" t="t"/>
              <a:pathLst>
                <a:path extrusionOk="0" h="4172" w="3350">
                  <a:moveTo>
                    <a:pt x="2282" y="1"/>
                  </a:moveTo>
                  <a:cubicBezTo>
                    <a:pt x="2211" y="1"/>
                    <a:pt x="2145" y="10"/>
                    <a:pt x="2083" y="29"/>
                  </a:cubicBezTo>
                  <a:cubicBezTo>
                    <a:pt x="2030" y="49"/>
                    <a:pt x="1978" y="74"/>
                    <a:pt x="1935" y="106"/>
                  </a:cubicBezTo>
                  <a:cubicBezTo>
                    <a:pt x="1856" y="163"/>
                    <a:pt x="1799" y="235"/>
                    <a:pt x="1752" y="314"/>
                  </a:cubicBezTo>
                  <a:cubicBezTo>
                    <a:pt x="1685" y="434"/>
                    <a:pt x="1644" y="567"/>
                    <a:pt x="1620" y="708"/>
                  </a:cubicBezTo>
                  <a:cubicBezTo>
                    <a:pt x="1596" y="848"/>
                    <a:pt x="1588" y="993"/>
                    <a:pt x="1588" y="1132"/>
                  </a:cubicBezTo>
                  <a:cubicBezTo>
                    <a:pt x="1588" y="1227"/>
                    <a:pt x="1592" y="1319"/>
                    <a:pt x="1598" y="1404"/>
                  </a:cubicBezTo>
                  <a:lnTo>
                    <a:pt x="1598" y="1404"/>
                  </a:lnTo>
                  <a:cubicBezTo>
                    <a:pt x="1573" y="1381"/>
                    <a:pt x="1547" y="1359"/>
                    <a:pt x="1519" y="1336"/>
                  </a:cubicBezTo>
                  <a:cubicBezTo>
                    <a:pt x="1405" y="1240"/>
                    <a:pt x="1270" y="1144"/>
                    <a:pt x="1123" y="1070"/>
                  </a:cubicBezTo>
                  <a:cubicBezTo>
                    <a:pt x="1047" y="1031"/>
                    <a:pt x="972" y="999"/>
                    <a:pt x="892" y="977"/>
                  </a:cubicBezTo>
                  <a:cubicBezTo>
                    <a:pt x="811" y="956"/>
                    <a:pt x="729" y="941"/>
                    <a:pt x="644" y="941"/>
                  </a:cubicBezTo>
                  <a:cubicBezTo>
                    <a:pt x="543" y="941"/>
                    <a:pt x="442" y="961"/>
                    <a:pt x="346" y="1007"/>
                  </a:cubicBezTo>
                  <a:cubicBezTo>
                    <a:pt x="249" y="1054"/>
                    <a:pt x="156" y="1124"/>
                    <a:pt x="78" y="1221"/>
                  </a:cubicBezTo>
                  <a:cubicBezTo>
                    <a:pt x="26" y="1282"/>
                    <a:pt x="34" y="1375"/>
                    <a:pt x="97" y="1426"/>
                  </a:cubicBezTo>
                  <a:cubicBezTo>
                    <a:pt x="122" y="1446"/>
                    <a:pt x="154" y="1456"/>
                    <a:pt x="186" y="1456"/>
                  </a:cubicBezTo>
                  <a:cubicBezTo>
                    <a:pt x="228" y="1456"/>
                    <a:pt x="271" y="1438"/>
                    <a:pt x="301" y="1404"/>
                  </a:cubicBezTo>
                  <a:cubicBezTo>
                    <a:pt x="357" y="1336"/>
                    <a:pt x="413" y="1294"/>
                    <a:pt x="468" y="1269"/>
                  </a:cubicBezTo>
                  <a:cubicBezTo>
                    <a:pt x="524" y="1243"/>
                    <a:pt x="580" y="1230"/>
                    <a:pt x="643" y="1230"/>
                  </a:cubicBezTo>
                  <a:cubicBezTo>
                    <a:pt x="694" y="1230"/>
                    <a:pt x="750" y="1238"/>
                    <a:pt x="810" y="1256"/>
                  </a:cubicBezTo>
                  <a:cubicBezTo>
                    <a:pt x="911" y="1285"/>
                    <a:pt x="1018" y="1339"/>
                    <a:pt x="1119" y="1405"/>
                  </a:cubicBezTo>
                  <a:cubicBezTo>
                    <a:pt x="1275" y="1503"/>
                    <a:pt x="1415" y="1630"/>
                    <a:pt x="1518" y="1729"/>
                  </a:cubicBezTo>
                  <a:cubicBezTo>
                    <a:pt x="1567" y="1781"/>
                    <a:pt x="1609" y="1824"/>
                    <a:pt x="1638" y="1855"/>
                  </a:cubicBezTo>
                  <a:cubicBezTo>
                    <a:pt x="1652" y="1871"/>
                    <a:pt x="1662" y="1882"/>
                    <a:pt x="1670" y="1890"/>
                  </a:cubicBezTo>
                  <a:cubicBezTo>
                    <a:pt x="1673" y="1895"/>
                    <a:pt x="1677" y="1898"/>
                    <a:pt x="1678" y="1901"/>
                  </a:cubicBezTo>
                  <a:lnTo>
                    <a:pt x="1680" y="1903"/>
                  </a:lnTo>
                  <a:cubicBezTo>
                    <a:pt x="1708" y="1938"/>
                    <a:pt x="1750" y="1956"/>
                    <a:pt x="1794" y="1956"/>
                  </a:cubicBezTo>
                  <a:cubicBezTo>
                    <a:pt x="1815" y="1956"/>
                    <a:pt x="1836" y="1952"/>
                    <a:pt x="1856" y="1943"/>
                  </a:cubicBezTo>
                  <a:cubicBezTo>
                    <a:pt x="1917" y="1914"/>
                    <a:pt x="1951" y="1848"/>
                    <a:pt x="1938" y="1782"/>
                  </a:cubicBezTo>
                  <a:cubicBezTo>
                    <a:pt x="1938" y="1781"/>
                    <a:pt x="1925" y="1702"/>
                    <a:pt x="1911" y="1582"/>
                  </a:cubicBezTo>
                  <a:cubicBezTo>
                    <a:pt x="1896" y="1461"/>
                    <a:pt x="1882" y="1301"/>
                    <a:pt x="1882" y="1132"/>
                  </a:cubicBezTo>
                  <a:cubicBezTo>
                    <a:pt x="1882" y="1022"/>
                    <a:pt x="1888" y="909"/>
                    <a:pt x="1903" y="805"/>
                  </a:cubicBezTo>
                  <a:cubicBezTo>
                    <a:pt x="1914" y="726"/>
                    <a:pt x="1930" y="652"/>
                    <a:pt x="1951" y="586"/>
                  </a:cubicBezTo>
                  <a:cubicBezTo>
                    <a:pt x="1967" y="538"/>
                    <a:pt x="1986" y="493"/>
                    <a:pt x="2007" y="456"/>
                  </a:cubicBezTo>
                  <a:cubicBezTo>
                    <a:pt x="2023" y="428"/>
                    <a:pt x="2041" y="403"/>
                    <a:pt x="2059" y="384"/>
                  </a:cubicBezTo>
                  <a:cubicBezTo>
                    <a:pt x="2087" y="354"/>
                    <a:pt x="2118" y="331"/>
                    <a:pt x="2152" y="317"/>
                  </a:cubicBezTo>
                  <a:cubicBezTo>
                    <a:pt x="2185" y="301"/>
                    <a:pt x="2227" y="293"/>
                    <a:pt x="2280" y="293"/>
                  </a:cubicBezTo>
                  <a:cubicBezTo>
                    <a:pt x="2298" y="293"/>
                    <a:pt x="2320" y="296"/>
                    <a:pt x="2343" y="298"/>
                  </a:cubicBezTo>
                  <a:cubicBezTo>
                    <a:pt x="2386" y="304"/>
                    <a:pt x="2428" y="318"/>
                    <a:pt x="2473" y="347"/>
                  </a:cubicBezTo>
                  <a:cubicBezTo>
                    <a:pt x="2510" y="371"/>
                    <a:pt x="2550" y="407"/>
                    <a:pt x="2588" y="452"/>
                  </a:cubicBezTo>
                  <a:cubicBezTo>
                    <a:pt x="2657" y="530"/>
                    <a:pt x="2723" y="639"/>
                    <a:pt x="2781" y="774"/>
                  </a:cubicBezTo>
                  <a:cubicBezTo>
                    <a:pt x="2868" y="973"/>
                    <a:pt x="2938" y="1224"/>
                    <a:pt x="2985" y="1495"/>
                  </a:cubicBezTo>
                  <a:cubicBezTo>
                    <a:pt x="3030" y="1766"/>
                    <a:pt x="3054" y="2057"/>
                    <a:pt x="3054" y="2339"/>
                  </a:cubicBezTo>
                  <a:cubicBezTo>
                    <a:pt x="3054" y="2526"/>
                    <a:pt x="3044" y="2707"/>
                    <a:pt x="3025" y="2879"/>
                  </a:cubicBezTo>
                  <a:cubicBezTo>
                    <a:pt x="2994" y="3136"/>
                    <a:pt x="2938" y="3365"/>
                    <a:pt x="2864" y="3540"/>
                  </a:cubicBezTo>
                  <a:cubicBezTo>
                    <a:pt x="2826" y="3627"/>
                    <a:pt x="2786" y="3701"/>
                    <a:pt x="2741" y="3754"/>
                  </a:cubicBezTo>
                  <a:cubicBezTo>
                    <a:pt x="2698" y="3810"/>
                    <a:pt x="2653" y="3847"/>
                    <a:pt x="2608" y="3871"/>
                  </a:cubicBezTo>
                  <a:cubicBezTo>
                    <a:pt x="2608" y="3871"/>
                    <a:pt x="2604" y="3873"/>
                    <a:pt x="2600" y="3873"/>
                  </a:cubicBezTo>
                  <a:cubicBezTo>
                    <a:pt x="2593" y="3874"/>
                    <a:pt x="2585" y="3874"/>
                    <a:pt x="2572" y="3874"/>
                  </a:cubicBezTo>
                  <a:cubicBezTo>
                    <a:pt x="2553" y="3874"/>
                    <a:pt x="2527" y="3873"/>
                    <a:pt x="2495" y="3865"/>
                  </a:cubicBezTo>
                  <a:cubicBezTo>
                    <a:pt x="2434" y="3853"/>
                    <a:pt x="2356" y="3824"/>
                    <a:pt x="2267" y="3784"/>
                  </a:cubicBezTo>
                  <a:cubicBezTo>
                    <a:pt x="2113" y="3714"/>
                    <a:pt x="1929" y="3605"/>
                    <a:pt x="1736" y="3470"/>
                  </a:cubicBezTo>
                  <a:cubicBezTo>
                    <a:pt x="1447" y="3267"/>
                    <a:pt x="1139" y="3006"/>
                    <a:pt x="879" y="2733"/>
                  </a:cubicBezTo>
                  <a:cubicBezTo>
                    <a:pt x="749" y="2596"/>
                    <a:pt x="630" y="2457"/>
                    <a:pt x="532" y="2320"/>
                  </a:cubicBezTo>
                  <a:cubicBezTo>
                    <a:pt x="434" y="2184"/>
                    <a:pt x="355" y="2049"/>
                    <a:pt x="304" y="1929"/>
                  </a:cubicBezTo>
                  <a:cubicBezTo>
                    <a:pt x="280" y="1873"/>
                    <a:pt x="225" y="1838"/>
                    <a:pt x="167" y="1838"/>
                  </a:cubicBezTo>
                  <a:cubicBezTo>
                    <a:pt x="149" y="1838"/>
                    <a:pt x="130" y="1842"/>
                    <a:pt x="111" y="1850"/>
                  </a:cubicBezTo>
                  <a:cubicBezTo>
                    <a:pt x="36" y="1882"/>
                    <a:pt x="1" y="1969"/>
                    <a:pt x="33" y="2043"/>
                  </a:cubicBezTo>
                  <a:cubicBezTo>
                    <a:pt x="84" y="2163"/>
                    <a:pt x="153" y="2285"/>
                    <a:pt x="235" y="2409"/>
                  </a:cubicBezTo>
                  <a:cubicBezTo>
                    <a:pt x="379" y="2620"/>
                    <a:pt x="562" y="2836"/>
                    <a:pt x="765" y="3038"/>
                  </a:cubicBezTo>
                  <a:cubicBezTo>
                    <a:pt x="1070" y="3341"/>
                    <a:pt x="1416" y="3621"/>
                    <a:pt x="1736" y="3824"/>
                  </a:cubicBezTo>
                  <a:cubicBezTo>
                    <a:pt x="1896" y="3927"/>
                    <a:pt x="2049" y="4011"/>
                    <a:pt x="2187" y="4072"/>
                  </a:cubicBezTo>
                  <a:cubicBezTo>
                    <a:pt x="2258" y="4102"/>
                    <a:pt x="2323" y="4126"/>
                    <a:pt x="2388" y="4144"/>
                  </a:cubicBezTo>
                  <a:cubicBezTo>
                    <a:pt x="2452" y="4162"/>
                    <a:pt x="2513" y="4171"/>
                    <a:pt x="2572" y="4171"/>
                  </a:cubicBezTo>
                  <a:cubicBezTo>
                    <a:pt x="2601" y="4171"/>
                    <a:pt x="2628" y="4170"/>
                    <a:pt x="2657" y="4163"/>
                  </a:cubicBezTo>
                  <a:cubicBezTo>
                    <a:pt x="2685" y="4158"/>
                    <a:pt x="2714" y="4150"/>
                    <a:pt x="2739" y="4136"/>
                  </a:cubicBezTo>
                  <a:cubicBezTo>
                    <a:pt x="2800" y="4105"/>
                    <a:pt x="2853" y="4065"/>
                    <a:pt x="2901" y="4017"/>
                  </a:cubicBezTo>
                  <a:cubicBezTo>
                    <a:pt x="2986" y="3934"/>
                    <a:pt x="3054" y="3829"/>
                    <a:pt x="3110" y="3710"/>
                  </a:cubicBezTo>
                  <a:cubicBezTo>
                    <a:pt x="3195" y="3532"/>
                    <a:pt x="3253" y="3319"/>
                    <a:pt x="3291" y="3086"/>
                  </a:cubicBezTo>
                  <a:cubicBezTo>
                    <a:pt x="3330" y="2853"/>
                    <a:pt x="3349" y="2601"/>
                    <a:pt x="3349" y="2341"/>
                  </a:cubicBezTo>
                  <a:cubicBezTo>
                    <a:pt x="3349" y="2081"/>
                    <a:pt x="3330" y="1815"/>
                    <a:pt x="3293" y="1559"/>
                  </a:cubicBezTo>
                  <a:cubicBezTo>
                    <a:pt x="3266" y="1368"/>
                    <a:pt x="3227" y="1184"/>
                    <a:pt x="3178" y="1012"/>
                  </a:cubicBezTo>
                  <a:cubicBezTo>
                    <a:pt x="3141" y="883"/>
                    <a:pt x="3097" y="760"/>
                    <a:pt x="3049" y="647"/>
                  </a:cubicBezTo>
                  <a:cubicBezTo>
                    <a:pt x="2974" y="482"/>
                    <a:pt x="2885" y="334"/>
                    <a:pt x="2778" y="220"/>
                  </a:cubicBezTo>
                  <a:cubicBezTo>
                    <a:pt x="2723" y="164"/>
                    <a:pt x="2664" y="114"/>
                    <a:pt x="2596" y="78"/>
                  </a:cubicBezTo>
                  <a:cubicBezTo>
                    <a:pt x="2531" y="41"/>
                    <a:pt x="2457" y="17"/>
                    <a:pt x="2380" y="5"/>
                  </a:cubicBezTo>
                  <a:cubicBezTo>
                    <a:pt x="2346" y="2"/>
                    <a:pt x="2314" y="1"/>
                    <a:pt x="228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
            <p:cNvSpPr/>
            <p:nvPr/>
          </p:nvSpPr>
          <p:spPr>
            <a:xfrm>
              <a:off x="2883500" y="1508013"/>
              <a:ext cx="41250" cy="41275"/>
            </a:xfrm>
            <a:custGeom>
              <a:rect b="b" l="l" r="r" t="t"/>
              <a:pathLst>
                <a:path extrusionOk="0" h="1651" w="1650">
                  <a:moveTo>
                    <a:pt x="826" y="294"/>
                  </a:moveTo>
                  <a:cubicBezTo>
                    <a:pt x="901" y="294"/>
                    <a:pt x="968" y="308"/>
                    <a:pt x="1033" y="336"/>
                  </a:cubicBezTo>
                  <a:cubicBezTo>
                    <a:pt x="1127" y="376"/>
                    <a:pt x="1209" y="445"/>
                    <a:pt x="1265" y="528"/>
                  </a:cubicBezTo>
                  <a:cubicBezTo>
                    <a:pt x="1325" y="613"/>
                    <a:pt x="1357" y="715"/>
                    <a:pt x="1357" y="825"/>
                  </a:cubicBezTo>
                  <a:cubicBezTo>
                    <a:pt x="1357" y="899"/>
                    <a:pt x="1342" y="968"/>
                    <a:pt x="1314" y="1032"/>
                  </a:cubicBezTo>
                  <a:cubicBezTo>
                    <a:pt x="1273" y="1127"/>
                    <a:pt x="1206" y="1209"/>
                    <a:pt x="1121" y="1265"/>
                  </a:cubicBezTo>
                  <a:cubicBezTo>
                    <a:pt x="1037" y="1323"/>
                    <a:pt x="935" y="1355"/>
                    <a:pt x="824" y="1355"/>
                  </a:cubicBezTo>
                  <a:cubicBezTo>
                    <a:pt x="750" y="1355"/>
                    <a:pt x="681" y="1341"/>
                    <a:pt x="617" y="1313"/>
                  </a:cubicBezTo>
                  <a:cubicBezTo>
                    <a:pt x="524" y="1273"/>
                    <a:pt x="440" y="1204"/>
                    <a:pt x="384" y="1121"/>
                  </a:cubicBezTo>
                  <a:cubicBezTo>
                    <a:pt x="326" y="1036"/>
                    <a:pt x="294" y="934"/>
                    <a:pt x="294" y="824"/>
                  </a:cubicBezTo>
                  <a:cubicBezTo>
                    <a:pt x="294" y="750"/>
                    <a:pt x="309" y="681"/>
                    <a:pt x="336" y="617"/>
                  </a:cubicBezTo>
                  <a:cubicBezTo>
                    <a:pt x="376" y="522"/>
                    <a:pt x="445" y="440"/>
                    <a:pt x="529" y="384"/>
                  </a:cubicBezTo>
                  <a:cubicBezTo>
                    <a:pt x="614" y="326"/>
                    <a:pt x="716" y="294"/>
                    <a:pt x="826" y="294"/>
                  </a:cubicBezTo>
                  <a:close/>
                  <a:moveTo>
                    <a:pt x="824" y="0"/>
                  </a:moveTo>
                  <a:cubicBezTo>
                    <a:pt x="710" y="0"/>
                    <a:pt x="602" y="24"/>
                    <a:pt x="503" y="64"/>
                  </a:cubicBezTo>
                  <a:cubicBezTo>
                    <a:pt x="355" y="127"/>
                    <a:pt x="230" y="231"/>
                    <a:pt x="140" y="365"/>
                  </a:cubicBezTo>
                  <a:cubicBezTo>
                    <a:pt x="52" y="496"/>
                    <a:pt x="0" y="655"/>
                    <a:pt x="0" y="825"/>
                  </a:cubicBezTo>
                  <a:cubicBezTo>
                    <a:pt x="0" y="939"/>
                    <a:pt x="25" y="1048"/>
                    <a:pt x="65" y="1146"/>
                  </a:cubicBezTo>
                  <a:cubicBezTo>
                    <a:pt x="126" y="1296"/>
                    <a:pt x="230" y="1419"/>
                    <a:pt x="363" y="1509"/>
                  </a:cubicBezTo>
                  <a:cubicBezTo>
                    <a:pt x="495" y="1597"/>
                    <a:pt x="654" y="1650"/>
                    <a:pt x="824" y="1650"/>
                  </a:cubicBezTo>
                  <a:cubicBezTo>
                    <a:pt x="940" y="1650"/>
                    <a:pt x="1047" y="1626"/>
                    <a:pt x="1145" y="1586"/>
                  </a:cubicBezTo>
                  <a:cubicBezTo>
                    <a:pt x="1294" y="1524"/>
                    <a:pt x="1418" y="1419"/>
                    <a:pt x="1509" y="1288"/>
                  </a:cubicBezTo>
                  <a:cubicBezTo>
                    <a:pt x="1598" y="1154"/>
                    <a:pt x="1649" y="995"/>
                    <a:pt x="1649" y="825"/>
                  </a:cubicBezTo>
                  <a:cubicBezTo>
                    <a:pt x="1649" y="711"/>
                    <a:pt x="1627" y="602"/>
                    <a:pt x="1585" y="504"/>
                  </a:cubicBezTo>
                  <a:cubicBezTo>
                    <a:pt x="1522" y="357"/>
                    <a:pt x="1418" y="231"/>
                    <a:pt x="1286" y="141"/>
                  </a:cubicBezTo>
                  <a:cubicBezTo>
                    <a:pt x="1153" y="53"/>
                    <a:pt x="996" y="0"/>
                    <a:pt x="8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3"/>
            <p:cNvSpPr/>
            <p:nvPr/>
          </p:nvSpPr>
          <p:spPr>
            <a:xfrm>
              <a:off x="2018750" y="1777863"/>
              <a:ext cx="41275" cy="41275"/>
            </a:xfrm>
            <a:custGeom>
              <a:rect b="b" l="l" r="r" t="t"/>
              <a:pathLst>
                <a:path extrusionOk="0" h="1651" w="1651">
                  <a:moveTo>
                    <a:pt x="827" y="294"/>
                  </a:moveTo>
                  <a:cubicBezTo>
                    <a:pt x="902" y="294"/>
                    <a:pt x="970" y="307"/>
                    <a:pt x="1034" y="336"/>
                  </a:cubicBezTo>
                  <a:cubicBezTo>
                    <a:pt x="1129" y="376"/>
                    <a:pt x="1211" y="444"/>
                    <a:pt x="1267" y="529"/>
                  </a:cubicBezTo>
                  <a:cubicBezTo>
                    <a:pt x="1325" y="612"/>
                    <a:pt x="1357" y="715"/>
                    <a:pt x="1357" y="826"/>
                  </a:cubicBezTo>
                  <a:cubicBezTo>
                    <a:pt x="1357" y="899"/>
                    <a:pt x="1344" y="968"/>
                    <a:pt x="1315" y="1033"/>
                  </a:cubicBezTo>
                  <a:cubicBezTo>
                    <a:pt x="1275" y="1126"/>
                    <a:pt x="1207" y="1209"/>
                    <a:pt x="1122" y="1265"/>
                  </a:cubicBezTo>
                  <a:cubicBezTo>
                    <a:pt x="1039" y="1323"/>
                    <a:pt x="936" y="1355"/>
                    <a:pt x="825" y="1355"/>
                  </a:cubicBezTo>
                  <a:cubicBezTo>
                    <a:pt x="752" y="1355"/>
                    <a:pt x="683" y="1341"/>
                    <a:pt x="618" y="1314"/>
                  </a:cubicBezTo>
                  <a:cubicBezTo>
                    <a:pt x="525" y="1273"/>
                    <a:pt x="442" y="1204"/>
                    <a:pt x="386" y="1121"/>
                  </a:cubicBezTo>
                  <a:cubicBezTo>
                    <a:pt x="328" y="1036"/>
                    <a:pt x="296" y="933"/>
                    <a:pt x="296" y="824"/>
                  </a:cubicBezTo>
                  <a:cubicBezTo>
                    <a:pt x="296" y="749"/>
                    <a:pt x="310" y="681"/>
                    <a:pt x="337" y="617"/>
                  </a:cubicBezTo>
                  <a:cubicBezTo>
                    <a:pt x="377" y="522"/>
                    <a:pt x="447" y="440"/>
                    <a:pt x="530" y="384"/>
                  </a:cubicBezTo>
                  <a:cubicBezTo>
                    <a:pt x="615" y="326"/>
                    <a:pt x="718" y="294"/>
                    <a:pt x="827" y="294"/>
                  </a:cubicBezTo>
                  <a:close/>
                  <a:moveTo>
                    <a:pt x="825" y="0"/>
                  </a:moveTo>
                  <a:cubicBezTo>
                    <a:pt x="711" y="0"/>
                    <a:pt x="602" y="25"/>
                    <a:pt x="504" y="65"/>
                  </a:cubicBezTo>
                  <a:cubicBezTo>
                    <a:pt x="357" y="127"/>
                    <a:pt x="231" y="232"/>
                    <a:pt x="142" y="363"/>
                  </a:cubicBezTo>
                  <a:cubicBezTo>
                    <a:pt x="53" y="496"/>
                    <a:pt x="0" y="655"/>
                    <a:pt x="0" y="826"/>
                  </a:cubicBezTo>
                  <a:cubicBezTo>
                    <a:pt x="0" y="940"/>
                    <a:pt x="24" y="1049"/>
                    <a:pt x="64" y="1147"/>
                  </a:cubicBezTo>
                  <a:cubicBezTo>
                    <a:pt x="127" y="1294"/>
                    <a:pt x="231" y="1420"/>
                    <a:pt x="365" y="1509"/>
                  </a:cubicBezTo>
                  <a:cubicBezTo>
                    <a:pt x="496" y="1598"/>
                    <a:pt x="655" y="1651"/>
                    <a:pt x="825" y="1651"/>
                  </a:cubicBezTo>
                  <a:cubicBezTo>
                    <a:pt x="939" y="1651"/>
                    <a:pt x="1049" y="1628"/>
                    <a:pt x="1146" y="1587"/>
                  </a:cubicBezTo>
                  <a:cubicBezTo>
                    <a:pt x="1296" y="1524"/>
                    <a:pt x="1419" y="1420"/>
                    <a:pt x="1509" y="1286"/>
                  </a:cubicBezTo>
                  <a:cubicBezTo>
                    <a:pt x="1598" y="1155"/>
                    <a:pt x="1651" y="996"/>
                    <a:pt x="1651" y="826"/>
                  </a:cubicBezTo>
                  <a:cubicBezTo>
                    <a:pt x="1651" y="712"/>
                    <a:pt x="1626" y="602"/>
                    <a:pt x="1586" y="505"/>
                  </a:cubicBezTo>
                  <a:cubicBezTo>
                    <a:pt x="1524" y="355"/>
                    <a:pt x="1419" y="232"/>
                    <a:pt x="1288" y="142"/>
                  </a:cubicBezTo>
                  <a:cubicBezTo>
                    <a:pt x="1154" y="53"/>
                    <a:pt x="996" y="0"/>
                    <a:pt x="8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3"/>
            <p:cNvSpPr/>
            <p:nvPr/>
          </p:nvSpPr>
          <p:spPr>
            <a:xfrm>
              <a:off x="2313275" y="1368938"/>
              <a:ext cx="41300" cy="41275"/>
            </a:xfrm>
            <a:custGeom>
              <a:rect b="b" l="l" r="r" t="t"/>
              <a:pathLst>
                <a:path extrusionOk="0" h="1651" w="1652">
                  <a:moveTo>
                    <a:pt x="828" y="294"/>
                  </a:moveTo>
                  <a:cubicBezTo>
                    <a:pt x="901" y="294"/>
                    <a:pt x="970" y="309"/>
                    <a:pt x="1035" y="336"/>
                  </a:cubicBezTo>
                  <a:cubicBezTo>
                    <a:pt x="1128" y="376"/>
                    <a:pt x="1211" y="445"/>
                    <a:pt x="1267" y="529"/>
                  </a:cubicBezTo>
                  <a:cubicBezTo>
                    <a:pt x="1325" y="612"/>
                    <a:pt x="1357" y="715"/>
                    <a:pt x="1357" y="826"/>
                  </a:cubicBezTo>
                  <a:cubicBezTo>
                    <a:pt x="1357" y="900"/>
                    <a:pt x="1343" y="969"/>
                    <a:pt x="1316" y="1033"/>
                  </a:cubicBezTo>
                  <a:cubicBezTo>
                    <a:pt x="1275" y="1128"/>
                    <a:pt x="1206" y="1209"/>
                    <a:pt x="1123" y="1266"/>
                  </a:cubicBezTo>
                  <a:cubicBezTo>
                    <a:pt x="1038" y="1323"/>
                    <a:pt x="935" y="1356"/>
                    <a:pt x="826" y="1356"/>
                  </a:cubicBezTo>
                  <a:cubicBezTo>
                    <a:pt x="750" y="1356"/>
                    <a:pt x="683" y="1341"/>
                    <a:pt x="619" y="1314"/>
                  </a:cubicBezTo>
                  <a:cubicBezTo>
                    <a:pt x="524" y="1274"/>
                    <a:pt x="442" y="1205"/>
                    <a:pt x="386" y="1121"/>
                  </a:cubicBezTo>
                  <a:cubicBezTo>
                    <a:pt x="328" y="1036"/>
                    <a:pt x="296" y="935"/>
                    <a:pt x="296" y="824"/>
                  </a:cubicBezTo>
                  <a:cubicBezTo>
                    <a:pt x="296" y="750"/>
                    <a:pt x="309" y="681"/>
                    <a:pt x="338" y="617"/>
                  </a:cubicBezTo>
                  <a:cubicBezTo>
                    <a:pt x="378" y="522"/>
                    <a:pt x="445" y="440"/>
                    <a:pt x="531" y="384"/>
                  </a:cubicBezTo>
                  <a:cubicBezTo>
                    <a:pt x="614" y="327"/>
                    <a:pt x="717" y="294"/>
                    <a:pt x="828" y="294"/>
                  </a:cubicBezTo>
                  <a:close/>
                  <a:moveTo>
                    <a:pt x="826" y="1"/>
                  </a:moveTo>
                  <a:cubicBezTo>
                    <a:pt x="712" y="1"/>
                    <a:pt x="603" y="25"/>
                    <a:pt x="505" y="65"/>
                  </a:cubicBezTo>
                  <a:cubicBezTo>
                    <a:pt x="356" y="127"/>
                    <a:pt x="232" y="232"/>
                    <a:pt x="142" y="365"/>
                  </a:cubicBezTo>
                  <a:cubicBezTo>
                    <a:pt x="54" y="497"/>
                    <a:pt x="1" y="656"/>
                    <a:pt x="1" y="826"/>
                  </a:cubicBezTo>
                  <a:cubicBezTo>
                    <a:pt x="1" y="940"/>
                    <a:pt x="25" y="1049"/>
                    <a:pt x="65" y="1147"/>
                  </a:cubicBezTo>
                  <a:cubicBezTo>
                    <a:pt x="128" y="1296"/>
                    <a:pt x="232" y="1420"/>
                    <a:pt x="364" y="1510"/>
                  </a:cubicBezTo>
                  <a:cubicBezTo>
                    <a:pt x="497" y="1598"/>
                    <a:pt x="654" y="1651"/>
                    <a:pt x="826" y="1651"/>
                  </a:cubicBezTo>
                  <a:cubicBezTo>
                    <a:pt x="940" y="1651"/>
                    <a:pt x="1049" y="1627"/>
                    <a:pt x="1147" y="1587"/>
                  </a:cubicBezTo>
                  <a:cubicBezTo>
                    <a:pt x="1295" y="1524"/>
                    <a:pt x="1420" y="1420"/>
                    <a:pt x="1510" y="1288"/>
                  </a:cubicBezTo>
                  <a:cubicBezTo>
                    <a:pt x="1598" y="1155"/>
                    <a:pt x="1651" y="996"/>
                    <a:pt x="1651" y="826"/>
                  </a:cubicBezTo>
                  <a:cubicBezTo>
                    <a:pt x="1651" y="712"/>
                    <a:pt x="1629" y="603"/>
                    <a:pt x="1587" y="505"/>
                  </a:cubicBezTo>
                  <a:cubicBezTo>
                    <a:pt x="1524" y="357"/>
                    <a:pt x="1420" y="232"/>
                    <a:pt x="1287" y="142"/>
                  </a:cubicBezTo>
                  <a:cubicBezTo>
                    <a:pt x="1155" y="54"/>
                    <a:pt x="996" y="1"/>
                    <a:pt x="8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9" name="Google Shape;1149;p3"/>
          <p:cNvSpPr txBox="1"/>
          <p:nvPr/>
        </p:nvSpPr>
        <p:spPr>
          <a:xfrm>
            <a:off x="2575870" y="2667758"/>
            <a:ext cx="647814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KHỞI ĐỘNG</a:t>
            </a:r>
            <a:endParaRPr/>
          </a:p>
        </p:txBody>
      </p:sp>
      <p:sp>
        <p:nvSpPr>
          <p:cNvPr id="1150" name="Google Shape;1150;p3"/>
          <p:cNvSpPr txBox="1"/>
          <p:nvPr/>
        </p:nvSpPr>
        <p:spPr>
          <a:xfrm>
            <a:off x="4218142" y="1752257"/>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B0F0"/>
                </a:solidFill>
                <a:latin typeface="Arial"/>
                <a:ea typeface="Arial"/>
                <a:cs typeface="Arial"/>
                <a:sym typeface="Arial"/>
              </a:rPr>
              <a:t>Hoạt động 1</a:t>
            </a:r>
            <a:endParaRPr/>
          </a:p>
        </p:txBody>
      </p:sp>
      <p:pic>
        <p:nvPicPr>
          <p:cNvPr id="1151" name="Google Shape;1151;p3"/>
          <p:cNvPicPr preferRelativeResize="0"/>
          <p:nvPr/>
        </p:nvPicPr>
        <p:blipFill rotWithShape="1">
          <a:blip r:embed="rId3">
            <a:alphaModFix/>
          </a:blip>
          <a:srcRect b="0" l="0" r="0" t="0"/>
          <a:stretch/>
        </p:blipFill>
        <p:spPr>
          <a:xfrm>
            <a:off x="5414951" y="993545"/>
            <a:ext cx="817233" cy="817233"/>
          </a:xfrm>
          <a:prstGeom prst="rect">
            <a:avLst/>
          </a:prstGeom>
          <a:noFill/>
          <a:ln>
            <a:noFill/>
          </a:ln>
        </p:spPr>
      </p:pic>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4"/>
          <p:cNvSpPr txBox="1"/>
          <p:nvPr>
            <p:ph type="title"/>
          </p:nvPr>
        </p:nvSpPr>
        <p:spPr>
          <a:xfrm>
            <a:off x="2256972" y="308672"/>
            <a:ext cx="5363028" cy="64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solidFill>
                  <a:srgbClr val="EF464D"/>
                </a:solidFill>
                <a:latin typeface="Arial"/>
                <a:ea typeface="Arial"/>
                <a:cs typeface="Arial"/>
                <a:sym typeface="Arial"/>
              </a:rPr>
              <a:t>Trò chơi </a:t>
            </a:r>
            <a:r>
              <a:rPr b="1" i="1" lang="en-US" sz="2800">
                <a:solidFill>
                  <a:srgbClr val="EF464D"/>
                </a:solidFill>
                <a:latin typeface="Arial"/>
                <a:ea typeface="Arial"/>
                <a:cs typeface="Arial"/>
                <a:sym typeface="Arial"/>
              </a:rPr>
              <a:t>Tiếp sức đồng đội</a:t>
            </a:r>
            <a:endParaRPr sz="4000">
              <a:latin typeface="Arial"/>
              <a:ea typeface="Arial"/>
              <a:cs typeface="Arial"/>
              <a:sym typeface="Arial"/>
            </a:endParaRPr>
          </a:p>
        </p:txBody>
      </p:sp>
      <p:sp>
        <p:nvSpPr>
          <p:cNvPr id="1157" name="Google Shape;1157;p4"/>
          <p:cNvSpPr/>
          <p:nvPr>
            <p:ph idx="1" type="body"/>
          </p:nvPr>
        </p:nvSpPr>
        <p:spPr>
          <a:xfrm>
            <a:off x="1322343" y="783771"/>
            <a:ext cx="6021886" cy="4154709"/>
          </a:xfrm>
          <a:prstGeom prst="doubleWave">
            <a:avLst>
              <a:gd fmla="val 6250" name="adj1"/>
              <a:gd fmla="val 0" name="adj2"/>
            </a:avLst>
          </a:prstGeom>
          <a:noFill/>
          <a:ln cap="flat" cmpd="sng" w="38100">
            <a:solidFill>
              <a:srgbClr val="006296"/>
            </a:solidFill>
            <a:prstDash val="dash"/>
            <a:round/>
            <a:headEnd len="sm" w="sm" type="none"/>
            <a:tailEnd len="sm" w="sm" type="none"/>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accent2"/>
              </a:buClr>
              <a:buSzPts val="1400"/>
              <a:buFont typeface="Arial"/>
              <a:buChar char="●"/>
            </a:pPr>
            <a:r>
              <a:rPr lang="en-US" sz="1600">
                <a:solidFill>
                  <a:srgbClr val="231F20"/>
                </a:solidFill>
                <a:latin typeface="Arial"/>
                <a:ea typeface="Arial"/>
                <a:cs typeface="Arial"/>
                <a:sym typeface="Arial"/>
              </a:rPr>
              <a:t>GV chia lớp thành 2 nhóm, mỗi nhóm có 3 HS đại diện.</a:t>
            </a:r>
            <a:endParaRPr/>
          </a:p>
          <a:p>
            <a:pPr indent="-317500" lvl="0" marL="457200" rtl="0" algn="l">
              <a:lnSpc>
                <a:spcPct val="100000"/>
              </a:lnSpc>
              <a:spcBef>
                <a:spcPts val="0"/>
              </a:spcBef>
              <a:spcAft>
                <a:spcPts val="0"/>
              </a:spcAft>
              <a:buClr>
                <a:schemeClr val="accent2"/>
              </a:buClr>
              <a:buSzPts val="1400"/>
              <a:buFont typeface="Arial"/>
              <a:buChar char="●"/>
            </a:pPr>
            <a:r>
              <a:rPr lang="en-US" sz="1600">
                <a:solidFill>
                  <a:srgbClr val="231F20"/>
                </a:solidFill>
                <a:latin typeface="Arial"/>
                <a:ea typeface="Arial"/>
                <a:cs typeface="Arial"/>
                <a:sym typeface="Arial"/>
              </a:rPr>
              <a:t>Thể lệ trò chơi: </a:t>
            </a:r>
            <a:endParaRPr sz="1600">
              <a:solidFill>
                <a:srgbClr val="231F20"/>
              </a:solidFill>
              <a:latin typeface="Arial"/>
              <a:ea typeface="Arial"/>
              <a:cs typeface="Arial"/>
              <a:sym typeface="Arial"/>
            </a:endParaRPr>
          </a:p>
          <a:p>
            <a:pPr indent="0" lvl="0" marL="139700" rtl="0" algn="l">
              <a:lnSpc>
                <a:spcPct val="100000"/>
              </a:lnSpc>
              <a:spcBef>
                <a:spcPts val="0"/>
              </a:spcBef>
              <a:spcAft>
                <a:spcPts val="0"/>
              </a:spcAft>
              <a:buSzPts val="1400"/>
              <a:buNone/>
            </a:pPr>
            <a:r>
              <a:rPr lang="en-US" sz="1600">
                <a:solidFill>
                  <a:srgbClr val="231F20"/>
                </a:solidFill>
                <a:latin typeface="Arial"/>
                <a:ea typeface="Arial"/>
                <a:cs typeface="Arial"/>
                <a:sym typeface="Arial"/>
              </a:rPr>
              <a:t>	-2 nhóm sẽ thi đua kể tên những nhân vật có công lớn trong việc đấu tranh bảo vệ hoà bình ở Việt Nam hoặc trên thế giới. </a:t>
            </a:r>
            <a:endParaRPr/>
          </a:p>
          <a:p>
            <a:pPr indent="0" lvl="0" marL="139700" rtl="0" algn="just">
              <a:lnSpc>
                <a:spcPct val="100000"/>
              </a:lnSpc>
              <a:spcBef>
                <a:spcPts val="0"/>
              </a:spcBef>
              <a:spcAft>
                <a:spcPts val="0"/>
              </a:spcAft>
              <a:buSzPts val="1400"/>
              <a:buNone/>
            </a:pPr>
            <a:r>
              <a:rPr lang="en-US" sz="1600">
                <a:solidFill>
                  <a:srgbClr val="231F20"/>
                </a:solidFill>
                <a:latin typeface="Arial"/>
                <a:ea typeface="Arial"/>
                <a:cs typeface="Arial"/>
                <a:sym typeface="Arial"/>
              </a:rPr>
              <a:t>	-</a:t>
            </a:r>
            <a:r>
              <a:rPr lang="en-US" sz="1600">
                <a:solidFill>
                  <a:srgbClr val="020304"/>
                </a:solidFill>
                <a:latin typeface="Arial"/>
                <a:ea typeface="Arial"/>
                <a:cs typeface="Arial"/>
                <a:sym typeface="Arial"/>
              </a:rPr>
              <a:t>Mỗi thành viên của nhóm, mỗi lần chỉ được kể tên một nhân vật và tiến hành kể luân phiên với nhau. Các thành viên cùng nhóm sẽ hỗ trợ nhau khi tham gia trò chơi. </a:t>
            </a:r>
            <a:endParaRPr sz="1600">
              <a:solidFill>
                <a:srgbClr val="020304"/>
              </a:solidFill>
              <a:latin typeface="Arial"/>
              <a:ea typeface="Arial"/>
              <a:cs typeface="Arial"/>
              <a:sym typeface="Arial"/>
            </a:endParaRPr>
          </a:p>
          <a:p>
            <a:pPr indent="0" lvl="0" marL="139700" rtl="0" algn="l">
              <a:lnSpc>
                <a:spcPct val="100000"/>
              </a:lnSpc>
              <a:spcBef>
                <a:spcPts val="0"/>
              </a:spcBef>
              <a:spcAft>
                <a:spcPts val="0"/>
              </a:spcAft>
              <a:buSzPts val="1400"/>
              <a:buNone/>
            </a:pPr>
            <a:r>
              <a:rPr lang="en-US" sz="1600">
                <a:solidFill>
                  <a:srgbClr val="020304"/>
                </a:solidFill>
                <a:latin typeface="Arial"/>
                <a:ea typeface="Arial"/>
                <a:cs typeface="Arial"/>
                <a:sym typeface="Arial"/>
              </a:rPr>
              <a:t>	-Nhóm nào kể được nhiều tên nhân vật hơn sẽ giành chiến thắng.</a:t>
            </a:r>
            <a:endParaRPr sz="1600">
              <a:solidFill>
                <a:srgbClr val="020304"/>
              </a:solidFill>
              <a:latin typeface="Arial"/>
              <a:ea typeface="Arial"/>
              <a:cs typeface="Arial"/>
              <a:sym typeface="Arial"/>
            </a:endParaRPr>
          </a:p>
          <a:p>
            <a:pPr indent="-317500" lvl="0" marL="457200" rtl="0" algn="l">
              <a:lnSpc>
                <a:spcPct val="100000"/>
              </a:lnSpc>
              <a:spcBef>
                <a:spcPts val="0"/>
              </a:spcBef>
              <a:spcAft>
                <a:spcPts val="0"/>
              </a:spcAft>
              <a:buClr>
                <a:schemeClr val="accent2"/>
              </a:buClr>
              <a:buSzPts val="1400"/>
              <a:buFont typeface="Arial"/>
              <a:buChar char="●"/>
            </a:pPr>
            <a:r>
              <a:rPr lang="en-US" sz="1600">
                <a:solidFill>
                  <a:srgbClr val="020304"/>
                </a:solidFill>
                <a:latin typeface="Arial"/>
                <a:ea typeface="Arial"/>
                <a:cs typeface="Arial"/>
                <a:sym typeface="Arial"/>
              </a:rPr>
              <a:t>Thời gian: 4 phút.</a:t>
            </a:r>
            <a:endParaRPr sz="1200">
              <a:latin typeface="Arial"/>
              <a:ea typeface="Arial"/>
              <a:cs typeface="Arial"/>
              <a:sym typeface="Arial"/>
            </a:endParaRPr>
          </a:p>
        </p:txBody>
      </p:sp>
      <p:grpSp>
        <p:nvGrpSpPr>
          <p:cNvPr id="1158" name="Google Shape;1158;p4"/>
          <p:cNvGrpSpPr/>
          <p:nvPr/>
        </p:nvGrpSpPr>
        <p:grpSpPr>
          <a:xfrm>
            <a:off x="30584" y="3847390"/>
            <a:ext cx="1317148" cy="1058150"/>
            <a:chOff x="2073403" y="2758952"/>
            <a:chExt cx="455356" cy="365817"/>
          </a:xfrm>
        </p:grpSpPr>
        <p:sp>
          <p:nvSpPr>
            <p:cNvPr id="1159" name="Google Shape;1159;p4"/>
            <p:cNvSpPr/>
            <p:nvPr/>
          </p:nvSpPr>
          <p:spPr>
            <a:xfrm>
              <a:off x="2128606" y="2765526"/>
              <a:ext cx="344833" cy="344921"/>
            </a:xfrm>
            <a:custGeom>
              <a:rect b="b" l="l" r="r" t="t"/>
              <a:pathLst>
                <a:path extrusionOk="0" h="11753" w="11750">
                  <a:moveTo>
                    <a:pt x="5874" y="1"/>
                  </a:moveTo>
                  <a:cubicBezTo>
                    <a:pt x="2631" y="1"/>
                    <a:pt x="0" y="2630"/>
                    <a:pt x="0" y="5876"/>
                  </a:cubicBezTo>
                  <a:cubicBezTo>
                    <a:pt x="0" y="9121"/>
                    <a:pt x="2631" y="11752"/>
                    <a:pt x="5874" y="11752"/>
                  </a:cubicBezTo>
                  <a:cubicBezTo>
                    <a:pt x="9119" y="11752"/>
                    <a:pt x="11750" y="9119"/>
                    <a:pt x="11750" y="5876"/>
                  </a:cubicBezTo>
                  <a:cubicBezTo>
                    <a:pt x="11750" y="2630"/>
                    <a:pt x="9119" y="1"/>
                    <a:pt x="5874"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4"/>
            <p:cNvSpPr/>
            <p:nvPr/>
          </p:nvSpPr>
          <p:spPr>
            <a:xfrm>
              <a:off x="2383726" y="3044037"/>
              <a:ext cx="112342" cy="74161"/>
            </a:xfrm>
            <a:custGeom>
              <a:rect b="b" l="l" r="r" t="t"/>
              <a:pathLst>
                <a:path extrusionOk="0" h="2527" w="3828">
                  <a:moveTo>
                    <a:pt x="0" y="0"/>
                  </a:moveTo>
                  <a:lnTo>
                    <a:pt x="0" y="613"/>
                  </a:lnTo>
                  <a:cubicBezTo>
                    <a:pt x="0" y="1669"/>
                    <a:pt x="858" y="2527"/>
                    <a:pt x="1914" y="2527"/>
                  </a:cubicBezTo>
                  <a:cubicBezTo>
                    <a:pt x="2972" y="2527"/>
                    <a:pt x="3828" y="1669"/>
                    <a:pt x="3828" y="613"/>
                  </a:cubicBezTo>
                  <a:lnTo>
                    <a:pt x="3828" y="0"/>
                  </a:ln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4"/>
            <p:cNvSpPr/>
            <p:nvPr/>
          </p:nvSpPr>
          <p:spPr>
            <a:xfrm>
              <a:off x="2458123" y="3019649"/>
              <a:ext cx="63156" cy="67000"/>
            </a:xfrm>
            <a:custGeom>
              <a:rect b="b" l="l" r="r" t="t"/>
              <a:pathLst>
                <a:path extrusionOk="0" h="2283" w="2152">
                  <a:moveTo>
                    <a:pt x="1306" y="0"/>
                  </a:moveTo>
                  <a:cubicBezTo>
                    <a:pt x="1048" y="0"/>
                    <a:pt x="797" y="135"/>
                    <a:pt x="659" y="373"/>
                  </a:cubicBezTo>
                  <a:lnTo>
                    <a:pt x="204" y="1171"/>
                  </a:lnTo>
                  <a:cubicBezTo>
                    <a:pt x="1" y="1526"/>
                    <a:pt x="126" y="1979"/>
                    <a:pt x="479" y="2184"/>
                  </a:cubicBezTo>
                  <a:cubicBezTo>
                    <a:pt x="596" y="2251"/>
                    <a:pt x="723" y="2282"/>
                    <a:pt x="848" y="2282"/>
                  </a:cubicBezTo>
                  <a:cubicBezTo>
                    <a:pt x="1106" y="2282"/>
                    <a:pt x="1356" y="2148"/>
                    <a:pt x="1494" y="1909"/>
                  </a:cubicBezTo>
                  <a:lnTo>
                    <a:pt x="1949" y="1113"/>
                  </a:lnTo>
                  <a:cubicBezTo>
                    <a:pt x="2152" y="756"/>
                    <a:pt x="2027" y="301"/>
                    <a:pt x="1674" y="98"/>
                  </a:cubicBezTo>
                  <a:cubicBezTo>
                    <a:pt x="1557" y="32"/>
                    <a:pt x="1431" y="0"/>
                    <a:pt x="1306"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4"/>
            <p:cNvSpPr/>
            <p:nvPr/>
          </p:nvSpPr>
          <p:spPr>
            <a:xfrm>
              <a:off x="2388422" y="2926880"/>
              <a:ext cx="43669" cy="98373"/>
            </a:xfrm>
            <a:custGeom>
              <a:rect b="b" l="l" r="r" t="t"/>
              <a:pathLst>
                <a:path extrusionOk="0" h="3352" w="1488">
                  <a:moveTo>
                    <a:pt x="744" y="1"/>
                  </a:moveTo>
                  <a:cubicBezTo>
                    <a:pt x="334" y="1"/>
                    <a:pt x="1" y="334"/>
                    <a:pt x="1" y="744"/>
                  </a:cubicBezTo>
                  <a:lnTo>
                    <a:pt x="1" y="3351"/>
                  </a:lnTo>
                  <a:lnTo>
                    <a:pt x="1487" y="3351"/>
                  </a:lnTo>
                  <a:lnTo>
                    <a:pt x="1487" y="744"/>
                  </a:lnTo>
                  <a:cubicBezTo>
                    <a:pt x="1487" y="334"/>
                    <a:pt x="1154" y="1"/>
                    <a:pt x="74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4"/>
            <p:cNvSpPr/>
            <p:nvPr/>
          </p:nvSpPr>
          <p:spPr>
            <a:xfrm>
              <a:off x="2423522" y="2932838"/>
              <a:ext cx="71755" cy="101073"/>
            </a:xfrm>
            <a:custGeom>
              <a:rect b="b" l="l" r="r" t="t"/>
              <a:pathLst>
                <a:path extrusionOk="0" h="3444" w="2445">
                  <a:moveTo>
                    <a:pt x="1604" y="0"/>
                  </a:moveTo>
                  <a:cubicBezTo>
                    <a:pt x="1303" y="0"/>
                    <a:pt x="1020" y="186"/>
                    <a:pt x="908" y="485"/>
                  </a:cubicBezTo>
                  <a:lnTo>
                    <a:pt x="1" y="2928"/>
                  </a:lnTo>
                  <a:lnTo>
                    <a:pt x="1393" y="3444"/>
                  </a:lnTo>
                  <a:lnTo>
                    <a:pt x="2301" y="1001"/>
                  </a:lnTo>
                  <a:cubicBezTo>
                    <a:pt x="2444" y="618"/>
                    <a:pt x="2248" y="191"/>
                    <a:pt x="1863" y="47"/>
                  </a:cubicBezTo>
                  <a:cubicBezTo>
                    <a:pt x="1778" y="15"/>
                    <a:pt x="1690" y="0"/>
                    <a:pt x="1604"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4"/>
            <p:cNvSpPr/>
            <p:nvPr/>
          </p:nvSpPr>
          <p:spPr>
            <a:xfrm>
              <a:off x="2105949" y="3044037"/>
              <a:ext cx="112342" cy="74161"/>
            </a:xfrm>
            <a:custGeom>
              <a:rect b="b" l="l" r="r" t="t"/>
              <a:pathLst>
                <a:path extrusionOk="0" h="2527" w="3828">
                  <a:moveTo>
                    <a:pt x="0" y="0"/>
                  </a:moveTo>
                  <a:lnTo>
                    <a:pt x="0" y="613"/>
                  </a:lnTo>
                  <a:cubicBezTo>
                    <a:pt x="0" y="1669"/>
                    <a:pt x="858" y="2527"/>
                    <a:pt x="1914" y="2527"/>
                  </a:cubicBezTo>
                  <a:cubicBezTo>
                    <a:pt x="2971" y="2527"/>
                    <a:pt x="3827" y="1669"/>
                    <a:pt x="3827" y="613"/>
                  </a:cubicBezTo>
                  <a:lnTo>
                    <a:pt x="3827" y="0"/>
                  </a:ln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4"/>
            <p:cNvSpPr/>
            <p:nvPr/>
          </p:nvSpPr>
          <p:spPr>
            <a:xfrm>
              <a:off x="2080769" y="3019649"/>
              <a:ext cx="63215" cy="67000"/>
            </a:xfrm>
            <a:custGeom>
              <a:rect b="b" l="l" r="r" t="t"/>
              <a:pathLst>
                <a:path extrusionOk="0" h="2283" w="2154">
                  <a:moveTo>
                    <a:pt x="848" y="0"/>
                  </a:moveTo>
                  <a:cubicBezTo>
                    <a:pt x="723" y="0"/>
                    <a:pt x="597" y="32"/>
                    <a:pt x="480" y="98"/>
                  </a:cubicBezTo>
                  <a:cubicBezTo>
                    <a:pt x="123" y="301"/>
                    <a:pt x="0" y="756"/>
                    <a:pt x="205" y="1113"/>
                  </a:cubicBezTo>
                  <a:lnTo>
                    <a:pt x="660" y="1909"/>
                  </a:lnTo>
                  <a:cubicBezTo>
                    <a:pt x="798" y="2148"/>
                    <a:pt x="1048" y="2282"/>
                    <a:pt x="1306" y="2282"/>
                  </a:cubicBezTo>
                  <a:cubicBezTo>
                    <a:pt x="1431" y="2282"/>
                    <a:pt x="1558" y="2251"/>
                    <a:pt x="1675" y="2184"/>
                  </a:cubicBezTo>
                  <a:cubicBezTo>
                    <a:pt x="2028" y="1979"/>
                    <a:pt x="2153" y="1526"/>
                    <a:pt x="1950" y="1171"/>
                  </a:cubicBezTo>
                  <a:lnTo>
                    <a:pt x="1495" y="373"/>
                  </a:lnTo>
                  <a:cubicBezTo>
                    <a:pt x="1357" y="135"/>
                    <a:pt x="1106" y="0"/>
                    <a:pt x="848"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4"/>
            <p:cNvSpPr/>
            <p:nvPr/>
          </p:nvSpPr>
          <p:spPr>
            <a:xfrm>
              <a:off x="2169957" y="2926880"/>
              <a:ext cx="43669" cy="98373"/>
            </a:xfrm>
            <a:custGeom>
              <a:rect b="b" l="l" r="r" t="t"/>
              <a:pathLst>
                <a:path extrusionOk="0" h="3352" w="1488">
                  <a:moveTo>
                    <a:pt x="744" y="1"/>
                  </a:moveTo>
                  <a:cubicBezTo>
                    <a:pt x="334" y="1"/>
                    <a:pt x="1" y="334"/>
                    <a:pt x="1" y="744"/>
                  </a:cubicBezTo>
                  <a:lnTo>
                    <a:pt x="1" y="3351"/>
                  </a:lnTo>
                  <a:lnTo>
                    <a:pt x="1487" y="3351"/>
                  </a:lnTo>
                  <a:lnTo>
                    <a:pt x="1487" y="744"/>
                  </a:lnTo>
                  <a:cubicBezTo>
                    <a:pt x="1487" y="334"/>
                    <a:pt x="1154" y="1"/>
                    <a:pt x="74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4"/>
            <p:cNvSpPr/>
            <p:nvPr/>
          </p:nvSpPr>
          <p:spPr>
            <a:xfrm>
              <a:off x="2106800" y="2932838"/>
              <a:ext cx="71725" cy="101073"/>
            </a:xfrm>
            <a:custGeom>
              <a:rect b="b" l="l" r="r" t="t"/>
              <a:pathLst>
                <a:path extrusionOk="0" h="3444" w="2444">
                  <a:moveTo>
                    <a:pt x="840" y="0"/>
                  </a:moveTo>
                  <a:cubicBezTo>
                    <a:pt x="754" y="0"/>
                    <a:pt x="666" y="15"/>
                    <a:pt x="581" y="47"/>
                  </a:cubicBezTo>
                  <a:cubicBezTo>
                    <a:pt x="197" y="191"/>
                    <a:pt x="0" y="618"/>
                    <a:pt x="142" y="1001"/>
                  </a:cubicBezTo>
                  <a:lnTo>
                    <a:pt x="1051" y="3444"/>
                  </a:lnTo>
                  <a:lnTo>
                    <a:pt x="2443" y="2928"/>
                  </a:lnTo>
                  <a:lnTo>
                    <a:pt x="1534" y="485"/>
                  </a:lnTo>
                  <a:cubicBezTo>
                    <a:pt x="1424" y="186"/>
                    <a:pt x="1141" y="0"/>
                    <a:pt x="840"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4"/>
            <p:cNvSpPr/>
            <p:nvPr/>
          </p:nvSpPr>
          <p:spPr>
            <a:xfrm>
              <a:off x="2178644" y="2856240"/>
              <a:ext cx="65973" cy="52532"/>
            </a:xfrm>
            <a:custGeom>
              <a:rect b="b" l="l" r="r" t="t"/>
              <a:pathLst>
                <a:path extrusionOk="0" h="1790" w="2248">
                  <a:moveTo>
                    <a:pt x="1125" y="1"/>
                  </a:moveTo>
                  <a:cubicBezTo>
                    <a:pt x="504" y="1"/>
                    <a:pt x="0" y="402"/>
                    <a:pt x="0" y="894"/>
                  </a:cubicBezTo>
                  <a:cubicBezTo>
                    <a:pt x="0" y="1388"/>
                    <a:pt x="504" y="1789"/>
                    <a:pt x="1125" y="1789"/>
                  </a:cubicBezTo>
                  <a:cubicBezTo>
                    <a:pt x="1743" y="1789"/>
                    <a:pt x="2247" y="1388"/>
                    <a:pt x="2247" y="894"/>
                  </a:cubicBezTo>
                  <a:cubicBezTo>
                    <a:pt x="2247" y="400"/>
                    <a:pt x="1743" y="1"/>
                    <a:pt x="1125"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4"/>
            <p:cNvSpPr/>
            <p:nvPr/>
          </p:nvSpPr>
          <p:spPr>
            <a:xfrm>
              <a:off x="2357401" y="2856240"/>
              <a:ext cx="65973" cy="52532"/>
            </a:xfrm>
            <a:custGeom>
              <a:rect b="b" l="l" r="r" t="t"/>
              <a:pathLst>
                <a:path extrusionOk="0" h="1790" w="2248">
                  <a:moveTo>
                    <a:pt x="1125" y="1"/>
                  </a:moveTo>
                  <a:cubicBezTo>
                    <a:pt x="504" y="1"/>
                    <a:pt x="0" y="402"/>
                    <a:pt x="0" y="894"/>
                  </a:cubicBezTo>
                  <a:cubicBezTo>
                    <a:pt x="0" y="1388"/>
                    <a:pt x="504" y="1789"/>
                    <a:pt x="1125" y="1789"/>
                  </a:cubicBezTo>
                  <a:cubicBezTo>
                    <a:pt x="1743" y="1789"/>
                    <a:pt x="2247" y="1388"/>
                    <a:pt x="2247" y="894"/>
                  </a:cubicBezTo>
                  <a:cubicBezTo>
                    <a:pt x="2247" y="400"/>
                    <a:pt x="1743" y="1"/>
                    <a:pt x="1125"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4"/>
            <p:cNvSpPr/>
            <p:nvPr/>
          </p:nvSpPr>
          <p:spPr>
            <a:xfrm>
              <a:off x="2420235" y="2998019"/>
              <a:ext cx="63185" cy="67000"/>
            </a:xfrm>
            <a:custGeom>
              <a:rect b="b" l="l" r="r" t="t"/>
              <a:pathLst>
                <a:path extrusionOk="0" h="2283" w="2153">
                  <a:moveTo>
                    <a:pt x="1305" y="1"/>
                  </a:moveTo>
                  <a:cubicBezTo>
                    <a:pt x="1047" y="1"/>
                    <a:pt x="796" y="135"/>
                    <a:pt x="658" y="374"/>
                  </a:cubicBezTo>
                  <a:lnTo>
                    <a:pt x="202" y="1170"/>
                  </a:lnTo>
                  <a:cubicBezTo>
                    <a:pt x="0" y="1527"/>
                    <a:pt x="123" y="1980"/>
                    <a:pt x="479" y="2185"/>
                  </a:cubicBezTo>
                  <a:cubicBezTo>
                    <a:pt x="594" y="2251"/>
                    <a:pt x="721" y="2282"/>
                    <a:pt x="846" y="2282"/>
                  </a:cubicBezTo>
                  <a:cubicBezTo>
                    <a:pt x="1104" y="2282"/>
                    <a:pt x="1355" y="2148"/>
                    <a:pt x="1493" y="1910"/>
                  </a:cubicBezTo>
                  <a:lnTo>
                    <a:pt x="1948" y="1114"/>
                  </a:lnTo>
                  <a:cubicBezTo>
                    <a:pt x="2153" y="755"/>
                    <a:pt x="2028" y="302"/>
                    <a:pt x="1673" y="99"/>
                  </a:cubicBezTo>
                  <a:cubicBezTo>
                    <a:pt x="1556" y="32"/>
                    <a:pt x="1430" y="1"/>
                    <a:pt x="1305"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4"/>
            <p:cNvSpPr/>
            <p:nvPr/>
          </p:nvSpPr>
          <p:spPr>
            <a:xfrm>
              <a:off x="2375597" y="3019238"/>
              <a:ext cx="70581" cy="43669"/>
            </a:xfrm>
            <a:custGeom>
              <a:rect b="b" l="l" r="r" t="t"/>
              <a:pathLst>
                <a:path extrusionOk="0" h="1488" w="2405">
                  <a:moveTo>
                    <a:pt x="744" y="1"/>
                  </a:moveTo>
                  <a:cubicBezTo>
                    <a:pt x="334" y="1"/>
                    <a:pt x="1" y="334"/>
                    <a:pt x="1" y="744"/>
                  </a:cubicBezTo>
                  <a:cubicBezTo>
                    <a:pt x="1" y="1154"/>
                    <a:pt x="334" y="1487"/>
                    <a:pt x="744" y="1487"/>
                  </a:cubicBezTo>
                  <a:lnTo>
                    <a:pt x="1661" y="1487"/>
                  </a:lnTo>
                  <a:cubicBezTo>
                    <a:pt x="2071" y="1487"/>
                    <a:pt x="2405" y="1154"/>
                    <a:pt x="2405" y="744"/>
                  </a:cubicBezTo>
                  <a:cubicBezTo>
                    <a:pt x="2405" y="332"/>
                    <a:pt x="2075" y="1"/>
                    <a:pt x="1661"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4"/>
            <p:cNvSpPr/>
            <p:nvPr/>
          </p:nvSpPr>
          <p:spPr>
            <a:xfrm>
              <a:off x="2118628" y="2998019"/>
              <a:ext cx="63215" cy="67000"/>
            </a:xfrm>
            <a:custGeom>
              <a:rect b="b" l="l" r="r" t="t"/>
              <a:pathLst>
                <a:path extrusionOk="0" h="2283" w="2154">
                  <a:moveTo>
                    <a:pt x="848" y="1"/>
                  </a:moveTo>
                  <a:cubicBezTo>
                    <a:pt x="723" y="1"/>
                    <a:pt x="597" y="32"/>
                    <a:pt x="480" y="99"/>
                  </a:cubicBezTo>
                  <a:cubicBezTo>
                    <a:pt x="123" y="302"/>
                    <a:pt x="0" y="755"/>
                    <a:pt x="205" y="1114"/>
                  </a:cubicBezTo>
                  <a:lnTo>
                    <a:pt x="660" y="1910"/>
                  </a:lnTo>
                  <a:cubicBezTo>
                    <a:pt x="798" y="2148"/>
                    <a:pt x="1049" y="2282"/>
                    <a:pt x="1307" y="2282"/>
                  </a:cubicBezTo>
                  <a:cubicBezTo>
                    <a:pt x="1432" y="2282"/>
                    <a:pt x="1558" y="2251"/>
                    <a:pt x="1675" y="2185"/>
                  </a:cubicBezTo>
                  <a:cubicBezTo>
                    <a:pt x="2028" y="1980"/>
                    <a:pt x="2153" y="1527"/>
                    <a:pt x="1950" y="1170"/>
                  </a:cubicBezTo>
                  <a:lnTo>
                    <a:pt x="1495" y="374"/>
                  </a:lnTo>
                  <a:cubicBezTo>
                    <a:pt x="1357" y="135"/>
                    <a:pt x="1106" y="1"/>
                    <a:pt x="848"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4"/>
            <p:cNvSpPr/>
            <p:nvPr/>
          </p:nvSpPr>
          <p:spPr>
            <a:xfrm>
              <a:off x="2155841" y="3019238"/>
              <a:ext cx="70610" cy="43669"/>
            </a:xfrm>
            <a:custGeom>
              <a:rect b="b" l="l" r="r" t="t"/>
              <a:pathLst>
                <a:path extrusionOk="0" h="1488" w="2406">
                  <a:moveTo>
                    <a:pt x="743" y="1"/>
                  </a:moveTo>
                  <a:cubicBezTo>
                    <a:pt x="332" y="1"/>
                    <a:pt x="0" y="332"/>
                    <a:pt x="0" y="744"/>
                  </a:cubicBezTo>
                  <a:cubicBezTo>
                    <a:pt x="0" y="1154"/>
                    <a:pt x="333" y="1487"/>
                    <a:pt x="743" y="1487"/>
                  </a:cubicBezTo>
                  <a:lnTo>
                    <a:pt x="1662" y="1487"/>
                  </a:lnTo>
                  <a:cubicBezTo>
                    <a:pt x="2073" y="1487"/>
                    <a:pt x="2406" y="1154"/>
                    <a:pt x="2406" y="744"/>
                  </a:cubicBezTo>
                  <a:cubicBezTo>
                    <a:pt x="2406" y="334"/>
                    <a:pt x="2073" y="1"/>
                    <a:pt x="1662"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4"/>
            <p:cNvSpPr/>
            <p:nvPr/>
          </p:nvSpPr>
          <p:spPr>
            <a:xfrm>
              <a:off x="2073403" y="2790736"/>
              <a:ext cx="455356" cy="334033"/>
            </a:xfrm>
            <a:custGeom>
              <a:rect b="b" l="l" r="r" t="t"/>
              <a:pathLst>
                <a:path extrusionOk="0" h="11382" w="15516">
                  <a:moveTo>
                    <a:pt x="1976" y="5066"/>
                  </a:moveTo>
                  <a:cubicBezTo>
                    <a:pt x="2186" y="5066"/>
                    <a:pt x="2387" y="5193"/>
                    <a:pt x="2466" y="5404"/>
                  </a:cubicBezTo>
                  <a:lnTo>
                    <a:pt x="3069" y="7025"/>
                  </a:lnTo>
                  <a:lnTo>
                    <a:pt x="3069" y="7114"/>
                  </a:lnTo>
                  <a:cubicBezTo>
                    <a:pt x="2885" y="6935"/>
                    <a:pt x="2640" y="6839"/>
                    <a:pt x="2390" y="6839"/>
                  </a:cubicBezTo>
                  <a:cubicBezTo>
                    <a:pt x="2235" y="6839"/>
                    <a:pt x="2078" y="6876"/>
                    <a:pt x="1934" y="6953"/>
                  </a:cubicBezTo>
                  <a:lnTo>
                    <a:pt x="1492" y="5766"/>
                  </a:lnTo>
                  <a:cubicBezTo>
                    <a:pt x="1389" y="5498"/>
                    <a:pt x="1526" y="5199"/>
                    <a:pt x="1798" y="5098"/>
                  </a:cubicBezTo>
                  <a:cubicBezTo>
                    <a:pt x="1856" y="5076"/>
                    <a:pt x="1917" y="5066"/>
                    <a:pt x="1976" y="5066"/>
                  </a:cubicBezTo>
                  <a:close/>
                  <a:moveTo>
                    <a:pt x="13535" y="5064"/>
                  </a:moveTo>
                  <a:cubicBezTo>
                    <a:pt x="13595" y="5064"/>
                    <a:pt x="13656" y="5075"/>
                    <a:pt x="13715" y="5096"/>
                  </a:cubicBezTo>
                  <a:cubicBezTo>
                    <a:pt x="13986" y="5199"/>
                    <a:pt x="14123" y="5498"/>
                    <a:pt x="14022" y="5767"/>
                  </a:cubicBezTo>
                  <a:lnTo>
                    <a:pt x="13580" y="6955"/>
                  </a:lnTo>
                  <a:cubicBezTo>
                    <a:pt x="13433" y="6877"/>
                    <a:pt x="13276" y="6840"/>
                    <a:pt x="13121" y="6840"/>
                  </a:cubicBezTo>
                  <a:cubicBezTo>
                    <a:pt x="12869" y="6840"/>
                    <a:pt x="12624" y="6937"/>
                    <a:pt x="12444" y="7114"/>
                  </a:cubicBezTo>
                  <a:lnTo>
                    <a:pt x="12444" y="7025"/>
                  </a:lnTo>
                  <a:lnTo>
                    <a:pt x="13047" y="5404"/>
                  </a:lnTo>
                  <a:lnTo>
                    <a:pt x="13047" y="5402"/>
                  </a:lnTo>
                  <a:cubicBezTo>
                    <a:pt x="13124" y="5192"/>
                    <a:pt x="13324" y="5064"/>
                    <a:pt x="13535" y="5064"/>
                  </a:cubicBezTo>
                  <a:close/>
                  <a:moveTo>
                    <a:pt x="4031" y="4864"/>
                  </a:moveTo>
                  <a:cubicBezTo>
                    <a:pt x="4318" y="4864"/>
                    <a:pt x="4550" y="5096"/>
                    <a:pt x="4550" y="5383"/>
                  </a:cubicBezTo>
                  <a:lnTo>
                    <a:pt x="4550" y="7565"/>
                  </a:lnTo>
                  <a:cubicBezTo>
                    <a:pt x="4530" y="7563"/>
                    <a:pt x="4497" y="7561"/>
                    <a:pt x="4470" y="7561"/>
                  </a:cubicBezTo>
                  <a:lnTo>
                    <a:pt x="3508" y="7561"/>
                  </a:lnTo>
                  <a:cubicBezTo>
                    <a:pt x="3513" y="6837"/>
                    <a:pt x="3513" y="6109"/>
                    <a:pt x="3513" y="5383"/>
                  </a:cubicBezTo>
                  <a:cubicBezTo>
                    <a:pt x="3513" y="5096"/>
                    <a:pt x="3745" y="4864"/>
                    <a:pt x="4031" y="4864"/>
                  </a:cubicBezTo>
                  <a:close/>
                  <a:moveTo>
                    <a:pt x="11478" y="4864"/>
                  </a:moveTo>
                  <a:cubicBezTo>
                    <a:pt x="11767" y="4864"/>
                    <a:pt x="11999" y="5096"/>
                    <a:pt x="11999" y="5383"/>
                  </a:cubicBezTo>
                  <a:lnTo>
                    <a:pt x="11999" y="7563"/>
                  </a:lnTo>
                  <a:cubicBezTo>
                    <a:pt x="11987" y="7562"/>
                    <a:pt x="11817" y="7562"/>
                    <a:pt x="11617" y="7562"/>
                  </a:cubicBezTo>
                  <a:cubicBezTo>
                    <a:pt x="11334" y="7562"/>
                    <a:pt x="10993" y="7563"/>
                    <a:pt x="10959" y="7565"/>
                  </a:cubicBezTo>
                  <a:lnTo>
                    <a:pt x="10959" y="5383"/>
                  </a:lnTo>
                  <a:cubicBezTo>
                    <a:pt x="10959" y="5096"/>
                    <a:pt x="11193" y="4864"/>
                    <a:pt x="11478" y="4864"/>
                  </a:cubicBezTo>
                  <a:close/>
                  <a:moveTo>
                    <a:pt x="4470" y="8009"/>
                  </a:moveTo>
                  <a:cubicBezTo>
                    <a:pt x="4757" y="8009"/>
                    <a:pt x="4987" y="8245"/>
                    <a:pt x="4987" y="8529"/>
                  </a:cubicBezTo>
                  <a:lnTo>
                    <a:pt x="4987" y="8530"/>
                  </a:lnTo>
                  <a:cubicBezTo>
                    <a:pt x="4986" y="8812"/>
                    <a:pt x="4757" y="9048"/>
                    <a:pt x="4470" y="9048"/>
                  </a:cubicBezTo>
                  <a:lnTo>
                    <a:pt x="3547" y="9048"/>
                  </a:lnTo>
                  <a:cubicBezTo>
                    <a:pt x="3257" y="9044"/>
                    <a:pt x="3029" y="8809"/>
                    <a:pt x="3029" y="8529"/>
                  </a:cubicBezTo>
                  <a:cubicBezTo>
                    <a:pt x="3031" y="8245"/>
                    <a:pt x="3265" y="8009"/>
                    <a:pt x="3551" y="8009"/>
                  </a:cubicBezTo>
                  <a:close/>
                  <a:moveTo>
                    <a:pt x="11962" y="8011"/>
                  </a:moveTo>
                  <a:cubicBezTo>
                    <a:pt x="12247" y="8011"/>
                    <a:pt x="12479" y="8243"/>
                    <a:pt x="12479" y="8530"/>
                  </a:cubicBezTo>
                  <a:cubicBezTo>
                    <a:pt x="12479" y="8814"/>
                    <a:pt x="12249" y="9048"/>
                    <a:pt x="11963" y="9050"/>
                  </a:cubicBezTo>
                  <a:lnTo>
                    <a:pt x="11041" y="9050"/>
                  </a:lnTo>
                  <a:cubicBezTo>
                    <a:pt x="10750" y="9050"/>
                    <a:pt x="10521" y="8810"/>
                    <a:pt x="10521" y="8530"/>
                  </a:cubicBezTo>
                  <a:lnTo>
                    <a:pt x="10521" y="8529"/>
                  </a:lnTo>
                  <a:cubicBezTo>
                    <a:pt x="10523" y="8243"/>
                    <a:pt x="10754" y="8011"/>
                    <a:pt x="11041" y="8011"/>
                  </a:cubicBezTo>
                  <a:close/>
                  <a:moveTo>
                    <a:pt x="2390" y="7287"/>
                  </a:moveTo>
                  <a:cubicBezTo>
                    <a:pt x="2571" y="7287"/>
                    <a:pt x="2747" y="7381"/>
                    <a:pt x="2842" y="7548"/>
                  </a:cubicBezTo>
                  <a:lnTo>
                    <a:pt x="2963" y="7761"/>
                  </a:lnTo>
                  <a:cubicBezTo>
                    <a:pt x="2724" y="7942"/>
                    <a:pt x="2585" y="8230"/>
                    <a:pt x="2585" y="8529"/>
                  </a:cubicBezTo>
                  <a:cubicBezTo>
                    <a:pt x="2585" y="8739"/>
                    <a:pt x="2654" y="8947"/>
                    <a:pt x="2783" y="9118"/>
                  </a:cubicBezTo>
                  <a:cubicBezTo>
                    <a:pt x="2613" y="9099"/>
                    <a:pt x="2472" y="8998"/>
                    <a:pt x="2394" y="8862"/>
                  </a:cubicBezTo>
                  <a:lnTo>
                    <a:pt x="1938" y="8064"/>
                  </a:lnTo>
                  <a:cubicBezTo>
                    <a:pt x="1792" y="7809"/>
                    <a:pt x="1892" y="7493"/>
                    <a:pt x="2132" y="7355"/>
                  </a:cubicBezTo>
                  <a:cubicBezTo>
                    <a:pt x="2214" y="7309"/>
                    <a:pt x="2302" y="7287"/>
                    <a:pt x="2390" y="7287"/>
                  </a:cubicBezTo>
                  <a:close/>
                  <a:moveTo>
                    <a:pt x="13127" y="7287"/>
                  </a:moveTo>
                  <a:cubicBezTo>
                    <a:pt x="13214" y="7287"/>
                    <a:pt x="13302" y="7308"/>
                    <a:pt x="13382" y="7353"/>
                  </a:cubicBezTo>
                  <a:cubicBezTo>
                    <a:pt x="13629" y="7495"/>
                    <a:pt x="13716" y="7813"/>
                    <a:pt x="13573" y="8062"/>
                  </a:cubicBezTo>
                  <a:lnTo>
                    <a:pt x="13118" y="8858"/>
                  </a:lnTo>
                  <a:cubicBezTo>
                    <a:pt x="13040" y="8995"/>
                    <a:pt x="12901" y="9096"/>
                    <a:pt x="12727" y="9118"/>
                  </a:cubicBezTo>
                  <a:cubicBezTo>
                    <a:pt x="12866" y="8935"/>
                    <a:pt x="12924" y="8740"/>
                    <a:pt x="12927" y="8529"/>
                  </a:cubicBezTo>
                  <a:cubicBezTo>
                    <a:pt x="12922" y="8508"/>
                    <a:pt x="12941" y="8062"/>
                    <a:pt x="12548" y="7761"/>
                  </a:cubicBezTo>
                  <a:lnTo>
                    <a:pt x="12672" y="7548"/>
                  </a:lnTo>
                  <a:cubicBezTo>
                    <a:pt x="12769" y="7379"/>
                    <a:pt x="12946" y="7287"/>
                    <a:pt x="13127" y="7287"/>
                  </a:cubicBezTo>
                  <a:close/>
                  <a:moveTo>
                    <a:pt x="14413" y="8024"/>
                  </a:moveTo>
                  <a:cubicBezTo>
                    <a:pt x="14501" y="8024"/>
                    <a:pt x="14590" y="8046"/>
                    <a:pt x="14671" y="8093"/>
                  </a:cubicBezTo>
                  <a:cubicBezTo>
                    <a:pt x="14919" y="8235"/>
                    <a:pt x="15006" y="8554"/>
                    <a:pt x="14863" y="8802"/>
                  </a:cubicBezTo>
                  <a:lnTo>
                    <a:pt x="14408" y="9598"/>
                  </a:lnTo>
                  <a:cubicBezTo>
                    <a:pt x="14312" y="9765"/>
                    <a:pt x="14137" y="9859"/>
                    <a:pt x="13958" y="9859"/>
                  </a:cubicBezTo>
                  <a:cubicBezTo>
                    <a:pt x="13870" y="9859"/>
                    <a:pt x="13781" y="9837"/>
                    <a:pt x="13699" y="9789"/>
                  </a:cubicBezTo>
                  <a:cubicBezTo>
                    <a:pt x="13465" y="9656"/>
                    <a:pt x="13375" y="9367"/>
                    <a:pt x="13482" y="9128"/>
                  </a:cubicBezTo>
                  <a:cubicBezTo>
                    <a:pt x="13501" y="9085"/>
                    <a:pt x="13486" y="9120"/>
                    <a:pt x="13961" y="8284"/>
                  </a:cubicBezTo>
                  <a:cubicBezTo>
                    <a:pt x="14056" y="8118"/>
                    <a:pt x="14232" y="8024"/>
                    <a:pt x="14413" y="8024"/>
                  </a:cubicBezTo>
                  <a:close/>
                  <a:moveTo>
                    <a:pt x="1099" y="8024"/>
                  </a:moveTo>
                  <a:cubicBezTo>
                    <a:pt x="1279" y="8024"/>
                    <a:pt x="1453" y="8118"/>
                    <a:pt x="1550" y="8284"/>
                  </a:cubicBezTo>
                  <a:lnTo>
                    <a:pt x="2004" y="9082"/>
                  </a:lnTo>
                  <a:cubicBezTo>
                    <a:pt x="2013" y="9096"/>
                    <a:pt x="2021" y="9113"/>
                    <a:pt x="2028" y="9128"/>
                  </a:cubicBezTo>
                  <a:cubicBezTo>
                    <a:pt x="2030" y="9130"/>
                    <a:pt x="2030" y="9132"/>
                    <a:pt x="2030" y="9135"/>
                  </a:cubicBezTo>
                  <a:cubicBezTo>
                    <a:pt x="2037" y="9149"/>
                    <a:pt x="2040" y="9162"/>
                    <a:pt x="2047" y="9178"/>
                  </a:cubicBezTo>
                  <a:lnTo>
                    <a:pt x="2047" y="9179"/>
                  </a:lnTo>
                  <a:cubicBezTo>
                    <a:pt x="2112" y="9376"/>
                    <a:pt x="2052" y="9595"/>
                    <a:pt x="1898" y="9728"/>
                  </a:cubicBezTo>
                  <a:lnTo>
                    <a:pt x="1895" y="9731"/>
                  </a:lnTo>
                  <a:cubicBezTo>
                    <a:pt x="1797" y="9818"/>
                    <a:pt x="1676" y="9860"/>
                    <a:pt x="1555" y="9860"/>
                  </a:cubicBezTo>
                  <a:cubicBezTo>
                    <a:pt x="1376" y="9860"/>
                    <a:pt x="1198" y="9768"/>
                    <a:pt x="1101" y="9598"/>
                  </a:cubicBezTo>
                  <a:lnTo>
                    <a:pt x="646" y="8802"/>
                  </a:lnTo>
                  <a:cubicBezTo>
                    <a:pt x="506" y="8551"/>
                    <a:pt x="593" y="8233"/>
                    <a:pt x="841" y="8093"/>
                  </a:cubicBezTo>
                  <a:cubicBezTo>
                    <a:pt x="922" y="8046"/>
                    <a:pt x="1011" y="8024"/>
                    <a:pt x="1099" y="8024"/>
                  </a:cubicBezTo>
                  <a:close/>
                  <a:moveTo>
                    <a:pt x="3289" y="9461"/>
                  </a:moveTo>
                  <a:cubicBezTo>
                    <a:pt x="3375" y="9485"/>
                    <a:pt x="3465" y="9497"/>
                    <a:pt x="3551" y="9497"/>
                  </a:cubicBezTo>
                  <a:lnTo>
                    <a:pt x="4468" y="9497"/>
                  </a:lnTo>
                  <a:cubicBezTo>
                    <a:pt x="4543" y="9497"/>
                    <a:pt x="4622" y="9487"/>
                    <a:pt x="4697" y="9470"/>
                  </a:cubicBezTo>
                  <a:lnTo>
                    <a:pt x="4697" y="9470"/>
                  </a:lnTo>
                  <a:cubicBezTo>
                    <a:pt x="4589" y="10297"/>
                    <a:pt x="3875" y="10932"/>
                    <a:pt x="3026" y="10932"/>
                  </a:cubicBezTo>
                  <a:cubicBezTo>
                    <a:pt x="2505" y="10932"/>
                    <a:pt x="2020" y="10692"/>
                    <a:pt x="1704" y="10297"/>
                  </a:cubicBezTo>
                  <a:cubicBezTo>
                    <a:pt x="2110" y="10232"/>
                    <a:pt x="2433" y="9916"/>
                    <a:pt x="2507" y="9509"/>
                  </a:cubicBezTo>
                  <a:cubicBezTo>
                    <a:pt x="2618" y="9551"/>
                    <a:pt x="2732" y="9570"/>
                    <a:pt x="2844" y="9570"/>
                  </a:cubicBezTo>
                  <a:cubicBezTo>
                    <a:pt x="3000" y="9570"/>
                    <a:pt x="3153" y="9532"/>
                    <a:pt x="3289" y="9461"/>
                  </a:cubicBezTo>
                  <a:close/>
                  <a:moveTo>
                    <a:pt x="12223" y="9460"/>
                  </a:moveTo>
                  <a:cubicBezTo>
                    <a:pt x="12361" y="9531"/>
                    <a:pt x="12513" y="9568"/>
                    <a:pt x="12668" y="9568"/>
                  </a:cubicBezTo>
                  <a:cubicBezTo>
                    <a:pt x="12781" y="9568"/>
                    <a:pt x="12896" y="9548"/>
                    <a:pt x="13007" y="9506"/>
                  </a:cubicBezTo>
                  <a:cubicBezTo>
                    <a:pt x="13083" y="9926"/>
                    <a:pt x="13414" y="10232"/>
                    <a:pt x="13810" y="10293"/>
                  </a:cubicBezTo>
                  <a:cubicBezTo>
                    <a:pt x="13493" y="10692"/>
                    <a:pt x="13007" y="10932"/>
                    <a:pt x="12488" y="10932"/>
                  </a:cubicBezTo>
                  <a:cubicBezTo>
                    <a:pt x="11630" y="10932"/>
                    <a:pt x="10923" y="10290"/>
                    <a:pt x="10814" y="9468"/>
                  </a:cubicBezTo>
                  <a:lnTo>
                    <a:pt x="10814" y="9468"/>
                  </a:lnTo>
                  <a:cubicBezTo>
                    <a:pt x="10887" y="9485"/>
                    <a:pt x="10966" y="9496"/>
                    <a:pt x="11043" y="9496"/>
                  </a:cubicBezTo>
                  <a:lnTo>
                    <a:pt x="11962" y="9496"/>
                  </a:lnTo>
                  <a:cubicBezTo>
                    <a:pt x="12047" y="9496"/>
                    <a:pt x="12136" y="9485"/>
                    <a:pt x="12223" y="9460"/>
                  </a:cubicBezTo>
                  <a:close/>
                  <a:moveTo>
                    <a:pt x="11152" y="0"/>
                  </a:moveTo>
                  <a:cubicBezTo>
                    <a:pt x="11082" y="0"/>
                    <a:pt x="11012" y="33"/>
                    <a:pt x="10967" y="95"/>
                  </a:cubicBezTo>
                  <a:cubicBezTo>
                    <a:pt x="10897" y="194"/>
                    <a:pt x="10921" y="334"/>
                    <a:pt x="11020" y="406"/>
                  </a:cubicBezTo>
                  <a:cubicBezTo>
                    <a:pt x="11721" y="903"/>
                    <a:pt x="12309" y="1564"/>
                    <a:pt x="12719" y="2316"/>
                  </a:cubicBezTo>
                  <a:cubicBezTo>
                    <a:pt x="13112" y="3036"/>
                    <a:pt x="13339" y="3815"/>
                    <a:pt x="13393" y="4631"/>
                  </a:cubicBezTo>
                  <a:cubicBezTo>
                    <a:pt x="13045" y="4679"/>
                    <a:pt x="12751" y="4918"/>
                    <a:pt x="12626" y="5252"/>
                  </a:cubicBezTo>
                  <a:lnTo>
                    <a:pt x="12444" y="5745"/>
                  </a:lnTo>
                  <a:lnTo>
                    <a:pt x="12444" y="5383"/>
                  </a:lnTo>
                  <a:cubicBezTo>
                    <a:pt x="12444" y="4848"/>
                    <a:pt x="12010" y="4418"/>
                    <a:pt x="11478" y="4418"/>
                  </a:cubicBezTo>
                  <a:cubicBezTo>
                    <a:pt x="10943" y="4418"/>
                    <a:pt x="10513" y="4850"/>
                    <a:pt x="10513" y="5383"/>
                  </a:cubicBezTo>
                  <a:lnTo>
                    <a:pt x="10513" y="7720"/>
                  </a:lnTo>
                  <a:cubicBezTo>
                    <a:pt x="10251" y="7890"/>
                    <a:pt x="10075" y="8190"/>
                    <a:pt x="10075" y="8529"/>
                  </a:cubicBezTo>
                  <a:cubicBezTo>
                    <a:pt x="10075" y="8778"/>
                    <a:pt x="10171" y="9022"/>
                    <a:pt x="10351" y="9203"/>
                  </a:cubicBezTo>
                  <a:cubicBezTo>
                    <a:pt x="10354" y="9250"/>
                    <a:pt x="10335" y="9578"/>
                    <a:pt x="10479" y="9971"/>
                  </a:cubicBezTo>
                  <a:cubicBezTo>
                    <a:pt x="9648" y="10427"/>
                    <a:pt x="8710" y="10668"/>
                    <a:pt x="7755" y="10668"/>
                  </a:cubicBezTo>
                  <a:cubicBezTo>
                    <a:pt x="6800" y="10668"/>
                    <a:pt x="5864" y="10427"/>
                    <a:pt x="5032" y="9971"/>
                  </a:cubicBezTo>
                  <a:cubicBezTo>
                    <a:pt x="5175" y="9578"/>
                    <a:pt x="5158" y="9220"/>
                    <a:pt x="5160" y="9203"/>
                  </a:cubicBezTo>
                  <a:cubicBezTo>
                    <a:pt x="5338" y="9022"/>
                    <a:pt x="5437" y="8780"/>
                    <a:pt x="5437" y="8529"/>
                  </a:cubicBezTo>
                  <a:lnTo>
                    <a:pt x="5437" y="8527"/>
                  </a:lnTo>
                  <a:cubicBezTo>
                    <a:pt x="5437" y="8202"/>
                    <a:pt x="5271" y="7898"/>
                    <a:pt x="5001" y="7720"/>
                  </a:cubicBezTo>
                  <a:lnTo>
                    <a:pt x="5001" y="5383"/>
                  </a:lnTo>
                  <a:cubicBezTo>
                    <a:pt x="5001" y="5299"/>
                    <a:pt x="4989" y="5217"/>
                    <a:pt x="4970" y="5140"/>
                  </a:cubicBezTo>
                  <a:cubicBezTo>
                    <a:pt x="4864" y="4725"/>
                    <a:pt x="4483" y="4414"/>
                    <a:pt x="4036" y="4414"/>
                  </a:cubicBezTo>
                  <a:cubicBezTo>
                    <a:pt x="3501" y="4414"/>
                    <a:pt x="3070" y="4848"/>
                    <a:pt x="3070" y="5380"/>
                  </a:cubicBezTo>
                  <a:lnTo>
                    <a:pt x="3070" y="5740"/>
                  </a:lnTo>
                  <a:lnTo>
                    <a:pt x="2886" y="5248"/>
                  </a:lnTo>
                  <a:cubicBezTo>
                    <a:pt x="2763" y="4917"/>
                    <a:pt x="2469" y="4677"/>
                    <a:pt x="2119" y="4628"/>
                  </a:cubicBezTo>
                  <a:cubicBezTo>
                    <a:pt x="2165" y="3953"/>
                    <a:pt x="2329" y="3302"/>
                    <a:pt x="2606" y="2687"/>
                  </a:cubicBezTo>
                  <a:cubicBezTo>
                    <a:pt x="2657" y="2574"/>
                    <a:pt x="2609" y="2441"/>
                    <a:pt x="2495" y="2391"/>
                  </a:cubicBezTo>
                  <a:cubicBezTo>
                    <a:pt x="2465" y="2378"/>
                    <a:pt x="2433" y="2371"/>
                    <a:pt x="2402" y="2371"/>
                  </a:cubicBezTo>
                  <a:cubicBezTo>
                    <a:pt x="2317" y="2371"/>
                    <a:pt x="2237" y="2420"/>
                    <a:pt x="2201" y="2502"/>
                  </a:cubicBezTo>
                  <a:cubicBezTo>
                    <a:pt x="1892" y="3189"/>
                    <a:pt x="1712" y="3917"/>
                    <a:pt x="1671" y="4671"/>
                  </a:cubicBezTo>
                  <a:cubicBezTo>
                    <a:pt x="1663" y="4672"/>
                    <a:pt x="1654" y="4677"/>
                    <a:pt x="1646" y="4679"/>
                  </a:cubicBezTo>
                  <a:cubicBezTo>
                    <a:pt x="1145" y="4865"/>
                    <a:pt x="889" y="5421"/>
                    <a:pt x="1075" y="5923"/>
                  </a:cubicBezTo>
                  <a:lnTo>
                    <a:pt x="1581" y="7283"/>
                  </a:lnTo>
                  <a:cubicBezTo>
                    <a:pt x="1512" y="7392"/>
                    <a:pt x="1466" y="7512"/>
                    <a:pt x="1442" y="7637"/>
                  </a:cubicBezTo>
                  <a:cubicBezTo>
                    <a:pt x="1332" y="7596"/>
                    <a:pt x="1216" y="7576"/>
                    <a:pt x="1101" y="7576"/>
                  </a:cubicBezTo>
                  <a:cubicBezTo>
                    <a:pt x="937" y="7576"/>
                    <a:pt x="773" y="7617"/>
                    <a:pt x="624" y="7703"/>
                  </a:cubicBezTo>
                  <a:cubicBezTo>
                    <a:pt x="161" y="7968"/>
                    <a:pt x="0" y="8558"/>
                    <a:pt x="265" y="9021"/>
                  </a:cubicBezTo>
                  <a:lnTo>
                    <a:pt x="716" y="9820"/>
                  </a:lnTo>
                  <a:cubicBezTo>
                    <a:pt x="813" y="9989"/>
                    <a:pt x="954" y="10117"/>
                    <a:pt x="1116" y="10201"/>
                  </a:cubicBezTo>
                  <a:cubicBezTo>
                    <a:pt x="1476" y="10920"/>
                    <a:pt x="2218" y="11382"/>
                    <a:pt x="3026" y="11382"/>
                  </a:cubicBezTo>
                  <a:cubicBezTo>
                    <a:pt x="3788" y="11382"/>
                    <a:pt x="4460" y="10979"/>
                    <a:pt x="4837" y="10374"/>
                  </a:cubicBezTo>
                  <a:cubicBezTo>
                    <a:pt x="5729" y="10861"/>
                    <a:pt x="6734" y="11117"/>
                    <a:pt x="7755" y="11117"/>
                  </a:cubicBezTo>
                  <a:cubicBezTo>
                    <a:pt x="8779" y="11117"/>
                    <a:pt x="9783" y="10861"/>
                    <a:pt x="10675" y="10374"/>
                  </a:cubicBezTo>
                  <a:cubicBezTo>
                    <a:pt x="11053" y="10979"/>
                    <a:pt x="11724" y="11382"/>
                    <a:pt x="12486" y="11382"/>
                  </a:cubicBezTo>
                  <a:cubicBezTo>
                    <a:pt x="13294" y="11382"/>
                    <a:pt x="14034" y="10922"/>
                    <a:pt x="14396" y="10203"/>
                  </a:cubicBezTo>
                  <a:cubicBezTo>
                    <a:pt x="14562" y="10117"/>
                    <a:pt x="14700" y="9988"/>
                    <a:pt x="14794" y="9820"/>
                  </a:cubicBezTo>
                  <a:lnTo>
                    <a:pt x="15251" y="9024"/>
                  </a:lnTo>
                  <a:cubicBezTo>
                    <a:pt x="15515" y="8561"/>
                    <a:pt x="15353" y="7968"/>
                    <a:pt x="14892" y="7707"/>
                  </a:cubicBezTo>
                  <a:cubicBezTo>
                    <a:pt x="14740" y="7620"/>
                    <a:pt x="14575" y="7579"/>
                    <a:pt x="14413" y="7579"/>
                  </a:cubicBezTo>
                  <a:cubicBezTo>
                    <a:pt x="14296" y="7579"/>
                    <a:pt x="14181" y="7600"/>
                    <a:pt x="14073" y="7640"/>
                  </a:cubicBezTo>
                  <a:cubicBezTo>
                    <a:pt x="14051" y="7514"/>
                    <a:pt x="14005" y="7392"/>
                    <a:pt x="13933" y="7285"/>
                  </a:cubicBezTo>
                  <a:lnTo>
                    <a:pt x="14441" y="5925"/>
                  </a:lnTo>
                  <a:cubicBezTo>
                    <a:pt x="14629" y="5419"/>
                    <a:pt x="14366" y="4850"/>
                    <a:pt x="13845" y="4674"/>
                  </a:cubicBezTo>
                  <a:cubicBezTo>
                    <a:pt x="13793" y="3774"/>
                    <a:pt x="13540" y="2889"/>
                    <a:pt x="13112" y="2103"/>
                  </a:cubicBezTo>
                  <a:cubicBezTo>
                    <a:pt x="12669" y="1291"/>
                    <a:pt x="12035" y="577"/>
                    <a:pt x="11280" y="40"/>
                  </a:cubicBezTo>
                  <a:cubicBezTo>
                    <a:pt x="11241" y="13"/>
                    <a:pt x="11197" y="0"/>
                    <a:pt x="1115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4"/>
            <p:cNvSpPr/>
            <p:nvPr/>
          </p:nvSpPr>
          <p:spPr>
            <a:xfrm>
              <a:off x="2208637" y="2831676"/>
              <a:ext cx="44638" cy="28849"/>
            </a:xfrm>
            <a:custGeom>
              <a:rect b="b" l="l" r="r" t="t"/>
              <a:pathLst>
                <a:path extrusionOk="0" h="983" w="1521">
                  <a:moveTo>
                    <a:pt x="762" y="0"/>
                  </a:moveTo>
                  <a:cubicBezTo>
                    <a:pt x="340" y="0"/>
                    <a:pt x="0" y="340"/>
                    <a:pt x="0" y="759"/>
                  </a:cubicBezTo>
                  <a:cubicBezTo>
                    <a:pt x="0" y="882"/>
                    <a:pt x="101" y="983"/>
                    <a:pt x="224" y="983"/>
                  </a:cubicBezTo>
                  <a:cubicBezTo>
                    <a:pt x="349" y="983"/>
                    <a:pt x="448" y="882"/>
                    <a:pt x="448" y="759"/>
                  </a:cubicBezTo>
                  <a:cubicBezTo>
                    <a:pt x="448" y="588"/>
                    <a:pt x="588" y="446"/>
                    <a:pt x="760" y="446"/>
                  </a:cubicBezTo>
                  <a:cubicBezTo>
                    <a:pt x="931" y="446"/>
                    <a:pt x="1071" y="585"/>
                    <a:pt x="1071" y="759"/>
                  </a:cubicBezTo>
                  <a:cubicBezTo>
                    <a:pt x="1071" y="882"/>
                    <a:pt x="1172" y="983"/>
                    <a:pt x="1297" y="983"/>
                  </a:cubicBezTo>
                  <a:cubicBezTo>
                    <a:pt x="1420" y="983"/>
                    <a:pt x="1521" y="882"/>
                    <a:pt x="1521" y="759"/>
                  </a:cubicBezTo>
                  <a:cubicBezTo>
                    <a:pt x="1521" y="340"/>
                    <a:pt x="1181" y="0"/>
                    <a:pt x="76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4"/>
            <p:cNvSpPr/>
            <p:nvPr/>
          </p:nvSpPr>
          <p:spPr>
            <a:xfrm>
              <a:off x="2348861" y="2831676"/>
              <a:ext cx="44667" cy="28849"/>
            </a:xfrm>
            <a:custGeom>
              <a:rect b="b" l="l" r="r" t="t"/>
              <a:pathLst>
                <a:path extrusionOk="0" h="983" w="1522">
                  <a:moveTo>
                    <a:pt x="765" y="0"/>
                  </a:moveTo>
                  <a:cubicBezTo>
                    <a:pt x="346" y="0"/>
                    <a:pt x="6" y="340"/>
                    <a:pt x="6" y="759"/>
                  </a:cubicBezTo>
                  <a:cubicBezTo>
                    <a:pt x="1" y="882"/>
                    <a:pt x="102" y="983"/>
                    <a:pt x="226" y="983"/>
                  </a:cubicBezTo>
                  <a:cubicBezTo>
                    <a:pt x="349" y="983"/>
                    <a:pt x="450" y="882"/>
                    <a:pt x="450" y="759"/>
                  </a:cubicBezTo>
                  <a:cubicBezTo>
                    <a:pt x="450" y="588"/>
                    <a:pt x="589" y="446"/>
                    <a:pt x="761" y="446"/>
                  </a:cubicBezTo>
                  <a:cubicBezTo>
                    <a:pt x="932" y="446"/>
                    <a:pt x="1074" y="585"/>
                    <a:pt x="1074" y="759"/>
                  </a:cubicBezTo>
                  <a:cubicBezTo>
                    <a:pt x="1074" y="882"/>
                    <a:pt x="1173" y="983"/>
                    <a:pt x="1298" y="983"/>
                  </a:cubicBezTo>
                  <a:cubicBezTo>
                    <a:pt x="1422" y="983"/>
                    <a:pt x="1522" y="882"/>
                    <a:pt x="1522" y="759"/>
                  </a:cubicBezTo>
                  <a:cubicBezTo>
                    <a:pt x="1522" y="340"/>
                    <a:pt x="1182" y="0"/>
                    <a:pt x="765"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4"/>
            <p:cNvSpPr/>
            <p:nvPr/>
          </p:nvSpPr>
          <p:spPr>
            <a:xfrm>
              <a:off x="2277076" y="2865690"/>
              <a:ext cx="47895" cy="20778"/>
            </a:xfrm>
            <a:custGeom>
              <a:rect b="b" l="l" r="r" t="t"/>
              <a:pathLst>
                <a:path extrusionOk="0" h="708" w="1632">
                  <a:moveTo>
                    <a:pt x="248" y="1"/>
                  </a:moveTo>
                  <a:cubicBezTo>
                    <a:pt x="196" y="1"/>
                    <a:pt x="145" y="19"/>
                    <a:pt x="103" y="56"/>
                  </a:cubicBezTo>
                  <a:cubicBezTo>
                    <a:pt x="9" y="138"/>
                    <a:pt x="0" y="278"/>
                    <a:pt x="81" y="372"/>
                  </a:cubicBezTo>
                  <a:cubicBezTo>
                    <a:pt x="267" y="586"/>
                    <a:pt x="533" y="707"/>
                    <a:pt x="815" y="707"/>
                  </a:cubicBezTo>
                  <a:cubicBezTo>
                    <a:pt x="1097" y="707"/>
                    <a:pt x="1365" y="586"/>
                    <a:pt x="1550" y="372"/>
                  </a:cubicBezTo>
                  <a:cubicBezTo>
                    <a:pt x="1632" y="278"/>
                    <a:pt x="1622" y="138"/>
                    <a:pt x="1529" y="56"/>
                  </a:cubicBezTo>
                  <a:cubicBezTo>
                    <a:pt x="1488" y="19"/>
                    <a:pt x="1436" y="1"/>
                    <a:pt x="1384" y="1"/>
                  </a:cubicBezTo>
                  <a:cubicBezTo>
                    <a:pt x="1322" y="1"/>
                    <a:pt x="1260" y="27"/>
                    <a:pt x="1215" y="78"/>
                  </a:cubicBezTo>
                  <a:cubicBezTo>
                    <a:pt x="1114" y="193"/>
                    <a:pt x="969" y="259"/>
                    <a:pt x="815" y="259"/>
                  </a:cubicBezTo>
                  <a:cubicBezTo>
                    <a:pt x="662" y="259"/>
                    <a:pt x="516" y="193"/>
                    <a:pt x="417" y="78"/>
                  </a:cubicBezTo>
                  <a:cubicBezTo>
                    <a:pt x="372" y="27"/>
                    <a:pt x="310" y="1"/>
                    <a:pt x="24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4"/>
            <p:cNvSpPr/>
            <p:nvPr/>
          </p:nvSpPr>
          <p:spPr>
            <a:xfrm>
              <a:off x="2149501" y="2758952"/>
              <a:ext cx="235514" cy="90684"/>
            </a:xfrm>
            <a:custGeom>
              <a:rect b="b" l="l" r="r" t="t"/>
              <a:pathLst>
                <a:path extrusionOk="0" h="3090" w="8025">
                  <a:moveTo>
                    <a:pt x="5162" y="1"/>
                  </a:moveTo>
                  <a:cubicBezTo>
                    <a:pt x="3109" y="1"/>
                    <a:pt x="1204" y="1026"/>
                    <a:pt x="69" y="2743"/>
                  </a:cubicBezTo>
                  <a:cubicBezTo>
                    <a:pt x="1" y="2846"/>
                    <a:pt x="28" y="2984"/>
                    <a:pt x="134" y="3052"/>
                  </a:cubicBezTo>
                  <a:cubicBezTo>
                    <a:pt x="172" y="3078"/>
                    <a:pt x="215" y="3090"/>
                    <a:pt x="257" y="3090"/>
                  </a:cubicBezTo>
                  <a:cubicBezTo>
                    <a:pt x="330" y="3090"/>
                    <a:pt x="400" y="3055"/>
                    <a:pt x="443" y="2989"/>
                  </a:cubicBezTo>
                  <a:cubicBezTo>
                    <a:pt x="1494" y="1397"/>
                    <a:pt x="3257" y="447"/>
                    <a:pt x="5162" y="447"/>
                  </a:cubicBezTo>
                  <a:cubicBezTo>
                    <a:pt x="6042" y="447"/>
                    <a:pt x="6886" y="643"/>
                    <a:pt x="7670" y="1031"/>
                  </a:cubicBezTo>
                  <a:cubicBezTo>
                    <a:pt x="7703" y="1047"/>
                    <a:pt x="7737" y="1055"/>
                    <a:pt x="7771" y="1055"/>
                  </a:cubicBezTo>
                  <a:cubicBezTo>
                    <a:pt x="7853" y="1055"/>
                    <a:pt x="7932" y="1010"/>
                    <a:pt x="7969" y="932"/>
                  </a:cubicBezTo>
                  <a:cubicBezTo>
                    <a:pt x="8024" y="821"/>
                    <a:pt x="7980" y="686"/>
                    <a:pt x="7869" y="633"/>
                  </a:cubicBezTo>
                  <a:cubicBezTo>
                    <a:pt x="7023" y="215"/>
                    <a:pt x="6114" y="1"/>
                    <a:pt x="5162"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9" name="Google Shape;1179;p4"/>
          <p:cNvGrpSpPr/>
          <p:nvPr/>
        </p:nvGrpSpPr>
        <p:grpSpPr>
          <a:xfrm>
            <a:off x="6743491" y="3750281"/>
            <a:ext cx="1157385" cy="1294397"/>
            <a:chOff x="6029983" y="3444751"/>
            <a:chExt cx="400124" cy="447491"/>
          </a:xfrm>
        </p:grpSpPr>
        <p:sp>
          <p:nvSpPr>
            <p:cNvPr id="1180" name="Google Shape;1180;p4"/>
            <p:cNvSpPr/>
            <p:nvPr/>
          </p:nvSpPr>
          <p:spPr>
            <a:xfrm>
              <a:off x="6091555" y="3751230"/>
              <a:ext cx="279740" cy="134441"/>
            </a:xfrm>
            <a:custGeom>
              <a:rect b="b" l="l" r="r" t="t"/>
              <a:pathLst>
                <a:path extrusionOk="0" h="4581" w="9532">
                  <a:moveTo>
                    <a:pt x="1762" y="0"/>
                  </a:moveTo>
                  <a:cubicBezTo>
                    <a:pt x="1762" y="0"/>
                    <a:pt x="1" y="1312"/>
                    <a:pt x="1" y="4581"/>
                  </a:cubicBezTo>
                  <a:lnTo>
                    <a:pt x="9531" y="4581"/>
                  </a:lnTo>
                  <a:cubicBezTo>
                    <a:pt x="9531" y="1312"/>
                    <a:pt x="7770" y="0"/>
                    <a:pt x="7770"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4"/>
            <p:cNvSpPr/>
            <p:nvPr/>
          </p:nvSpPr>
          <p:spPr>
            <a:xfrm>
              <a:off x="6036557" y="3451384"/>
              <a:ext cx="109994" cy="109936"/>
            </a:xfrm>
            <a:custGeom>
              <a:rect b="b" l="l" r="r" t="t"/>
              <a:pathLst>
                <a:path extrusionOk="0" h="3746" w="3748">
                  <a:moveTo>
                    <a:pt x="1881" y="0"/>
                  </a:moveTo>
                  <a:cubicBezTo>
                    <a:pt x="1879" y="0"/>
                    <a:pt x="1877" y="0"/>
                    <a:pt x="1875" y="0"/>
                  </a:cubicBezTo>
                  <a:cubicBezTo>
                    <a:pt x="839" y="0"/>
                    <a:pt x="1" y="837"/>
                    <a:pt x="1" y="1873"/>
                  </a:cubicBezTo>
                  <a:cubicBezTo>
                    <a:pt x="1" y="2906"/>
                    <a:pt x="838" y="3745"/>
                    <a:pt x="1875" y="3745"/>
                  </a:cubicBezTo>
                  <a:cubicBezTo>
                    <a:pt x="2908" y="3745"/>
                    <a:pt x="3747" y="2908"/>
                    <a:pt x="3747" y="1873"/>
                  </a:cubicBezTo>
                  <a:cubicBezTo>
                    <a:pt x="3747" y="839"/>
                    <a:pt x="2910" y="0"/>
                    <a:pt x="188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
            <p:cNvSpPr/>
            <p:nvPr/>
          </p:nvSpPr>
          <p:spPr>
            <a:xfrm>
              <a:off x="6313542" y="3451384"/>
              <a:ext cx="109994" cy="109936"/>
            </a:xfrm>
            <a:custGeom>
              <a:rect b="b" l="l" r="r" t="t"/>
              <a:pathLst>
                <a:path extrusionOk="0" h="3746" w="3748">
                  <a:moveTo>
                    <a:pt x="1879" y="0"/>
                  </a:moveTo>
                  <a:cubicBezTo>
                    <a:pt x="1877" y="0"/>
                    <a:pt x="1875" y="0"/>
                    <a:pt x="1873" y="0"/>
                  </a:cubicBezTo>
                  <a:cubicBezTo>
                    <a:pt x="839" y="0"/>
                    <a:pt x="1" y="837"/>
                    <a:pt x="1" y="1873"/>
                  </a:cubicBezTo>
                  <a:cubicBezTo>
                    <a:pt x="1" y="2906"/>
                    <a:pt x="838" y="3745"/>
                    <a:pt x="1873" y="3745"/>
                  </a:cubicBezTo>
                  <a:cubicBezTo>
                    <a:pt x="2907" y="3745"/>
                    <a:pt x="3747" y="2908"/>
                    <a:pt x="3747" y="1873"/>
                  </a:cubicBezTo>
                  <a:cubicBezTo>
                    <a:pt x="3747" y="839"/>
                    <a:pt x="2912" y="0"/>
                    <a:pt x="1879"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
            <p:cNvSpPr/>
            <p:nvPr/>
          </p:nvSpPr>
          <p:spPr>
            <a:xfrm>
              <a:off x="6053462" y="3458486"/>
              <a:ext cx="353109" cy="176584"/>
            </a:xfrm>
            <a:custGeom>
              <a:rect b="b" l="l" r="r" t="t"/>
              <a:pathLst>
                <a:path extrusionOk="0" h="6017" w="12032">
                  <a:moveTo>
                    <a:pt x="6016" y="1"/>
                  </a:moveTo>
                  <a:cubicBezTo>
                    <a:pt x="2700" y="1"/>
                    <a:pt x="0" y="2700"/>
                    <a:pt x="0" y="6017"/>
                  </a:cubicBezTo>
                  <a:lnTo>
                    <a:pt x="12032" y="6017"/>
                  </a:lnTo>
                  <a:cubicBezTo>
                    <a:pt x="12032" y="2700"/>
                    <a:pt x="9332" y="1"/>
                    <a:pt x="601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4"/>
            <p:cNvSpPr/>
            <p:nvPr/>
          </p:nvSpPr>
          <p:spPr>
            <a:xfrm>
              <a:off x="6342361" y="3601293"/>
              <a:ext cx="69436" cy="69377"/>
            </a:xfrm>
            <a:custGeom>
              <a:rect b="b" l="l" r="r" t="t"/>
              <a:pathLst>
                <a:path extrusionOk="0" h="2364" w="2366">
                  <a:moveTo>
                    <a:pt x="1182" y="1"/>
                  </a:moveTo>
                  <a:cubicBezTo>
                    <a:pt x="531" y="1"/>
                    <a:pt x="1" y="530"/>
                    <a:pt x="1" y="1183"/>
                  </a:cubicBezTo>
                  <a:cubicBezTo>
                    <a:pt x="1" y="1834"/>
                    <a:pt x="529" y="2364"/>
                    <a:pt x="1182" y="2364"/>
                  </a:cubicBezTo>
                  <a:cubicBezTo>
                    <a:pt x="1836" y="2364"/>
                    <a:pt x="2366" y="1837"/>
                    <a:pt x="2366" y="1183"/>
                  </a:cubicBezTo>
                  <a:cubicBezTo>
                    <a:pt x="2366" y="530"/>
                    <a:pt x="1836" y="1"/>
                    <a:pt x="1182"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
            <p:cNvSpPr/>
            <p:nvPr/>
          </p:nvSpPr>
          <p:spPr>
            <a:xfrm>
              <a:off x="6084658" y="3530065"/>
              <a:ext cx="290628" cy="250334"/>
            </a:xfrm>
            <a:custGeom>
              <a:rect b="b" l="l" r="r" t="t"/>
              <a:pathLst>
                <a:path extrusionOk="0" h="8530" w="9903">
                  <a:moveTo>
                    <a:pt x="4951" y="1"/>
                  </a:moveTo>
                  <a:cubicBezTo>
                    <a:pt x="4758" y="1"/>
                    <a:pt x="4566" y="58"/>
                    <a:pt x="4400" y="172"/>
                  </a:cubicBezTo>
                  <a:cubicBezTo>
                    <a:pt x="3825" y="567"/>
                    <a:pt x="2775" y="1095"/>
                    <a:pt x="1109" y="1263"/>
                  </a:cubicBezTo>
                  <a:cubicBezTo>
                    <a:pt x="740" y="1302"/>
                    <a:pt x="420" y="1544"/>
                    <a:pt x="294" y="1895"/>
                  </a:cubicBezTo>
                  <a:cubicBezTo>
                    <a:pt x="104" y="2421"/>
                    <a:pt x="0" y="2988"/>
                    <a:pt x="0" y="3581"/>
                  </a:cubicBezTo>
                  <a:cubicBezTo>
                    <a:pt x="0" y="6296"/>
                    <a:pt x="2240" y="8529"/>
                    <a:pt x="4951" y="8529"/>
                  </a:cubicBezTo>
                  <a:cubicBezTo>
                    <a:pt x="4967" y="8529"/>
                    <a:pt x="4982" y="8529"/>
                    <a:pt x="4998" y="8529"/>
                  </a:cubicBezTo>
                  <a:cubicBezTo>
                    <a:pt x="7711" y="8503"/>
                    <a:pt x="9899" y="6298"/>
                    <a:pt x="9899" y="3581"/>
                  </a:cubicBezTo>
                  <a:cubicBezTo>
                    <a:pt x="9903" y="2986"/>
                    <a:pt x="9799" y="2419"/>
                    <a:pt x="9607" y="1891"/>
                  </a:cubicBezTo>
                  <a:cubicBezTo>
                    <a:pt x="9481" y="1543"/>
                    <a:pt x="9163" y="1300"/>
                    <a:pt x="8792" y="1263"/>
                  </a:cubicBezTo>
                  <a:cubicBezTo>
                    <a:pt x="7126" y="1095"/>
                    <a:pt x="6076" y="567"/>
                    <a:pt x="5502" y="172"/>
                  </a:cubicBezTo>
                  <a:cubicBezTo>
                    <a:pt x="5335" y="58"/>
                    <a:pt x="5143" y="1"/>
                    <a:pt x="4951"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4"/>
            <p:cNvSpPr/>
            <p:nvPr/>
          </p:nvSpPr>
          <p:spPr>
            <a:xfrm>
              <a:off x="6051055" y="3564549"/>
              <a:ext cx="204846" cy="213092"/>
            </a:xfrm>
            <a:custGeom>
              <a:rect b="b" l="l" r="r" t="t"/>
              <a:pathLst>
                <a:path extrusionOk="0" h="7261" w="6980">
                  <a:moveTo>
                    <a:pt x="2298" y="0"/>
                  </a:moveTo>
                  <a:lnTo>
                    <a:pt x="2298" y="0"/>
                  </a:lnTo>
                  <a:cubicBezTo>
                    <a:pt x="1950" y="57"/>
                    <a:pt x="1658" y="293"/>
                    <a:pt x="1538" y="626"/>
                  </a:cubicBezTo>
                  <a:cubicBezTo>
                    <a:pt x="1473" y="803"/>
                    <a:pt x="1418" y="988"/>
                    <a:pt x="1376" y="1176"/>
                  </a:cubicBezTo>
                  <a:cubicBezTo>
                    <a:pt x="1314" y="1164"/>
                    <a:pt x="1249" y="1160"/>
                    <a:pt x="1183" y="1160"/>
                  </a:cubicBezTo>
                  <a:cubicBezTo>
                    <a:pt x="530" y="1160"/>
                    <a:pt x="0" y="1690"/>
                    <a:pt x="0" y="2343"/>
                  </a:cubicBezTo>
                  <a:cubicBezTo>
                    <a:pt x="0" y="2997"/>
                    <a:pt x="530" y="3525"/>
                    <a:pt x="1183" y="3525"/>
                  </a:cubicBezTo>
                  <a:cubicBezTo>
                    <a:pt x="1254" y="3525"/>
                    <a:pt x="1324" y="3518"/>
                    <a:pt x="1393" y="3505"/>
                  </a:cubicBezTo>
                  <a:cubicBezTo>
                    <a:pt x="1934" y="5650"/>
                    <a:pt x="3893" y="7260"/>
                    <a:pt x="6189" y="7260"/>
                  </a:cubicBezTo>
                  <a:cubicBezTo>
                    <a:pt x="6206" y="7260"/>
                    <a:pt x="6223" y="7260"/>
                    <a:pt x="6240" y="7260"/>
                  </a:cubicBezTo>
                  <a:cubicBezTo>
                    <a:pt x="6493" y="7258"/>
                    <a:pt x="6739" y="7236"/>
                    <a:pt x="6980" y="7198"/>
                  </a:cubicBezTo>
                  <a:cubicBezTo>
                    <a:pt x="4239" y="6230"/>
                    <a:pt x="2278" y="3619"/>
                    <a:pt x="2278" y="549"/>
                  </a:cubicBezTo>
                  <a:cubicBezTo>
                    <a:pt x="2278" y="366"/>
                    <a:pt x="2283" y="181"/>
                    <a:pt x="2298" y="0"/>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4"/>
            <p:cNvSpPr/>
            <p:nvPr/>
          </p:nvSpPr>
          <p:spPr>
            <a:xfrm>
              <a:off x="6117675" y="3631374"/>
              <a:ext cx="60573" cy="48277"/>
            </a:xfrm>
            <a:custGeom>
              <a:rect b="b" l="l" r="r" t="t"/>
              <a:pathLst>
                <a:path extrusionOk="0" h="1645" w="2064">
                  <a:moveTo>
                    <a:pt x="1033" y="1"/>
                  </a:moveTo>
                  <a:cubicBezTo>
                    <a:pt x="462" y="1"/>
                    <a:pt x="1" y="370"/>
                    <a:pt x="1" y="823"/>
                  </a:cubicBezTo>
                  <a:cubicBezTo>
                    <a:pt x="1" y="1277"/>
                    <a:pt x="462" y="1644"/>
                    <a:pt x="1033" y="1644"/>
                  </a:cubicBezTo>
                  <a:cubicBezTo>
                    <a:pt x="1602" y="1644"/>
                    <a:pt x="2063" y="1277"/>
                    <a:pt x="2063" y="823"/>
                  </a:cubicBezTo>
                  <a:cubicBezTo>
                    <a:pt x="2063" y="370"/>
                    <a:pt x="1602" y="3"/>
                    <a:pt x="1033"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4"/>
            <p:cNvSpPr/>
            <p:nvPr/>
          </p:nvSpPr>
          <p:spPr>
            <a:xfrm>
              <a:off x="6281846" y="3631374"/>
              <a:ext cx="60544" cy="48277"/>
            </a:xfrm>
            <a:custGeom>
              <a:rect b="b" l="l" r="r" t="t"/>
              <a:pathLst>
                <a:path extrusionOk="0" h="1645" w="2063">
                  <a:moveTo>
                    <a:pt x="1031" y="1"/>
                  </a:moveTo>
                  <a:cubicBezTo>
                    <a:pt x="462" y="1"/>
                    <a:pt x="1" y="370"/>
                    <a:pt x="1" y="823"/>
                  </a:cubicBezTo>
                  <a:cubicBezTo>
                    <a:pt x="1" y="1277"/>
                    <a:pt x="462" y="1644"/>
                    <a:pt x="1031" y="1644"/>
                  </a:cubicBezTo>
                  <a:cubicBezTo>
                    <a:pt x="1602" y="1644"/>
                    <a:pt x="2063" y="1277"/>
                    <a:pt x="2063" y="823"/>
                  </a:cubicBezTo>
                  <a:cubicBezTo>
                    <a:pt x="2063" y="370"/>
                    <a:pt x="1600" y="3"/>
                    <a:pt x="1031"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4"/>
            <p:cNvSpPr/>
            <p:nvPr/>
          </p:nvSpPr>
          <p:spPr>
            <a:xfrm>
              <a:off x="6088767" y="3686225"/>
              <a:ext cx="282470" cy="161265"/>
            </a:xfrm>
            <a:custGeom>
              <a:rect b="b" l="l" r="r" t="t"/>
              <a:pathLst>
                <a:path extrusionOk="0" h="5495" w="9625">
                  <a:moveTo>
                    <a:pt x="3314" y="0"/>
                  </a:moveTo>
                  <a:cubicBezTo>
                    <a:pt x="1401" y="0"/>
                    <a:pt x="1" y="2947"/>
                    <a:pt x="4702" y="5465"/>
                  </a:cubicBezTo>
                  <a:cubicBezTo>
                    <a:pt x="4737" y="5485"/>
                    <a:pt x="4776" y="5494"/>
                    <a:pt x="4814" y="5494"/>
                  </a:cubicBezTo>
                  <a:cubicBezTo>
                    <a:pt x="4852" y="5494"/>
                    <a:pt x="4890" y="5485"/>
                    <a:pt x="4924" y="5465"/>
                  </a:cubicBezTo>
                  <a:cubicBezTo>
                    <a:pt x="9624" y="2947"/>
                    <a:pt x="8225" y="0"/>
                    <a:pt x="6312" y="0"/>
                  </a:cubicBezTo>
                  <a:cubicBezTo>
                    <a:pt x="5814" y="0"/>
                    <a:pt x="5282" y="199"/>
                    <a:pt x="4813" y="657"/>
                  </a:cubicBezTo>
                  <a:cubicBezTo>
                    <a:pt x="4344" y="199"/>
                    <a:pt x="3812" y="0"/>
                    <a:pt x="3314" y="0"/>
                  </a:cubicBez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4"/>
            <p:cNvSpPr/>
            <p:nvPr/>
          </p:nvSpPr>
          <p:spPr>
            <a:xfrm>
              <a:off x="6263386" y="3787827"/>
              <a:ext cx="113663" cy="71696"/>
            </a:xfrm>
            <a:custGeom>
              <a:rect b="b" l="l" r="r" t="t"/>
              <a:pathLst>
                <a:path extrusionOk="0" h="2443" w="3873">
                  <a:moveTo>
                    <a:pt x="1091" y="1"/>
                  </a:moveTo>
                  <a:cubicBezTo>
                    <a:pt x="664" y="1"/>
                    <a:pt x="271" y="281"/>
                    <a:pt x="148" y="711"/>
                  </a:cubicBezTo>
                  <a:cubicBezTo>
                    <a:pt x="1" y="1232"/>
                    <a:pt x="302" y="1772"/>
                    <a:pt x="821" y="1923"/>
                  </a:cubicBezTo>
                  <a:lnTo>
                    <a:pt x="2513" y="2404"/>
                  </a:lnTo>
                  <a:cubicBezTo>
                    <a:pt x="2603" y="2430"/>
                    <a:pt x="2694" y="2443"/>
                    <a:pt x="2783" y="2443"/>
                  </a:cubicBezTo>
                  <a:cubicBezTo>
                    <a:pt x="3210" y="2443"/>
                    <a:pt x="3602" y="2161"/>
                    <a:pt x="3724" y="1731"/>
                  </a:cubicBezTo>
                  <a:cubicBezTo>
                    <a:pt x="3873" y="1210"/>
                    <a:pt x="3570" y="670"/>
                    <a:pt x="3051" y="522"/>
                  </a:cubicBezTo>
                  <a:lnTo>
                    <a:pt x="1359" y="38"/>
                  </a:lnTo>
                  <a:cubicBezTo>
                    <a:pt x="1270" y="13"/>
                    <a:pt x="1180" y="1"/>
                    <a:pt x="1091"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4"/>
            <p:cNvSpPr/>
            <p:nvPr/>
          </p:nvSpPr>
          <p:spPr>
            <a:xfrm>
              <a:off x="6085744" y="3787827"/>
              <a:ext cx="113692" cy="71696"/>
            </a:xfrm>
            <a:custGeom>
              <a:rect b="b" l="l" r="r" t="t"/>
              <a:pathLst>
                <a:path extrusionOk="0" h="2443" w="3874">
                  <a:moveTo>
                    <a:pt x="2781" y="1"/>
                  </a:moveTo>
                  <a:cubicBezTo>
                    <a:pt x="2692" y="1"/>
                    <a:pt x="2602" y="13"/>
                    <a:pt x="2512" y="38"/>
                  </a:cubicBezTo>
                  <a:lnTo>
                    <a:pt x="821" y="522"/>
                  </a:lnTo>
                  <a:cubicBezTo>
                    <a:pt x="303" y="670"/>
                    <a:pt x="1" y="1210"/>
                    <a:pt x="149" y="1731"/>
                  </a:cubicBezTo>
                  <a:cubicBezTo>
                    <a:pt x="271" y="2161"/>
                    <a:pt x="662" y="2443"/>
                    <a:pt x="1088" y="2443"/>
                  </a:cubicBezTo>
                  <a:cubicBezTo>
                    <a:pt x="1178" y="2443"/>
                    <a:pt x="1269" y="2430"/>
                    <a:pt x="1359" y="2404"/>
                  </a:cubicBezTo>
                  <a:lnTo>
                    <a:pt x="3052" y="1923"/>
                  </a:lnTo>
                  <a:cubicBezTo>
                    <a:pt x="3573" y="1772"/>
                    <a:pt x="3874" y="1232"/>
                    <a:pt x="3724" y="711"/>
                  </a:cubicBezTo>
                  <a:cubicBezTo>
                    <a:pt x="3602" y="281"/>
                    <a:pt x="3209" y="1"/>
                    <a:pt x="2781"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4"/>
            <p:cNvSpPr/>
            <p:nvPr/>
          </p:nvSpPr>
          <p:spPr>
            <a:xfrm>
              <a:off x="6144616" y="3608307"/>
              <a:ext cx="42055" cy="27616"/>
            </a:xfrm>
            <a:custGeom>
              <a:rect b="b" l="l" r="r" t="t"/>
              <a:pathLst>
                <a:path extrusionOk="0" h="941" w="1433">
                  <a:moveTo>
                    <a:pt x="715" y="1"/>
                  </a:moveTo>
                  <a:cubicBezTo>
                    <a:pt x="322" y="1"/>
                    <a:pt x="0" y="320"/>
                    <a:pt x="0" y="715"/>
                  </a:cubicBezTo>
                  <a:cubicBezTo>
                    <a:pt x="0" y="840"/>
                    <a:pt x="101" y="941"/>
                    <a:pt x="226" y="941"/>
                  </a:cubicBezTo>
                  <a:cubicBezTo>
                    <a:pt x="349" y="941"/>
                    <a:pt x="450" y="840"/>
                    <a:pt x="450" y="715"/>
                  </a:cubicBezTo>
                  <a:cubicBezTo>
                    <a:pt x="450" y="568"/>
                    <a:pt x="569" y="449"/>
                    <a:pt x="716" y="449"/>
                  </a:cubicBezTo>
                  <a:cubicBezTo>
                    <a:pt x="863" y="449"/>
                    <a:pt x="983" y="568"/>
                    <a:pt x="983" y="715"/>
                  </a:cubicBezTo>
                  <a:cubicBezTo>
                    <a:pt x="983" y="840"/>
                    <a:pt x="1084" y="941"/>
                    <a:pt x="1208" y="941"/>
                  </a:cubicBezTo>
                  <a:cubicBezTo>
                    <a:pt x="1331" y="941"/>
                    <a:pt x="1432" y="840"/>
                    <a:pt x="1432" y="715"/>
                  </a:cubicBezTo>
                  <a:cubicBezTo>
                    <a:pt x="1431" y="320"/>
                    <a:pt x="1109" y="1"/>
                    <a:pt x="71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4"/>
            <p:cNvSpPr/>
            <p:nvPr/>
          </p:nvSpPr>
          <p:spPr>
            <a:xfrm>
              <a:off x="6273482" y="3608307"/>
              <a:ext cx="42055" cy="27616"/>
            </a:xfrm>
            <a:custGeom>
              <a:rect b="b" l="l" r="r" t="t"/>
              <a:pathLst>
                <a:path extrusionOk="0" h="941" w="1433">
                  <a:moveTo>
                    <a:pt x="715" y="1"/>
                  </a:moveTo>
                  <a:cubicBezTo>
                    <a:pt x="322" y="1"/>
                    <a:pt x="0" y="320"/>
                    <a:pt x="0" y="715"/>
                  </a:cubicBezTo>
                  <a:cubicBezTo>
                    <a:pt x="0" y="840"/>
                    <a:pt x="101" y="941"/>
                    <a:pt x="226" y="941"/>
                  </a:cubicBezTo>
                  <a:cubicBezTo>
                    <a:pt x="349" y="941"/>
                    <a:pt x="450" y="840"/>
                    <a:pt x="450" y="715"/>
                  </a:cubicBezTo>
                  <a:cubicBezTo>
                    <a:pt x="450" y="568"/>
                    <a:pt x="569" y="449"/>
                    <a:pt x="716" y="449"/>
                  </a:cubicBezTo>
                  <a:cubicBezTo>
                    <a:pt x="863" y="449"/>
                    <a:pt x="983" y="568"/>
                    <a:pt x="983" y="715"/>
                  </a:cubicBezTo>
                  <a:cubicBezTo>
                    <a:pt x="983" y="840"/>
                    <a:pt x="1084" y="941"/>
                    <a:pt x="1208" y="941"/>
                  </a:cubicBezTo>
                  <a:cubicBezTo>
                    <a:pt x="1331" y="941"/>
                    <a:pt x="1432" y="840"/>
                    <a:pt x="1432" y="715"/>
                  </a:cubicBezTo>
                  <a:cubicBezTo>
                    <a:pt x="1430" y="320"/>
                    <a:pt x="1109" y="1"/>
                    <a:pt x="71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4"/>
            <p:cNvSpPr/>
            <p:nvPr/>
          </p:nvSpPr>
          <p:spPr>
            <a:xfrm>
              <a:off x="6207450" y="3639562"/>
              <a:ext cx="45195" cy="20074"/>
            </a:xfrm>
            <a:custGeom>
              <a:rect b="b" l="l" r="r" t="t"/>
              <a:pathLst>
                <a:path extrusionOk="0" h="684" w="1540">
                  <a:moveTo>
                    <a:pt x="250" y="1"/>
                  </a:moveTo>
                  <a:cubicBezTo>
                    <a:pt x="198" y="1"/>
                    <a:pt x="145" y="19"/>
                    <a:pt x="103" y="57"/>
                  </a:cubicBezTo>
                  <a:cubicBezTo>
                    <a:pt x="9" y="137"/>
                    <a:pt x="0" y="279"/>
                    <a:pt x="81" y="371"/>
                  </a:cubicBezTo>
                  <a:cubicBezTo>
                    <a:pt x="255" y="569"/>
                    <a:pt x="506" y="684"/>
                    <a:pt x="771" y="684"/>
                  </a:cubicBezTo>
                  <a:cubicBezTo>
                    <a:pt x="1036" y="684"/>
                    <a:pt x="1285" y="569"/>
                    <a:pt x="1461" y="371"/>
                  </a:cubicBezTo>
                  <a:cubicBezTo>
                    <a:pt x="1540" y="279"/>
                    <a:pt x="1529" y="137"/>
                    <a:pt x="1437" y="57"/>
                  </a:cubicBezTo>
                  <a:cubicBezTo>
                    <a:pt x="1395" y="20"/>
                    <a:pt x="1343" y="2"/>
                    <a:pt x="1291" y="2"/>
                  </a:cubicBezTo>
                  <a:cubicBezTo>
                    <a:pt x="1229" y="2"/>
                    <a:pt x="1166" y="28"/>
                    <a:pt x="1121" y="77"/>
                  </a:cubicBezTo>
                  <a:cubicBezTo>
                    <a:pt x="1032" y="180"/>
                    <a:pt x="904" y="238"/>
                    <a:pt x="769" y="238"/>
                  </a:cubicBezTo>
                  <a:cubicBezTo>
                    <a:pt x="634" y="238"/>
                    <a:pt x="506" y="180"/>
                    <a:pt x="417" y="77"/>
                  </a:cubicBezTo>
                  <a:cubicBezTo>
                    <a:pt x="373" y="26"/>
                    <a:pt x="311" y="1"/>
                    <a:pt x="250"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4"/>
            <p:cNvSpPr/>
            <p:nvPr/>
          </p:nvSpPr>
          <p:spPr>
            <a:xfrm>
              <a:off x="6029983" y="3444751"/>
              <a:ext cx="400124" cy="447491"/>
            </a:xfrm>
            <a:custGeom>
              <a:rect b="b" l="l" r="r" t="t"/>
              <a:pathLst>
                <a:path extrusionOk="0" h="15248" w="13634">
                  <a:moveTo>
                    <a:pt x="11535" y="448"/>
                  </a:moveTo>
                  <a:cubicBezTo>
                    <a:pt x="12446" y="448"/>
                    <a:pt x="13187" y="1188"/>
                    <a:pt x="13187" y="2099"/>
                  </a:cubicBezTo>
                  <a:cubicBezTo>
                    <a:pt x="13187" y="2714"/>
                    <a:pt x="12854" y="3264"/>
                    <a:pt x="12321" y="3551"/>
                  </a:cubicBezTo>
                  <a:cubicBezTo>
                    <a:pt x="11820" y="2613"/>
                    <a:pt x="11076" y="1800"/>
                    <a:pt x="10146" y="1210"/>
                  </a:cubicBezTo>
                  <a:cubicBezTo>
                    <a:pt x="10447" y="742"/>
                    <a:pt x="10971" y="448"/>
                    <a:pt x="11535" y="448"/>
                  </a:cubicBezTo>
                  <a:close/>
                  <a:moveTo>
                    <a:pt x="2099" y="447"/>
                  </a:moveTo>
                  <a:cubicBezTo>
                    <a:pt x="2661" y="447"/>
                    <a:pt x="3189" y="742"/>
                    <a:pt x="3488" y="1210"/>
                  </a:cubicBezTo>
                  <a:cubicBezTo>
                    <a:pt x="3232" y="1373"/>
                    <a:pt x="2984" y="1555"/>
                    <a:pt x="2769" y="1742"/>
                  </a:cubicBezTo>
                  <a:cubicBezTo>
                    <a:pt x="2681" y="1817"/>
                    <a:pt x="2666" y="1945"/>
                    <a:pt x="2731" y="2039"/>
                  </a:cubicBezTo>
                  <a:cubicBezTo>
                    <a:pt x="2774" y="2102"/>
                    <a:pt x="2844" y="2135"/>
                    <a:pt x="2914" y="2135"/>
                  </a:cubicBezTo>
                  <a:cubicBezTo>
                    <a:pt x="2965" y="2135"/>
                    <a:pt x="3017" y="2117"/>
                    <a:pt x="3059" y="2082"/>
                  </a:cubicBezTo>
                  <a:cubicBezTo>
                    <a:pt x="4108" y="1186"/>
                    <a:pt x="5442" y="693"/>
                    <a:pt x="6816" y="693"/>
                  </a:cubicBezTo>
                  <a:cubicBezTo>
                    <a:pt x="7850" y="693"/>
                    <a:pt x="8851" y="968"/>
                    <a:pt x="9731" y="1480"/>
                  </a:cubicBezTo>
                  <a:lnTo>
                    <a:pt x="9733" y="1480"/>
                  </a:lnTo>
                  <a:cubicBezTo>
                    <a:pt x="11146" y="2307"/>
                    <a:pt x="12142" y="3688"/>
                    <a:pt x="12482" y="5272"/>
                  </a:cubicBezTo>
                  <a:cubicBezTo>
                    <a:pt x="12275" y="5162"/>
                    <a:pt x="12045" y="5109"/>
                    <a:pt x="11826" y="5109"/>
                  </a:cubicBezTo>
                  <a:cubicBezTo>
                    <a:pt x="11819" y="5109"/>
                    <a:pt x="11812" y="5109"/>
                    <a:pt x="11805" y="5109"/>
                  </a:cubicBezTo>
                  <a:cubicBezTo>
                    <a:pt x="11771" y="4983"/>
                    <a:pt x="11728" y="4850"/>
                    <a:pt x="11680" y="4721"/>
                  </a:cubicBezTo>
                  <a:cubicBezTo>
                    <a:pt x="11527" y="4296"/>
                    <a:pt x="11134" y="3992"/>
                    <a:pt x="10681" y="3946"/>
                  </a:cubicBezTo>
                  <a:cubicBezTo>
                    <a:pt x="9575" y="3833"/>
                    <a:pt x="8412" y="3520"/>
                    <a:pt x="7494" y="2893"/>
                  </a:cubicBezTo>
                  <a:cubicBezTo>
                    <a:pt x="7289" y="2752"/>
                    <a:pt x="7053" y="2682"/>
                    <a:pt x="6817" y="2682"/>
                  </a:cubicBezTo>
                  <a:cubicBezTo>
                    <a:pt x="6581" y="2682"/>
                    <a:pt x="6345" y="2752"/>
                    <a:pt x="6140" y="2893"/>
                  </a:cubicBezTo>
                  <a:cubicBezTo>
                    <a:pt x="5571" y="3283"/>
                    <a:pt x="4556" y="3783"/>
                    <a:pt x="2953" y="3946"/>
                  </a:cubicBezTo>
                  <a:cubicBezTo>
                    <a:pt x="2497" y="3992"/>
                    <a:pt x="2104" y="4298"/>
                    <a:pt x="1950" y="4725"/>
                  </a:cubicBezTo>
                  <a:cubicBezTo>
                    <a:pt x="1899" y="4863"/>
                    <a:pt x="1865" y="4981"/>
                    <a:pt x="1829" y="5109"/>
                  </a:cubicBezTo>
                  <a:cubicBezTo>
                    <a:pt x="1822" y="5109"/>
                    <a:pt x="1815" y="5109"/>
                    <a:pt x="1808" y="5109"/>
                  </a:cubicBezTo>
                  <a:cubicBezTo>
                    <a:pt x="1587" y="5109"/>
                    <a:pt x="1359" y="5162"/>
                    <a:pt x="1152" y="5272"/>
                  </a:cubicBezTo>
                  <a:cubicBezTo>
                    <a:pt x="1250" y="4810"/>
                    <a:pt x="1405" y="4364"/>
                    <a:pt x="1610" y="3944"/>
                  </a:cubicBezTo>
                  <a:cubicBezTo>
                    <a:pt x="1610" y="3941"/>
                    <a:pt x="1614" y="3941"/>
                    <a:pt x="1614" y="3939"/>
                  </a:cubicBezTo>
                  <a:cubicBezTo>
                    <a:pt x="1837" y="3484"/>
                    <a:pt x="2119" y="3059"/>
                    <a:pt x="2456" y="2675"/>
                  </a:cubicBezTo>
                  <a:cubicBezTo>
                    <a:pt x="2538" y="2582"/>
                    <a:pt x="2529" y="2440"/>
                    <a:pt x="2435" y="2358"/>
                  </a:cubicBezTo>
                  <a:lnTo>
                    <a:pt x="2430" y="2355"/>
                  </a:lnTo>
                  <a:cubicBezTo>
                    <a:pt x="2390" y="2321"/>
                    <a:pt x="2339" y="2304"/>
                    <a:pt x="2289" y="2304"/>
                  </a:cubicBezTo>
                  <a:cubicBezTo>
                    <a:pt x="2227" y="2304"/>
                    <a:pt x="2164" y="2330"/>
                    <a:pt x="2121" y="2381"/>
                  </a:cubicBezTo>
                  <a:cubicBezTo>
                    <a:pt x="1819" y="2726"/>
                    <a:pt x="1542" y="3119"/>
                    <a:pt x="1311" y="3548"/>
                  </a:cubicBezTo>
                  <a:cubicBezTo>
                    <a:pt x="780" y="3264"/>
                    <a:pt x="447" y="2714"/>
                    <a:pt x="447" y="2099"/>
                  </a:cubicBezTo>
                  <a:cubicBezTo>
                    <a:pt x="447" y="1188"/>
                    <a:pt x="1188" y="447"/>
                    <a:pt x="2099" y="447"/>
                  </a:cubicBezTo>
                  <a:close/>
                  <a:moveTo>
                    <a:pt x="1726" y="5560"/>
                  </a:moveTo>
                  <a:lnTo>
                    <a:pt x="1726" y="5560"/>
                  </a:lnTo>
                  <a:cubicBezTo>
                    <a:pt x="1672" y="5873"/>
                    <a:pt x="1643" y="6182"/>
                    <a:pt x="1643" y="6485"/>
                  </a:cubicBezTo>
                  <a:cubicBezTo>
                    <a:pt x="1643" y="6818"/>
                    <a:pt x="1677" y="7159"/>
                    <a:pt x="1740" y="7472"/>
                  </a:cubicBezTo>
                  <a:cubicBezTo>
                    <a:pt x="1241" y="7438"/>
                    <a:pt x="846" y="7021"/>
                    <a:pt x="846" y="6515"/>
                  </a:cubicBezTo>
                  <a:cubicBezTo>
                    <a:pt x="846" y="6015"/>
                    <a:pt x="1231" y="5601"/>
                    <a:pt x="1726" y="5560"/>
                  </a:cubicBezTo>
                  <a:close/>
                  <a:moveTo>
                    <a:pt x="11906" y="5560"/>
                  </a:moveTo>
                  <a:cubicBezTo>
                    <a:pt x="12406" y="5603"/>
                    <a:pt x="12786" y="6022"/>
                    <a:pt x="12786" y="6515"/>
                  </a:cubicBezTo>
                  <a:cubicBezTo>
                    <a:pt x="12784" y="7021"/>
                    <a:pt x="12393" y="7438"/>
                    <a:pt x="11894" y="7472"/>
                  </a:cubicBezTo>
                  <a:cubicBezTo>
                    <a:pt x="11954" y="7165"/>
                    <a:pt x="11988" y="6823"/>
                    <a:pt x="11988" y="6485"/>
                  </a:cubicBezTo>
                  <a:cubicBezTo>
                    <a:pt x="11988" y="6184"/>
                    <a:pt x="11962" y="5875"/>
                    <a:pt x="11906" y="5560"/>
                  </a:cubicBezTo>
                  <a:close/>
                  <a:moveTo>
                    <a:pt x="3546" y="11081"/>
                  </a:moveTo>
                  <a:cubicBezTo>
                    <a:pt x="3631" y="11274"/>
                    <a:pt x="3739" y="11463"/>
                    <a:pt x="3867" y="11653"/>
                  </a:cubicBezTo>
                  <a:lnTo>
                    <a:pt x="3146" y="11858"/>
                  </a:lnTo>
                  <a:lnTo>
                    <a:pt x="3018" y="11896"/>
                  </a:lnTo>
                  <a:cubicBezTo>
                    <a:pt x="3197" y="11549"/>
                    <a:pt x="3387" y="11277"/>
                    <a:pt x="3546" y="11081"/>
                  </a:cubicBezTo>
                  <a:close/>
                  <a:moveTo>
                    <a:pt x="10117" y="11007"/>
                  </a:moveTo>
                  <a:cubicBezTo>
                    <a:pt x="10295" y="11214"/>
                    <a:pt x="10508" y="11506"/>
                    <a:pt x="10710" y="11896"/>
                  </a:cubicBezTo>
                  <a:cubicBezTo>
                    <a:pt x="10692" y="11891"/>
                    <a:pt x="10692" y="11890"/>
                    <a:pt x="10692" y="11890"/>
                  </a:cubicBezTo>
                  <a:lnTo>
                    <a:pt x="10692" y="11890"/>
                  </a:lnTo>
                  <a:cubicBezTo>
                    <a:pt x="10692" y="11890"/>
                    <a:pt x="10692" y="11890"/>
                    <a:pt x="10692" y="11890"/>
                  </a:cubicBezTo>
                  <a:cubicBezTo>
                    <a:pt x="10692" y="11890"/>
                    <a:pt x="10689" y="11889"/>
                    <a:pt x="9780" y="11631"/>
                  </a:cubicBezTo>
                  <a:cubicBezTo>
                    <a:pt x="9910" y="11434"/>
                    <a:pt x="10021" y="11239"/>
                    <a:pt x="10117" y="11007"/>
                  </a:cubicBezTo>
                  <a:close/>
                  <a:moveTo>
                    <a:pt x="6819" y="3129"/>
                  </a:moveTo>
                  <a:cubicBezTo>
                    <a:pt x="6967" y="3129"/>
                    <a:pt x="7116" y="3173"/>
                    <a:pt x="7245" y="3262"/>
                  </a:cubicBezTo>
                  <a:cubicBezTo>
                    <a:pt x="8226" y="3935"/>
                    <a:pt x="9466" y="4272"/>
                    <a:pt x="10638" y="4392"/>
                  </a:cubicBezTo>
                  <a:cubicBezTo>
                    <a:pt x="10918" y="4421"/>
                    <a:pt x="11166" y="4609"/>
                    <a:pt x="11263" y="4875"/>
                  </a:cubicBezTo>
                  <a:cubicBezTo>
                    <a:pt x="11446" y="5372"/>
                    <a:pt x="11545" y="5921"/>
                    <a:pt x="11545" y="6488"/>
                  </a:cubicBezTo>
                  <a:cubicBezTo>
                    <a:pt x="11542" y="7624"/>
                    <a:pt x="11125" y="8779"/>
                    <a:pt x="10296" y="9683"/>
                  </a:cubicBezTo>
                  <a:cubicBezTo>
                    <a:pt x="10257" y="9427"/>
                    <a:pt x="10165" y="9181"/>
                    <a:pt x="10040" y="8971"/>
                  </a:cubicBezTo>
                  <a:cubicBezTo>
                    <a:pt x="9998" y="8901"/>
                    <a:pt x="9925" y="8862"/>
                    <a:pt x="9849" y="8862"/>
                  </a:cubicBezTo>
                  <a:cubicBezTo>
                    <a:pt x="9811" y="8862"/>
                    <a:pt x="9771" y="8872"/>
                    <a:pt x="9736" y="8894"/>
                  </a:cubicBezTo>
                  <a:cubicBezTo>
                    <a:pt x="9628" y="8959"/>
                    <a:pt x="9594" y="9095"/>
                    <a:pt x="9659" y="9199"/>
                  </a:cubicBezTo>
                  <a:cubicBezTo>
                    <a:pt x="10097" y="9932"/>
                    <a:pt x="9833" y="10802"/>
                    <a:pt x="9324" y="11503"/>
                  </a:cubicBezTo>
                  <a:cubicBezTo>
                    <a:pt x="9230" y="11480"/>
                    <a:pt x="9135" y="11469"/>
                    <a:pt x="9041" y="11469"/>
                  </a:cubicBezTo>
                  <a:cubicBezTo>
                    <a:pt x="8521" y="11469"/>
                    <a:pt x="8038" y="11809"/>
                    <a:pt x="7887" y="12341"/>
                  </a:cubicBezTo>
                  <a:cubicBezTo>
                    <a:pt x="7840" y="12516"/>
                    <a:pt x="7829" y="12702"/>
                    <a:pt x="7858" y="12871"/>
                  </a:cubicBezTo>
                  <a:cubicBezTo>
                    <a:pt x="7488" y="13127"/>
                    <a:pt x="6852" y="13498"/>
                    <a:pt x="6812" y="13498"/>
                  </a:cubicBezTo>
                  <a:cubicBezTo>
                    <a:pt x="6812" y="13498"/>
                    <a:pt x="6811" y="13498"/>
                    <a:pt x="6811" y="13498"/>
                  </a:cubicBezTo>
                  <a:cubicBezTo>
                    <a:pt x="6493" y="13327"/>
                    <a:pt x="6165" y="13134"/>
                    <a:pt x="5859" y="12929"/>
                  </a:cubicBezTo>
                  <a:cubicBezTo>
                    <a:pt x="5912" y="12687"/>
                    <a:pt x="5887" y="12442"/>
                    <a:pt x="5801" y="12225"/>
                  </a:cubicBezTo>
                  <a:cubicBezTo>
                    <a:pt x="5801" y="12225"/>
                    <a:pt x="5801" y="12224"/>
                    <a:pt x="5800" y="12224"/>
                  </a:cubicBezTo>
                  <a:cubicBezTo>
                    <a:pt x="5614" y="11763"/>
                    <a:pt x="5167" y="11470"/>
                    <a:pt x="4684" y="11470"/>
                  </a:cubicBezTo>
                  <a:cubicBezTo>
                    <a:pt x="4574" y="11470"/>
                    <a:pt x="4463" y="11485"/>
                    <a:pt x="4352" y="11516"/>
                  </a:cubicBezTo>
                  <a:lnTo>
                    <a:pt x="4323" y="11525"/>
                  </a:lnTo>
                  <a:cubicBezTo>
                    <a:pt x="3353" y="10209"/>
                    <a:pt x="3736" y="9027"/>
                    <a:pt x="4641" y="8603"/>
                  </a:cubicBezTo>
                  <a:cubicBezTo>
                    <a:pt x="4857" y="8502"/>
                    <a:pt x="5082" y="8456"/>
                    <a:pt x="5306" y="8456"/>
                  </a:cubicBezTo>
                  <a:cubicBezTo>
                    <a:pt x="5798" y="8456"/>
                    <a:pt x="6286" y="8681"/>
                    <a:pt x="6662" y="9047"/>
                  </a:cubicBezTo>
                  <a:cubicBezTo>
                    <a:pt x="6706" y="9090"/>
                    <a:pt x="6762" y="9111"/>
                    <a:pt x="6818" y="9111"/>
                  </a:cubicBezTo>
                  <a:cubicBezTo>
                    <a:pt x="6875" y="9111"/>
                    <a:pt x="6931" y="9090"/>
                    <a:pt x="6973" y="9047"/>
                  </a:cubicBezTo>
                  <a:cubicBezTo>
                    <a:pt x="7329" y="8702"/>
                    <a:pt x="7747" y="8504"/>
                    <a:pt x="8166" y="8463"/>
                  </a:cubicBezTo>
                  <a:cubicBezTo>
                    <a:pt x="8220" y="8458"/>
                    <a:pt x="8274" y="8455"/>
                    <a:pt x="8328" y="8455"/>
                  </a:cubicBezTo>
                  <a:cubicBezTo>
                    <a:pt x="8597" y="8455"/>
                    <a:pt x="8863" y="8523"/>
                    <a:pt x="9106" y="8661"/>
                  </a:cubicBezTo>
                  <a:cubicBezTo>
                    <a:pt x="9140" y="8681"/>
                    <a:pt x="9178" y="8691"/>
                    <a:pt x="9215" y="8691"/>
                  </a:cubicBezTo>
                  <a:cubicBezTo>
                    <a:pt x="9293" y="8691"/>
                    <a:pt x="9368" y="8650"/>
                    <a:pt x="9410" y="8578"/>
                  </a:cubicBezTo>
                  <a:cubicBezTo>
                    <a:pt x="9473" y="8472"/>
                    <a:pt x="9434" y="8335"/>
                    <a:pt x="9328" y="8273"/>
                  </a:cubicBezTo>
                  <a:cubicBezTo>
                    <a:pt x="9012" y="8093"/>
                    <a:pt x="8669" y="8005"/>
                    <a:pt x="8322" y="8005"/>
                  </a:cubicBezTo>
                  <a:cubicBezTo>
                    <a:pt x="7805" y="8005"/>
                    <a:pt x="7279" y="8201"/>
                    <a:pt x="6828" y="8578"/>
                  </a:cubicBezTo>
                  <a:cubicBezTo>
                    <a:pt x="6825" y="8581"/>
                    <a:pt x="6821" y="8583"/>
                    <a:pt x="6820" y="8586"/>
                  </a:cubicBezTo>
                  <a:cubicBezTo>
                    <a:pt x="6354" y="8192"/>
                    <a:pt x="5826" y="8007"/>
                    <a:pt x="5320" y="8007"/>
                  </a:cubicBezTo>
                  <a:cubicBezTo>
                    <a:pt x="5018" y="8007"/>
                    <a:pt x="4724" y="8072"/>
                    <a:pt x="4455" y="8198"/>
                  </a:cubicBezTo>
                  <a:cubicBezTo>
                    <a:pt x="3847" y="8482"/>
                    <a:pt x="3447" y="9022"/>
                    <a:pt x="3341" y="9669"/>
                  </a:cubicBezTo>
                  <a:cubicBezTo>
                    <a:pt x="2521" y="8772"/>
                    <a:pt x="2094" y="7628"/>
                    <a:pt x="2094" y="6488"/>
                  </a:cubicBezTo>
                  <a:cubicBezTo>
                    <a:pt x="2094" y="5950"/>
                    <a:pt x="2186" y="5403"/>
                    <a:pt x="2374" y="4879"/>
                  </a:cubicBezTo>
                  <a:cubicBezTo>
                    <a:pt x="2470" y="4612"/>
                    <a:pt x="2716" y="4422"/>
                    <a:pt x="3001" y="4392"/>
                  </a:cubicBezTo>
                  <a:cubicBezTo>
                    <a:pt x="4699" y="4219"/>
                    <a:pt x="5784" y="3683"/>
                    <a:pt x="6394" y="3262"/>
                  </a:cubicBezTo>
                  <a:cubicBezTo>
                    <a:pt x="6522" y="3173"/>
                    <a:pt x="6670" y="3129"/>
                    <a:pt x="6819" y="3129"/>
                  </a:cubicBezTo>
                  <a:close/>
                  <a:moveTo>
                    <a:pt x="4682" y="11914"/>
                  </a:moveTo>
                  <a:cubicBezTo>
                    <a:pt x="5012" y="11914"/>
                    <a:pt x="5315" y="12132"/>
                    <a:pt x="5408" y="12463"/>
                  </a:cubicBezTo>
                  <a:cubicBezTo>
                    <a:pt x="5521" y="12861"/>
                    <a:pt x="5296" y="13279"/>
                    <a:pt x="4892" y="13396"/>
                  </a:cubicBezTo>
                  <a:lnTo>
                    <a:pt x="4889" y="13396"/>
                  </a:lnTo>
                  <a:cubicBezTo>
                    <a:pt x="4477" y="13514"/>
                    <a:pt x="3594" y="13766"/>
                    <a:pt x="3197" y="13879"/>
                  </a:cubicBezTo>
                  <a:cubicBezTo>
                    <a:pt x="3129" y="13899"/>
                    <a:pt x="3060" y="13908"/>
                    <a:pt x="2992" y="13908"/>
                  </a:cubicBezTo>
                  <a:cubicBezTo>
                    <a:pt x="2665" y="13908"/>
                    <a:pt x="2361" y="13693"/>
                    <a:pt x="2265" y="13360"/>
                  </a:cubicBezTo>
                  <a:cubicBezTo>
                    <a:pt x="2148" y="12955"/>
                    <a:pt x="2386" y="12540"/>
                    <a:pt x="2784" y="12427"/>
                  </a:cubicBezTo>
                  <a:cubicBezTo>
                    <a:pt x="2813" y="12418"/>
                    <a:pt x="4322" y="11989"/>
                    <a:pt x="4475" y="11943"/>
                  </a:cubicBezTo>
                  <a:cubicBezTo>
                    <a:pt x="4544" y="11924"/>
                    <a:pt x="4614" y="11914"/>
                    <a:pt x="4682" y="11914"/>
                  </a:cubicBezTo>
                  <a:close/>
                  <a:moveTo>
                    <a:pt x="9045" y="11915"/>
                  </a:moveTo>
                  <a:cubicBezTo>
                    <a:pt x="9113" y="11915"/>
                    <a:pt x="9182" y="11924"/>
                    <a:pt x="9251" y="11943"/>
                  </a:cubicBezTo>
                  <a:cubicBezTo>
                    <a:pt x="9252" y="11943"/>
                    <a:pt x="9274" y="11950"/>
                    <a:pt x="9276" y="11950"/>
                  </a:cubicBezTo>
                  <a:cubicBezTo>
                    <a:pt x="9276" y="11950"/>
                    <a:pt x="9277" y="11950"/>
                    <a:pt x="9276" y="11950"/>
                  </a:cubicBezTo>
                  <a:lnTo>
                    <a:pt x="9276" y="11950"/>
                  </a:lnTo>
                  <a:lnTo>
                    <a:pt x="10942" y="12427"/>
                  </a:lnTo>
                  <a:cubicBezTo>
                    <a:pt x="11342" y="12540"/>
                    <a:pt x="11576" y="12958"/>
                    <a:pt x="11460" y="13360"/>
                  </a:cubicBezTo>
                  <a:cubicBezTo>
                    <a:pt x="11365" y="13692"/>
                    <a:pt x="11062" y="13908"/>
                    <a:pt x="10734" y="13908"/>
                  </a:cubicBezTo>
                  <a:cubicBezTo>
                    <a:pt x="10666" y="13908"/>
                    <a:pt x="10596" y="13899"/>
                    <a:pt x="10527" y="13879"/>
                  </a:cubicBezTo>
                  <a:cubicBezTo>
                    <a:pt x="10524" y="13879"/>
                    <a:pt x="8838" y="13396"/>
                    <a:pt x="8836" y="13396"/>
                  </a:cubicBezTo>
                  <a:lnTo>
                    <a:pt x="8836" y="13396"/>
                  </a:lnTo>
                  <a:cubicBezTo>
                    <a:pt x="8836" y="13396"/>
                    <a:pt x="8836" y="13396"/>
                    <a:pt x="8836" y="13396"/>
                  </a:cubicBezTo>
                  <a:cubicBezTo>
                    <a:pt x="8408" y="13274"/>
                    <a:pt x="8176" y="12806"/>
                    <a:pt x="8342" y="12391"/>
                  </a:cubicBezTo>
                  <a:lnTo>
                    <a:pt x="8342" y="12388"/>
                  </a:lnTo>
                  <a:cubicBezTo>
                    <a:pt x="8458" y="12100"/>
                    <a:pt x="8740" y="11915"/>
                    <a:pt x="9045" y="11915"/>
                  </a:cubicBezTo>
                  <a:close/>
                  <a:moveTo>
                    <a:pt x="8019" y="13298"/>
                  </a:moveTo>
                  <a:cubicBezTo>
                    <a:pt x="8169" y="13546"/>
                    <a:pt x="8414" y="13737"/>
                    <a:pt x="8713" y="13823"/>
                  </a:cubicBezTo>
                  <a:lnTo>
                    <a:pt x="10404" y="14306"/>
                  </a:lnTo>
                  <a:cubicBezTo>
                    <a:pt x="10510" y="14337"/>
                    <a:pt x="10620" y="14352"/>
                    <a:pt x="10732" y="14352"/>
                  </a:cubicBezTo>
                  <a:cubicBezTo>
                    <a:pt x="10947" y="14352"/>
                    <a:pt x="11166" y="14294"/>
                    <a:pt x="11363" y="14173"/>
                  </a:cubicBezTo>
                  <a:cubicBezTo>
                    <a:pt x="11385" y="14376"/>
                    <a:pt x="11397" y="14586"/>
                    <a:pt x="11404" y="14797"/>
                  </a:cubicBezTo>
                  <a:lnTo>
                    <a:pt x="2323" y="14797"/>
                  </a:lnTo>
                  <a:cubicBezTo>
                    <a:pt x="2328" y="14587"/>
                    <a:pt x="2342" y="14380"/>
                    <a:pt x="2362" y="14178"/>
                  </a:cubicBezTo>
                  <a:cubicBezTo>
                    <a:pt x="2555" y="14296"/>
                    <a:pt x="2772" y="14355"/>
                    <a:pt x="2990" y="14355"/>
                  </a:cubicBezTo>
                  <a:cubicBezTo>
                    <a:pt x="3076" y="14355"/>
                    <a:pt x="3163" y="14346"/>
                    <a:pt x="3249" y="14327"/>
                  </a:cubicBezTo>
                  <a:cubicBezTo>
                    <a:pt x="3334" y="14308"/>
                    <a:pt x="3286" y="14318"/>
                    <a:pt x="5014" y="13826"/>
                  </a:cubicBezTo>
                  <a:cubicBezTo>
                    <a:pt x="5278" y="13751"/>
                    <a:pt x="5516" y="13587"/>
                    <a:pt x="5680" y="13343"/>
                  </a:cubicBezTo>
                  <a:cubicBezTo>
                    <a:pt x="6107" y="13625"/>
                    <a:pt x="6579" y="13883"/>
                    <a:pt x="6637" y="13906"/>
                  </a:cubicBezTo>
                  <a:cubicBezTo>
                    <a:pt x="6695" y="13931"/>
                    <a:pt x="6756" y="13943"/>
                    <a:pt x="6816" y="13943"/>
                  </a:cubicBezTo>
                  <a:cubicBezTo>
                    <a:pt x="6892" y="13943"/>
                    <a:pt x="6967" y="13925"/>
                    <a:pt x="7033" y="13889"/>
                  </a:cubicBezTo>
                  <a:cubicBezTo>
                    <a:pt x="7365" y="13712"/>
                    <a:pt x="7711" y="13505"/>
                    <a:pt x="8019" y="13298"/>
                  </a:cubicBezTo>
                  <a:close/>
                  <a:moveTo>
                    <a:pt x="2097" y="1"/>
                  </a:moveTo>
                  <a:cubicBezTo>
                    <a:pt x="942" y="1"/>
                    <a:pt x="1" y="944"/>
                    <a:pt x="1" y="2099"/>
                  </a:cubicBezTo>
                  <a:cubicBezTo>
                    <a:pt x="1" y="2886"/>
                    <a:pt x="431" y="3592"/>
                    <a:pt x="1115" y="3953"/>
                  </a:cubicBezTo>
                  <a:cubicBezTo>
                    <a:pt x="858" y="4525"/>
                    <a:pt x="693" y="5135"/>
                    <a:pt x="619" y="5767"/>
                  </a:cubicBezTo>
                  <a:cubicBezTo>
                    <a:pt x="481" y="5986"/>
                    <a:pt x="402" y="6242"/>
                    <a:pt x="402" y="6517"/>
                  </a:cubicBezTo>
                  <a:cubicBezTo>
                    <a:pt x="402" y="7294"/>
                    <a:pt x="1035" y="7924"/>
                    <a:pt x="1807" y="7924"/>
                  </a:cubicBezTo>
                  <a:cubicBezTo>
                    <a:pt x="1822" y="7924"/>
                    <a:pt x="1837" y="7924"/>
                    <a:pt x="1853" y="7923"/>
                  </a:cubicBezTo>
                  <a:cubicBezTo>
                    <a:pt x="2114" y="8820"/>
                    <a:pt x="2622" y="9640"/>
                    <a:pt x="3326" y="10289"/>
                  </a:cubicBezTo>
                  <a:cubicBezTo>
                    <a:pt x="3339" y="10389"/>
                    <a:pt x="3356" y="10491"/>
                    <a:pt x="3382" y="10592"/>
                  </a:cubicBezTo>
                  <a:cubicBezTo>
                    <a:pt x="3102" y="10898"/>
                    <a:pt x="2738" y="11383"/>
                    <a:pt x="2435" y="12089"/>
                  </a:cubicBezTo>
                  <a:cubicBezTo>
                    <a:pt x="1950" y="12341"/>
                    <a:pt x="1675" y="12914"/>
                    <a:pt x="1837" y="13484"/>
                  </a:cubicBezTo>
                  <a:cubicBezTo>
                    <a:pt x="1866" y="13589"/>
                    <a:pt x="1909" y="13686"/>
                    <a:pt x="1966" y="13777"/>
                  </a:cubicBezTo>
                  <a:cubicBezTo>
                    <a:pt x="1906" y="14176"/>
                    <a:pt x="1875" y="14595"/>
                    <a:pt x="1875" y="15024"/>
                  </a:cubicBezTo>
                  <a:cubicBezTo>
                    <a:pt x="1875" y="15147"/>
                    <a:pt x="1976" y="15248"/>
                    <a:pt x="2101" y="15248"/>
                  </a:cubicBezTo>
                  <a:lnTo>
                    <a:pt x="11634" y="15248"/>
                  </a:lnTo>
                  <a:cubicBezTo>
                    <a:pt x="11757" y="15248"/>
                    <a:pt x="11858" y="15147"/>
                    <a:pt x="11858" y="15024"/>
                  </a:cubicBezTo>
                  <a:cubicBezTo>
                    <a:pt x="11858" y="14595"/>
                    <a:pt x="11827" y="14176"/>
                    <a:pt x="11767" y="13777"/>
                  </a:cubicBezTo>
                  <a:cubicBezTo>
                    <a:pt x="11822" y="13686"/>
                    <a:pt x="11867" y="13589"/>
                    <a:pt x="11896" y="13484"/>
                  </a:cubicBezTo>
                  <a:cubicBezTo>
                    <a:pt x="12054" y="12926"/>
                    <a:pt x="11791" y="12348"/>
                    <a:pt x="11298" y="12089"/>
                  </a:cubicBezTo>
                  <a:cubicBezTo>
                    <a:pt x="10961" y="11299"/>
                    <a:pt x="10544" y="10788"/>
                    <a:pt x="10278" y="10513"/>
                  </a:cubicBezTo>
                  <a:cubicBezTo>
                    <a:pt x="10293" y="10445"/>
                    <a:pt x="10303" y="10375"/>
                    <a:pt x="10312" y="10307"/>
                  </a:cubicBezTo>
                  <a:cubicBezTo>
                    <a:pt x="11021" y="9657"/>
                    <a:pt x="11528" y="8830"/>
                    <a:pt x="11790" y="7925"/>
                  </a:cubicBezTo>
                  <a:lnTo>
                    <a:pt x="11831" y="7925"/>
                  </a:lnTo>
                  <a:cubicBezTo>
                    <a:pt x="12605" y="7925"/>
                    <a:pt x="13235" y="7294"/>
                    <a:pt x="13235" y="6519"/>
                  </a:cubicBezTo>
                  <a:cubicBezTo>
                    <a:pt x="13235" y="6244"/>
                    <a:pt x="13155" y="5986"/>
                    <a:pt x="13018" y="5770"/>
                  </a:cubicBezTo>
                  <a:cubicBezTo>
                    <a:pt x="12945" y="5138"/>
                    <a:pt x="12775" y="4527"/>
                    <a:pt x="12519" y="3956"/>
                  </a:cubicBezTo>
                  <a:cubicBezTo>
                    <a:pt x="13201" y="3592"/>
                    <a:pt x="13633" y="2886"/>
                    <a:pt x="13633" y="2099"/>
                  </a:cubicBezTo>
                  <a:cubicBezTo>
                    <a:pt x="13633" y="942"/>
                    <a:pt x="12692" y="1"/>
                    <a:pt x="11535" y="1"/>
                  </a:cubicBezTo>
                  <a:cubicBezTo>
                    <a:pt x="10814" y="1"/>
                    <a:pt x="10139" y="382"/>
                    <a:pt x="9758" y="986"/>
                  </a:cubicBezTo>
                  <a:cubicBezTo>
                    <a:pt x="8860" y="503"/>
                    <a:pt x="7851" y="247"/>
                    <a:pt x="6816" y="247"/>
                  </a:cubicBezTo>
                  <a:cubicBezTo>
                    <a:pt x="5784" y="247"/>
                    <a:pt x="4774" y="505"/>
                    <a:pt x="3874" y="986"/>
                  </a:cubicBezTo>
                  <a:cubicBezTo>
                    <a:pt x="3495" y="382"/>
                    <a:pt x="2820" y="1"/>
                    <a:pt x="2097"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6" name="Google Shape;1196;p4"/>
          <p:cNvGrpSpPr/>
          <p:nvPr/>
        </p:nvGrpSpPr>
        <p:grpSpPr>
          <a:xfrm>
            <a:off x="7447828" y="471410"/>
            <a:ext cx="1307640" cy="1108744"/>
            <a:chOff x="6674608" y="1415645"/>
            <a:chExt cx="452069" cy="383308"/>
          </a:xfrm>
        </p:grpSpPr>
        <p:sp>
          <p:nvSpPr>
            <p:cNvPr id="1197" name="Google Shape;1197;p4"/>
            <p:cNvSpPr/>
            <p:nvPr/>
          </p:nvSpPr>
          <p:spPr>
            <a:xfrm>
              <a:off x="6681270" y="1422161"/>
              <a:ext cx="438833" cy="370248"/>
            </a:xfrm>
            <a:custGeom>
              <a:rect b="b" l="l" r="r" t="t"/>
              <a:pathLst>
                <a:path extrusionOk="0" h="12616" w="14953">
                  <a:moveTo>
                    <a:pt x="10518" y="1"/>
                  </a:moveTo>
                  <a:cubicBezTo>
                    <a:pt x="9511" y="1"/>
                    <a:pt x="8450" y="338"/>
                    <a:pt x="7476" y="1095"/>
                  </a:cubicBezTo>
                  <a:cubicBezTo>
                    <a:pt x="6503" y="338"/>
                    <a:pt x="5442" y="2"/>
                    <a:pt x="4436" y="2"/>
                  </a:cubicBezTo>
                  <a:cubicBezTo>
                    <a:pt x="2203" y="2"/>
                    <a:pt x="236" y="1660"/>
                    <a:pt x="86" y="4076"/>
                  </a:cubicBezTo>
                  <a:cubicBezTo>
                    <a:pt x="1" y="5429"/>
                    <a:pt x="505" y="6870"/>
                    <a:pt x="1542" y="8235"/>
                  </a:cubicBezTo>
                  <a:cubicBezTo>
                    <a:pt x="2704" y="9764"/>
                    <a:pt x="4506" y="11187"/>
                    <a:pt x="6903" y="12472"/>
                  </a:cubicBezTo>
                  <a:cubicBezTo>
                    <a:pt x="7083" y="12568"/>
                    <a:pt x="7280" y="12615"/>
                    <a:pt x="7477" y="12615"/>
                  </a:cubicBezTo>
                  <a:cubicBezTo>
                    <a:pt x="7674" y="12615"/>
                    <a:pt x="7871" y="12568"/>
                    <a:pt x="8052" y="12472"/>
                  </a:cubicBezTo>
                  <a:cubicBezTo>
                    <a:pt x="10449" y="11187"/>
                    <a:pt x="12251" y="9764"/>
                    <a:pt x="13413" y="8235"/>
                  </a:cubicBezTo>
                  <a:cubicBezTo>
                    <a:pt x="14448" y="6870"/>
                    <a:pt x="14952" y="5429"/>
                    <a:pt x="14867" y="4076"/>
                  </a:cubicBezTo>
                  <a:cubicBezTo>
                    <a:pt x="14717" y="1661"/>
                    <a:pt x="12752" y="1"/>
                    <a:pt x="1051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4"/>
            <p:cNvSpPr/>
            <p:nvPr/>
          </p:nvSpPr>
          <p:spPr>
            <a:xfrm>
              <a:off x="6922303" y="1465478"/>
              <a:ext cx="154632" cy="188734"/>
            </a:xfrm>
            <a:custGeom>
              <a:rect b="b" l="l" r="r" t="t"/>
              <a:pathLst>
                <a:path extrusionOk="0" h="6431" w="5269">
                  <a:moveTo>
                    <a:pt x="2309" y="0"/>
                  </a:moveTo>
                  <a:cubicBezTo>
                    <a:pt x="1557" y="0"/>
                    <a:pt x="748" y="280"/>
                    <a:pt x="1" y="921"/>
                  </a:cubicBezTo>
                  <a:lnTo>
                    <a:pt x="1" y="4404"/>
                  </a:lnTo>
                  <a:lnTo>
                    <a:pt x="3555" y="6431"/>
                  </a:lnTo>
                  <a:cubicBezTo>
                    <a:pt x="4477" y="5404"/>
                    <a:pt x="5268" y="4069"/>
                    <a:pt x="5183" y="2694"/>
                  </a:cubicBezTo>
                  <a:cubicBezTo>
                    <a:pt x="5085" y="1117"/>
                    <a:pt x="3811" y="0"/>
                    <a:pt x="2309"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4"/>
            <p:cNvSpPr/>
            <p:nvPr/>
          </p:nvSpPr>
          <p:spPr>
            <a:xfrm>
              <a:off x="6724470" y="1465419"/>
              <a:ext cx="154544" cy="188734"/>
            </a:xfrm>
            <a:custGeom>
              <a:rect b="b" l="l" r="r" t="t"/>
              <a:pathLst>
                <a:path extrusionOk="0" h="6431" w="5266">
                  <a:moveTo>
                    <a:pt x="2959" y="0"/>
                  </a:moveTo>
                  <a:cubicBezTo>
                    <a:pt x="1458" y="0"/>
                    <a:pt x="183" y="1114"/>
                    <a:pt x="85" y="2691"/>
                  </a:cubicBezTo>
                  <a:cubicBezTo>
                    <a:pt x="0" y="4070"/>
                    <a:pt x="789" y="5404"/>
                    <a:pt x="1714" y="6431"/>
                  </a:cubicBezTo>
                  <a:lnTo>
                    <a:pt x="5266" y="4405"/>
                  </a:lnTo>
                  <a:lnTo>
                    <a:pt x="5266" y="921"/>
                  </a:lnTo>
                  <a:cubicBezTo>
                    <a:pt x="4519" y="280"/>
                    <a:pt x="3710" y="0"/>
                    <a:pt x="2959"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4"/>
            <p:cNvSpPr/>
            <p:nvPr/>
          </p:nvSpPr>
          <p:spPr>
            <a:xfrm>
              <a:off x="6807142" y="1644470"/>
              <a:ext cx="71872" cy="91388"/>
            </a:xfrm>
            <a:custGeom>
              <a:rect b="b" l="l" r="r" t="t"/>
              <a:pathLst>
                <a:path extrusionOk="0" h="3114" w="2449">
                  <a:moveTo>
                    <a:pt x="2449" y="0"/>
                  </a:moveTo>
                  <a:lnTo>
                    <a:pt x="0" y="1398"/>
                  </a:lnTo>
                  <a:cubicBezTo>
                    <a:pt x="696" y="1989"/>
                    <a:pt x="1514" y="2561"/>
                    <a:pt x="2449" y="3113"/>
                  </a:cubicBezTo>
                  <a:lnTo>
                    <a:pt x="2449" y="0"/>
                  </a:ln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4"/>
            <p:cNvSpPr/>
            <p:nvPr/>
          </p:nvSpPr>
          <p:spPr>
            <a:xfrm>
              <a:off x="6922274" y="1644499"/>
              <a:ext cx="71931" cy="91359"/>
            </a:xfrm>
            <a:custGeom>
              <a:rect b="b" l="l" r="r" t="t"/>
              <a:pathLst>
                <a:path extrusionOk="0" h="3113" w="2451">
                  <a:moveTo>
                    <a:pt x="0" y="1"/>
                  </a:moveTo>
                  <a:lnTo>
                    <a:pt x="0" y="3112"/>
                  </a:lnTo>
                  <a:cubicBezTo>
                    <a:pt x="938" y="2560"/>
                    <a:pt x="1757" y="1986"/>
                    <a:pt x="2450" y="1397"/>
                  </a:cubicBezTo>
                  <a:lnTo>
                    <a:pt x="0" y="1"/>
                  </a:ln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4"/>
            <p:cNvSpPr/>
            <p:nvPr/>
          </p:nvSpPr>
          <p:spPr>
            <a:xfrm>
              <a:off x="6764118" y="1469469"/>
              <a:ext cx="362559" cy="329484"/>
            </a:xfrm>
            <a:custGeom>
              <a:rect b="b" l="l" r="r" t="t"/>
              <a:pathLst>
                <a:path extrusionOk="0" h="11227" w="12354">
                  <a:moveTo>
                    <a:pt x="11272" y="1"/>
                  </a:moveTo>
                  <a:cubicBezTo>
                    <a:pt x="11228" y="1"/>
                    <a:pt x="11183" y="14"/>
                    <a:pt x="11144" y="41"/>
                  </a:cubicBezTo>
                  <a:cubicBezTo>
                    <a:pt x="11043" y="113"/>
                    <a:pt x="11017" y="252"/>
                    <a:pt x="11089" y="354"/>
                  </a:cubicBezTo>
                  <a:cubicBezTo>
                    <a:pt x="11521" y="969"/>
                    <a:pt x="11776" y="1704"/>
                    <a:pt x="11822" y="2480"/>
                  </a:cubicBezTo>
                  <a:cubicBezTo>
                    <a:pt x="11902" y="3780"/>
                    <a:pt x="11414" y="5165"/>
                    <a:pt x="10411" y="6488"/>
                  </a:cubicBezTo>
                  <a:cubicBezTo>
                    <a:pt x="9268" y="7991"/>
                    <a:pt x="7491" y="9394"/>
                    <a:pt x="5123" y="10662"/>
                  </a:cubicBezTo>
                  <a:cubicBezTo>
                    <a:pt x="4975" y="10741"/>
                    <a:pt x="4813" y="10781"/>
                    <a:pt x="4652" y="10781"/>
                  </a:cubicBezTo>
                  <a:cubicBezTo>
                    <a:pt x="4491" y="10781"/>
                    <a:pt x="4331" y="10741"/>
                    <a:pt x="4185" y="10662"/>
                  </a:cubicBezTo>
                  <a:cubicBezTo>
                    <a:pt x="2690" y="9862"/>
                    <a:pt x="1415" y="8996"/>
                    <a:pt x="400" y="8090"/>
                  </a:cubicBezTo>
                  <a:cubicBezTo>
                    <a:pt x="358" y="8053"/>
                    <a:pt x="305" y="8035"/>
                    <a:pt x="252" y="8035"/>
                  </a:cubicBezTo>
                  <a:cubicBezTo>
                    <a:pt x="190" y="8035"/>
                    <a:pt x="129" y="8060"/>
                    <a:pt x="84" y="8109"/>
                  </a:cubicBezTo>
                  <a:cubicBezTo>
                    <a:pt x="0" y="8200"/>
                    <a:pt x="9" y="8342"/>
                    <a:pt x="101" y="8425"/>
                  </a:cubicBezTo>
                  <a:cubicBezTo>
                    <a:pt x="1143" y="9353"/>
                    <a:pt x="2445" y="10238"/>
                    <a:pt x="3973" y="11056"/>
                  </a:cubicBezTo>
                  <a:cubicBezTo>
                    <a:pt x="4186" y="11170"/>
                    <a:pt x="4419" y="11227"/>
                    <a:pt x="4652" y="11227"/>
                  </a:cubicBezTo>
                  <a:cubicBezTo>
                    <a:pt x="4886" y="11227"/>
                    <a:pt x="5119" y="11170"/>
                    <a:pt x="5333" y="11056"/>
                  </a:cubicBezTo>
                  <a:cubicBezTo>
                    <a:pt x="7757" y="9756"/>
                    <a:pt x="9584" y="8311"/>
                    <a:pt x="10764" y="6756"/>
                  </a:cubicBezTo>
                  <a:cubicBezTo>
                    <a:pt x="11834" y="5346"/>
                    <a:pt x="12353" y="3858"/>
                    <a:pt x="12266" y="2449"/>
                  </a:cubicBezTo>
                  <a:cubicBezTo>
                    <a:pt x="12213" y="1593"/>
                    <a:pt x="11933" y="780"/>
                    <a:pt x="11455" y="96"/>
                  </a:cubicBezTo>
                  <a:cubicBezTo>
                    <a:pt x="11411" y="34"/>
                    <a:pt x="11343" y="1"/>
                    <a:pt x="11272"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4"/>
            <p:cNvSpPr/>
            <p:nvPr/>
          </p:nvSpPr>
          <p:spPr>
            <a:xfrm>
              <a:off x="6915788" y="1458875"/>
              <a:ext cx="168014" cy="201911"/>
            </a:xfrm>
            <a:custGeom>
              <a:rect b="b" l="l" r="r" t="t"/>
              <a:pathLst>
                <a:path extrusionOk="0" h="6880" w="5725">
                  <a:moveTo>
                    <a:pt x="2538" y="447"/>
                  </a:moveTo>
                  <a:cubicBezTo>
                    <a:pt x="2897" y="447"/>
                    <a:pt x="3251" y="517"/>
                    <a:pt x="3587" y="659"/>
                  </a:cubicBezTo>
                  <a:cubicBezTo>
                    <a:pt x="4506" y="1048"/>
                    <a:pt x="5116" y="1918"/>
                    <a:pt x="5181" y="2929"/>
                  </a:cubicBezTo>
                  <a:cubicBezTo>
                    <a:pt x="5227" y="3686"/>
                    <a:pt x="5010" y="4891"/>
                    <a:pt x="3729" y="6372"/>
                  </a:cubicBezTo>
                  <a:lnTo>
                    <a:pt x="445" y="4500"/>
                  </a:lnTo>
                  <a:lnTo>
                    <a:pt x="445" y="1248"/>
                  </a:lnTo>
                  <a:cubicBezTo>
                    <a:pt x="1091" y="722"/>
                    <a:pt x="1824" y="447"/>
                    <a:pt x="2538" y="447"/>
                  </a:cubicBezTo>
                  <a:close/>
                  <a:moveTo>
                    <a:pt x="2538" y="0"/>
                  </a:moveTo>
                  <a:cubicBezTo>
                    <a:pt x="1690" y="0"/>
                    <a:pt x="826" y="335"/>
                    <a:pt x="78" y="978"/>
                  </a:cubicBezTo>
                  <a:cubicBezTo>
                    <a:pt x="30" y="1021"/>
                    <a:pt x="1" y="1082"/>
                    <a:pt x="1" y="1146"/>
                  </a:cubicBezTo>
                  <a:lnTo>
                    <a:pt x="1" y="4629"/>
                  </a:lnTo>
                  <a:cubicBezTo>
                    <a:pt x="1" y="4711"/>
                    <a:pt x="44" y="4783"/>
                    <a:pt x="114" y="4824"/>
                  </a:cubicBezTo>
                  <a:lnTo>
                    <a:pt x="3669" y="6850"/>
                  </a:lnTo>
                  <a:cubicBezTo>
                    <a:pt x="3703" y="6870"/>
                    <a:pt x="3740" y="6879"/>
                    <a:pt x="3778" y="6879"/>
                  </a:cubicBezTo>
                  <a:cubicBezTo>
                    <a:pt x="3839" y="6879"/>
                    <a:pt x="3901" y="6854"/>
                    <a:pt x="3944" y="6806"/>
                  </a:cubicBezTo>
                  <a:cubicBezTo>
                    <a:pt x="4766" y="5889"/>
                    <a:pt x="5724" y="4469"/>
                    <a:pt x="5629" y="2904"/>
                  </a:cubicBezTo>
                  <a:cubicBezTo>
                    <a:pt x="5557" y="1721"/>
                    <a:pt x="4841" y="705"/>
                    <a:pt x="3765" y="249"/>
                  </a:cubicBezTo>
                  <a:cubicBezTo>
                    <a:pt x="3371" y="82"/>
                    <a:pt x="2956" y="0"/>
                    <a:pt x="2538"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4"/>
            <p:cNvSpPr/>
            <p:nvPr/>
          </p:nvSpPr>
          <p:spPr>
            <a:xfrm>
              <a:off x="6915758" y="1637984"/>
              <a:ext cx="85196" cy="104389"/>
            </a:xfrm>
            <a:custGeom>
              <a:rect b="b" l="l" r="r" t="t"/>
              <a:pathLst>
                <a:path extrusionOk="0" h="3557" w="2903">
                  <a:moveTo>
                    <a:pt x="446" y="607"/>
                  </a:moveTo>
                  <a:lnTo>
                    <a:pt x="2281" y="1653"/>
                  </a:lnTo>
                  <a:cubicBezTo>
                    <a:pt x="1741" y="2094"/>
                    <a:pt x="1126" y="2523"/>
                    <a:pt x="446" y="2940"/>
                  </a:cubicBezTo>
                  <a:lnTo>
                    <a:pt x="446" y="607"/>
                  </a:lnTo>
                  <a:close/>
                  <a:moveTo>
                    <a:pt x="222" y="0"/>
                  </a:moveTo>
                  <a:cubicBezTo>
                    <a:pt x="184" y="0"/>
                    <a:pt x="145" y="10"/>
                    <a:pt x="111" y="30"/>
                  </a:cubicBezTo>
                  <a:cubicBezTo>
                    <a:pt x="43" y="71"/>
                    <a:pt x="0" y="143"/>
                    <a:pt x="0" y="221"/>
                  </a:cubicBezTo>
                  <a:lnTo>
                    <a:pt x="0" y="3334"/>
                  </a:lnTo>
                  <a:cubicBezTo>
                    <a:pt x="0" y="3464"/>
                    <a:pt x="108" y="3557"/>
                    <a:pt x="224" y="3557"/>
                  </a:cubicBezTo>
                  <a:cubicBezTo>
                    <a:pt x="262" y="3557"/>
                    <a:pt x="301" y="3547"/>
                    <a:pt x="337" y="3526"/>
                  </a:cubicBezTo>
                  <a:cubicBezTo>
                    <a:pt x="1282" y="2970"/>
                    <a:pt x="2115" y="2386"/>
                    <a:pt x="2817" y="1790"/>
                  </a:cubicBezTo>
                  <a:cubicBezTo>
                    <a:pt x="2872" y="1742"/>
                    <a:pt x="2903" y="1672"/>
                    <a:pt x="2894" y="1600"/>
                  </a:cubicBezTo>
                  <a:cubicBezTo>
                    <a:pt x="2888" y="1527"/>
                    <a:pt x="2847" y="1463"/>
                    <a:pt x="2783" y="1427"/>
                  </a:cubicBezTo>
                  <a:lnTo>
                    <a:pt x="333" y="30"/>
                  </a:lnTo>
                  <a:cubicBezTo>
                    <a:pt x="299" y="10"/>
                    <a:pt x="261" y="0"/>
                    <a:pt x="22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4"/>
            <p:cNvSpPr/>
            <p:nvPr/>
          </p:nvSpPr>
          <p:spPr>
            <a:xfrm>
              <a:off x="6800422" y="1637955"/>
              <a:ext cx="85108" cy="104448"/>
            </a:xfrm>
            <a:custGeom>
              <a:rect b="b" l="l" r="r" t="t"/>
              <a:pathLst>
                <a:path extrusionOk="0" h="3559" w="2900">
                  <a:moveTo>
                    <a:pt x="2457" y="608"/>
                  </a:moveTo>
                  <a:lnTo>
                    <a:pt x="2457" y="2941"/>
                  </a:lnTo>
                  <a:cubicBezTo>
                    <a:pt x="1777" y="2524"/>
                    <a:pt x="1164" y="2091"/>
                    <a:pt x="622" y="1654"/>
                  </a:cubicBezTo>
                  <a:lnTo>
                    <a:pt x="2457" y="608"/>
                  </a:lnTo>
                  <a:close/>
                  <a:moveTo>
                    <a:pt x="2681" y="0"/>
                  </a:moveTo>
                  <a:cubicBezTo>
                    <a:pt x="2642" y="0"/>
                    <a:pt x="2603" y="10"/>
                    <a:pt x="2568" y="31"/>
                  </a:cubicBezTo>
                  <a:lnTo>
                    <a:pt x="118" y="1428"/>
                  </a:lnTo>
                  <a:cubicBezTo>
                    <a:pt x="53" y="1464"/>
                    <a:pt x="14" y="1528"/>
                    <a:pt x="7" y="1601"/>
                  </a:cubicBezTo>
                  <a:cubicBezTo>
                    <a:pt x="0" y="1673"/>
                    <a:pt x="28" y="1743"/>
                    <a:pt x="84" y="1791"/>
                  </a:cubicBezTo>
                  <a:cubicBezTo>
                    <a:pt x="786" y="2387"/>
                    <a:pt x="1622" y="2971"/>
                    <a:pt x="2563" y="3527"/>
                  </a:cubicBezTo>
                  <a:cubicBezTo>
                    <a:pt x="2600" y="3548"/>
                    <a:pt x="2640" y="3558"/>
                    <a:pt x="2678" y="3558"/>
                  </a:cubicBezTo>
                  <a:cubicBezTo>
                    <a:pt x="2794" y="3558"/>
                    <a:pt x="2900" y="3465"/>
                    <a:pt x="2900" y="3335"/>
                  </a:cubicBezTo>
                  <a:lnTo>
                    <a:pt x="2900" y="224"/>
                  </a:lnTo>
                  <a:cubicBezTo>
                    <a:pt x="2900" y="144"/>
                    <a:pt x="2857" y="70"/>
                    <a:pt x="2789" y="31"/>
                  </a:cubicBezTo>
                  <a:cubicBezTo>
                    <a:pt x="2756" y="10"/>
                    <a:pt x="2719" y="0"/>
                    <a:pt x="268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4"/>
            <p:cNvSpPr/>
            <p:nvPr/>
          </p:nvSpPr>
          <p:spPr>
            <a:xfrm>
              <a:off x="6674608" y="1415645"/>
              <a:ext cx="410307" cy="284671"/>
            </a:xfrm>
            <a:custGeom>
              <a:rect b="b" l="l" r="r" t="t"/>
              <a:pathLst>
                <a:path extrusionOk="0" h="9700" w="13981">
                  <a:moveTo>
                    <a:pt x="10746" y="1"/>
                  </a:moveTo>
                  <a:cubicBezTo>
                    <a:pt x="9678" y="1"/>
                    <a:pt x="8632" y="357"/>
                    <a:pt x="7703" y="1038"/>
                  </a:cubicBezTo>
                  <a:cubicBezTo>
                    <a:pt x="6766" y="353"/>
                    <a:pt x="5707" y="1"/>
                    <a:pt x="4657" y="1"/>
                  </a:cubicBezTo>
                  <a:cubicBezTo>
                    <a:pt x="4005" y="1"/>
                    <a:pt x="3356" y="137"/>
                    <a:pt x="2743" y="413"/>
                  </a:cubicBezTo>
                  <a:cubicBezTo>
                    <a:pt x="2007" y="746"/>
                    <a:pt x="1373" y="1267"/>
                    <a:pt x="911" y="1918"/>
                  </a:cubicBezTo>
                  <a:cubicBezTo>
                    <a:pt x="426" y="2602"/>
                    <a:pt x="143" y="3420"/>
                    <a:pt x="90" y="4284"/>
                  </a:cubicBezTo>
                  <a:cubicBezTo>
                    <a:pt x="1" y="5694"/>
                    <a:pt x="520" y="7184"/>
                    <a:pt x="1590" y="8593"/>
                  </a:cubicBezTo>
                  <a:cubicBezTo>
                    <a:pt x="1855" y="8944"/>
                    <a:pt x="2160" y="9294"/>
                    <a:pt x="2493" y="9632"/>
                  </a:cubicBezTo>
                  <a:cubicBezTo>
                    <a:pt x="2537" y="9677"/>
                    <a:pt x="2596" y="9700"/>
                    <a:pt x="2655" y="9700"/>
                  </a:cubicBezTo>
                  <a:cubicBezTo>
                    <a:pt x="2711" y="9700"/>
                    <a:pt x="2767" y="9679"/>
                    <a:pt x="2810" y="9637"/>
                  </a:cubicBezTo>
                  <a:cubicBezTo>
                    <a:pt x="2897" y="9552"/>
                    <a:pt x="2900" y="9408"/>
                    <a:pt x="2815" y="9321"/>
                  </a:cubicBezTo>
                  <a:cubicBezTo>
                    <a:pt x="2493" y="8993"/>
                    <a:pt x="2201" y="8657"/>
                    <a:pt x="1947" y="8323"/>
                  </a:cubicBezTo>
                  <a:cubicBezTo>
                    <a:pt x="942" y="7001"/>
                    <a:pt x="454" y="5615"/>
                    <a:pt x="536" y="4315"/>
                  </a:cubicBezTo>
                  <a:cubicBezTo>
                    <a:pt x="631" y="2760"/>
                    <a:pt x="1526" y="1453"/>
                    <a:pt x="2929" y="821"/>
                  </a:cubicBezTo>
                  <a:cubicBezTo>
                    <a:pt x="3481" y="572"/>
                    <a:pt x="4066" y="450"/>
                    <a:pt x="4655" y="450"/>
                  </a:cubicBezTo>
                  <a:cubicBezTo>
                    <a:pt x="5660" y="450"/>
                    <a:pt x="6678" y="806"/>
                    <a:pt x="7566" y="1496"/>
                  </a:cubicBezTo>
                  <a:cubicBezTo>
                    <a:pt x="7606" y="1527"/>
                    <a:pt x="7655" y="1542"/>
                    <a:pt x="7703" y="1542"/>
                  </a:cubicBezTo>
                  <a:cubicBezTo>
                    <a:pt x="7752" y="1542"/>
                    <a:pt x="7800" y="1527"/>
                    <a:pt x="7840" y="1496"/>
                  </a:cubicBezTo>
                  <a:cubicBezTo>
                    <a:pt x="8721" y="810"/>
                    <a:pt x="9719" y="450"/>
                    <a:pt x="10736" y="450"/>
                  </a:cubicBezTo>
                  <a:cubicBezTo>
                    <a:pt x="10797" y="450"/>
                    <a:pt x="10859" y="451"/>
                    <a:pt x="10920" y="454"/>
                  </a:cubicBezTo>
                  <a:cubicBezTo>
                    <a:pt x="11916" y="495"/>
                    <a:pt x="12859" y="884"/>
                    <a:pt x="13577" y="1551"/>
                  </a:cubicBezTo>
                  <a:cubicBezTo>
                    <a:pt x="13620" y="1591"/>
                    <a:pt x="13675" y="1611"/>
                    <a:pt x="13729" y="1611"/>
                  </a:cubicBezTo>
                  <a:cubicBezTo>
                    <a:pt x="13789" y="1611"/>
                    <a:pt x="13848" y="1587"/>
                    <a:pt x="13893" y="1539"/>
                  </a:cubicBezTo>
                  <a:cubicBezTo>
                    <a:pt x="13980" y="1445"/>
                    <a:pt x="13973" y="1303"/>
                    <a:pt x="13883" y="1221"/>
                  </a:cubicBezTo>
                  <a:cubicBezTo>
                    <a:pt x="13086" y="481"/>
                    <a:pt x="12041" y="51"/>
                    <a:pt x="10941" y="5"/>
                  </a:cubicBezTo>
                  <a:cubicBezTo>
                    <a:pt x="10875" y="2"/>
                    <a:pt x="10810" y="1"/>
                    <a:pt x="1074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4"/>
            <p:cNvSpPr/>
            <p:nvPr/>
          </p:nvSpPr>
          <p:spPr>
            <a:xfrm>
              <a:off x="6717543" y="1458845"/>
              <a:ext cx="168132" cy="201940"/>
            </a:xfrm>
            <a:custGeom>
              <a:rect b="b" l="l" r="r" t="t"/>
              <a:pathLst>
                <a:path extrusionOk="0" h="6881" w="5729">
                  <a:moveTo>
                    <a:pt x="3189" y="448"/>
                  </a:moveTo>
                  <a:cubicBezTo>
                    <a:pt x="3932" y="448"/>
                    <a:pt x="4669" y="747"/>
                    <a:pt x="5283" y="1249"/>
                  </a:cubicBezTo>
                  <a:lnTo>
                    <a:pt x="5283" y="4501"/>
                  </a:lnTo>
                  <a:lnTo>
                    <a:pt x="5281" y="4501"/>
                  </a:lnTo>
                  <a:lnTo>
                    <a:pt x="1998" y="6373"/>
                  </a:lnTo>
                  <a:cubicBezTo>
                    <a:pt x="716" y="4890"/>
                    <a:pt x="499" y="3689"/>
                    <a:pt x="545" y="2930"/>
                  </a:cubicBezTo>
                  <a:cubicBezTo>
                    <a:pt x="610" y="1917"/>
                    <a:pt x="1218" y="1049"/>
                    <a:pt x="2139" y="660"/>
                  </a:cubicBezTo>
                  <a:cubicBezTo>
                    <a:pt x="2483" y="515"/>
                    <a:pt x="2836" y="448"/>
                    <a:pt x="3189" y="448"/>
                  </a:cubicBezTo>
                  <a:close/>
                  <a:moveTo>
                    <a:pt x="3193" y="1"/>
                  </a:moveTo>
                  <a:cubicBezTo>
                    <a:pt x="2773" y="1"/>
                    <a:pt x="2358" y="83"/>
                    <a:pt x="1963" y="250"/>
                  </a:cubicBezTo>
                  <a:cubicBezTo>
                    <a:pt x="887" y="704"/>
                    <a:pt x="175" y="1722"/>
                    <a:pt x="99" y="2905"/>
                  </a:cubicBezTo>
                  <a:cubicBezTo>
                    <a:pt x="0" y="4473"/>
                    <a:pt x="962" y="5893"/>
                    <a:pt x="1784" y="6807"/>
                  </a:cubicBezTo>
                  <a:cubicBezTo>
                    <a:pt x="1827" y="6856"/>
                    <a:pt x="1888" y="6881"/>
                    <a:pt x="1950" y="6881"/>
                  </a:cubicBezTo>
                  <a:cubicBezTo>
                    <a:pt x="1988" y="6881"/>
                    <a:pt x="2027" y="6871"/>
                    <a:pt x="2062" y="6851"/>
                  </a:cubicBezTo>
                  <a:lnTo>
                    <a:pt x="5616" y="4825"/>
                  </a:lnTo>
                  <a:cubicBezTo>
                    <a:pt x="5686" y="4784"/>
                    <a:pt x="5729" y="4711"/>
                    <a:pt x="5729" y="4630"/>
                  </a:cubicBezTo>
                  <a:lnTo>
                    <a:pt x="5729" y="1145"/>
                  </a:lnTo>
                  <a:lnTo>
                    <a:pt x="5727" y="1145"/>
                  </a:lnTo>
                  <a:cubicBezTo>
                    <a:pt x="5727" y="1078"/>
                    <a:pt x="5700" y="1019"/>
                    <a:pt x="5650" y="976"/>
                  </a:cubicBezTo>
                  <a:cubicBezTo>
                    <a:pt x="4903" y="335"/>
                    <a:pt x="4040" y="1"/>
                    <a:pt x="319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8" name="Google Shape;1208;p4"/>
          <p:cNvGrpSpPr/>
          <p:nvPr/>
        </p:nvGrpSpPr>
        <p:grpSpPr>
          <a:xfrm>
            <a:off x="1077656" y="100727"/>
            <a:ext cx="1059494" cy="991283"/>
            <a:chOff x="1398726" y="1397861"/>
            <a:chExt cx="447637" cy="418818"/>
          </a:xfrm>
        </p:grpSpPr>
        <p:sp>
          <p:nvSpPr>
            <p:cNvPr id="1209" name="Google Shape;1209;p4"/>
            <p:cNvSpPr/>
            <p:nvPr/>
          </p:nvSpPr>
          <p:spPr>
            <a:xfrm>
              <a:off x="1699072" y="1639011"/>
              <a:ext cx="119767" cy="123964"/>
            </a:xfrm>
            <a:custGeom>
              <a:rect b="b" l="l" r="r" t="t"/>
              <a:pathLst>
                <a:path extrusionOk="0" h="4224" w="4081">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
            <p:cNvSpPr/>
            <p:nvPr/>
          </p:nvSpPr>
          <p:spPr>
            <a:xfrm>
              <a:off x="1659012" y="1718720"/>
              <a:ext cx="74102" cy="55291"/>
            </a:xfrm>
            <a:custGeom>
              <a:rect b="b" l="l" r="r" t="t"/>
              <a:pathLst>
                <a:path extrusionOk="0" h="1884" w="2525">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4"/>
            <p:cNvSpPr/>
            <p:nvPr/>
          </p:nvSpPr>
          <p:spPr>
            <a:xfrm>
              <a:off x="1614902" y="1718720"/>
              <a:ext cx="59077" cy="55291"/>
            </a:xfrm>
            <a:custGeom>
              <a:rect b="b" l="l" r="r" t="t"/>
              <a:pathLst>
                <a:path extrusionOk="0" h="1884" w="2013">
                  <a:moveTo>
                    <a:pt x="0" y="1"/>
                  </a:moveTo>
                  <a:lnTo>
                    <a:pt x="0" y="1883"/>
                  </a:lnTo>
                  <a:lnTo>
                    <a:pt x="2013" y="1883"/>
                  </a:lnTo>
                  <a:lnTo>
                    <a:pt x="2013" y="1"/>
                  </a:ln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4"/>
            <p:cNvSpPr/>
            <p:nvPr/>
          </p:nvSpPr>
          <p:spPr>
            <a:xfrm>
              <a:off x="1474502" y="1718720"/>
              <a:ext cx="184537" cy="91388"/>
            </a:xfrm>
            <a:custGeom>
              <a:rect b="b" l="l" r="r" t="t"/>
              <a:pathLst>
                <a:path extrusionOk="0" h="3114" w="6288">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4"/>
            <p:cNvSpPr/>
            <p:nvPr/>
          </p:nvSpPr>
          <p:spPr>
            <a:xfrm>
              <a:off x="1409614" y="1404493"/>
              <a:ext cx="287048" cy="201852"/>
            </a:xfrm>
            <a:custGeom>
              <a:rect b="b" l="l" r="r" t="t"/>
              <a:pathLst>
                <a:path extrusionOk="0" h="6878" w="9781">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4"/>
            <p:cNvSpPr/>
            <p:nvPr/>
          </p:nvSpPr>
          <p:spPr>
            <a:xfrm>
              <a:off x="1405359" y="1580727"/>
              <a:ext cx="60808" cy="60867"/>
            </a:xfrm>
            <a:custGeom>
              <a:rect b="b" l="l" r="r" t="t"/>
              <a:pathLst>
                <a:path extrusionOk="0" h="2074" w="2072">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4"/>
            <p:cNvSpPr/>
            <p:nvPr/>
          </p:nvSpPr>
          <p:spPr>
            <a:xfrm>
              <a:off x="1474502" y="1718720"/>
              <a:ext cx="76538" cy="91388"/>
            </a:xfrm>
            <a:custGeom>
              <a:rect b="b" l="l" r="r" t="t"/>
              <a:pathLst>
                <a:path extrusionOk="0" h="3114" w="2608">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4"/>
            <p:cNvSpPr/>
            <p:nvPr/>
          </p:nvSpPr>
          <p:spPr>
            <a:xfrm>
              <a:off x="1438903" y="1530483"/>
              <a:ext cx="249072" cy="200209"/>
            </a:xfrm>
            <a:custGeom>
              <a:rect b="b" l="l" r="r" t="t"/>
              <a:pathLst>
                <a:path extrusionOk="0" h="6822" w="8487">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4"/>
            <p:cNvSpPr/>
            <p:nvPr/>
          </p:nvSpPr>
          <p:spPr>
            <a:xfrm>
              <a:off x="1480812" y="1607668"/>
              <a:ext cx="50536" cy="40235"/>
            </a:xfrm>
            <a:custGeom>
              <a:rect b="b" l="l" r="r" t="t"/>
              <a:pathLst>
                <a:path extrusionOk="0" h="1371" w="1722">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4"/>
            <p:cNvSpPr/>
            <p:nvPr/>
          </p:nvSpPr>
          <p:spPr>
            <a:xfrm>
              <a:off x="1617808" y="1607668"/>
              <a:ext cx="50566" cy="40235"/>
            </a:xfrm>
            <a:custGeom>
              <a:rect b="b" l="l" r="r" t="t"/>
              <a:pathLst>
                <a:path extrusionOk="0" h="1371" w="1723">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4"/>
            <p:cNvSpPr/>
            <p:nvPr/>
          </p:nvSpPr>
          <p:spPr>
            <a:xfrm>
              <a:off x="1561137" y="1597279"/>
              <a:ext cx="26853" cy="30111"/>
            </a:xfrm>
            <a:custGeom>
              <a:rect b="b" l="l" r="r" t="t"/>
              <a:pathLst>
                <a:path extrusionOk="0" h="1026" w="915">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4"/>
            <p:cNvSpPr/>
            <p:nvPr/>
          </p:nvSpPr>
          <p:spPr>
            <a:xfrm>
              <a:off x="1798003" y="1618145"/>
              <a:ext cx="41644" cy="165637"/>
            </a:xfrm>
            <a:custGeom>
              <a:rect b="b" l="l" r="r" t="t"/>
              <a:pathLst>
                <a:path extrusionOk="0" h="5644" w="1419">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
            <p:cNvSpPr/>
            <p:nvPr/>
          </p:nvSpPr>
          <p:spPr>
            <a:xfrm>
              <a:off x="1466138" y="1765852"/>
              <a:ext cx="51857" cy="44256"/>
            </a:xfrm>
            <a:custGeom>
              <a:rect b="b" l="l" r="r" t="t"/>
              <a:pathLst>
                <a:path extrusionOk="0" h="1508" w="1767">
                  <a:moveTo>
                    <a:pt x="285" y="1"/>
                  </a:moveTo>
                  <a:cubicBezTo>
                    <a:pt x="118" y="419"/>
                    <a:pt x="0" y="920"/>
                    <a:pt x="0" y="1508"/>
                  </a:cubicBezTo>
                  <a:lnTo>
                    <a:pt x="1767" y="1508"/>
                  </a:lnTo>
                  <a:lnTo>
                    <a:pt x="1767" y="1"/>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4"/>
            <p:cNvSpPr/>
            <p:nvPr/>
          </p:nvSpPr>
          <p:spPr>
            <a:xfrm>
              <a:off x="1798062" y="1732073"/>
              <a:ext cx="41644" cy="51769"/>
            </a:xfrm>
            <a:custGeom>
              <a:rect b="b" l="l" r="r" t="t"/>
              <a:pathLst>
                <a:path extrusionOk="0" h="1764" w="1419">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4"/>
            <p:cNvSpPr/>
            <p:nvPr/>
          </p:nvSpPr>
          <p:spPr>
            <a:xfrm>
              <a:off x="1503674" y="1587154"/>
              <a:ext cx="13236" cy="22950"/>
            </a:xfrm>
            <a:custGeom>
              <a:rect b="b" l="l" r="r" t="t"/>
              <a:pathLst>
                <a:path extrusionOk="0" h="782" w="451">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4"/>
            <p:cNvSpPr/>
            <p:nvPr/>
          </p:nvSpPr>
          <p:spPr>
            <a:xfrm>
              <a:off x="1554563" y="1590764"/>
              <a:ext cx="40059" cy="43141"/>
            </a:xfrm>
            <a:custGeom>
              <a:rect b="b" l="l" r="r" t="t"/>
              <a:pathLst>
                <a:path extrusionOk="0" h="1470" w="1365">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4"/>
            <p:cNvSpPr/>
            <p:nvPr/>
          </p:nvSpPr>
          <p:spPr>
            <a:xfrm>
              <a:off x="1632247" y="1587154"/>
              <a:ext cx="13177" cy="22950"/>
            </a:xfrm>
            <a:custGeom>
              <a:rect b="b" l="l" r="r" t="t"/>
              <a:pathLst>
                <a:path extrusionOk="0" h="782" w="449">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4"/>
            <p:cNvSpPr/>
            <p:nvPr/>
          </p:nvSpPr>
          <p:spPr>
            <a:xfrm>
              <a:off x="1398726" y="1397861"/>
              <a:ext cx="447637" cy="418818"/>
            </a:xfrm>
            <a:custGeom>
              <a:rect b="b" l="l" r="r" t="t"/>
              <a:pathLst>
                <a:path extrusionOk="0" h="14271" w="15253">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5"/>
          <p:cNvSpPr txBox="1"/>
          <p:nvPr/>
        </p:nvSpPr>
        <p:spPr>
          <a:xfrm>
            <a:off x="931714" y="2697945"/>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KHÁM PHÁ</a:t>
            </a:r>
            <a:endParaRPr/>
          </a:p>
        </p:txBody>
      </p:sp>
      <p:sp>
        <p:nvSpPr>
          <p:cNvPr id="1232" name="Google Shape;1232;p5"/>
          <p:cNvSpPr txBox="1"/>
          <p:nvPr/>
        </p:nvSpPr>
        <p:spPr>
          <a:xfrm>
            <a:off x="1504387" y="1952742"/>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892011"/>
                </a:solidFill>
                <a:latin typeface="Arial"/>
                <a:ea typeface="Arial"/>
                <a:cs typeface="Arial"/>
                <a:sym typeface="Arial"/>
              </a:rPr>
              <a:t>Hoạt động 2</a:t>
            </a:r>
            <a:endParaRPr/>
          </a:p>
        </p:txBody>
      </p:sp>
      <p:pic>
        <p:nvPicPr>
          <p:cNvPr id="1233" name="Google Shape;1233;p5"/>
          <p:cNvPicPr preferRelativeResize="0"/>
          <p:nvPr/>
        </p:nvPicPr>
        <p:blipFill rotWithShape="1">
          <a:blip r:embed="rId3">
            <a:alphaModFix/>
          </a:blip>
          <a:srcRect b="0" l="0" r="0" t="0"/>
          <a:stretch/>
        </p:blipFill>
        <p:spPr>
          <a:xfrm>
            <a:off x="2742786" y="983967"/>
            <a:ext cx="770513" cy="770513"/>
          </a:xfrm>
          <a:prstGeom prst="rect">
            <a:avLst/>
          </a:prstGeom>
          <a:noFill/>
          <a:ln>
            <a:noFill/>
          </a:ln>
        </p:spPr>
      </p:pic>
      <p:grpSp>
        <p:nvGrpSpPr>
          <p:cNvPr id="1234" name="Google Shape;1234;p5"/>
          <p:cNvGrpSpPr/>
          <p:nvPr/>
        </p:nvGrpSpPr>
        <p:grpSpPr>
          <a:xfrm rot="965724">
            <a:off x="5341604" y="106130"/>
            <a:ext cx="3483176" cy="2939647"/>
            <a:chOff x="2654749" y="1322394"/>
            <a:chExt cx="2386952" cy="2014483"/>
          </a:xfrm>
        </p:grpSpPr>
        <p:sp>
          <p:nvSpPr>
            <p:cNvPr id="1235" name="Google Shape;1235;p5"/>
            <p:cNvSpPr/>
            <p:nvPr/>
          </p:nvSpPr>
          <p:spPr>
            <a:xfrm>
              <a:off x="2898267" y="1322394"/>
              <a:ext cx="2143434" cy="2014483"/>
            </a:xfrm>
            <a:custGeom>
              <a:rect b="b" l="l" r="r" t="t"/>
              <a:pathLst>
                <a:path extrusionOk="0" h="37868" w="40292">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5"/>
            <p:cNvSpPr/>
            <p:nvPr/>
          </p:nvSpPr>
          <p:spPr>
            <a:xfrm>
              <a:off x="2654749" y="1720657"/>
              <a:ext cx="2303877" cy="1293657"/>
            </a:xfrm>
            <a:custGeom>
              <a:rect b="b" l="l" r="r" t="t"/>
              <a:pathLst>
                <a:path extrusionOk="0" h="24318" w="43308">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5"/>
            <p:cNvSpPr/>
            <p:nvPr/>
          </p:nvSpPr>
          <p:spPr>
            <a:xfrm>
              <a:off x="3601717" y="2111393"/>
              <a:ext cx="721039" cy="978674"/>
            </a:xfrm>
            <a:custGeom>
              <a:rect b="b" l="l" r="r" t="t"/>
              <a:pathLst>
                <a:path extrusionOk="0" h="18397" w="13554">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5"/>
            <p:cNvSpPr/>
            <p:nvPr/>
          </p:nvSpPr>
          <p:spPr>
            <a:xfrm>
              <a:off x="3315621" y="1499515"/>
              <a:ext cx="1226575" cy="1226681"/>
            </a:xfrm>
            <a:custGeom>
              <a:rect b="b" l="l" r="r" t="t"/>
              <a:pathLst>
                <a:path extrusionOk="0" h="23059" w="23057">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5"/>
            <p:cNvSpPr/>
            <p:nvPr/>
          </p:nvSpPr>
          <p:spPr>
            <a:xfrm>
              <a:off x="3378075" y="1980261"/>
              <a:ext cx="1164334" cy="745989"/>
            </a:xfrm>
            <a:custGeom>
              <a:rect b="b" l="l" r="r" t="t"/>
              <a:pathLst>
                <a:path extrusionOk="0" h="14023" w="21887">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5"/>
            <p:cNvSpPr/>
            <p:nvPr/>
          </p:nvSpPr>
          <p:spPr>
            <a:xfrm>
              <a:off x="3307695" y="1491589"/>
              <a:ext cx="1242374" cy="1242374"/>
            </a:xfrm>
            <a:custGeom>
              <a:rect b="b" l="l" r="r" t="t"/>
              <a:pathLst>
                <a:path extrusionOk="0" h="23354" w="23354">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5"/>
            <p:cNvSpPr/>
            <p:nvPr/>
          </p:nvSpPr>
          <p:spPr>
            <a:xfrm>
              <a:off x="3879355" y="2400575"/>
              <a:ext cx="428027" cy="689493"/>
            </a:xfrm>
            <a:custGeom>
              <a:rect b="b" l="l" r="r" t="t"/>
              <a:pathLst>
                <a:path extrusionOk="0" h="12961" w="8046">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5"/>
            <p:cNvSpPr/>
            <p:nvPr/>
          </p:nvSpPr>
          <p:spPr>
            <a:xfrm>
              <a:off x="3871322" y="2392755"/>
              <a:ext cx="439305" cy="629114"/>
            </a:xfrm>
            <a:custGeom>
              <a:rect b="b" l="l" r="r" t="t"/>
              <a:pathLst>
                <a:path extrusionOk="0" h="11826" w="8258">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5"/>
            <p:cNvSpPr/>
            <p:nvPr/>
          </p:nvSpPr>
          <p:spPr>
            <a:xfrm>
              <a:off x="4564379" y="2418183"/>
              <a:ext cx="255295" cy="121663"/>
            </a:xfrm>
            <a:custGeom>
              <a:rect b="b" l="l" r="r" t="t"/>
              <a:pathLst>
                <a:path extrusionOk="0" h="2287" w="4799">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5"/>
            <p:cNvSpPr/>
            <p:nvPr/>
          </p:nvSpPr>
          <p:spPr>
            <a:xfrm>
              <a:off x="4435269" y="2271358"/>
              <a:ext cx="174647" cy="243804"/>
            </a:xfrm>
            <a:custGeom>
              <a:rect b="b" l="l" r="r" t="t"/>
              <a:pathLst>
                <a:path extrusionOk="0" h="4583" w="3283">
                  <a:moveTo>
                    <a:pt x="592" y="1"/>
                  </a:moveTo>
                  <a:cubicBezTo>
                    <a:pt x="592" y="1"/>
                    <a:pt x="0" y="3647"/>
                    <a:pt x="2586" y="4583"/>
                  </a:cubicBezTo>
                  <a:cubicBezTo>
                    <a:pt x="2586" y="4583"/>
                    <a:pt x="3283" y="1404"/>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5"/>
            <p:cNvSpPr/>
            <p:nvPr/>
          </p:nvSpPr>
          <p:spPr>
            <a:xfrm>
              <a:off x="4666412" y="2110861"/>
              <a:ext cx="247475" cy="166881"/>
            </a:xfrm>
            <a:custGeom>
              <a:rect b="b" l="l" r="r" t="t"/>
              <a:pathLst>
                <a:path extrusionOk="0" h="3137" w="4652">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5"/>
            <p:cNvSpPr/>
            <p:nvPr/>
          </p:nvSpPr>
          <p:spPr>
            <a:xfrm>
              <a:off x="4479210" y="2070431"/>
              <a:ext cx="179595" cy="236091"/>
            </a:xfrm>
            <a:custGeom>
              <a:rect b="b" l="l" r="r" t="t"/>
              <a:pathLst>
                <a:path extrusionOk="0" h="4438" w="3376">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5"/>
            <p:cNvSpPr/>
            <p:nvPr/>
          </p:nvSpPr>
          <p:spPr>
            <a:xfrm>
              <a:off x="4671466" y="1773908"/>
              <a:ext cx="195288" cy="257316"/>
            </a:xfrm>
            <a:custGeom>
              <a:rect b="b" l="l" r="r" t="t"/>
              <a:pathLst>
                <a:path extrusionOk="0" h="4837" w="3671">
                  <a:moveTo>
                    <a:pt x="3400" y="1"/>
                  </a:moveTo>
                  <a:cubicBezTo>
                    <a:pt x="3400" y="1"/>
                    <a:pt x="0" y="1269"/>
                    <a:pt x="390" y="4836"/>
                  </a:cubicBezTo>
                  <a:cubicBezTo>
                    <a:pt x="390" y="4836"/>
                    <a:pt x="3670" y="4194"/>
                    <a:pt x="340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5"/>
            <p:cNvSpPr/>
            <p:nvPr/>
          </p:nvSpPr>
          <p:spPr>
            <a:xfrm>
              <a:off x="4507139" y="1864025"/>
              <a:ext cx="185659" cy="191937"/>
            </a:xfrm>
            <a:custGeom>
              <a:rect b="b" l="l" r="r" t="t"/>
              <a:pathLst>
                <a:path extrusionOk="0" h="3608" w="349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5"/>
            <p:cNvSpPr/>
            <p:nvPr/>
          </p:nvSpPr>
          <p:spPr>
            <a:xfrm>
              <a:off x="4473093" y="1509783"/>
              <a:ext cx="244177" cy="261998"/>
            </a:xfrm>
            <a:custGeom>
              <a:rect b="b" l="l" r="r" t="t"/>
              <a:pathLst>
                <a:path extrusionOk="0" h="4925" w="459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5"/>
            <p:cNvSpPr/>
            <p:nvPr/>
          </p:nvSpPr>
          <p:spPr>
            <a:xfrm>
              <a:off x="4473571" y="1763907"/>
              <a:ext cx="227047" cy="892016"/>
            </a:xfrm>
            <a:custGeom>
              <a:rect b="b" l="l" r="r" t="t"/>
              <a:pathLst>
                <a:path extrusionOk="0" h="16768" w="4268">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5"/>
            <p:cNvSpPr/>
            <p:nvPr/>
          </p:nvSpPr>
          <p:spPr>
            <a:xfrm>
              <a:off x="4556240" y="2410310"/>
              <a:ext cx="271626" cy="137409"/>
            </a:xfrm>
            <a:custGeom>
              <a:rect b="b" l="l" r="r" t="t"/>
              <a:pathLst>
                <a:path extrusionOk="0" h="2583" w="5106">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5"/>
            <p:cNvSpPr/>
            <p:nvPr/>
          </p:nvSpPr>
          <p:spPr>
            <a:xfrm>
              <a:off x="4455803" y="2263644"/>
              <a:ext cx="129217" cy="259391"/>
            </a:xfrm>
            <a:custGeom>
              <a:rect b="b" l="l" r="r" t="t"/>
              <a:pathLst>
                <a:path extrusionOk="0" h="4876" w="2429">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5"/>
            <p:cNvSpPr/>
            <p:nvPr/>
          </p:nvSpPr>
          <p:spPr>
            <a:xfrm>
              <a:off x="4658220" y="2103147"/>
              <a:ext cx="263753" cy="182467"/>
            </a:xfrm>
            <a:custGeom>
              <a:rect b="b" l="l" r="r" t="t"/>
              <a:pathLst>
                <a:path extrusionOk="0" h="3430" w="4958">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5"/>
            <p:cNvSpPr/>
            <p:nvPr/>
          </p:nvSpPr>
          <p:spPr>
            <a:xfrm>
              <a:off x="4487509" y="2062611"/>
              <a:ext cx="179222" cy="251624"/>
            </a:xfrm>
            <a:custGeom>
              <a:rect b="b" l="l" r="r" t="t"/>
              <a:pathLst>
                <a:path extrusionOk="0" h="4730" w="3369">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5"/>
            <p:cNvSpPr/>
            <p:nvPr/>
          </p:nvSpPr>
          <p:spPr>
            <a:xfrm>
              <a:off x="4682637" y="1766141"/>
              <a:ext cx="178371" cy="273063"/>
            </a:xfrm>
            <a:custGeom>
              <a:rect b="b" l="l" r="r" t="t"/>
              <a:pathLst>
                <a:path extrusionOk="0" h="5133" w="3353">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5"/>
            <p:cNvSpPr/>
            <p:nvPr/>
          </p:nvSpPr>
          <p:spPr>
            <a:xfrm>
              <a:off x="4499266" y="1856151"/>
              <a:ext cx="201353" cy="207683"/>
            </a:xfrm>
            <a:custGeom>
              <a:rect b="b" l="l" r="r" t="t"/>
              <a:pathLst>
                <a:path extrusionOk="0" h="3904" w="3785">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5"/>
            <p:cNvSpPr/>
            <p:nvPr/>
          </p:nvSpPr>
          <p:spPr>
            <a:xfrm>
              <a:off x="4515012" y="1501909"/>
              <a:ext cx="152145" cy="277585"/>
            </a:xfrm>
            <a:custGeom>
              <a:rect b="b" l="l" r="r" t="t"/>
              <a:pathLst>
                <a:path extrusionOk="0" h="5218" w="286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5"/>
            <p:cNvSpPr/>
            <p:nvPr/>
          </p:nvSpPr>
          <p:spPr>
            <a:xfrm>
              <a:off x="3049527" y="2418183"/>
              <a:ext cx="255242" cy="121663"/>
            </a:xfrm>
            <a:custGeom>
              <a:rect b="b" l="l" r="r" t="t"/>
              <a:pathLst>
                <a:path extrusionOk="0" h="2287" w="4798">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5"/>
            <p:cNvSpPr/>
            <p:nvPr/>
          </p:nvSpPr>
          <p:spPr>
            <a:xfrm>
              <a:off x="3259285" y="2271358"/>
              <a:ext cx="174754" cy="243804"/>
            </a:xfrm>
            <a:custGeom>
              <a:rect b="b" l="l" r="r" t="t"/>
              <a:pathLst>
                <a:path extrusionOk="0" h="4583" w="3285">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5"/>
            <p:cNvSpPr/>
            <p:nvPr/>
          </p:nvSpPr>
          <p:spPr>
            <a:xfrm>
              <a:off x="2955368" y="2110861"/>
              <a:ext cx="247368" cy="166881"/>
            </a:xfrm>
            <a:custGeom>
              <a:rect b="b" l="l" r="r" t="t"/>
              <a:pathLst>
                <a:path extrusionOk="0" h="3137" w="465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5"/>
            <p:cNvSpPr/>
            <p:nvPr/>
          </p:nvSpPr>
          <p:spPr>
            <a:xfrm>
              <a:off x="3210503" y="2070431"/>
              <a:ext cx="179542" cy="236091"/>
            </a:xfrm>
            <a:custGeom>
              <a:rect b="b" l="l" r="r" t="t"/>
              <a:pathLst>
                <a:path extrusionOk="0" h="4438" w="3375">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5"/>
            <p:cNvSpPr/>
            <p:nvPr/>
          </p:nvSpPr>
          <p:spPr>
            <a:xfrm>
              <a:off x="3002394" y="1773908"/>
              <a:ext cx="195448" cy="257316"/>
            </a:xfrm>
            <a:custGeom>
              <a:rect b="b" l="l" r="r" t="t"/>
              <a:pathLst>
                <a:path extrusionOk="0" h="4837" w="3674">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5"/>
            <p:cNvSpPr/>
            <p:nvPr/>
          </p:nvSpPr>
          <p:spPr>
            <a:xfrm>
              <a:off x="3176457" y="1864025"/>
              <a:ext cx="185553" cy="191937"/>
            </a:xfrm>
            <a:custGeom>
              <a:rect b="b" l="l" r="r" t="t"/>
              <a:pathLst>
                <a:path extrusionOk="0" h="3608" w="3488">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5"/>
            <p:cNvSpPr/>
            <p:nvPr/>
          </p:nvSpPr>
          <p:spPr>
            <a:xfrm>
              <a:off x="3151826" y="1509783"/>
              <a:ext cx="244443" cy="261998"/>
            </a:xfrm>
            <a:custGeom>
              <a:rect b="b" l="l" r="r" t="t"/>
              <a:pathLst>
                <a:path extrusionOk="0" h="4925" w="4595">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5"/>
            <p:cNvSpPr/>
            <p:nvPr/>
          </p:nvSpPr>
          <p:spPr>
            <a:xfrm>
              <a:off x="3168477" y="1763694"/>
              <a:ext cx="227047" cy="892016"/>
            </a:xfrm>
            <a:custGeom>
              <a:rect b="b" l="l" r="r" t="t"/>
              <a:pathLst>
                <a:path extrusionOk="0" h="16768" w="4268">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5"/>
            <p:cNvSpPr/>
            <p:nvPr/>
          </p:nvSpPr>
          <p:spPr>
            <a:xfrm>
              <a:off x="3041282" y="2410257"/>
              <a:ext cx="271839" cy="137462"/>
            </a:xfrm>
            <a:custGeom>
              <a:rect b="b" l="l" r="r" t="t"/>
              <a:pathLst>
                <a:path extrusionOk="0" h="2584" w="511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5"/>
            <p:cNvSpPr/>
            <p:nvPr/>
          </p:nvSpPr>
          <p:spPr>
            <a:xfrm>
              <a:off x="3284128" y="2263485"/>
              <a:ext cx="129376" cy="259497"/>
            </a:xfrm>
            <a:custGeom>
              <a:rect b="b" l="l" r="r" t="t"/>
              <a:pathLst>
                <a:path extrusionOk="0" h="4878" w="2432">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5"/>
            <p:cNvSpPr/>
            <p:nvPr/>
          </p:nvSpPr>
          <p:spPr>
            <a:xfrm>
              <a:off x="2947229" y="2103041"/>
              <a:ext cx="263594" cy="182574"/>
            </a:xfrm>
            <a:custGeom>
              <a:rect b="b" l="l" r="r" t="t"/>
              <a:pathLst>
                <a:path extrusionOk="0" h="3432" w="4955">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5"/>
            <p:cNvSpPr/>
            <p:nvPr/>
          </p:nvSpPr>
          <p:spPr>
            <a:xfrm>
              <a:off x="3202257" y="2062611"/>
              <a:ext cx="179382" cy="251890"/>
            </a:xfrm>
            <a:custGeom>
              <a:rect b="b" l="l" r="r" t="t"/>
              <a:pathLst>
                <a:path extrusionOk="0" h="4735" w="3372">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5"/>
            <p:cNvSpPr/>
            <p:nvPr/>
          </p:nvSpPr>
          <p:spPr>
            <a:xfrm>
              <a:off x="3008193" y="1766035"/>
              <a:ext cx="178318" cy="272903"/>
            </a:xfrm>
            <a:custGeom>
              <a:rect b="b" l="l" r="r" t="t"/>
              <a:pathLst>
                <a:path extrusionOk="0" h="5130" w="3352">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5"/>
            <p:cNvSpPr/>
            <p:nvPr/>
          </p:nvSpPr>
          <p:spPr>
            <a:xfrm>
              <a:off x="3168477" y="1856045"/>
              <a:ext cx="201353" cy="207789"/>
            </a:xfrm>
            <a:custGeom>
              <a:rect b="b" l="l" r="r" t="t"/>
              <a:pathLst>
                <a:path extrusionOk="0" h="3906" w="3785">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5"/>
            <p:cNvSpPr/>
            <p:nvPr/>
          </p:nvSpPr>
          <p:spPr>
            <a:xfrm>
              <a:off x="3202045" y="1501909"/>
              <a:ext cx="152251" cy="277691"/>
            </a:xfrm>
            <a:custGeom>
              <a:rect b="b" l="l" r="r" t="t"/>
              <a:pathLst>
                <a:path extrusionOk="0" h="5220" w="2862">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5"/>
            <p:cNvSpPr/>
            <p:nvPr/>
          </p:nvSpPr>
          <p:spPr>
            <a:xfrm>
              <a:off x="2974998" y="2545112"/>
              <a:ext cx="592780" cy="526070"/>
            </a:xfrm>
            <a:custGeom>
              <a:rect b="b" l="l" r="r" t="t"/>
              <a:pathLst>
                <a:path extrusionOk="0" h="9889" w="11143">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5"/>
            <p:cNvSpPr/>
            <p:nvPr/>
          </p:nvSpPr>
          <p:spPr>
            <a:xfrm>
              <a:off x="3306684" y="2598523"/>
              <a:ext cx="73147" cy="38728"/>
            </a:xfrm>
            <a:custGeom>
              <a:rect b="b" l="l" r="r" t="t"/>
              <a:pathLst>
                <a:path extrusionOk="0" h="728" w="1375">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5"/>
            <p:cNvSpPr/>
            <p:nvPr/>
          </p:nvSpPr>
          <p:spPr>
            <a:xfrm>
              <a:off x="2966699" y="2537345"/>
              <a:ext cx="609484" cy="541657"/>
            </a:xfrm>
            <a:custGeom>
              <a:rect b="b" l="l" r="r" t="t"/>
              <a:pathLst>
                <a:path extrusionOk="0" h="10182" w="11457">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5"/>
            <p:cNvSpPr/>
            <p:nvPr/>
          </p:nvSpPr>
          <p:spPr>
            <a:xfrm>
              <a:off x="4289987" y="2545112"/>
              <a:ext cx="592886" cy="526070"/>
            </a:xfrm>
            <a:custGeom>
              <a:rect b="b" l="l" r="r" t="t"/>
              <a:pathLst>
                <a:path extrusionOk="0" h="9889" w="11145">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5"/>
            <p:cNvSpPr/>
            <p:nvPr/>
          </p:nvSpPr>
          <p:spPr>
            <a:xfrm>
              <a:off x="4281422" y="2537345"/>
              <a:ext cx="609643" cy="541657"/>
            </a:xfrm>
            <a:custGeom>
              <a:rect b="b" l="l" r="r" t="t"/>
              <a:pathLst>
                <a:path extrusionOk="0" h="10182" w="1146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5"/>
            <p:cNvSpPr/>
            <p:nvPr/>
          </p:nvSpPr>
          <p:spPr>
            <a:xfrm>
              <a:off x="4478040" y="2592937"/>
              <a:ext cx="87563" cy="44314"/>
            </a:xfrm>
            <a:custGeom>
              <a:rect b="b" l="l" r="r" t="t"/>
              <a:pathLst>
                <a:path extrusionOk="0" h="833" w="1646">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5"/>
            <p:cNvSpPr/>
            <p:nvPr/>
          </p:nvSpPr>
          <p:spPr>
            <a:xfrm>
              <a:off x="3315568" y="2737687"/>
              <a:ext cx="1226628" cy="269658"/>
            </a:xfrm>
            <a:custGeom>
              <a:rect b="b" l="l" r="r" t="t"/>
              <a:pathLst>
                <a:path extrusionOk="0" h="5069" w="23058">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5"/>
            <p:cNvSpPr/>
            <p:nvPr/>
          </p:nvSpPr>
          <p:spPr>
            <a:xfrm>
              <a:off x="3307216" y="2729761"/>
              <a:ext cx="1243119" cy="285564"/>
            </a:xfrm>
            <a:custGeom>
              <a:rect b="b" l="l" r="r" t="t"/>
              <a:pathLst>
                <a:path extrusionOk="0" h="5368" w="23368">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5"/>
            <p:cNvSpPr/>
            <p:nvPr/>
          </p:nvSpPr>
          <p:spPr>
            <a:xfrm>
              <a:off x="3179755" y="2809983"/>
              <a:ext cx="1498148" cy="486704"/>
            </a:xfrm>
            <a:custGeom>
              <a:rect b="b" l="l" r="r" t="t"/>
              <a:pathLst>
                <a:path extrusionOk="0" h="9149" w="28162">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5"/>
            <p:cNvSpPr/>
            <p:nvPr/>
          </p:nvSpPr>
          <p:spPr>
            <a:xfrm>
              <a:off x="3170977" y="2802269"/>
              <a:ext cx="1514958" cy="502184"/>
            </a:xfrm>
            <a:custGeom>
              <a:rect b="b" l="l" r="r" t="t"/>
              <a:pathLst>
                <a:path extrusionOk="0" h="9440" w="28478">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5"/>
            <p:cNvSpPr/>
            <p:nvPr/>
          </p:nvSpPr>
          <p:spPr>
            <a:xfrm>
              <a:off x="3478086" y="1878707"/>
              <a:ext cx="314663" cy="276733"/>
            </a:xfrm>
            <a:custGeom>
              <a:rect b="b" l="l" r="r" t="t"/>
              <a:pathLst>
                <a:path extrusionOk="0" h="5202" w="5915">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5"/>
            <p:cNvSpPr/>
            <p:nvPr/>
          </p:nvSpPr>
          <p:spPr>
            <a:xfrm>
              <a:off x="3547509" y="1998455"/>
              <a:ext cx="193054" cy="156986"/>
            </a:xfrm>
            <a:custGeom>
              <a:rect b="b" l="l" r="r" t="t"/>
              <a:pathLst>
                <a:path extrusionOk="0" h="2951" w="3629">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5"/>
            <p:cNvSpPr/>
            <p:nvPr/>
          </p:nvSpPr>
          <p:spPr>
            <a:xfrm>
              <a:off x="3511282" y="1871047"/>
              <a:ext cx="248486" cy="292373"/>
            </a:xfrm>
            <a:custGeom>
              <a:rect b="b" l="l" r="r" t="t"/>
              <a:pathLst>
                <a:path extrusionOk="0" h="5496" w="4671">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5"/>
            <p:cNvSpPr/>
            <p:nvPr/>
          </p:nvSpPr>
          <p:spPr>
            <a:xfrm>
              <a:off x="4196732" y="1362000"/>
              <a:ext cx="313972" cy="302960"/>
            </a:xfrm>
            <a:custGeom>
              <a:rect b="b" l="l" r="r" t="t"/>
              <a:pathLst>
                <a:path extrusionOk="0" h="5695" w="5902">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5"/>
            <p:cNvSpPr/>
            <p:nvPr/>
          </p:nvSpPr>
          <p:spPr>
            <a:xfrm>
              <a:off x="4244716" y="1548830"/>
              <a:ext cx="202948" cy="116077"/>
            </a:xfrm>
            <a:custGeom>
              <a:rect b="b" l="l" r="r" t="t"/>
              <a:pathLst>
                <a:path extrusionOk="0" h="2182" w="3815">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5"/>
            <p:cNvSpPr/>
            <p:nvPr/>
          </p:nvSpPr>
          <p:spPr>
            <a:xfrm>
              <a:off x="4222000" y="1353914"/>
              <a:ext cx="256838" cy="318759"/>
            </a:xfrm>
            <a:custGeom>
              <a:rect b="b" l="l" r="r" t="t"/>
              <a:pathLst>
                <a:path extrusionOk="0" h="5992" w="4828">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5"/>
            <p:cNvSpPr/>
            <p:nvPr/>
          </p:nvSpPr>
          <p:spPr>
            <a:xfrm>
              <a:off x="4123000" y="1969143"/>
              <a:ext cx="95809" cy="95809"/>
            </a:xfrm>
            <a:custGeom>
              <a:rect b="b" l="l" r="r" t="t"/>
              <a:pathLst>
                <a:path extrusionOk="0" h="1801" w="1801">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5"/>
            <p:cNvSpPr/>
            <p:nvPr/>
          </p:nvSpPr>
          <p:spPr>
            <a:xfrm>
              <a:off x="2927067" y="2534579"/>
              <a:ext cx="95809" cy="95862"/>
            </a:xfrm>
            <a:custGeom>
              <a:rect b="b" l="l" r="r" t="t"/>
              <a:pathLst>
                <a:path extrusionOk="0" h="1802" w="1801">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5"/>
            <p:cNvSpPr/>
            <p:nvPr/>
          </p:nvSpPr>
          <p:spPr>
            <a:xfrm>
              <a:off x="4910689" y="2534738"/>
              <a:ext cx="95756" cy="95862"/>
            </a:xfrm>
            <a:custGeom>
              <a:rect b="b" l="l" r="r" t="t"/>
              <a:pathLst>
                <a:path extrusionOk="0" h="1802" w="180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6"/>
          <p:cNvSpPr txBox="1"/>
          <p:nvPr>
            <p:ph type="title"/>
          </p:nvPr>
        </p:nvSpPr>
        <p:spPr>
          <a:xfrm>
            <a:off x="720000" y="367484"/>
            <a:ext cx="7704000" cy="64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US" sz="1800">
                <a:solidFill>
                  <a:srgbClr val="231F20"/>
                </a:solidFill>
                <a:latin typeface="Arial"/>
                <a:ea typeface="Arial"/>
                <a:cs typeface="Arial"/>
                <a:sym typeface="Arial"/>
              </a:rPr>
              <a:t>Nhiệm vụ 1: Em hãy đọc nội dung trong SGK tr.27,28 và trả lời câu hỏi </a:t>
            </a:r>
            <a:endParaRPr>
              <a:latin typeface="Arial"/>
              <a:ea typeface="Arial"/>
              <a:cs typeface="Arial"/>
              <a:sym typeface="Arial"/>
            </a:endParaRPr>
          </a:p>
        </p:txBody>
      </p:sp>
      <p:sp>
        <p:nvSpPr>
          <p:cNvPr id="1297" name="Google Shape;1297;p6"/>
          <p:cNvSpPr/>
          <p:nvPr>
            <p:ph idx="1" type="body"/>
          </p:nvPr>
        </p:nvSpPr>
        <p:spPr>
          <a:xfrm>
            <a:off x="1068343" y="1268307"/>
            <a:ext cx="6711314" cy="2998893"/>
          </a:xfrm>
          <a:prstGeom prst="flowChartAlternateProcess">
            <a:avLst/>
          </a:prstGeom>
          <a:solidFill>
            <a:schemeClr val="accent2"/>
          </a:solidFill>
          <a:ln cap="flat" cmpd="sng" w="57150">
            <a:solidFill>
              <a:srgbClr val="002060"/>
            </a:solidFill>
            <a:prstDash val="dot"/>
            <a:round/>
            <a:headEnd len="sm" w="sm" type="none"/>
            <a:tailEnd len="sm" w="sm" type="none"/>
          </a:ln>
        </p:spPr>
        <p:txBody>
          <a:bodyPr anchorCtr="0" anchor="t" bIns="91425" lIns="91425" spcFirstLastPara="1" rIns="91425" wrap="square" tIns="91425">
            <a:noAutofit/>
          </a:bodyPr>
          <a:lstStyle/>
          <a:p>
            <a:pPr indent="0" lvl="0" marL="139700" rtl="0" algn="just">
              <a:lnSpc>
                <a:spcPct val="150000"/>
              </a:lnSpc>
              <a:spcBef>
                <a:spcPts val="0"/>
              </a:spcBef>
              <a:spcAft>
                <a:spcPts val="0"/>
              </a:spcAft>
              <a:buSzPts val="1400"/>
              <a:buNone/>
            </a:pPr>
            <a:r>
              <a:rPr lang="en-US" sz="1800">
                <a:solidFill>
                  <a:schemeClr val="accent5"/>
                </a:solidFill>
                <a:latin typeface="Arial"/>
                <a:ea typeface="Arial"/>
                <a:cs typeface="Arial"/>
                <a:sym typeface="Arial"/>
              </a:rPr>
              <a:t>–  Từ nội dung này, theo em, cuộc chiến tranh xâm lược của đế quốc Mỹ đã gây ra hậu quả gì cho Việt Nam? </a:t>
            </a:r>
            <a:endParaRPr>
              <a:solidFill>
                <a:schemeClr val="accent5"/>
              </a:solidFill>
              <a:latin typeface="Arial"/>
              <a:ea typeface="Arial"/>
              <a:cs typeface="Arial"/>
              <a:sym typeface="Arial"/>
            </a:endParaRPr>
          </a:p>
          <a:p>
            <a:pPr indent="0" lvl="0" marL="139700" rtl="0" algn="just">
              <a:lnSpc>
                <a:spcPct val="150000"/>
              </a:lnSpc>
              <a:spcBef>
                <a:spcPts val="0"/>
              </a:spcBef>
              <a:spcAft>
                <a:spcPts val="0"/>
              </a:spcAft>
              <a:buSzPts val="1400"/>
              <a:buNone/>
            </a:pPr>
            <a:r>
              <a:rPr lang="en-US" sz="1800">
                <a:solidFill>
                  <a:schemeClr val="accent5"/>
                </a:solidFill>
                <a:latin typeface="Arial"/>
                <a:ea typeface="Arial"/>
                <a:cs typeface="Arial"/>
                <a:sym typeface="Arial"/>
              </a:rPr>
              <a:t>–  Em nhận xét như thế nào về sự khác biệt của Việt Nam trước và sau chiến tranh? Từ đó, giải thích vì sao cần phải bảo vệ hoà bình. </a:t>
            </a:r>
            <a:endParaRPr>
              <a:solidFill>
                <a:schemeClr val="accent5"/>
              </a:solidFill>
              <a:latin typeface="Arial"/>
              <a:ea typeface="Arial"/>
              <a:cs typeface="Arial"/>
              <a:sym typeface="Arial"/>
            </a:endParaRPr>
          </a:p>
          <a:p>
            <a:pPr indent="0" lvl="0" marL="139700" rtl="0" algn="just">
              <a:lnSpc>
                <a:spcPct val="150000"/>
              </a:lnSpc>
              <a:spcBef>
                <a:spcPts val="0"/>
              </a:spcBef>
              <a:spcAft>
                <a:spcPts val="0"/>
              </a:spcAft>
              <a:buSzPts val="1400"/>
              <a:buNone/>
            </a:pPr>
            <a:r>
              <a:rPr lang="en-US" sz="1800">
                <a:solidFill>
                  <a:schemeClr val="accent5"/>
                </a:solidFill>
                <a:latin typeface="Arial"/>
                <a:ea typeface="Arial"/>
                <a:cs typeface="Arial"/>
                <a:sym typeface="Arial"/>
              </a:rPr>
              <a:t>–  Em hiểu thế nào là hoà bình, biểu hiện của hoà bình?</a:t>
            </a:r>
            <a:endParaRPr>
              <a:solidFill>
                <a:schemeClr val="accent5"/>
              </a:solidFill>
              <a:latin typeface="Arial"/>
              <a:ea typeface="Arial"/>
              <a:cs typeface="Arial"/>
              <a:sym typeface="Arial"/>
            </a:endParaRPr>
          </a:p>
        </p:txBody>
      </p:sp>
      <p:grpSp>
        <p:nvGrpSpPr>
          <p:cNvPr id="1298" name="Google Shape;1298;p6"/>
          <p:cNvGrpSpPr/>
          <p:nvPr/>
        </p:nvGrpSpPr>
        <p:grpSpPr>
          <a:xfrm>
            <a:off x="1266327" y="1513489"/>
            <a:ext cx="452069" cy="433492"/>
            <a:chOff x="7971927" y="2057775"/>
            <a:chExt cx="452069" cy="433492"/>
          </a:xfrm>
        </p:grpSpPr>
        <p:sp>
          <p:nvSpPr>
            <p:cNvPr id="1299" name="Google Shape;1299;p6"/>
            <p:cNvSpPr/>
            <p:nvPr/>
          </p:nvSpPr>
          <p:spPr>
            <a:xfrm>
              <a:off x="8357527" y="2118319"/>
              <a:ext cx="52239" cy="45107"/>
            </a:xfrm>
            <a:custGeom>
              <a:rect b="b" l="l" r="r" t="t"/>
              <a:pathLst>
                <a:path extrusionOk="0" h="1537" w="178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6"/>
            <p:cNvSpPr/>
            <p:nvPr/>
          </p:nvSpPr>
          <p:spPr>
            <a:xfrm>
              <a:off x="8298157" y="2103822"/>
              <a:ext cx="51329" cy="49979"/>
            </a:xfrm>
            <a:custGeom>
              <a:rect b="b" l="l" r="r" t="t"/>
              <a:pathLst>
                <a:path extrusionOk="0" h="1703" w="1749">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6"/>
            <p:cNvSpPr/>
            <p:nvPr/>
          </p:nvSpPr>
          <p:spPr>
            <a:xfrm>
              <a:off x="8365040" y="2082897"/>
              <a:ext cx="52239" cy="43640"/>
            </a:xfrm>
            <a:custGeom>
              <a:rect b="b" l="l" r="r" t="t"/>
              <a:pathLst>
                <a:path extrusionOk="0" h="1487" w="178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6"/>
            <p:cNvSpPr/>
            <p:nvPr/>
          </p:nvSpPr>
          <p:spPr>
            <a:xfrm>
              <a:off x="8305728" y="2066931"/>
              <a:ext cx="47103" cy="49979"/>
            </a:xfrm>
            <a:custGeom>
              <a:rect b="b" l="l" r="r" t="t"/>
              <a:pathLst>
                <a:path extrusionOk="0" h="1703" w="1605">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6"/>
            <p:cNvSpPr/>
            <p:nvPr/>
          </p:nvSpPr>
          <p:spPr>
            <a:xfrm>
              <a:off x="8325949" y="2064378"/>
              <a:ext cx="55379" cy="134793"/>
            </a:xfrm>
            <a:custGeom>
              <a:rect b="b" l="l" r="r" t="t"/>
              <a:pathLst>
                <a:path extrusionOk="0" h="4593" w="1887">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6"/>
            <p:cNvSpPr/>
            <p:nvPr/>
          </p:nvSpPr>
          <p:spPr>
            <a:xfrm>
              <a:off x="8294547" y="2185819"/>
              <a:ext cx="54175" cy="55261"/>
            </a:xfrm>
            <a:custGeom>
              <a:rect b="b" l="l" r="r" t="t"/>
              <a:pathLst>
                <a:path extrusionOk="0" h="1883" w="1846">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6"/>
            <p:cNvSpPr/>
            <p:nvPr/>
          </p:nvSpPr>
          <p:spPr>
            <a:xfrm>
              <a:off x="7978706" y="2150132"/>
              <a:ext cx="389412" cy="334561"/>
            </a:xfrm>
            <a:custGeom>
              <a:rect b="b" l="l" r="r" t="t"/>
              <a:pathLst>
                <a:path extrusionOk="0" h="11400" w="13269">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6"/>
            <p:cNvSpPr/>
            <p:nvPr/>
          </p:nvSpPr>
          <p:spPr>
            <a:xfrm>
              <a:off x="7988890" y="2175107"/>
              <a:ext cx="225066" cy="225712"/>
            </a:xfrm>
            <a:custGeom>
              <a:rect b="b" l="l" r="r" t="t"/>
              <a:pathLst>
                <a:path extrusionOk="0" h="7691" w="7669">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6"/>
            <p:cNvSpPr/>
            <p:nvPr/>
          </p:nvSpPr>
          <p:spPr>
            <a:xfrm>
              <a:off x="8245712" y="2218161"/>
              <a:ext cx="56435" cy="45723"/>
            </a:xfrm>
            <a:custGeom>
              <a:rect b="b" l="l" r="r" t="t"/>
              <a:pathLst>
                <a:path extrusionOk="0" h="1558" w="1923">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6"/>
            <p:cNvSpPr/>
            <p:nvPr/>
          </p:nvSpPr>
          <p:spPr>
            <a:xfrm>
              <a:off x="8261296" y="2200317"/>
              <a:ext cx="21101" cy="22011"/>
            </a:xfrm>
            <a:custGeom>
              <a:rect b="b" l="l" r="r" t="t"/>
              <a:pathLst>
                <a:path extrusionOk="0" h="750" w="719">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6"/>
            <p:cNvSpPr/>
            <p:nvPr/>
          </p:nvSpPr>
          <p:spPr>
            <a:xfrm>
              <a:off x="7971927" y="2057775"/>
              <a:ext cx="452069" cy="433492"/>
            </a:xfrm>
            <a:custGeom>
              <a:rect b="b" l="l" r="r" t="t"/>
              <a:pathLst>
                <a:path extrusionOk="0" h="14771" w="15404">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0" name="Google Shape;1310;p6"/>
          <p:cNvGrpSpPr/>
          <p:nvPr/>
        </p:nvGrpSpPr>
        <p:grpSpPr>
          <a:xfrm>
            <a:off x="1229101" y="3553461"/>
            <a:ext cx="452069" cy="433492"/>
            <a:chOff x="7971927" y="2057775"/>
            <a:chExt cx="452069" cy="433492"/>
          </a:xfrm>
        </p:grpSpPr>
        <p:sp>
          <p:nvSpPr>
            <p:cNvPr id="1311" name="Google Shape;1311;p6"/>
            <p:cNvSpPr/>
            <p:nvPr/>
          </p:nvSpPr>
          <p:spPr>
            <a:xfrm>
              <a:off x="8357527" y="2118319"/>
              <a:ext cx="52239" cy="45107"/>
            </a:xfrm>
            <a:custGeom>
              <a:rect b="b" l="l" r="r" t="t"/>
              <a:pathLst>
                <a:path extrusionOk="0" h="1537" w="178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6"/>
            <p:cNvSpPr/>
            <p:nvPr/>
          </p:nvSpPr>
          <p:spPr>
            <a:xfrm>
              <a:off x="8298157" y="2103822"/>
              <a:ext cx="51329" cy="49979"/>
            </a:xfrm>
            <a:custGeom>
              <a:rect b="b" l="l" r="r" t="t"/>
              <a:pathLst>
                <a:path extrusionOk="0" h="1703" w="1749">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6"/>
            <p:cNvSpPr/>
            <p:nvPr/>
          </p:nvSpPr>
          <p:spPr>
            <a:xfrm>
              <a:off x="8365040" y="2082897"/>
              <a:ext cx="52239" cy="43640"/>
            </a:xfrm>
            <a:custGeom>
              <a:rect b="b" l="l" r="r" t="t"/>
              <a:pathLst>
                <a:path extrusionOk="0" h="1487" w="178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6"/>
            <p:cNvSpPr/>
            <p:nvPr/>
          </p:nvSpPr>
          <p:spPr>
            <a:xfrm>
              <a:off x="8305728" y="2066931"/>
              <a:ext cx="47103" cy="49979"/>
            </a:xfrm>
            <a:custGeom>
              <a:rect b="b" l="l" r="r" t="t"/>
              <a:pathLst>
                <a:path extrusionOk="0" h="1703" w="1605">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6"/>
            <p:cNvSpPr/>
            <p:nvPr/>
          </p:nvSpPr>
          <p:spPr>
            <a:xfrm>
              <a:off x="8325949" y="2064378"/>
              <a:ext cx="55379" cy="134793"/>
            </a:xfrm>
            <a:custGeom>
              <a:rect b="b" l="l" r="r" t="t"/>
              <a:pathLst>
                <a:path extrusionOk="0" h="4593" w="1887">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6"/>
            <p:cNvSpPr/>
            <p:nvPr/>
          </p:nvSpPr>
          <p:spPr>
            <a:xfrm>
              <a:off x="8294547" y="2185819"/>
              <a:ext cx="54175" cy="55261"/>
            </a:xfrm>
            <a:custGeom>
              <a:rect b="b" l="l" r="r" t="t"/>
              <a:pathLst>
                <a:path extrusionOk="0" h="1883" w="1846">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6"/>
            <p:cNvSpPr/>
            <p:nvPr/>
          </p:nvSpPr>
          <p:spPr>
            <a:xfrm>
              <a:off x="7978706" y="2150132"/>
              <a:ext cx="389412" cy="334561"/>
            </a:xfrm>
            <a:custGeom>
              <a:rect b="b" l="l" r="r" t="t"/>
              <a:pathLst>
                <a:path extrusionOk="0" h="11400" w="13269">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6"/>
            <p:cNvSpPr/>
            <p:nvPr/>
          </p:nvSpPr>
          <p:spPr>
            <a:xfrm>
              <a:off x="7988890" y="2175107"/>
              <a:ext cx="225066" cy="225712"/>
            </a:xfrm>
            <a:custGeom>
              <a:rect b="b" l="l" r="r" t="t"/>
              <a:pathLst>
                <a:path extrusionOk="0" h="7691" w="7669">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6"/>
            <p:cNvSpPr/>
            <p:nvPr/>
          </p:nvSpPr>
          <p:spPr>
            <a:xfrm>
              <a:off x="8245712" y="2218161"/>
              <a:ext cx="56435" cy="45723"/>
            </a:xfrm>
            <a:custGeom>
              <a:rect b="b" l="l" r="r" t="t"/>
              <a:pathLst>
                <a:path extrusionOk="0" h="1558" w="1923">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6"/>
            <p:cNvSpPr/>
            <p:nvPr/>
          </p:nvSpPr>
          <p:spPr>
            <a:xfrm>
              <a:off x="8261296" y="2200317"/>
              <a:ext cx="21101" cy="22011"/>
            </a:xfrm>
            <a:custGeom>
              <a:rect b="b" l="l" r="r" t="t"/>
              <a:pathLst>
                <a:path extrusionOk="0" h="750" w="719">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6"/>
            <p:cNvSpPr/>
            <p:nvPr/>
          </p:nvSpPr>
          <p:spPr>
            <a:xfrm>
              <a:off x="7971927" y="2057775"/>
              <a:ext cx="452069" cy="433492"/>
            </a:xfrm>
            <a:custGeom>
              <a:rect b="b" l="l" r="r" t="t"/>
              <a:pathLst>
                <a:path extrusionOk="0" h="14771" w="15404">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2" name="Google Shape;1322;p6"/>
          <p:cNvGrpSpPr/>
          <p:nvPr/>
        </p:nvGrpSpPr>
        <p:grpSpPr>
          <a:xfrm>
            <a:off x="1197614" y="2355004"/>
            <a:ext cx="452069" cy="433492"/>
            <a:chOff x="7971927" y="2057775"/>
            <a:chExt cx="452069" cy="433492"/>
          </a:xfrm>
        </p:grpSpPr>
        <p:sp>
          <p:nvSpPr>
            <p:cNvPr id="1323" name="Google Shape;1323;p6"/>
            <p:cNvSpPr/>
            <p:nvPr/>
          </p:nvSpPr>
          <p:spPr>
            <a:xfrm>
              <a:off x="8357527" y="2118319"/>
              <a:ext cx="52239" cy="45107"/>
            </a:xfrm>
            <a:custGeom>
              <a:rect b="b" l="l" r="r" t="t"/>
              <a:pathLst>
                <a:path extrusionOk="0" h="1537" w="178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6"/>
            <p:cNvSpPr/>
            <p:nvPr/>
          </p:nvSpPr>
          <p:spPr>
            <a:xfrm>
              <a:off x="8298157" y="2103822"/>
              <a:ext cx="51329" cy="49979"/>
            </a:xfrm>
            <a:custGeom>
              <a:rect b="b" l="l" r="r" t="t"/>
              <a:pathLst>
                <a:path extrusionOk="0" h="1703" w="1749">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6"/>
            <p:cNvSpPr/>
            <p:nvPr/>
          </p:nvSpPr>
          <p:spPr>
            <a:xfrm>
              <a:off x="8365040" y="2082897"/>
              <a:ext cx="52239" cy="43640"/>
            </a:xfrm>
            <a:custGeom>
              <a:rect b="b" l="l" r="r" t="t"/>
              <a:pathLst>
                <a:path extrusionOk="0" h="1487" w="178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6"/>
            <p:cNvSpPr/>
            <p:nvPr/>
          </p:nvSpPr>
          <p:spPr>
            <a:xfrm>
              <a:off x="8305728" y="2066931"/>
              <a:ext cx="47103" cy="49979"/>
            </a:xfrm>
            <a:custGeom>
              <a:rect b="b" l="l" r="r" t="t"/>
              <a:pathLst>
                <a:path extrusionOk="0" h="1703" w="1605">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6"/>
            <p:cNvSpPr/>
            <p:nvPr/>
          </p:nvSpPr>
          <p:spPr>
            <a:xfrm>
              <a:off x="8325949" y="2064378"/>
              <a:ext cx="55379" cy="134793"/>
            </a:xfrm>
            <a:custGeom>
              <a:rect b="b" l="l" r="r" t="t"/>
              <a:pathLst>
                <a:path extrusionOk="0" h="4593" w="1887">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6"/>
            <p:cNvSpPr/>
            <p:nvPr/>
          </p:nvSpPr>
          <p:spPr>
            <a:xfrm>
              <a:off x="8294547" y="2185819"/>
              <a:ext cx="54175" cy="55261"/>
            </a:xfrm>
            <a:custGeom>
              <a:rect b="b" l="l" r="r" t="t"/>
              <a:pathLst>
                <a:path extrusionOk="0" h="1883" w="1846">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6"/>
            <p:cNvSpPr/>
            <p:nvPr/>
          </p:nvSpPr>
          <p:spPr>
            <a:xfrm>
              <a:off x="7978706" y="2150132"/>
              <a:ext cx="389412" cy="334561"/>
            </a:xfrm>
            <a:custGeom>
              <a:rect b="b" l="l" r="r" t="t"/>
              <a:pathLst>
                <a:path extrusionOk="0" h="11400" w="13269">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6"/>
            <p:cNvSpPr/>
            <p:nvPr/>
          </p:nvSpPr>
          <p:spPr>
            <a:xfrm>
              <a:off x="7988890" y="2175107"/>
              <a:ext cx="225066" cy="225712"/>
            </a:xfrm>
            <a:custGeom>
              <a:rect b="b" l="l" r="r" t="t"/>
              <a:pathLst>
                <a:path extrusionOk="0" h="7691" w="7669">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6"/>
            <p:cNvSpPr/>
            <p:nvPr/>
          </p:nvSpPr>
          <p:spPr>
            <a:xfrm>
              <a:off x="8245712" y="2218161"/>
              <a:ext cx="56435" cy="45723"/>
            </a:xfrm>
            <a:custGeom>
              <a:rect b="b" l="l" r="r" t="t"/>
              <a:pathLst>
                <a:path extrusionOk="0" h="1558" w="1923">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6"/>
            <p:cNvSpPr/>
            <p:nvPr/>
          </p:nvSpPr>
          <p:spPr>
            <a:xfrm>
              <a:off x="8261296" y="2200317"/>
              <a:ext cx="21101" cy="22011"/>
            </a:xfrm>
            <a:custGeom>
              <a:rect b="b" l="l" r="r" t="t"/>
              <a:pathLst>
                <a:path extrusionOk="0" h="750" w="719">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6"/>
            <p:cNvSpPr/>
            <p:nvPr/>
          </p:nvSpPr>
          <p:spPr>
            <a:xfrm>
              <a:off x="7971927" y="2057775"/>
              <a:ext cx="452069" cy="433492"/>
            </a:xfrm>
            <a:custGeom>
              <a:rect b="b" l="l" r="r" t="t"/>
              <a:pathLst>
                <a:path extrusionOk="0" h="14771" w="15404">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7"/>
          <p:cNvSpPr txBox="1"/>
          <p:nvPr/>
        </p:nvSpPr>
        <p:spPr>
          <a:xfrm>
            <a:off x="2264227" y="445565"/>
            <a:ext cx="595085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FF0000"/>
                </a:solidFill>
                <a:latin typeface="Arial"/>
                <a:ea typeface="Arial"/>
                <a:cs typeface="Arial"/>
                <a:sym typeface="Arial"/>
              </a:rPr>
              <a:t>NHỮNG HẬU QUẢ VÔ CÙNG TO LỚN:</a:t>
            </a:r>
            <a:endParaRPr b="1" i="0" sz="2000" u="none" cap="none" strike="noStrike">
              <a:solidFill>
                <a:srgbClr val="FF0000"/>
              </a:solidFill>
              <a:latin typeface="Arial"/>
              <a:ea typeface="Arial"/>
              <a:cs typeface="Arial"/>
              <a:sym typeface="Arial"/>
            </a:endParaRPr>
          </a:p>
        </p:txBody>
      </p:sp>
      <p:sp>
        <p:nvSpPr>
          <p:cNvPr id="1339" name="Google Shape;1339;p7"/>
          <p:cNvSpPr txBox="1"/>
          <p:nvPr/>
        </p:nvSpPr>
        <p:spPr>
          <a:xfrm>
            <a:off x="4669836" y="2001376"/>
            <a:ext cx="4005944" cy="1815882"/>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Nửa triệu hecta ruộng bị bỏ hoang; </a:t>
            </a:r>
            <a:endParaRPr b="0" i="0" sz="1600" u="none" cap="none" strike="noStrike">
              <a:solidFill>
                <a:srgbClr val="231F2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1 triệu hecta rừng bị chất độc hoá học, bom đạn cày xới; </a:t>
            </a:r>
            <a:endParaRPr b="0" i="0" sz="1600" u="none" cap="none" strike="noStrike">
              <a:solidFill>
                <a:srgbClr val="231F2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môi trường sinh thái ở những vùng bị nhiễm chất độc hoá học còn gây hệ luỵ cho các thế hệ sau, kể cả những người không tham gia chiến tranh. </a:t>
            </a:r>
            <a:endParaRPr b="0" i="0" sz="1600" u="none" cap="none" strike="noStrike">
              <a:solidFill>
                <a:srgbClr val="000000"/>
              </a:solidFill>
              <a:latin typeface="Arial"/>
              <a:ea typeface="Arial"/>
              <a:cs typeface="Arial"/>
              <a:sym typeface="Arial"/>
            </a:endParaRPr>
          </a:p>
        </p:txBody>
      </p:sp>
      <p:sp>
        <p:nvSpPr>
          <p:cNvPr id="1340" name="Google Shape;1340;p7"/>
          <p:cNvSpPr txBox="1"/>
          <p:nvPr/>
        </p:nvSpPr>
        <p:spPr>
          <a:xfrm>
            <a:off x="468220" y="1863491"/>
            <a:ext cx="3552237" cy="2308324"/>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Bị tàn phá nặng nề; hầu hết các thành phố, thị xã đều bị đánh phá (12 thị xã, 51 thị trấn bị phá huỷ hoàn toàn); </a:t>
            </a:r>
            <a:endParaRPr b="0" i="0" sz="1600" u="none" cap="none" strike="noStrike">
              <a:solidFill>
                <a:srgbClr val="231F2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5 triệu m2 nhà ở bị phá huỷ; </a:t>
            </a:r>
            <a:endParaRPr b="0" i="0" sz="1600" u="none" cap="none" strike="noStrike">
              <a:solidFill>
                <a:srgbClr val="231F2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hàng trăm hecta ruộng đất bị hoang hoá; </a:t>
            </a:r>
            <a:endParaRPr b="0" i="0" sz="1600" u="none" cap="none" strike="noStrike">
              <a:solidFill>
                <a:srgbClr val="231F2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3 000 trường học, 350 bệnh viện bị bắn phá;... </a:t>
            </a:r>
            <a:endParaRPr b="0" i="0" sz="1600" u="none" cap="none" strike="noStrike">
              <a:solidFill>
                <a:srgbClr val="000000"/>
              </a:solidFill>
              <a:latin typeface="Arial"/>
              <a:ea typeface="Arial"/>
              <a:cs typeface="Arial"/>
              <a:sym typeface="Arial"/>
            </a:endParaRPr>
          </a:p>
        </p:txBody>
      </p:sp>
      <p:sp>
        <p:nvSpPr>
          <p:cNvPr id="1341" name="Google Shape;1341;p7"/>
          <p:cNvSpPr txBox="1"/>
          <p:nvPr>
            <p:ph type="title"/>
          </p:nvPr>
        </p:nvSpPr>
        <p:spPr>
          <a:xfrm>
            <a:off x="1375228" y="1150862"/>
            <a:ext cx="1730829" cy="640200"/>
          </a:xfrm>
          <a:prstGeom prst="rect">
            <a:avLst/>
          </a:prstGeom>
          <a:solidFill>
            <a:schemeClr val="accent1"/>
          </a:solidFill>
          <a:ln cap="flat" cmpd="sng" w="127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400">
                <a:latin typeface="Arial"/>
                <a:ea typeface="Arial"/>
                <a:cs typeface="Arial"/>
                <a:sym typeface="Arial"/>
              </a:rPr>
              <a:t>MIỀN BẮC</a:t>
            </a:r>
            <a:endParaRPr/>
          </a:p>
        </p:txBody>
      </p:sp>
      <p:sp>
        <p:nvSpPr>
          <p:cNvPr id="1342" name="Google Shape;1342;p7"/>
          <p:cNvSpPr txBox="1"/>
          <p:nvPr/>
        </p:nvSpPr>
        <p:spPr>
          <a:xfrm>
            <a:off x="5569856" y="1253117"/>
            <a:ext cx="1846944" cy="610374"/>
          </a:xfrm>
          <a:prstGeom prst="rect">
            <a:avLst/>
          </a:prstGeom>
          <a:solidFill>
            <a:schemeClr val="accent1"/>
          </a:solidFill>
          <a:ln cap="flat" cmpd="sng" w="127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3000"/>
              <a:buFont typeface="Bowlby One"/>
              <a:buNone/>
            </a:pPr>
            <a:r>
              <a:rPr b="0" i="0" lang="en-US" sz="2400" u="none" cap="none" strike="noStrike">
                <a:solidFill>
                  <a:schemeClr val="accent2"/>
                </a:solidFill>
                <a:latin typeface="Arial"/>
                <a:ea typeface="Arial"/>
                <a:cs typeface="Arial"/>
                <a:sym typeface="Arial"/>
              </a:rPr>
              <a:t>MIỀN NAM</a:t>
            </a:r>
            <a:endParaRPr/>
          </a:p>
        </p:txBody>
      </p:sp>
      <p:grpSp>
        <p:nvGrpSpPr>
          <p:cNvPr id="1343" name="Google Shape;1343;p7"/>
          <p:cNvGrpSpPr/>
          <p:nvPr/>
        </p:nvGrpSpPr>
        <p:grpSpPr>
          <a:xfrm>
            <a:off x="1157562" y="57324"/>
            <a:ext cx="1059494" cy="991283"/>
            <a:chOff x="1398726" y="1397861"/>
            <a:chExt cx="447637" cy="418818"/>
          </a:xfrm>
        </p:grpSpPr>
        <p:sp>
          <p:nvSpPr>
            <p:cNvPr id="1344" name="Google Shape;1344;p7"/>
            <p:cNvSpPr/>
            <p:nvPr/>
          </p:nvSpPr>
          <p:spPr>
            <a:xfrm>
              <a:off x="1699072" y="1639011"/>
              <a:ext cx="119767" cy="123964"/>
            </a:xfrm>
            <a:custGeom>
              <a:rect b="b" l="l" r="r" t="t"/>
              <a:pathLst>
                <a:path extrusionOk="0" h="4224" w="4081">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7"/>
            <p:cNvSpPr/>
            <p:nvPr/>
          </p:nvSpPr>
          <p:spPr>
            <a:xfrm>
              <a:off x="1659012" y="1718720"/>
              <a:ext cx="74102" cy="55291"/>
            </a:xfrm>
            <a:custGeom>
              <a:rect b="b" l="l" r="r" t="t"/>
              <a:pathLst>
                <a:path extrusionOk="0" h="1884" w="2525">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7"/>
            <p:cNvSpPr/>
            <p:nvPr/>
          </p:nvSpPr>
          <p:spPr>
            <a:xfrm>
              <a:off x="1614902" y="1718720"/>
              <a:ext cx="59077" cy="55291"/>
            </a:xfrm>
            <a:custGeom>
              <a:rect b="b" l="l" r="r" t="t"/>
              <a:pathLst>
                <a:path extrusionOk="0" h="1884" w="2013">
                  <a:moveTo>
                    <a:pt x="0" y="1"/>
                  </a:moveTo>
                  <a:lnTo>
                    <a:pt x="0" y="1883"/>
                  </a:lnTo>
                  <a:lnTo>
                    <a:pt x="2013" y="1883"/>
                  </a:lnTo>
                  <a:lnTo>
                    <a:pt x="2013" y="1"/>
                  </a:ln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7"/>
            <p:cNvSpPr/>
            <p:nvPr/>
          </p:nvSpPr>
          <p:spPr>
            <a:xfrm>
              <a:off x="1474502" y="1718720"/>
              <a:ext cx="184537" cy="91388"/>
            </a:xfrm>
            <a:custGeom>
              <a:rect b="b" l="l" r="r" t="t"/>
              <a:pathLst>
                <a:path extrusionOk="0" h="3114" w="6288">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7"/>
            <p:cNvSpPr/>
            <p:nvPr/>
          </p:nvSpPr>
          <p:spPr>
            <a:xfrm>
              <a:off x="1409614" y="1404493"/>
              <a:ext cx="287048" cy="201852"/>
            </a:xfrm>
            <a:custGeom>
              <a:rect b="b" l="l" r="r" t="t"/>
              <a:pathLst>
                <a:path extrusionOk="0" h="6878" w="9781">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7"/>
            <p:cNvSpPr/>
            <p:nvPr/>
          </p:nvSpPr>
          <p:spPr>
            <a:xfrm>
              <a:off x="1405359" y="1580727"/>
              <a:ext cx="60808" cy="60867"/>
            </a:xfrm>
            <a:custGeom>
              <a:rect b="b" l="l" r="r" t="t"/>
              <a:pathLst>
                <a:path extrusionOk="0" h="2074" w="2072">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7"/>
            <p:cNvSpPr/>
            <p:nvPr/>
          </p:nvSpPr>
          <p:spPr>
            <a:xfrm>
              <a:off x="1474502" y="1718720"/>
              <a:ext cx="76538" cy="91388"/>
            </a:xfrm>
            <a:custGeom>
              <a:rect b="b" l="l" r="r" t="t"/>
              <a:pathLst>
                <a:path extrusionOk="0" h="3114" w="2608">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7"/>
            <p:cNvSpPr/>
            <p:nvPr/>
          </p:nvSpPr>
          <p:spPr>
            <a:xfrm>
              <a:off x="1438903" y="1530483"/>
              <a:ext cx="249072" cy="200209"/>
            </a:xfrm>
            <a:custGeom>
              <a:rect b="b" l="l" r="r" t="t"/>
              <a:pathLst>
                <a:path extrusionOk="0" h="6822" w="8487">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7"/>
            <p:cNvSpPr/>
            <p:nvPr/>
          </p:nvSpPr>
          <p:spPr>
            <a:xfrm>
              <a:off x="1480812" y="1607668"/>
              <a:ext cx="50536" cy="40235"/>
            </a:xfrm>
            <a:custGeom>
              <a:rect b="b" l="l" r="r" t="t"/>
              <a:pathLst>
                <a:path extrusionOk="0" h="1371" w="1722">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7"/>
            <p:cNvSpPr/>
            <p:nvPr/>
          </p:nvSpPr>
          <p:spPr>
            <a:xfrm>
              <a:off x="1617808" y="1607668"/>
              <a:ext cx="50566" cy="40235"/>
            </a:xfrm>
            <a:custGeom>
              <a:rect b="b" l="l" r="r" t="t"/>
              <a:pathLst>
                <a:path extrusionOk="0" h="1371" w="1723">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7"/>
            <p:cNvSpPr/>
            <p:nvPr/>
          </p:nvSpPr>
          <p:spPr>
            <a:xfrm>
              <a:off x="1561137" y="1597279"/>
              <a:ext cx="26853" cy="30111"/>
            </a:xfrm>
            <a:custGeom>
              <a:rect b="b" l="l" r="r" t="t"/>
              <a:pathLst>
                <a:path extrusionOk="0" h="1026" w="915">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7"/>
            <p:cNvSpPr/>
            <p:nvPr/>
          </p:nvSpPr>
          <p:spPr>
            <a:xfrm>
              <a:off x="1798003" y="1618145"/>
              <a:ext cx="41644" cy="165637"/>
            </a:xfrm>
            <a:custGeom>
              <a:rect b="b" l="l" r="r" t="t"/>
              <a:pathLst>
                <a:path extrusionOk="0" h="5644" w="1419">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7"/>
            <p:cNvSpPr/>
            <p:nvPr/>
          </p:nvSpPr>
          <p:spPr>
            <a:xfrm>
              <a:off x="1466138" y="1765852"/>
              <a:ext cx="51857" cy="44256"/>
            </a:xfrm>
            <a:custGeom>
              <a:rect b="b" l="l" r="r" t="t"/>
              <a:pathLst>
                <a:path extrusionOk="0" h="1508" w="1767">
                  <a:moveTo>
                    <a:pt x="285" y="1"/>
                  </a:moveTo>
                  <a:cubicBezTo>
                    <a:pt x="118" y="419"/>
                    <a:pt x="0" y="920"/>
                    <a:pt x="0" y="1508"/>
                  </a:cubicBezTo>
                  <a:lnTo>
                    <a:pt x="1767" y="1508"/>
                  </a:lnTo>
                  <a:lnTo>
                    <a:pt x="1767" y="1"/>
                  </a:lnTo>
                  <a:close/>
                </a:path>
              </a:pathLst>
            </a:custGeom>
            <a:solidFill>
              <a:srgbClr val="FED2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7"/>
            <p:cNvSpPr/>
            <p:nvPr/>
          </p:nvSpPr>
          <p:spPr>
            <a:xfrm>
              <a:off x="1798062" y="1732073"/>
              <a:ext cx="41644" cy="51769"/>
            </a:xfrm>
            <a:custGeom>
              <a:rect b="b" l="l" r="r" t="t"/>
              <a:pathLst>
                <a:path extrusionOk="0" h="1764" w="1419">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7"/>
            <p:cNvSpPr/>
            <p:nvPr/>
          </p:nvSpPr>
          <p:spPr>
            <a:xfrm>
              <a:off x="1503674" y="1587154"/>
              <a:ext cx="13236" cy="22950"/>
            </a:xfrm>
            <a:custGeom>
              <a:rect b="b" l="l" r="r" t="t"/>
              <a:pathLst>
                <a:path extrusionOk="0" h="782" w="451">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7"/>
            <p:cNvSpPr/>
            <p:nvPr/>
          </p:nvSpPr>
          <p:spPr>
            <a:xfrm>
              <a:off x="1554563" y="1590764"/>
              <a:ext cx="40059" cy="43141"/>
            </a:xfrm>
            <a:custGeom>
              <a:rect b="b" l="l" r="r" t="t"/>
              <a:pathLst>
                <a:path extrusionOk="0" h="1470" w="1365">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7"/>
            <p:cNvSpPr/>
            <p:nvPr/>
          </p:nvSpPr>
          <p:spPr>
            <a:xfrm>
              <a:off x="1632247" y="1587154"/>
              <a:ext cx="13177" cy="22950"/>
            </a:xfrm>
            <a:custGeom>
              <a:rect b="b" l="l" r="r" t="t"/>
              <a:pathLst>
                <a:path extrusionOk="0" h="782" w="449">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7"/>
            <p:cNvSpPr/>
            <p:nvPr/>
          </p:nvSpPr>
          <p:spPr>
            <a:xfrm>
              <a:off x="1398726" y="1397861"/>
              <a:ext cx="447637" cy="418818"/>
            </a:xfrm>
            <a:custGeom>
              <a:rect b="b" l="l" r="r" t="t"/>
              <a:pathLst>
                <a:path extrusionOk="0" h="14271" w="15253">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1"/>
                                        </p:tgtEl>
                                        <p:attrNameLst>
                                          <p:attrName>style.visibility</p:attrName>
                                        </p:attrNameLst>
                                      </p:cBhvr>
                                      <p:to>
                                        <p:strVal val="visible"/>
                                      </p:to>
                                    </p:set>
                                    <p:anim calcmode="lin" valueType="num">
                                      <p:cBhvr additive="base">
                                        <p:cTn dur="500"/>
                                        <p:tgtEl>
                                          <p:spTgt spid="13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0"/>
                                        </p:tgtEl>
                                        <p:attrNameLst>
                                          <p:attrName>style.visibility</p:attrName>
                                        </p:attrNameLst>
                                      </p:cBhvr>
                                      <p:to>
                                        <p:strVal val="visible"/>
                                      </p:to>
                                    </p:set>
                                    <p:anim calcmode="lin" valueType="num">
                                      <p:cBhvr additive="base">
                                        <p:cTn dur="500"/>
                                        <p:tgtEl>
                                          <p:spTgt spid="13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gtEl>
                                        <p:attrNameLst>
                                          <p:attrName>style.visibility</p:attrName>
                                        </p:attrNameLst>
                                      </p:cBhvr>
                                      <p:to>
                                        <p:strVal val="visible"/>
                                      </p:to>
                                    </p:set>
                                    <p:animEffect filter="fade" transition="in">
                                      <p:cBhvr>
                                        <p:cTn dur="1000"/>
                                        <p:tgtEl>
                                          <p:spTgt spid="1342"/>
                                        </p:tgtEl>
                                      </p:cBhvr>
                                    </p:animEffect>
                                  </p:childTnLst>
                                </p:cTn>
                              </p:par>
                              <p:par>
                                <p:cTn fill="hold" nodeType="withEffect" presetClass="entr" presetID="10" presetSubtype="0">
                                  <p:stCondLst>
                                    <p:cond delay="0"/>
                                  </p:stCondLst>
                                  <p:childTnLst>
                                    <p:set>
                                      <p:cBhvr>
                                        <p:cTn dur="1" fill="hold">
                                          <p:stCondLst>
                                            <p:cond delay="0"/>
                                          </p:stCondLst>
                                        </p:cTn>
                                        <p:tgtEl>
                                          <p:spTgt spid="1339"/>
                                        </p:tgtEl>
                                        <p:attrNameLst>
                                          <p:attrName>style.visibility</p:attrName>
                                        </p:attrNameLst>
                                      </p:cBhvr>
                                      <p:to>
                                        <p:strVal val="visible"/>
                                      </p:to>
                                    </p:set>
                                    <p:animEffect filter="fade" transition="in">
                                      <p:cBhvr>
                                        <p:cTn dur="1000"/>
                                        <p:tgtEl>
                                          <p:spTgt spid="1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8"/>
          <p:cNvSpPr txBox="1"/>
          <p:nvPr/>
        </p:nvSpPr>
        <p:spPr>
          <a:xfrm>
            <a:off x="798283" y="363460"/>
            <a:ext cx="811348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FF0000"/>
                </a:solidFill>
                <a:latin typeface="Arial"/>
                <a:ea typeface="Arial"/>
                <a:cs typeface="Arial"/>
                <a:sym typeface="Arial"/>
              </a:rPr>
              <a:t>Sự khác biệt của Việt Nam trước và sau chiến tranh:</a:t>
            </a:r>
            <a:endParaRPr b="1" i="0" sz="2400" u="none" cap="none" strike="noStrike">
              <a:solidFill>
                <a:srgbClr val="FF0000"/>
              </a:solidFill>
              <a:latin typeface="Arial"/>
              <a:ea typeface="Arial"/>
              <a:cs typeface="Arial"/>
              <a:sym typeface="Arial"/>
            </a:endParaRPr>
          </a:p>
        </p:txBody>
      </p:sp>
      <p:sp>
        <p:nvSpPr>
          <p:cNvPr id="1367" name="Google Shape;1367;p8"/>
          <p:cNvSpPr txBox="1"/>
          <p:nvPr/>
        </p:nvSpPr>
        <p:spPr>
          <a:xfrm>
            <a:off x="4992915" y="989064"/>
            <a:ext cx="3040743"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70C0"/>
                </a:solidFill>
                <a:latin typeface="Arial"/>
                <a:ea typeface="Arial"/>
                <a:cs typeface="Arial"/>
                <a:sym typeface="Arial"/>
              </a:rPr>
              <a:t>Việt Nam đã đạt được những thành tựu to lớn, quan trọng trên tất cả các lĩnh vực chính trị, kinh tế, văn hoá, xã hội, ngoại giao. </a:t>
            </a:r>
            <a:endParaRPr b="0" i="0" sz="1800" u="none" cap="none" strike="noStrike">
              <a:solidFill>
                <a:srgbClr val="0070C0"/>
              </a:solidFill>
              <a:latin typeface="Arial"/>
              <a:ea typeface="Arial"/>
              <a:cs typeface="Arial"/>
              <a:sym typeface="Arial"/>
            </a:endParaRPr>
          </a:p>
        </p:txBody>
      </p:sp>
      <p:sp>
        <p:nvSpPr>
          <p:cNvPr id="1368" name="Google Shape;1368;p8"/>
          <p:cNvSpPr txBox="1"/>
          <p:nvPr/>
        </p:nvSpPr>
        <p:spPr>
          <a:xfrm>
            <a:off x="660489" y="1180242"/>
            <a:ext cx="2384083"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C00000"/>
                </a:solidFill>
                <a:latin typeface="Arial"/>
                <a:ea typeface="Arial"/>
                <a:cs typeface="Arial"/>
                <a:sym typeface="Arial"/>
              </a:rPr>
              <a:t>Đất nước ta phải gánh chịu những tổn thất nghiêm trọng về người và của.</a:t>
            </a:r>
            <a:endParaRPr b="0" i="0" sz="1800" u="none" cap="none" strike="noStrike">
              <a:solidFill>
                <a:srgbClr val="C00000"/>
              </a:solidFill>
              <a:latin typeface="Arial"/>
              <a:ea typeface="Arial"/>
              <a:cs typeface="Arial"/>
              <a:sym typeface="Arial"/>
            </a:endParaRPr>
          </a:p>
        </p:txBody>
      </p:sp>
      <p:sp>
        <p:nvSpPr>
          <p:cNvPr id="1369" name="Google Shape;1369;p8"/>
          <p:cNvSpPr txBox="1"/>
          <p:nvPr/>
        </p:nvSpPr>
        <p:spPr>
          <a:xfrm>
            <a:off x="5058228" y="3116611"/>
            <a:ext cx="3098800"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70C0"/>
                </a:solidFill>
                <a:latin typeface="Arial"/>
                <a:ea typeface="Arial"/>
                <a:cs typeface="Arial"/>
                <a:sym typeface="Arial"/>
              </a:rPr>
              <a:t>Vị thế của đất nước không ngừng được nâng cao, đời sống của nhân dân ngày càng ấm no, hạnh phúc</a:t>
            </a:r>
            <a:endParaRPr b="0" i="0" sz="1800" u="none" cap="none" strike="noStrike">
              <a:solidFill>
                <a:srgbClr val="0070C0"/>
              </a:solidFill>
              <a:latin typeface="Arial"/>
              <a:ea typeface="Arial"/>
              <a:cs typeface="Arial"/>
              <a:sym typeface="Arial"/>
            </a:endParaRPr>
          </a:p>
        </p:txBody>
      </p:sp>
      <p:sp>
        <p:nvSpPr>
          <p:cNvPr id="1370" name="Google Shape;1370;p8"/>
          <p:cNvSpPr/>
          <p:nvPr/>
        </p:nvSpPr>
        <p:spPr>
          <a:xfrm>
            <a:off x="587829" y="2534206"/>
            <a:ext cx="7968342" cy="239486"/>
          </a:xfrm>
          <a:prstGeom prst="rightArrow">
            <a:avLst>
              <a:gd fmla="val 50000" name="adj1"/>
              <a:gd fmla="val 50000" name="adj2"/>
            </a:avLst>
          </a:prstGeom>
          <a:solidFill>
            <a:schemeClr val="accent1"/>
          </a:solidFill>
          <a:ln cap="flat" cmpd="sng" w="25400">
            <a:solidFill>
              <a:srgbClr val="6761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371" name="Google Shape;1371;p8"/>
          <p:cNvGrpSpPr/>
          <p:nvPr/>
        </p:nvGrpSpPr>
        <p:grpSpPr>
          <a:xfrm>
            <a:off x="3482528" y="2320325"/>
            <a:ext cx="549714" cy="548399"/>
            <a:chOff x="3387509" y="2050908"/>
            <a:chExt cx="447285" cy="447344"/>
          </a:xfrm>
        </p:grpSpPr>
        <p:sp>
          <p:nvSpPr>
            <p:cNvPr id="1372" name="Google Shape;1372;p8"/>
            <p:cNvSpPr/>
            <p:nvPr/>
          </p:nvSpPr>
          <p:spPr>
            <a:xfrm>
              <a:off x="3443475" y="2057423"/>
              <a:ext cx="341693" cy="434255"/>
            </a:xfrm>
            <a:custGeom>
              <a:rect b="b" l="l" r="r" t="t"/>
              <a:pathLst>
                <a:path extrusionOk="0" h="14797" w="11643">
                  <a:moveTo>
                    <a:pt x="0" y="1"/>
                  </a:moveTo>
                  <a:cubicBezTo>
                    <a:pt x="935" y="1"/>
                    <a:pt x="1690" y="756"/>
                    <a:pt x="1690" y="1689"/>
                  </a:cubicBezTo>
                  <a:lnTo>
                    <a:pt x="1690" y="13107"/>
                  </a:lnTo>
                  <a:cubicBezTo>
                    <a:pt x="1690" y="13572"/>
                    <a:pt x="1880" y="13995"/>
                    <a:pt x="2186" y="14301"/>
                  </a:cubicBezTo>
                  <a:cubicBezTo>
                    <a:pt x="2491" y="14605"/>
                    <a:pt x="2913" y="14797"/>
                    <a:pt x="3380" y="14797"/>
                  </a:cubicBezTo>
                  <a:cubicBezTo>
                    <a:pt x="3845" y="14797"/>
                    <a:pt x="4268" y="14605"/>
                    <a:pt x="4574" y="14301"/>
                  </a:cubicBezTo>
                  <a:cubicBezTo>
                    <a:pt x="4882" y="13995"/>
                    <a:pt x="5070" y="13572"/>
                    <a:pt x="5070" y="13107"/>
                  </a:cubicBezTo>
                  <a:cubicBezTo>
                    <a:pt x="5070" y="12613"/>
                    <a:pt x="5471" y="12212"/>
                    <a:pt x="5963" y="12212"/>
                  </a:cubicBezTo>
                  <a:lnTo>
                    <a:pt x="11642" y="12212"/>
                  </a:lnTo>
                  <a:lnTo>
                    <a:pt x="11642" y="1689"/>
                  </a:lnTo>
                  <a:cubicBezTo>
                    <a:pt x="11642" y="1224"/>
                    <a:pt x="11454" y="800"/>
                    <a:pt x="11147" y="496"/>
                  </a:cubicBezTo>
                  <a:cubicBezTo>
                    <a:pt x="10841" y="190"/>
                    <a:pt x="10419" y="1"/>
                    <a:pt x="9953"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8"/>
            <p:cNvSpPr/>
            <p:nvPr/>
          </p:nvSpPr>
          <p:spPr>
            <a:xfrm>
              <a:off x="3525913" y="2276563"/>
              <a:ext cx="61043" cy="48658"/>
            </a:xfrm>
            <a:custGeom>
              <a:rect b="b" l="l" r="r" t="t"/>
              <a:pathLst>
                <a:path extrusionOk="0" h="1658" w="2080">
                  <a:moveTo>
                    <a:pt x="1041" y="0"/>
                  </a:moveTo>
                  <a:cubicBezTo>
                    <a:pt x="467" y="0"/>
                    <a:pt x="0" y="371"/>
                    <a:pt x="0" y="829"/>
                  </a:cubicBezTo>
                  <a:cubicBezTo>
                    <a:pt x="0" y="1285"/>
                    <a:pt x="467" y="1657"/>
                    <a:pt x="1041" y="1657"/>
                  </a:cubicBezTo>
                  <a:cubicBezTo>
                    <a:pt x="1615" y="1657"/>
                    <a:pt x="2080" y="1285"/>
                    <a:pt x="2080" y="829"/>
                  </a:cubicBezTo>
                  <a:cubicBezTo>
                    <a:pt x="2080" y="371"/>
                    <a:pt x="1615" y="0"/>
                    <a:pt x="1041"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8"/>
            <p:cNvSpPr/>
            <p:nvPr/>
          </p:nvSpPr>
          <p:spPr>
            <a:xfrm>
              <a:off x="3691376" y="2276563"/>
              <a:ext cx="61101" cy="48658"/>
            </a:xfrm>
            <a:custGeom>
              <a:rect b="b" l="l" r="r" t="t"/>
              <a:pathLst>
                <a:path extrusionOk="0" h="1658" w="2082">
                  <a:moveTo>
                    <a:pt x="1041" y="0"/>
                  </a:moveTo>
                  <a:cubicBezTo>
                    <a:pt x="467" y="0"/>
                    <a:pt x="0" y="371"/>
                    <a:pt x="0" y="829"/>
                  </a:cubicBezTo>
                  <a:cubicBezTo>
                    <a:pt x="0" y="1285"/>
                    <a:pt x="467" y="1657"/>
                    <a:pt x="1041" y="1657"/>
                  </a:cubicBezTo>
                  <a:cubicBezTo>
                    <a:pt x="1615" y="1657"/>
                    <a:pt x="2081" y="1285"/>
                    <a:pt x="2081" y="829"/>
                  </a:cubicBezTo>
                  <a:cubicBezTo>
                    <a:pt x="2081" y="371"/>
                    <a:pt x="1615" y="0"/>
                    <a:pt x="1041" y="0"/>
                  </a:cubicBezTo>
                  <a:close/>
                </a:path>
              </a:pathLst>
            </a:custGeom>
            <a:solidFill>
              <a:srgbClr val="DC8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8"/>
            <p:cNvSpPr/>
            <p:nvPr/>
          </p:nvSpPr>
          <p:spPr>
            <a:xfrm>
              <a:off x="3542641" y="2415789"/>
              <a:ext cx="285698" cy="75893"/>
            </a:xfrm>
            <a:custGeom>
              <a:rect b="b" l="l" r="r" t="t"/>
              <a:pathLst>
                <a:path extrusionOk="0" h="2586" w="9735">
                  <a:moveTo>
                    <a:pt x="2584" y="1"/>
                  </a:moveTo>
                  <a:cubicBezTo>
                    <a:pt x="2089" y="1"/>
                    <a:pt x="1689" y="402"/>
                    <a:pt x="1689" y="896"/>
                  </a:cubicBezTo>
                  <a:cubicBezTo>
                    <a:pt x="1689" y="1361"/>
                    <a:pt x="1499" y="1784"/>
                    <a:pt x="1193" y="2090"/>
                  </a:cubicBezTo>
                  <a:cubicBezTo>
                    <a:pt x="889" y="2394"/>
                    <a:pt x="466" y="2586"/>
                    <a:pt x="1" y="2586"/>
                  </a:cubicBezTo>
                  <a:lnTo>
                    <a:pt x="8046" y="2586"/>
                  </a:lnTo>
                  <a:cubicBezTo>
                    <a:pt x="8979" y="2586"/>
                    <a:pt x="9734" y="1829"/>
                    <a:pt x="9734" y="896"/>
                  </a:cubicBezTo>
                  <a:cubicBezTo>
                    <a:pt x="9734" y="650"/>
                    <a:pt x="9635" y="426"/>
                    <a:pt x="9471" y="264"/>
                  </a:cubicBezTo>
                  <a:cubicBezTo>
                    <a:pt x="9309" y="102"/>
                    <a:pt x="9087" y="1"/>
                    <a:pt x="8839"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8"/>
            <p:cNvSpPr/>
            <p:nvPr/>
          </p:nvSpPr>
          <p:spPr>
            <a:xfrm>
              <a:off x="3393994" y="2057423"/>
              <a:ext cx="99136" cy="75863"/>
            </a:xfrm>
            <a:custGeom>
              <a:rect b="b" l="l" r="r" t="t"/>
              <a:pathLst>
                <a:path extrusionOk="0" h="2585" w="3378">
                  <a:moveTo>
                    <a:pt x="1688" y="1"/>
                  </a:moveTo>
                  <a:cubicBezTo>
                    <a:pt x="1223" y="1"/>
                    <a:pt x="800" y="190"/>
                    <a:pt x="496" y="496"/>
                  </a:cubicBezTo>
                  <a:cubicBezTo>
                    <a:pt x="188" y="800"/>
                    <a:pt x="0" y="1224"/>
                    <a:pt x="0" y="1689"/>
                  </a:cubicBezTo>
                  <a:cubicBezTo>
                    <a:pt x="0" y="1937"/>
                    <a:pt x="99" y="2159"/>
                    <a:pt x="261" y="2321"/>
                  </a:cubicBezTo>
                  <a:cubicBezTo>
                    <a:pt x="424" y="2483"/>
                    <a:pt x="646" y="2584"/>
                    <a:pt x="894" y="2584"/>
                  </a:cubicBezTo>
                  <a:lnTo>
                    <a:pt x="3378" y="2584"/>
                  </a:lnTo>
                  <a:lnTo>
                    <a:pt x="3378" y="1689"/>
                  </a:lnTo>
                  <a:cubicBezTo>
                    <a:pt x="3378" y="756"/>
                    <a:pt x="2623" y="1"/>
                    <a:pt x="1688" y="1"/>
                  </a:cubicBezTo>
                  <a:close/>
                </a:path>
              </a:pathLst>
            </a:custGeom>
            <a:solidFill>
              <a:srgbClr val="FBF1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8"/>
            <p:cNvSpPr/>
            <p:nvPr/>
          </p:nvSpPr>
          <p:spPr>
            <a:xfrm>
              <a:off x="3387509" y="2050908"/>
              <a:ext cx="404321" cy="301927"/>
            </a:xfrm>
            <a:custGeom>
              <a:rect b="b" l="l" r="r" t="t"/>
              <a:pathLst>
                <a:path extrusionOk="0" h="10288" w="13777">
                  <a:moveTo>
                    <a:pt x="1911" y="447"/>
                  </a:moveTo>
                  <a:cubicBezTo>
                    <a:pt x="2717" y="447"/>
                    <a:pt x="3375" y="1104"/>
                    <a:pt x="3375" y="1911"/>
                  </a:cubicBezTo>
                  <a:lnTo>
                    <a:pt x="3375" y="2582"/>
                  </a:lnTo>
                  <a:lnTo>
                    <a:pt x="1116" y="2582"/>
                  </a:lnTo>
                  <a:cubicBezTo>
                    <a:pt x="746" y="2582"/>
                    <a:pt x="445" y="2283"/>
                    <a:pt x="445" y="1911"/>
                  </a:cubicBezTo>
                  <a:cubicBezTo>
                    <a:pt x="445" y="1103"/>
                    <a:pt x="1101" y="447"/>
                    <a:pt x="1911" y="447"/>
                  </a:cubicBezTo>
                  <a:close/>
                  <a:moveTo>
                    <a:pt x="1913" y="1"/>
                  </a:moveTo>
                  <a:cubicBezTo>
                    <a:pt x="855" y="1"/>
                    <a:pt x="1" y="855"/>
                    <a:pt x="1" y="1911"/>
                  </a:cubicBezTo>
                  <a:cubicBezTo>
                    <a:pt x="1" y="2529"/>
                    <a:pt x="500" y="3028"/>
                    <a:pt x="1118" y="3028"/>
                  </a:cubicBezTo>
                  <a:lnTo>
                    <a:pt x="3375" y="3028"/>
                  </a:lnTo>
                  <a:lnTo>
                    <a:pt x="3375" y="10064"/>
                  </a:lnTo>
                  <a:cubicBezTo>
                    <a:pt x="3375" y="10187"/>
                    <a:pt x="3476" y="10288"/>
                    <a:pt x="3599" y="10288"/>
                  </a:cubicBezTo>
                  <a:cubicBezTo>
                    <a:pt x="3724" y="10288"/>
                    <a:pt x="3824" y="10187"/>
                    <a:pt x="3824" y="10064"/>
                  </a:cubicBezTo>
                  <a:lnTo>
                    <a:pt x="3824" y="2806"/>
                  </a:lnTo>
                  <a:lnTo>
                    <a:pt x="3824" y="1911"/>
                  </a:lnTo>
                  <a:cubicBezTo>
                    <a:pt x="3824" y="1356"/>
                    <a:pt x="3580" y="816"/>
                    <a:pt x="3138" y="447"/>
                  </a:cubicBezTo>
                  <a:lnTo>
                    <a:pt x="11863" y="447"/>
                  </a:lnTo>
                  <a:cubicBezTo>
                    <a:pt x="12253" y="447"/>
                    <a:pt x="12623" y="599"/>
                    <a:pt x="12898" y="875"/>
                  </a:cubicBezTo>
                  <a:cubicBezTo>
                    <a:pt x="13175" y="1154"/>
                    <a:pt x="13327" y="1521"/>
                    <a:pt x="13327" y="1911"/>
                  </a:cubicBezTo>
                  <a:lnTo>
                    <a:pt x="13327" y="3619"/>
                  </a:lnTo>
                  <a:cubicBezTo>
                    <a:pt x="13327" y="3744"/>
                    <a:pt x="13428" y="3845"/>
                    <a:pt x="13551" y="3845"/>
                  </a:cubicBezTo>
                  <a:cubicBezTo>
                    <a:pt x="13676" y="3845"/>
                    <a:pt x="13777" y="3744"/>
                    <a:pt x="13777" y="3619"/>
                  </a:cubicBezTo>
                  <a:lnTo>
                    <a:pt x="13777" y="1911"/>
                  </a:lnTo>
                  <a:cubicBezTo>
                    <a:pt x="13777" y="1402"/>
                    <a:pt x="13577" y="920"/>
                    <a:pt x="13216" y="559"/>
                  </a:cubicBezTo>
                  <a:cubicBezTo>
                    <a:pt x="12856" y="199"/>
                    <a:pt x="12376" y="1"/>
                    <a:pt x="1186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8"/>
            <p:cNvSpPr/>
            <p:nvPr/>
          </p:nvSpPr>
          <p:spPr>
            <a:xfrm>
              <a:off x="3486557" y="2176868"/>
              <a:ext cx="348237" cy="321384"/>
            </a:xfrm>
            <a:custGeom>
              <a:rect b="b" l="l" r="r" t="t"/>
              <a:pathLst>
                <a:path extrusionOk="0" h="10951" w="11866">
                  <a:moveTo>
                    <a:pt x="10752" y="8366"/>
                  </a:moveTo>
                  <a:cubicBezTo>
                    <a:pt x="11123" y="8366"/>
                    <a:pt x="11422" y="8666"/>
                    <a:pt x="11422" y="9037"/>
                  </a:cubicBezTo>
                  <a:cubicBezTo>
                    <a:pt x="11422" y="9843"/>
                    <a:pt x="10764" y="10501"/>
                    <a:pt x="9956" y="10501"/>
                  </a:cubicBezTo>
                  <a:lnTo>
                    <a:pt x="3142" y="10501"/>
                  </a:lnTo>
                  <a:cubicBezTo>
                    <a:pt x="3562" y="10149"/>
                    <a:pt x="3825" y="9626"/>
                    <a:pt x="3825" y="9037"/>
                  </a:cubicBezTo>
                  <a:cubicBezTo>
                    <a:pt x="3825" y="8666"/>
                    <a:pt x="4126" y="8366"/>
                    <a:pt x="4495" y="8366"/>
                  </a:cubicBezTo>
                  <a:close/>
                  <a:moveTo>
                    <a:pt x="10173" y="1"/>
                  </a:moveTo>
                  <a:cubicBezTo>
                    <a:pt x="10048" y="1"/>
                    <a:pt x="9949" y="101"/>
                    <a:pt x="9949" y="224"/>
                  </a:cubicBezTo>
                  <a:lnTo>
                    <a:pt x="9949" y="7921"/>
                  </a:lnTo>
                  <a:lnTo>
                    <a:pt x="4493" y="7921"/>
                  </a:lnTo>
                  <a:cubicBezTo>
                    <a:pt x="3877" y="7921"/>
                    <a:pt x="3376" y="8424"/>
                    <a:pt x="3376" y="9039"/>
                  </a:cubicBezTo>
                  <a:cubicBezTo>
                    <a:pt x="3376" y="9849"/>
                    <a:pt x="2722" y="10505"/>
                    <a:pt x="1912" y="10505"/>
                  </a:cubicBezTo>
                  <a:cubicBezTo>
                    <a:pt x="1102" y="10505"/>
                    <a:pt x="446" y="9849"/>
                    <a:pt x="446" y="9039"/>
                  </a:cubicBezTo>
                  <a:lnTo>
                    <a:pt x="446" y="6669"/>
                  </a:lnTo>
                  <a:cubicBezTo>
                    <a:pt x="446" y="6543"/>
                    <a:pt x="349" y="6443"/>
                    <a:pt x="224" y="6443"/>
                  </a:cubicBezTo>
                  <a:cubicBezTo>
                    <a:pt x="101" y="6443"/>
                    <a:pt x="0" y="6544"/>
                    <a:pt x="0" y="6669"/>
                  </a:cubicBezTo>
                  <a:lnTo>
                    <a:pt x="0" y="9039"/>
                  </a:lnTo>
                  <a:cubicBezTo>
                    <a:pt x="0" y="10096"/>
                    <a:pt x="854" y="10951"/>
                    <a:pt x="1912" y="10951"/>
                  </a:cubicBezTo>
                  <a:lnTo>
                    <a:pt x="9954" y="10951"/>
                  </a:lnTo>
                  <a:cubicBezTo>
                    <a:pt x="11010" y="10951"/>
                    <a:pt x="11866" y="10091"/>
                    <a:pt x="11866" y="9039"/>
                  </a:cubicBezTo>
                  <a:cubicBezTo>
                    <a:pt x="11866" y="8422"/>
                    <a:pt x="11367" y="7921"/>
                    <a:pt x="10748" y="7921"/>
                  </a:cubicBezTo>
                  <a:lnTo>
                    <a:pt x="10396" y="7921"/>
                  </a:lnTo>
                  <a:lnTo>
                    <a:pt x="10396" y="224"/>
                  </a:lnTo>
                  <a:cubicBezTo>
                    <a:pt x="10396" y="101"/>
                    <a:pt x="10296" y="1"/>
                    <a:pt x="1017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8"/>
            <p:cNvSpPr/>
            <p:nvPr/>
          </p:nvSpPr>
          <p:spPr>
            <a:xfrm>
              <a:off x="3560749" y="2091613"/>
              <a:ext cx="156862" cy="156892"/>
            </a:xfrm>
            <a:custGeom>
              <a:rect b="b" l="l" r="r" t="t"/>
              <a:pathLst>
                <a:path extrusionOk="0" h="5346" w="5345">
                  <a:moveTo>
                    <a:pt x="2449" y="459"/>
                  </a:moveTo>
                  <a:lnTo>
                    <a:pt x="2449" y="2545"/>
                  </a:lnTo>
                  <a:lnTo>
                    <a:pt x="658" y="3615"/>
                  </a:lnTo>
                  <a:cubicBezTo>
                    <a:pt x="523" y="3328"/>
                    <a:pt x="447" y="3008"/>
                    <a:pt x="447" y="2671"/>
                  </a:cubicBezTo>
                  <a:cubicBezTo>
                    <a:pt x="447" y="1522"/>
                    <a:pt x="1326" y="572"/>
                    <a:pt x="2449" y="459"/>
                  </a:cubicBezTo>
                  <a:close/>
                  <a:moveTo>
                    <a:pt x="2895" y="459"/>
                  </a:moveTo>
                  <a:cubicBezTo>
                    <a:pt x="4017" y="572"/>
                    <a:pt x="4896" y="1522"/>
                    <a:pt x="4896" y="2673"/>
                  </a:cubicBezTo>
                  <a:cubicBezTo>
                    <a:pt x="4896" y="3010"/>
                    <a:pt x="4819" y="3331"/>
                    <a:pt x="4684" y="3616"/>
                  </a:cubicBezTo>
                  <a:lnTo>
                    <a:pt x="2895" y="2547"/>
                  </a:lnTo>
                  <a:lnTo>
                    <a:pt x="2895" y="459"/>
                  </a:lnTo>
                  <a:close/>
                  <a:moveTo>
                    <a:pt x="2449" y="3066"/>
                  </a:moveTo>
                  <a:lnTo>
                    <a:pt x="2449" y="4886"/>
                  </a:lnTo>
                  <a:cubicBezTo>
                    <a:pt x="1812" y="4821"/>
                    <a:pt x="1253" y="4488"/>
                    <a:pt x="887" y="3999"/>
                  </a:cubicBezTo>
                  <a:lnTo>
                    <a:pt x="2449" y="3066"/>
                  </a:lnTo>
                  <a:close/>
                  <a:moveTo>
                    <a:pt x="2895" y="3066"/>
                  </a:moveTo>
                  <a:lnTo>
                    <a:pt x="4457" y="3999"/>
                  </a:lnTo>
                  <a:cubicBezTo>
                    <a:pt x="4093" y="4488"/>
                    <a:pt x="3534" y="4821"/>
                    <a:pt x="2895" y="4886"/>
                  </a:cubicBezTo>
                  <a:lnTo>
                    <a:pt x="2895" y="3066"/>
                  </a:lnTo>
                  <a:close/>
                  <a:moveTo>
                    <a:pt x="2673" y="1"/>
                  </a:moveTo>
                  <a:cubicBezTo>
                    <a:pt x="1198" y="1"/>
                    <a:pt x="1" y="1199"/>
                    <a:pt x="1" y="2673"/>
                  </a:cubicBezTo>
                  <a:cubicBezTo>
                    <a:pt x="1" y="4139"/>
                    <a:pt x="1192" y="5345"/>
                    <a:pt x="2673" y="5345"/>
                  </a:cubicBezTo>
                  <a:cubicBezTo>
                    <a:pt x="4151" y="5345"/>
                    <a:pt x="5345" y="4143"/>
                    <a:pt x="5345" y="2673"/>
                  </a:cubicBezTo>
                  <a:cubicBezTo>
                    <a:pt x="5342" y="1199"/>
                    <a:pt x="4144" y="1"/>
                    <a:pt x="267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8"/>
            <p:cNvSpPr/>
            <p:nvPr/>
          </p:nvSpPr>
          <p:spPr>
            <a:xfrm>
              <a:off x="3567587" y="2258396"/>
              <a:ext cx="13206" cy="25708"/>
            </a:xfrm>
            <a:custGeom>
              <a:rect b="b" l="l" r="r" t="t"/>
              <a:pathLst>
                <a:path extrusionOk="0" h="876" w="450">
                  <a:moveTo>
                    <a:pt x="226" y="1"/>
                  </a:moveTo>
                  <a:cubicBezTo>
                    <a:pt x="101" y="1"/>
                    <a:pt x="0" y="101"/>
                    <a:pt x="0" y="226"/>
                  </a:cubicBezTo>
                  <a:lnTo>
                    <a:pt x="0" y="650"/>
                  </a:lnTo>
                  <a:cubicBezTo>
                    <a:pt x="3" y="775"/>
                    <a:pt x="103" y="875"/>
                    <a:pt x="226" y="875"/>
                  </a:cubicBezTo>
                  <a:cubicBezTo>
                    <a:pt x="349" y="875"/>
                    <a:pt x="449" y="775"/>
                    <a:pt x="449" y="650"/>
                  </a:cubicBezTo>
                  <a:lnTo>
                    <a:pt x="449" y="226"/>
                  </a:lnTo>
                  <a:cubicBezTo>
                    <a:pt x="449" y="101"/>
                    <a:pt x="349" y="1"/>
                    <a:pt x="226"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8"/>
            <p:cNvSpPr/>
            <p:nvPr/>
          </p:nvSpPr>
          <p:spPr>
            <a:xfrm>
              <a:off x="3697539" y="2258396"/>
              <a:ext cx="13177" cy="25708"/>
            </a:xfrm>
            <a:custGeom>
              <a:rect b="b" l="l" r="r" t="t"/>
              <a:pathLst>
                <a:path extrusionOk="0" h="876" w="449">
                  <a:moveTo>
                    <a:pt x="224" y="1"/>
                  </a:moveTo>
                  <a:cubicBezTo>
                    <a:pt x="100" y="1"/>
                    <a:pt x="1" y="101"/>
                    <a:pt x="1" y="226"/>
                  </a:cubicBezTo>
                  <a:lnTo>
                    <a:pt x="1" y="650"/>
                  </a:lnTo>
                  <a:cubicBezTo>
                    <a:pt x="1" y="775"/>
                    <a:pt x="100" y="875"/>
                    <a:pt x="224" y="875"/>
                  </a:cubicBezTo>
                  <a:cubicBezTo>
                    <a:pt x="347" y="875"/>
                    <a:pt x="448" y="775"/>
                    <a:pt x="448" y="650"/>
                  </a:cubicBezTo>
                  <a:lnTo>
                    <a:pt x="448" y="226"/>
                  </a:lnTo>
                  <a:cubicBezTo>
                    <a:pt x="448" y="101"/>
                    <a:pt x="347" y="1"/>
                    <a:pt x="224"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8"/>
            <p:cNvSpPr/>
            <p:nvPr/>
          </p:nvSpPr>
          <p:spPr>
            <a:xfrm>
              <a:off x="3614719" y="2270576"/>
              <a:ext cx="48893" cy="20895"/>
            </a:xfrm>
            <a:custGeom>
              <a:rect b="b" l="l" r="r" t="t"/>
              <a:pathLst>
                <a:path extrusionOk="0" h="712" w="1666">
                  <a:moveTo>
                    <a:pt x="251" y="1"/>
                  </a:moveTo>
                  <a:cubicBezTo>
                    <a:pt x="198" y="1"/>
                    <a:pt x="145" y="19"/>
                    <a:pt x="103" y="55"/>
                  </a:cubicBezTo>
                  <a:cubicBezTo>
                    <a:pt x="9" y="137"/>
                    <a:pt x="0" y="278"/>
                    <a:pt x="82" y="370"/>
                  </a:cubicBezTo>
                  <a:cubicBezTo>
                    <a:pt x="270" y="589"/>
                    <a:pt x="545" y="712"/>
                    <a:pt x="834" y="712"/>
                  </a:cubicBezTo>
                  <a:cubicBezTo>
                    <a:pt x="1123" y="712"/>
                    <a:pt x="1396" y="589"/>
                    <a:pt x="1586" y="370"/>
                  </a:cubicBezTo>
                  <a:cubicBezTo>
                    <a:pt x="1666" y="276"/>
                    <a:pt x="1656" y="136"/>
                    <a:pt x="1563" y="55"/>
                  </a:cubicBezTo>
                  <a:cubicBezTo>
                    <a:pt x="1521" y="19"/>
                    <a:pt x="1469" y="1"/>
                    <a:pt x="1417" y="1"/>
                  </a:cubicBezTo>
                  <a:cubicBezTo>
                    <a:pt x="1354" y="1"/>
                    <a:pt x="1292" y="27"/>
                    <a:pt x="1247" y="78"/>
                  </a:cubicBezTo>
                  <a:cubicBezTo>
                    <a:pt x="1143" y="197"/>
                    <a:pt x="991" y="267"/>
                    <a:pt x="834" y="267"/>
                  </a:cubicBezTo>
                  <a:cubicBezTo>
                    <a:pt x="675" y="267"/>
                    <a:pt x="525" y="199"/>
                    <a:pt x="419" y="78"/>
                  </a:cubicBezTo>
                  <a:cubicBezTo>
                    <a:pt x="375" y="27"/>
                    <a:pt x="313" y="1"/>
                    <a:pt x="251"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8"/>
            <p:cNvSpPr/>
            <p:nvPr/>
          </p:nvSpPr>
          <p:spPr>
            <a:xfrm>
              <a:off x="3567587" y="2338516"/>
              <a:ext cx="143128" cy="13177"/>
            </a:xfrm>
            <a:custGeom>
              <a:rect b="b" l="l" r="r" t="t"/>
              <a:pathLst>
                <a:path extrusionOk="0" h="449" w="4877">
                  <a:moveTo>
                    <a:pt x="226" y="1"/>
                  </a:moveTo>
                  <a:cubicBezTo>
                    <a:pt x="101" y="1"/>
                    <a:pt x="0" y="102"/>
                    <a:pt x="0" y="225"/>
                  </a:cubicBezTo>
                  <a:cubicBezTo>
                    <a:pt x="0" y="349"/>
                    <a:pt x="101" y="448"/>
                    <a:pt x="226" y="448"/>
                  </a:cubicBezTo>
                  <a:lnTo>
                    <a:pt x="4652" y="448"/>
                  </a:lnTo>
                  <a:cubicBezTo>
                    <a:pt x="4775" y="448"/>
                    <a:pt x="4876" y="349"/>
                    <a:pt x="4876" y="225"/>
                  </a:cubicBezTo>
                  <a:cubicBezTo>
                    <a:pt x="4876" y="102"/>
                    <a:pt x="4775" y="1"/>
                    <a:pt x="4652"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8"/>
            <p:cNvSpPr/>
            <p:nvPr/>
          </p:nvSpPr>
          <p:spPr>
            <a:xfrm>
              <a:off x="3567587" y="2373733"/>
              <a:ext cx="143128" cy="13206"/>
            </a:xfrm>
            <a:custGeom>
              <a:rect b="b" l="l" r="r" t="t"/>
              <a:pathLst>
                <a:path extrusionOk="0" h="450" w="4877">
                  <a:moveTo>
                    <a:pt x="226" y="0"/>
                  </a:moveTo>
                  <a:cubicBezTo>
                    <a:pt x="101" y="0"/>
                    <a:pt x="0" y="101"/>
                    <a:pt x="0" y="226"/>
                  </a:cubicBezTo>
                  <a:cubicBezTo>
                    <a:pt x="0" y="349"/>
                    <a:pt x="101" y="450"/>
                    <a:pt x="226" y="450"/>
                  </a:cubicBezTo>
                  <a:lnTo>
                    <a:pt x="4652" y="450"/>
                  </a:lnTo>
                  <a:cubicBezTo>
                    <a:pt x="4775" y="450"/>
                    <a:pt x="4876" y="349"/>
                    <a:pt x="4876" y="226"/>
                  </a:cubicBezTo>
                  <a:cubicBezTo>
                    <a:pt x="4876" y="101"/>
                    <a:pt x="4775" y="0"/>
                    <a:pt x="4652"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5" name="Google Shape;1385;p8"/>
          <p:cNvGrpSpPr/>
          <p:nvPr/>
        </p:nvGrpSpPr>
        <p:grpSpPr>
          <a:xfrm>
            <a:off x="3587761" y="3007092"/>
            <a:ext cx="1297000" cy="1344518"/>
            <a:chOff x="4052207" y="3444693"/>
            <a:chExt cx="431438" cy="447609"/>
          </a:xfrm>
        </p:grpSpPr>
        <p:sp>
          <p:nvSpPr>
            <p:cNvPr id="1386" name="Google Shape;1386;p8"/>
            <p:cNvSpPr/>
            <p:nvPr/>
          </p:nvSpPr>
          <p:spPr>
            <a:xfrm>
              <a:off x="4237303" y="3751817"/>
              <a:ext cx="61101" cy="133854"/>
            </a:xfrm>
            <a:custGeom>
              <a:rect b="b" l="l" r="r" t="t"/>
              <a:pathLst>
                <a:path extrusionOk="0" h="4561" w="2082">
                  <a:moveTo>
                    <a:pt x="1" y="1"/>
                  </a:moveTo>
                  <a:lnTo>
                    <a:pt x="1" y="4561"/>
                  </a:lnTo>
                  <a:lnTo>
                    <a:pt x="2082" y="4561"/>
                  </a:lnTo>
                  <a:lnTo>
                    <a:pt x="2082" y="1"/>
                  </a:lnTo>
                  <a:close/>
                </a:path>
              </a:pathLst>
            </a:custGeom>
            <a:solidFill>
              <a:srgbClr val="F9D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8"/>
            <p:cNvSpPr/>
            <p:nvPr/>
          </p:nvSpPr>
          <p:spPr>
            <a:xfrm>
              <a:off x="4058810" y="3451267"/>
              <a:ext cx="418202" cy="329162"/>
            </a:xfrm>
            <a:custGeom>
              <a:rect b="b" l="l" r="r" t="t"/>
              <a:pathLst>
                <a:path extrusionOk="0" h="11216" w="14250">
                  <a:moveTo>
                    <a:pt x="2046" y="1"/>
                  </a:moveTo>
                  <a:cubicBezTo>
                    <a:pt x="916" y="1"/>
                    <a:pt x="1" y="917"/>
                    <a:pt x="1" y="2048"/>
                  </a:cubicBezTo>
                  <a:lnTo>
                    <a:pt x="1" y="9171"/>
                  </a:lnTo>
                  <a:cubicBezTo>
                    <a:pt x="1" y="10300"/>
                    <a:pt x="916" y="11216"/>
                    <a:pt x="2046" y="11216"/>
                  </a:cubicBezTo>
                  <a:lnTo>
                    <a:pt x="12203" y="11216"/>
                  </a:lnTo>
                  <a:cubicBezTo>
                    <a:pt x="13332" y="11216"/>
                    <a:pt x="14250" y="10300"/>
                    <a:pt x="14250" y="9171"/>
                  </a:cubicBezTo>
                  <a:lnTo>
                    <a:pt x="14250" y="2048"/>
                  </a:lnTo>
                  <a:cubicBezTo>
                    <a:pt x="14250" y="918"/>
                    <a:pt x="13332" y="1"/>
                    <a:pt x="12203" y="1"/>
                  </a:cubicBezTo>
                  <a:close/>
                </a:path>
              </a:pathLst>
            </a:custGeom>
            <a:solidFill>
              <a:srgbClr val="E861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8"/>
            <p:cNvSpPr/>
            <p:nvPr/>
          </p:nvSpPr>
          <p:spPr>
            <a:xfrm>
              <a:off x="4241676" y="3625504"/>
              <a:ext cx="80911" cy="96876"/>
            </a:xfrm>
            <a:custGeom>
              <a:rect b="b" l="l" r="r" t="t"/>
              <a:pathLst>
                <a:path extrusionOk="0" h="3301" w="2757">
                  <a:moveTo>
                    <a:pt x="1383" y="736"/>
                  </a:moveTo>
                  <a:lnTo>
                    <a:pt x="1916" y="2152"/>
                  </a:lnTo>
                  <a:lnTo>
                    <a:pt x="843" y="2152"/>
                  </a:lnTo>
                  <a:lnTo>
                    <a:pt x="1383" y="736"/>
                  </a:lnTo>
                  <a:close/>
                  <a:moveTo>
                    <a:pt x="1383" y="1"/>
                  </a:moveTo>
                  <a:cubicBezTo>
                    <a:pt x="1265" y="1"/>
                    <a:pt x="1161" y="73"/>
                    <a:pt x="1116" y="180"/>
                  </a:cubicBezTo>
                  <a:cubicBezTo>
                    <a:pt x="1116" y="184"/>
                    <a:pt x="1113" y="185"/>
                    <a:pt x="1113" y="185"/>
                  </a:cubicBezTo>
                  <a:lnTo>
                    <a:pt x="43" y="2996"/>
                  </a:lnTo>
                  <a:cubicBezTo>
                    <a:pt x="1" y="3111"/>
                    <a:pt x="59" y="3239"/>
                    <a:pt x="173" y="3285"/>
                  </a:cubicBezTo>
                  <a:cubicBezTo>
                    <a:pt x="199" y="3295"/>
                    <a:pt x="226" y="3300"/>
                    <a:pt x="253" y="3300"/>
                  </a:cubicBezTo>
                  <a:cubicBezTo>
                    <a:pt x="343" y="3300"/>
                    <a:pt x="428" y="3244"/>
                    <a:pt x="462" y="3157"/>
                  </a:cubicBezTo>
                  <a:lnTo>
                    <a:pt x="674" y="2601"/>
                  </a:lnTo>
                  <a:lnTo>
                    <a:pt x="2085" y="2601"/>
                  </a:lnTo>
                  <a:lnTo>
                    <a:pt x="2295" y="3157"/>
                  </a:lnTo>
                  <a:cubicBezTo>
                    <a:pt x="2328" y="3246"/>
                    <a:pt x="2414" y="3301"/>
                    <a:pt x="2505" y="3301"/>
                  </a:cubicBezTo>
                  <a:cubicBezTo>
                    <a:pt x="2530" y="3301"/>
                    <a:pt x="2557" y="3296"/>
                    <a:pt x="2582" y="3286"/>
                  </a:cubicBezTo>
                  <a:cubicBezTo>
                    <a:pt x="2698" y="3244"/>
                    <a:pt x="2757" y="3114"/>
                    <a:pt x="2714" y="2998"/>
                  </a:cubicBezTo>
                  <a:lnTo>
                    <a:pt x="1651" y="187"/>
                  </a:lnTo>
                  <a:cubicBezTo>
                    <a:pt x="1651" y="185"/>
                    <a:pt x="1649" y="184"/>
                    <a:pt x="1649" y="180"/>
                  </a:cubicBezTo>
                  <a:cubicBezTo>
                    <a:pt x="1605" y="73"/>
                    <a:pt x="1501" y="1"/>
                    <a:pt x="1383"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8"/>
            <p:cNvSpPr/>
            <p:nvPr/>
          </p:nvSpPr>
          <p:spPr>
            <a:xfrm>
              <a:off x="4134967" y="3625475"/>
              <a:ext cx="105035" cy="96935"/>
            </a:xfrm>
            <a:custGeom>
              <a:rect b="b" l="l" r="r" t="t"/>
              <a:pathLst>
                <a:path extrusionOk="0" h="3303" w="3579">
                  <a:moveTo>
                    <a:pt x="1790" y="1"/>
                  </a:moveTo>
                  <a:cubicBezTo>
                    <a:pt x="1768" y="1"/>
                    <a:pt x="1746" y="4"/>
                    <a:pt x="1725" y="10"/>
                  </a:cubicBezTo>
                  <a:cubicBezTo>
                    <a:pt x="1644" y="36"/>
                    <a:pt x="1586" y="104"/>
                    <a:pt x="1571" y="185"/>
                  </a:cubicBezTo>
                  <a:lnTo>
                    <a:pt x="896" y="2363"/>
                  </a:lnTo>
                  <a:lnTo>
                    <a:pt x="466" y="181"/>
                  </a:lnTo>
                  <a:cubicBezTo>
                    <a:pt x="445" y="76"/>
                    <a:pt x="352" y="2"/>
                    <a:pt x="249" y="2"/>
                  </a:cubicBezTo>
                  <a:cubicBezTo>
                    <a:pt x="233" y="2"/>
                    <a:pt x="218" y="4"/>
                    <a:pt x="202" y="7"/>
                  </a:cubicBezTo>
                  <a:cubicBezTo>
                    <a:pt x="81" y="31"/>
                    <a:pt x="1" y="147"/>
                    <a:pt x="26" y="270"/>
                  </a:cubicBezTo>
                  <a:lnTo>
                    <a:pt x="582" y="3077"/>
                  </a:lnTo>
                  <a:cubicBezTo>
                    <a:pt x="585" y="3089"/>
                    <a:pt x="587" y="3100"/>
                    <a:pt x="590" y="3110"/>
                  </a:cubicBezTo>
                  <a:cubicBezTo>
                    <a:pt x="631" y="3226"/>
                    <a:pt x="741" y="3303"/>
                    <a:pt x="862" y="3303"/>
                  </a:cubicBezTo>
                  <a:lnTo>
                    <a:pt x="864" y="3303"/>
                  </a:lnTo>
                  <a:cubicBezTo>
                    <a:pt x="987" y="3303"/>
                    <a:pt x="1094" y="3223"/>
                    <a:pt x="1135" y="3108"/>
                  </a:cubicBezTo>
                  <a:cubicBezTo>
                    <a:pt x="1135" y="3106"/>
                    <a:pt x="1137" y="3103"/>
                    <a:pt x="1137" y="3101"/>
                  </a:cubicBezTo>
                  <a:lnTo>
                    <a:pt x="1791" y="988"/>
                  </a:lnTo>
                  <a:lnTo>
                    <a:pt x="2442" y="3101"/>
                  </a:lnTo>
                  <a:cubicBezTo>
                    <a:pt x="2442" y="3103"/>
                    <a:pt x="2446" y="3108"/>
                    <a:pt x="2446" y="3110"/>
                  </a:cubicBezTo>
                  <a:cubicBezTo>
                    <a:pt x="2485" y="3224"/>
                    <a:pt x="2594" y="3303"/>
                    <a:pt x="2716" y="3303"/>
                  </a:cubicBezTo>
                  <a:lnTo>
                    <a:pt x="2719" y="3303"/>
                  </a:lnTo>
                  <a:cubicBezTo>
                    <a:pt x="2840" y="3303"/>
                    <a:pt x="2950" y="3223"/>
                    <a:pt x="2989" y="3108"/>
                  </a:cubicBezTo>
                  <a:cubicBezTo>
                    <a:pt x="2993" y="3100"/>
                    <a:pt x="2996" y="3089"/>
                    <a:pt x="2998" y="3079"/>
                  </a:cubicBezTo>
                  <a:lnTo>
                    <a:pt x="3556" y="277"/>
                  </a:lnTo>
                  <a:cubicBezTo>
                    <a:pt x="3579" y="152"/>
                    <a:pt x="3500" y="34"/>
                    <a:pt x="3380" y="10"/>
                  </a:cubicBezTo>
                  <a:cubicBezTo>
                    <a:pt x="3367" y="8"/>
                    <a:pt x="3353" y="7"/>
                    <a:pt x="3339" y="7"/>
                  </a:cubicBezTo>
                  <a:cubicBezTo>
                    <a:pt x="3233" y="7"/>
                    <a:pt x="3138" y="81"/>
                    <a:pt x="3117" y="186"/>
                  </a:cubicBezTo>
                  <a:lnTo>
                    <a:pt x="2685" y="2363"/>
                  </a:lnTo>
                  <a:lnTo>
                    <a:pt x="2005" y="159"/>
                  </a:lnTo>
                  <a:cubicBezTo>
                    <a:pt x="1976" y="63"/>
                    <a:pt x="1886" y="1"/>
                    <a:pt x="1790"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8"/>
            <p:cNvSpPr/>
            <p:nvPr/>
          </p:nvSpPr>
          <p:spPr>
            <a:xfrm>
              <a:off x="4341723" y="3625475"/>
              <a:ext cx="59223" cy="96847"/>
            </a:xfrm>
            <a:custGeom>
              <a:rect b="b" l="l" r="r" t="t"/>
              <a:pathLst>
                <a:path extrusionOk="0" h="3300" w="2018">
                  <a:moveTo>
                    <a:pt x="983" y="446"/>
                  </a:moveTo>
                  <a:cubicBezTo>
                    <a:pt x="1287" y="446"/>
                    <a:pt x="1543" y="684"/>
                    <a:pt x="1543" y="964"/>
                  </a:cubicBezTo>
                  <a:cubicBezTo>
                    <a:pt x="1543" y="1247"/>
                    <a:pt x="1287" y="1483"/>
                    <a:pt x="983" y="1483"/>
                  </a:cubicBezTo>
                  <a:cubicBezTo>
                    <a:pt x="861" y="1483"/>
                    <a:pt x="629" y="1485"/>
                    <a:pt x="453" y="1485"/>
                  </a:cubicBezTo>
                  <a:cubicBezTo>
                    <a:pt x="451" y="948"/>
                    <a:pt x="451" y="1118"/>
                    <a:pt x="450" y="446"/>
                  </a:cubicBezTo>
                  <a:close/>
                  <a:moveTo>
                    <a:pt x="224" y="0"/>
                  </a:moveTo>
                  <a:cubicBezTo>
                    <a:pt x="101" y="0"/>
                    <a:pt x="0" y="101"/>
                    <a:pt x="0" y="224"/>
                  </a:cubicBezTo>
                  <a:lnTo>
                    <a:pt x="0" y="3076"/>
                  </a:lnTo>
                  <a:cubicBezTo>
                    <a:pt x="0" y="3200"/>
                    <a:pt x="101" y="3299"/>
                    <a:pt x="224" y="3299"/>
                  </a:cubicBezTo>
                  <a:cubicBezTo>
                    <a:pt x="349" y="3299"/>
                    <a:pt x="450" y="3200"/>
                    <a:pt x="450" y="3076"/>
                  </a:cubicBezTo>
                  <a:lnTo>
                    <a:pt x="450" y="1931"/>
                  </a:lnTo>
                  <a:lnTo>
                    <a:pt x="463" y="1931"/>
                  </a:lnTo>
                  <a:lnTo>
                    <a:pt x="1599" y="3223"/>
                  </a:lnTo>
                  <a:cubicBezTo>
                    <a:pt x="1644" y="3273"/>
                    <a:pt x="1706" y="3299"/>
                    <a:pt x="1768" y="3299"/>
                  </a:cubicBezTo>
                  <a:cubicBezTo>
                    <a:pt x="1820" y="3299"/>
                    <a:pt x="1873" y="3280"/>
                    <a:pt x="1915" y="3243"/>
                  </a:cubicBezTo>
                  <a:cubicBezTo>
                    <a:pt x="2008" y="3161"/>
                    <a:pt x="2018" y="3021"/>
                    <a:pt x="1934" y="2925"/>
                  </a:cubicBezTo>
                  <a:lnTo>
                    <a:pt x="1053" y="1924"/>
                  </a:lnTo>
                  <a:cubicBezTo>
                    <a:pt x="1574" y="1893"/>
                    <a:pt x="1989" y="1476"/>
                    <a:pt x="1989" y="966"/>
                  </a:cubicBezTo>
                  <a:cubicBezTo>
                    <a:pt x="1989" y="434"/>
                    <a:pt x="1538" y="0"/>
                    <a:pt x="983"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8"/>
            <p:cNvSpPr/>
            <p:nvPr/>
          </p:nvSpPr>
          <p:spPr>
            <a:xfrm>
              <a:off x="4175027" y="3509434"/>
              <a:ext cx="71843" cy="96964"/>
            </a:xfrm>
            <a:custGeom>
              <a:rect b="b" l="l" r="r" t="t"/>
              <a:pathLst>
                <a:path extrusionOk="0" h="3304" w="2448">
                  <a:moveTo>
                    <a:pt x="2195" y="1"/>
                  </a:moveTo>
                  <a:cubicBezTo>
                    <a:pt x="2072" y="4"/>
                    <a:pt x="1973" y="103"/>
                    <a:pt x="1973" y="228"/>
                  </a:cubicBezTo>
                  <a:lnTo>
                    <a:pt x="1995" y="2399"/>
                  </a:lnTo>
                  <a:lnTo>
                    <a:pt x="1995" y="2399"/>
                  </a:lnTo>
                  <a:lnTo>
                    <a:pt x="409" y="103"/>
                  </a:lnTo>
                  <a:cubicBezTo>
                    <a:pt x="368" y="42"/>
                    <a:pt x="299" y="8"/>
                    <a:pt x="227" y="8"/>
                  </a:cubicBezTo>
                  <a:cubicBezTo>
                    <a:pt x="205" y="8"/>
                    <a:pt x="182" y="11"/>
                    <a:pt x="160" y="18"/>
                  </a:cubicBezTo>
                  <a:cubicBezTo>
                    <a:pt x="66" y="49"/>
                    <a:pt x="1" y="134"/>
                    <a:pt x="1" y="231"/>
                  </a:cubicBezTo>
                  <a:lnTo>
                    <a:pt x="1" y="3079"/>
                  </a:lnTo>
                  <a:cubicBezTo>
                    <a:pt x="1" y="3202"/>
                    <a:pt x="102" y="3303"/>
                    <a:pt x="227" y="3303"/>
                  </a:cubicBezTo>
                  <a:cubicBezTo>
                    <a:pt x="350" y="3303"/>
                    <a:pt x="450" y="3202"/>
                    <a:pt x="450" y="3079"/>
                  </a:cubicBezTo>
                  <a:lnTo>
                    <a:pt x="450" y="947"/>
                  </a:lnTo>
                  <a:lnTo>
                    <a:pt x="1966" y="3144"/>
                  </a:lnTo>
                  <a:cubicBezTo>
                    <a:pt x="2022" y="3225"/>
                    <a:pt x="2105" y="3269"/>
                    <a:pt x="2192" y="3269"/>
                  </a:cubicBezTo>
                  <a:cubicBezTo>
                    <a:pt x="2215" y="3269"/>
                    <a:pt x="2239" y="3266"/>
                    <a:pt x="2263" y="3259"/>
                  </a:cubicBezTo>
                  <a:cubicBezTo>
                    <a:pt x="2376" y="3221"/>
                    <a:pt x="2448" y="3114"/>
                    <a:pt x="2448" y="2979"/>
                  </a:cubicBezTo>
                  <a:lnTo>
                    <a:pt x="2422" y="223"/>
                  </a:lnTo>
                  <a:cubicBezTo>
                    <a:pt x="2419" y="100"/>
                    <a:pt x="2319" y="1"/>
                    <a:pt x="2195"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8"/>
            <p:cNvSpPr/>
            <p:nvPr/>
          </p:nvSpPr>
          <p:spPr>
            <a:xfrm>
              <a:off x="4263804" y="3509434"/>
              <a:ext cx="96788" cy="96817"/>
            </a:xfrm>
            <a:custGeom>
              <a:rect b="b" l="l" r="r" t="t"/>
              <a:pathLst>
                <a:path extrusionOk="0" h="3299" w="3298">
                  <a:moveTo>
                    <a:pt x="1649" y="448"/>
                  </a:moveTo>
                  <a:cubicBezTo>
                    <a:pt x="2312" y="448"/>
                    <a:pt x="2852" y="988"/>
                    <a:pt x="2852" y="1649"/>
                  </a:cubicBezTo>
                  <a:cubicBezTo>
                    <a:pt x="2852" y="2314"/>
                    <a:pt x="2313" y="2852"/>
                    <a:pt x="1649" y="2852"/>
                  </a:cubicBezTo>
                  <a:cubicBezTo>
                    <a:pt x="988" y="2852"/>
                    <a:pt x="448" y="2312"/>
                    <a:pt x="448" y="1649"/>
                  </a:cubicBezTo>
                  <a:cubicBezTo>
                    <a:pt x="448" y="988"/>
                    <a:pt x="988" y="448"/>
                    <a:pt x="1649" y="448"/>
                  </a:cubicBezTo>
                  <a:close/>
                  <a:moveTo>
                    <a:pt x="1649" y="1"/>
                  </a:moveTo>
                  <a:cubicBezTo>
                    <a:pt x="740" y="1"/>
                    <a:pt x="0" y="740"/>
                    <a:pt x="0" y="1649"/>
                  </a:cubicBezTo>
                  <a:cubicBezTo>
                    <a:pt x="0" y="2560"/>
                    <a:pt x="740" y="3298"/>
                    <a:pt x="1649" y="3298"/>
                  </a:cubicBezTo>
                  <a:cubicBezTo>
                    <a:pt x="1651" y="3298"/>
                    <a:pt x="1653" y="3298"/>
                    <a:pt x="1655" y="3298"/>
                  </a:cubicBezTo>
                  <a:cubicBezTo>
                    <a:pt x="2563" y="3298"/>
                    <a:pt x="3298" y="2558"/>
                    <a:pt x="3298" y="1649"/>
                  </a:cubicBezTo>
                  <a:cubicBezTo>
                    <a:pt x="3298" y="740"/>
                    <a:pt x="2560" y="1"/>
                    <a:pt x="1649"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8"/>
            <p:cNvSpPr/>
            <p:nvPr/>
          </p:nvSpPr>
          <p:spPr>
            <a:xfrm>
              <a:off x="4052207" y="3580045"/>
              <a:ext cx="431438" cy="312257"/>
            </a:xfrm>
            <a:custGeom>
              <a:rect b="b" l="l" r="r" t="t"/>
              <a:pathLst>
                <a:path extrusionOk="0" h="10640" w="14701">
                  <a:moveTo>
                    <a:pt x="8167" y="7051"/>
                  </a:moveTo>
                  <a:lnTo>
                    <a:pt x="8167" y="10190"/>
                  </a:lnTo>
                  <a:lnTo>
                    <a:pt x="6532" y="10190"/>
                  </a:lnTo>
                  <a:lnTo>
                    <a:pt x="6532" y="7051"/>
                  </a:lnTo>
                  <a:close/>
                  <a:moveTo>
                    <a:pt x="14477" y="0"/>
                  </a:moveTo>
                  <a:cubicBezTo>
                    <a:pt x="14352" y="0"/>
                    <a:pt x="14253" y="101"/>
                    <a:pt x="14253" y="224"/>
                  </a:cubicBezTo>
                  <a:lnTo>
                    <a:pt x="14253" y="4784"/>
                  </a:lnTo>
                  <a:cubicBezTo>
                    <a:pt x="14253" y="5791"/>
                    <a:pt x="13434" y="6607"/>
                    <a:pt x="12430" y="6607"/>
                  </a:cubicBezTo>
                  <a:lnTo>
                    <a:pt x="2272" y="6607"/>
                  </a:lnTo>
                  <a:cubicBezTo>
                    <a:pt x="1268" y="6607"/>
                    <a:pt x="451" y="5791"/>
                    <a:pt x="451" y="4784"/>
                  </a:cubicBezTo>
                  <a:lnTo>
                    <a:pt x="451" y="3257"/>
                  </a:lnTo>
                  <a:cubicBezTo>
                    <a:pt x="451" y="3134"/>
                    <a:pt x="350" y="3033"/>
                    <a:pt x="227" y="3033"/>
                  </a:cubicBezTo>
                  <a:cubicBezTo>
                    <a:pt x="103" y="3033"/>
                    <a:pt x="3" y="3134"/>
                    <a:pt x="3" y="3257"/>
                  </a:cubicBezTo>
                  <a:lnTo>
                    <a:pt x="3" y="4784"/>
                  </a:lnTo>
                  <a:lnTo>
                    <a:pt x="0" y="4784"/>
                  </a:lnTo>
                  <a:cubicBezTo>
                    <a:pt x="0" y="6035"/>
                    <a:pt x="1020" y="7055"/>
                    <a:pt x="2271" y="7055"/>
                  </a:cubicBezTo>
                  <a:lnTo>
                    <a:pt x="6086" y="7055"/>
                  </a:lnTo>
                  <a:lnTo>
                    <a:pt x="6086" y="10416"/>
                  </a:lnTo>
                  <a:cubicBezTo>
                    <a:pt x="6086" y="10540"/>
                    <a:pt x="6185" y="10639"/>
                    <a:pt x="6310" y="10639"/>
                  </a:cubicBezTo>
                  <a:lnTo>
                    <a:pt x="8392" y="10639"/>
                  </a:lnTo>
                  <a:cubicBezTo>
                    <a:pt x="8515" y="10639"/>
                    <a:pt x="8616" y="10540"/>
                    <a:pt x="8616" y="10416"/>
                  </a:cubicBezTo>
                  <a:lnTo>
                    <a:pt x="8616" y="7055"/>
                  </a:lnTo>
                  <a:lnTo>
                    <a:pt x="12430" y="7055"/>
                  </a:lnTo>
                  <a:cubicBezTo>
                    <a:pt x="13682" y="7055"/>
                    <a:pt x="14700" y="6035"/>
                    <a:pt x="14700" y="4784"/>
                  </a:cubicBezTo>
                  <a:lnTo>
                    <a:pt x="14700" y="224"/>
                  </a:lnTo>
                  <a:cubicBezTo>
                    <a:pt x="14700" y="101"/>
                    <a:pt x="14600" y="0"/>
                    <a:pt x="14477" y="0"/>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8"/>
            <p:cNvSpPr/>
            <p:nvPr/>
          </p:nvSpPr>
          <p:spPr>
            <a:xfrm>
              <a:off x="4052207" y="3444693"/>
              <a:ext cx="431379" cy="211302"/>
            </a:xfrm>
            <a:custGeom>
              <a:rect b="b" l="l" r="r" t="t"/>
              <a:pathLst>
                <a:path extrusionOk="0" h="7200" w="14699">
                  <a:moveTo>
                    <a:pt x="2271" y="1"/>
                  </a:moveTo>
                  <a:cubicBezTo>
                    <a:pt x="1018" y="1"/>
                    <a:pt x="0" y="1019"/>
                    <a:pt x="0" y="2272"/>
                  </a:cubicBezTo>
                  <a:lnTo>
                    <a:pt x="0" y="6974"/>
                  </a:lnTo>
                  <a:cubicBezTo>
                    <a:pt x="0" y="7098"/>
                    <a:pt x="101" y="7199"/>
                    <a:pt x="224" y="7199"/>
                  </a:cubicBezTo>
                  <a:cubicBezTo>
                    <a:pt x="349" y="7199"/>
                    <a:pt x="449" y="7098"/>
                    <a:pt x="449" y="6974"/>
                  </a:cubicBezTo>
                  <a:lnTo>
                    <a:pt x="449" y="2272"/>
                  </a:lnTo>
                  <a:cubicBezTo>
                    <a:pt x="449" y="1265"/>
                    <a:pt x="1266" y="449"/>
                    <a:pt x="2271" y="449"/>
                  </a:cubicBezTo>
                  <a:lnTo>
                    <a:pt x="12428" y="449"/>
                  </a:lnTo>
                  <a:cubicBezTo>
                    <a:pt x="13434" y="449"/>
                    <a:pt x="14249" y="1267"/>
                    <a:pt x="14249" y="2272"/>
                  </a:cubicBezTo>
                  <a:lnTo>
                    <a:pt x="14249" y="3941"/>
                  </a:lnTo>
                  <a:cubicBezTo>
                    <a:pt x="14249" y="4066"/>
                    <a:pt x="14350" y="4166"/>
                    <a:pt x="14475" y="4166"/>
                  </a:cubicBezTo>
                  <a:cubicBezTo>
                    <a:pt x="14598" y="4166"/>
                    <a:pt x="14699" y="4066"/>
                    <a:pt x="14699" y="3941"/>
                  </a:cubicBezTo>
                  <a:lnTo>
                    <a:pt x="14699" y="2272"/>
                  </a:lnTo>
                  <a:cubicBezTo>
                    <a:pt x="14699" y="1019"/>
                    <a:pt x="13680" y="1"/>
                    <a:pt x="12428" y="1"/>
                  </a:cubicBezTo>
                  <a:close/>
                </a:path>
              </a:pathLst>
            </a:custGeom>
            <a:solidFill>
              <a:srgbClr val="052D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5" name="Google Shape;1395;p8"/>
          <p:cNvGrpSpPr/>
          <p:nvPr/>
        </p:nvGrpSpPr>
        <p:grpSpPr>
          <a:xfrm>
            <a:off x="188686" y="3337997"/>
            <a:ext cx="2046514" cy="1584792"/>
            <a:chOff x="6885575" y="3012750"/>
            <a:chExt cx="1794675" cy="1287525"/>
          </a:xfrm>
        </p:grpSpPr>
        <p:sp>
          <p:nvSpPr>
            <p:cNvPr id="1396" name="Google Shape;1396;p8"/>
            <p:cNvSpPr/>
            <p:nvPr/>
          </p:nvSpPr>
          <p:spPr>
            <a:xfrm>
              <a:off x="6885575" y="3166700"/>
              <a:ext cx="1794675" cy="1133400"/>
            </a:xfrm>
            <a:custGeom>
              <a:rect b="b" l="l" r="r" t="t"/>
              <a:pathLst>
                <a:path extrusionOk="0" h="45336" w="71787">
                  <a:moveTo>
                    <a:pt x="24114" y="0"/>
                  </a:moveTo>
                  <a:cubicBezTo>
                    <a:pt x="23897" y="0"/>
                    <a:pt x="23679" y="5"/>
                    <a:pt x="23461" y="15"/>
                  </a:cubicBezTo>
                  <a:cubicBezTo>
                    <a:pt x="22547" y="161"/>
                    <a:pt x="21874" y="161"/>
                    <a:pt x="20955" y="402"/>
                  </a:cubicBezTo>
                  <a:cubicBezTo>
                    <a:pt x="16590" y="1545"/>
                    <a:pt x="14103" y="4251"/>
                    <a:pt x="12790" y="7059"/>
                  </a:cubicBezTo>
                  <a:cubicBezTo>
                    <a:pt x="12551" y="6805"/>
                    <a:pt x="12291" y="6567"/>
                    <a:pt x="12007" y="6343"/>
                  </a:cubicBezTo>
                  <a:cubicBezTo>
                    <a:pt x="11599" y="6032"/>
                    <a:pt x="10471" y="5289"/>
                    <a:pt x="9826" y="5289"/>
                  </a:cubicBezTo>
                  <a:cubicBezTo>
                    <a:pt x="9734" y="5289"/>
                    <a:pt x="9652" y="5304"/>
                    <a:pt x="9583" y="5338"/>
                  </a:cubicBezTo>
                  <a:cubicBezTo>
                    <a:pt x="9170" y="5703"/>
                    <a:pt x="9467" y="6064"/>
                    <a:pt x="9578" y="6575"/>
                  </a:cubicBezTo>
                  <a:cubicBezTo>
                    <a:pt x="9754" y="7271"/>
                    <a:pt x="9938" y="8447"/>
                    <a:pt x="10026" y="9146"/>
                  </a:cubicBezTo>
                  <a:cubicBezTo>
                    <a:pt x="10073" y="9496"/>
                    <a:pt x="10067" y="9860"/>
                    <a:pt x="10072" y="10212"/>
                  </a:cubicBezTo>
                  <a:cubicBezTo>
                    <a:pt x="10082" y="10960"/>
                    <a:pt x="10062" y="11708"/>
                    <a:pt x="10015" y="12454"/>
                  </a:cubicBezTo>
                  <a:cubicBezTo>
                    <a:pt x="9955" y="13413"/>
                    <a:pt x="9853" y="14369"/>
                    <a:pt x="9688" y="15316"/>
                  </a:cubicBezTo>
                  <a:cubicBezTo>
                    <a:pt x="9601" y="15816"/>
                    <a:pt x="9496" y="16312"/>
                    <a:pt x="9369" y="16805"/>
                  </a:cubicBezTo>
                  <a:cubicBezTo>
                    <a:pt x="9307" y="17049"/>
                    <a:pt x="9237" y="17292"/>
                    <a:pt x="9162" y="17534"/>
                  </a:cubicBezTo>
                  <a:cubicBezTo>
                    <a:pt x="9128" y="17643"/>
                    <a:pt x="9092" y="17752"/>
                    <a:pt x="9055" y="17861"/>
                  </a:cubicBezTo>
                  <a:cubicBezTo>
                    <a:pt x="8989" y="17822"/>
                    <a:pt x="8912" y="17776"/>
                    <a:pt x="8818" y="17725"/>
                  </a:cubicBezTo>
                  <a:cubicBezTo>
                    <a:pt x="8501" y="17549"/>
                    <a:pt x="8004" y="17306"/>
                    <a:pt x="7570" y="17131"/>
                  </a:cubicBezTo>
                  <a:cubicBezTo>
                    <a:pt x="7467" y="17097"/>
                    <a:pt x="7364" y="17059"/>
                    <a:pt x="7017" y="16994"/>
                  </a:cubicBezTo>
                  <a:cubicBezTo>
                    <a:pt x="6684" y="16920"/>
                    <a:pt x="6451" y="16898"/>
                    <a:pt x="6263" y="16898"/>
                  </a:cubicBezTo>
                  <a:cubicBezTo>
                    <a:pt x="6034" y="16898"/>
                    <a:pt x="5871" y="16931"/>
                    <a:pt x="5671" y="16944"/>
                  </a:cubicBezTo>
                  <a:cubicBezTo>
                    <a:pt x="5368" y="17004"/>
                    <a:pt x="5043" y="17096"/>
                    <a:pt x="4728" y="17206"/>
                  </a:cubicBezTo>
                  <a:cubicBezTo>
                    <a:pt x="4238" y="17377"/>
                    <a:pt x="3767" y="17596"/>
                    <a:pt x="3515" y="17710"/>
                  </a:cubicBezTo>
                  <a:cubicBezTo>
                    <a:pt x="3515" y="17710"/>
                    <a:pt x="2548" y="18261"/>
                    <a:pt x="2321" y="19109"/>
                  </a:cubicBezTo>
                  <a:cubicBezTo>
                    <a:pt x="2303" y="19179"/>
                    <a:pt x="0" y="20648"/>
                    <a:pt x="0" y="20648"/>
                  </a:cubicBezTo>
                  <a:cubicBezTo>
                    <a:pt x="0" y="20648"/>
                    <a:pt x="961" y="21281"/>
                    <a:pt x="974" y="21285"/>
                  </a:cubicBezTo>
                  <a:cubicBezTo>
                    <a:pt x="1120" y="21352"/>
                    <a:pt x="2471" y="21799"/>
                    <a:pt x="2765" y="22384"/>
                  </a:cubicBezTo>
                  <a:cubicBezTo>
                    <a:pt x="3169" y="23266"/>
                    <a:pt x="3856" y="23929"/>
                    <a:pt x="4914" y="24087"/>
                  </a:cubicBezTo>
                  <a:cubicBezTo>
                    <a:pt x="4867" y="26907"/>
                    <a:pt x="7234" y="30285"/>
                    <a:pt x="9510" y="31741"/>
                  </a:cubicBezTo>
                  <a:cubicBezTo>
                    <a:pt x="10296" y="32236"/>
                    <a:pt x="11222" y="32601"/>
                    <a:pt x="12210" y="32803"/>
                  </a:cubicBezTo>
                  <a:cubicBezTo>
                    <a:pt x="12720" y="32910"/>
                    <a:pt x="13210" y="32951"/>
                    <a:pt x="13699" y="32951"/>
                  </a:cubicBezTo>
                  <a:cubicBezTo>
                    <a:pt x="14382" y="32951"/>
                    <a:pt x="15063" y="32870"/>
                    <a:pt x="15795" y="32771"/>
                  </a:cubicBezTo>
                  <a:cubicBezTo>
                    <a:pt x="16170" y="32692"/>
                    <a:pt x="16647" y="32526"/>
                    <a:pt x="16997" y="32526"/>
                  </a:cubicBezTo>
                  <a:cubicBezTo>
                    <a:pt x="16999" y="32526"/>
                    <a:pt x="17002" y="32526"/>
                    <a:pt x="17005" y="32526"/>
                  </a:cubicBezTo>
                  <a:cubicBezTo>
                    <a:pt x="17068" y="32540"/>
                    <a:pt x="18091" y="33430"/>
                    <a:pt x="19032" y="34256"/>
                  </a:cubicBezTo>
                  <a:cubicBezTo>
                    <a:pt x="18712" y="34335"/>
                    <a:pt x="18382" y="34431"/>
                    <a:pt x="18043" y="34547"/>
                  </a:cubicBezTo>
                  <a:lnTo>
                    <a:pt x="18047" y="34551"/>
                  </a:lnTo>
                  <a:cubicBezTo>
                    <a:pt x="17916" y="34576"/>
                    <a:pt x="17834" y="34654"/>
                    <a:pt x="17689" y="34863"/>
                  </a:cubicBezTo>
                  <a:cubicBezTo>
                    <a:pt x="16194" y="34285"/>
                    <a:pt x="16002" y="33900"/>
                    <a:pt x="13978" y="33803"/>
                  </a:cubicBezTo>
                  <a:cubicBezTo>
                    <a:pt x="13942" y="33800"/>
                    <a:pt x="13908" y="33799"/>
                    <a:pt x="13875" y="33799"/>
                  </a:cubicBezTo>
                  <a:cubicBezTo>
                    <a:pt x="13341" y="33799"/>
                    <a:pt x="13258" y="34173"/>
                    <a:pt x="13304" y="34717"/>
                  </a:cubicBezTo>
                  <a:cubicBezTo>
                    <a:pt x="13014" y="34622"/>
                    <a:pt x="12628" y="34381"/>
                    <a:pt x="12341" y="34186"/>
                  </a:cubicBezTo>
                  <a:cubicBezTo>
                    <a:pt x="11617" y="33900"/>
                    <a:pt x="10798" y="33658"/>
                    <a:pt x="10026" y="33512"/>
                  </a:cubicBezTo>
                  <a:cubicBezTo>
                    <a:pt x="9837" y="33478"/>
                    <a:pt x="9666" y="33450"/>
                    <a:pt x="9517" y="33450"/>
                  </a:cubicBezTo>
                  <a:cubicBezTo>
                    <a:pt x="9252" y="33450"/>
                    <a:pt x="9060" y="33540"/>
                    <a:pt x="8966" y="33849"/>
                  </a:cubicBezTo>
                  <a:cubicBezTo>
                    <a:pt x="8775" y="33754"/>
                    <a:pt x="8534" y="33562"/>
                    <a:pt x="8294" y="33417"/>
                  </a:cubicBezTo>
                  <a:cubicBezTo>
                    <a:pt x="7378" y="32790"/>
                    <a:pt x="7234" y="32790"/>
                    <a:pt x="6223" y="32308"/>
                  </a:cubicBezTo>
                  <a:cubicBezTo>
                    <a:pt x="4872" y="31684"/>
                    <a:pt x="4295" y="30911"/>
                    <a:pt x="3523" y="30670"/>
                  </a:cubicBezTo>
                  <a:cubicBezTo>
                    <a:pt x="3471" y="30657"/>
                    <a:pt x="3423" y="30651"/>
                    <a:pt x="3380" y="30651"/>
                  </a:cubicBezTo>
                  <a:cubicBezTo>
                    <a:pt x="2453" y="30651"/>
                    <a:pt x="3342" y="33434"/>
                    <a:pt x="3572" y="33803"/>
                  </a:cubicBezTo>
                  <a:cubicBezTo>
                    <a:pt x="3859" y="34331"/>
                    <a:pt x="4150" y="34622"/>
                    <a:pt x="4582" y="34909"/>
                  </a:cubicBezTo>
                  <a:cubicBezTo>
                    <a:pt x="4872" y="35150"/>
                    <a:pt x="5450" y="35585"/>
                    <a:pt x="5883" y="35728"/>
                  </a:cubicBezTo>
                  <a:cubicBezTo>
                    <a:pt x="5691" y="36018"/>
                    <a:pt x="5547" y="36163"/>
                    <a:pt x="5837" y="36596"/>
                  </a:cubicBezTo>
                  <a:cubicBezTo>
                    <a:pt x="5982" y="36887"/>
                    <a:pt x="6124" y="37078"/>
                    <a:pt x="6320" y="37269"/>
                  </a:cubicBezTo>
                  <a:cubicBezTo>
                    <a:pt x="6702" y="37609"/>
                    <a:pt x="7137" y="37992"/>
                    <a:pt x="7665" y="38283"/>
                  </a:cubicBezTo>
                  <a:cubicBezTo>
                    <a:pt x="8725" y="38811"/>
                    <a:pt x="10268" y="39005"/>
                    <a:pt x="11617" y="39005"/>
                  </a:cubicBezTo>
                  <a:cubicBezTo>
                    <a:pt x="11955" y="39824"/>
                    <a:pt x="13787" y="40307"/>
                    <a:pt x="14651" y="40451"/>
                  </a:cubicBezTo>
                  <a:cubicBezTo>
                    <a:pt x="15049" y="40502"/>
                    <a:pt x="15444" y="40519"/>
                    <a:pt x="15835" y="40519"/>
                  </a:cubicBezTo>
                  <a:cubicBezTo>
                    <a:pt x="16595" y="40519"/>
                    <a:pt x="17342" y="40455"/>
                    <a:pt x="18075" y="40455"/>
                  </a:cubicBezTo>
                  <a:cubicBezTo>
                    <a:pt x="18382" y="40455"/>
                    <a:pt x="18687" y="40467"/>
                    <a:pt x="18989" y="40498"/>
                  </a:cubicBezTo>
                  <a:cubicBezTo>
                    <a:pt x="18989" y="40498"/>
                    <a:pt x="19904" y="41703"/>
                    <a:pt x="22410" y="42666"/>
                  </a:cubicBezTo>
                  <a:cubicBezTo>
                    <a:pt x="23228" y="43004"/>
                    <a:pt x="23856" y="43054"/>
                    <a:pt x="24820" y="43054"/>
                  </a:cubicBezTo>
                  <a:cubicBezTo>
                    <a:pt x="26311" y="43054"/>
                    <a:pt x="26698" y="42812"/>
                    <a:pt x="27371" y="42812"/>
                  </a:cubicBezTo>
                  <a:cubicBezTo>
                    <a:pt x="27179" y="43485"/>
                    <a:pt x="26602" y="44737"/>
                    <a:pt x="27371" y="45218"/>
                  </a:cubicBezTo>
                  <a:cubicBezTo>
                    <a:pt x="27490" y="45302"/>
                    <a:pt x="27679" y="45336"/>
                    <a:pt x="27903" y="45336"/>
                  </a:cubicBezTo>
                  <a:cubicBezTo>
                    <a:pt x="28590" y="45336"/>
                    <a:pt x="29610" y="45018"/>
                    <a:pt x="29972" y="44836"/>
                  </a:cubicBezTo>
                  <a:cubicBezTo>
                    <a:pt x="31319" y="44162"/>
                    <a:pt x="32567" y="42773"/>
                    <a:pt x="32624" y="41139"/>
                  </a:cubicBezTo>
                  <a:cubicBezTo>
                    <a:pt x="32610" y="41003"/>
                    <a:pt x="32596" y="40869"/>
                    <a:pt x="32580" y="40737"/>
                  </a:cubicBezTo>
                  <a:lnTo>
                    <a:pt x="32580" y="40737"/>
                  </a:lnTo>
                  <a:cubicBezTo>
                    <a:pt x="33037" y="40935"/>
                    <a:pt x="33456" y="41096"/>
                    <a:pt x="33821" y="41209"/>
                  </a:cubicBezTo>
                  <a:cubicBezTo>
                    <a:pt x="34563" y="41422"/>
                    <a:pt x="35306" y="41487"/>
                    <a:pt x="35904" y="41487"/>
                  </a:cubicBezTo>
                  <a:cubicBezTo>
                    <a:pt x="36392" y="41487"/>
                    <a:pt x="36783" y="41444"/>
                    <a:pt x="37000" y="41401"/>
                  </a:cubicBezTo>
                  <a:cubicBezTo>
                    <a:pt x="37336" y="41354"/>
                    <a:pt x="37674" y="41259"/>
                    <a:pt x="37964" y="41209"/>
                  </a:cubicBezTo>
                  <a:cubicBezTo>
                    <a:pt x="38201" y="41135"/>
                    <a:pt x="38636" y="40944"/>
                    <a:pt x="39215" y="40654"/>
                  </a:cubicBezTo>
                  <a:lnTo>
                    <a:pt x="39215" y="40654"/>
                  </a:lnTo>
                  <a:cubicBezTo>
                    <a:pt x="39195" y="40813"/>
                    <a:pt x="39177" y="40974"/>
                    <a:pt x="39161" y="41139"/>
                  </a:cubicBezTo>
                  <a:cubicBezTo>
                    <a:pt x="39218" y="42773"/>
                    <a:pt x="40466" y="44162"/>
                    <a:pt x="41813" y="44836"/>
                  </a:cubicBezTo>
                  <a:cubicBezTo>
                    <a:pt x="42176" y="45018"/>
                    <a:pt x="43195" y="45336"/>
                    <a:pt x="43882" y="45336"/>
                  </a:cubicBezTo>
                  <a:cubicBezTo>
                    <a:pt x="44106" y="45336"/>
                    <a:pt x="44295" y="45302"/>
                    <a:pt x="44414" y="45218"/>
                  </a:cubicBezTo>
                  <a:cubicBezTo>
                    <a:pt x="45183" y="44737"/>
                    <a:pt x="44605" y="43485"/>
                    <a:pt x="44414" y="42812"/>
                  </a:cubicBezTo>
                  <a:cubicBezTo>
                    <a:pt x="45088" y="42812"/>
                    <a:pt x="45474" y="43054"/>
                    <a:pt x="46965" y="43054"/>
                  </a:cubicBezTo>
                  <a:cubicBezTo>
                    <a:pt x="47930" y="43054"/>
                    <a:pt x="48557" y="43004"/>
                    <a:pt x="49376" y="42666"/>
                  </a:cubicBezTo>
                  <a:cubicBezTo>
                    <a:pt x="51882" y="41703"/>
                    <a:pt x="52796" y="40498"/>
                    <a:pt x="52796" y="40498"/>
                  </a:cubicBezTo>
                  <a:cubicBezTo>
                    <a:pt x="53098" y="40467"/>
                    <a:pt x="53403" y="40455"/>
                    <a:pt x="53710" y="40455"/>
                  </a:cubicBezTo>
                  <a:cubicBezTo>
                    <a:pt x="54443" y="40455"/>
                    <a:pt x="55190" y="40519"/>
                    <a:pt x="55950" y="40519"/>
                  </a:cubicBezTo>
                  <a:cubicBezTo>
                    <a:pt x="56341" y="40519"/>
                    <a:pt x="56736" y="40502"/>
                    <a:pt x="57134" y="40451"/>
                  </a:cubicBezTo>
                  <a:cubicBezTo>
                    <a:pt x="57998" y="40307"/>
                    <a:pt x="59831" y="39824"/>
                    <a:pt x="60168" y="39005"/>
                  </a:cubicBezTo>
                  <a:cubicBezTo>
                    <a:pt x="61519" y="39005"/>
                    <a:pt x="63060" y="38811"/>
                    <a:pt x="64120" y="38283"/>
                  </a:cubicBezTo>
                  <a:cubicBezTo>
                    <a:pt x="64648" y="37992"/>
                    <a:pt x="65083" y="37609"/>
                    <a:pt x="65467" y="37269"/>
                  </a:cubicBezTo>
                  <a:cubicBezTo>
                    <a:pt x="65661" y="37078"/>
                    <a:pt x="65803" y="36887"/>
                    <a:pt x="65948" y="36596"/>
                  </a:cubicBezTo>
                  <a:cubicBezTo>
                    <a:pt x="66238" y="36163"/>
                    <a:pt x="66094" y="36018"/>
                    <a:pt x="65902" y="35728"/>
                  </a:cubicBezTo>
                  <a:cubicBezTo>
                    <a:pt x="66335" y="35585"/>
                    <a:pt x="66913" y="35150"/>
                    <a:pt x="67203" y="34909"/>
                  </a:cubicBezTo>
                  <a:cubicBezTo>
                    <a:pt x="67635" y="34622"/>
                    <a:pt x="67926" y="34331"/>
                    <a:pt x="68214" y="33803"/>
                  </a:cubicBezTo>
                  <a:cubicBezTo>
                    <a:pt x="68443" y="33434"/>
                    <a:pt x="69333" y="30651"/>
                    <a:pt x="68407" y="30651"/>
                  </a:cubicBezTo>
                  <a:cubicBezTo>
                    <a:pt x="68363" y="30651"/>
                    <a:pt x="68315" y="30657"/>
                    <a:pt x="68263" y="30670"/>
                  </a:cubicBezTo>
                  <a:cubicBezTo>
                    <a:pt x="67490" y="30911"/>
                    <a:pt x="66913" y="31684"/>
                    <a:pt x="65562" y="32308"/>
                  </a:cubicBezTo>
                  <a:cubicBezTo>
                    <a:pt x="64553" y="32790"/>
                    <a:pt x="64407" y="32790"/>
                    <a:pt x="63493" y="33417"/>
                  </a:cubicBezTo>
                  <a:cubicBezTo>
                    <a:pt x="63251" y="33562"/>
                    <a:pt x="63010" y="33754"/>
                    <a:pt x="62819" y="33849"/>
                  </a:cubicBezTo>
                  <a:cubicBezTo>
                    <a:pt x="62726" y="33540"/>
                    <a:pt x="62533" y="33450"/>
                    <a:pt x="62268" y="33450"/>
                  </a:cubicBezTo>
                  <a:cubicBezTo>
                    <a:pt x="62119" y="33450"/>
                    <a:pt x="61948" y="33478"/>
                    <a:pt x="61759" y="33512"/>
                  </a:cubicBezTo>
                  <a:cubicBezTo>
                    <a:pt x="60987" y="33658"/>
                    <a:pt x="60168" y="33898"/>
                    <a:pt x="59444" y="34186"/>
                  </a:cubicBezTo>
                  <a:cubicBezTo>
                    <a:pt x="59157" y="34381"/>
                    <a:pt x="58771" y="34622"/>
                    <a:pt x="58481" y="34717"/>
                  </a:cubicBezTo>
                  <a:cubicBezTo>
                    <a:pt x="58527" y="34173"/>
                    <a:pt x="58446" y="33799"/>
                    <a:pt x="57911" y="33799"/>
                  </a:cubicBezTo>
                  <a:cubicBezTo>
                    <a:pt x="57879" y="33799"/>
                    <a:pt x="57844" y="33800"/>
                    <a:pt x="57808" y="33803"/>
                  </a:cubicBezTo>
                  <a:cubicBezTo>
                    <a:pt x="55784" y="33900"/>
                    <a:pt x="55593" y="34285"/>
                    <a:pt x="54097" y="34863"/>
                  </a:cubicBezTo>
                  <a:cubicBezTo>
                    <a:pt x="53951" y="34654"/>
                    <a:pt x="53870" y="34576"/>
                    <a:pt x="53739" y="34551"/>
                  </a:cubicBezTo>
                  <a:lnTo>
                    <a:pt x="53742" y="34547"/>
                  </a:lnTo>
                  <a:cubicBezTo>
                    <a:pt x="53403" y="34431"/>
                    <a:pt x="53073" y="34335"/>
                    <a:pt x="52753" y="34256"/>
                  </a:cubicBezTo>
                  <a:cubicBezTo>
                    <a:pt x="53695" y="33430"/>
                    <a:pt x="54718" y="32540"/>
                    <a:pt x="54782" y="32526"/>
                  </a:cubicBezTo>
                  <a:cubicBezTo>
                    <a:pt x="54784" y="32526"/>
                    <a:pt x="54787" y="32526"/>
                    <a:pt x="54789" y="32526"/>
                  </a:cubicBezTo>
                  <a:cubicBezTo>
                    <a:pt x="55138" y="32526"/>
                    <a:pt x="55616" y="32692"/>
                    <a:pt x="55990" y="32771"/>
                  </a:cubicBezTo>
                  <a:cubicBezTo>
                    <a:pt x="56722" y="32870"/>
                    <a:pt x="57404" y="32951"/>
                    <a:pt x="58087" y="32951"/>
                  </a:cubicBezTo>
                  <a:cubicBezTo>
                    <a:pt x="58576" y="32951"/>
                    <a:pt x="59066" y="32910"/>
                    <a:pt x="59576" y="32803"/>
                  </a:cubicBezTo>
                  <a:cubicBezTo>
                    <a:pt x="60563" y="32601"/>
                    <a:pt x="61491" y="32236"/>
                    <a:pt x="62275" y="31741"/>
                  </a:cubicBezTo>
                  <a:cubicBezTo>
                    <a:pt x="64551" y="30285"/>
                    <a:pt x="66918" y="26907"/>
                    <a:pt x="66872" y="24087"/>
                  </a:cubicBezTo>
                  <a:cubicBezTo>
                    <a:pt x="67931" y="23929"/>
                    <a:pt x="68616" y="23266"/>
                    <a:pt x="69020" y="22384"/>
                  </a:cubicBezTo>
                  <a:cubicBezTo>
                    <a:pt x="69314" y="21799"/>
                    <a:pt x="70666" y="21352"/>
                    <a:pt x="70812" y="21285"/>
                  </a:cubicBezTo>
                  <a:cubicBezTo>
                    <a:pt x="70824" y="21281"/>
                    <a:pt x="71786" y="20648"/>
                    <a:pt x="71786" y="20648"/>
                  </a:cubicBezTo>
                  <a:cubicBezTo>
                    <a:pt x="71786" y="20648"/>
                    <a:pt x="69483" y="19179"/>
                    <a:pt x="69464" y="19109"/>
                  </a:cubicBezTo>
                  <a:cubicBezTo>
                    <a:pt x="69237" y="18261"/>
                    <a:pt x="68271" y="17710"/>
                    <a:pt x="68271" y="17710"/>
                  </a:cubicBezTo>
                  <a:cubicBezTo>
                    <a:pt x="68018" y="17594"/>
                    <a:pt x="67547" y="17377"/>
                    <a:pt x="67057" y="17206"/>
                  </a:cubicBezTo>
                  <a:cubicBezTo>
                    <a:pt x="66742" y="17096"/>
                    <a:pt x="66417" y="17004"/>
                    <a:pt x="66114" y="16943"/>
                  </a:cubicBezTo>
                  <a:cubicBezTo>
                    <a:pt x="65915" y="16930"/>
                    <a:pt x="65752" y="16897"/>
                    <a:pt x="65524" y="16897"/>
                  </a:cubicBezTo>
                  <a:cubicBezTo>
                    <a:pt x="65335" y="16897"/>
                    <a:pt x="65102" y="16920"/>
                    <a:pt x="64768" y="16994"/>
                  </a:cubicBezTo>
                  <a:cubicBezTo>
                    <a:pt x="64421" y="17059"/>
                    <a:pt x="64318" y="17096"/>
                    <a:pt x="64215" y="17131"/>
                  </a:cubicBezTo>
                  <a:cubicBezTo>
                    <a:pt x="63782" y="17306"/>
                    <a:pt x="63284" y="17549"/>
                    <a:pt x="62967" y="17725"/>
                  </a:cubicBezTo>
                  <a:cubicBezTo>
                    <a:pt x="62873" y="17776"/>
                    <a:pt x="62796" y="17820"/>
                    <a:pt x="62730" y="17861"/>
                  </a:cubicBezTo>
                  <a:cubicBezTo>
                    <a:pt x="62693" y="17752"/>
                    <a:pt x="62657" y="17643"/>
                    <a:pt x="62623" y="17534"/>
                  </a:cubicBezTo>
                  <a:cubicBezTo>
                    <a:pt x="62548" y="17292"/>
                    <a:pt x="62480" y="17049"/>
                    <a:pt x="62416" y="16804"/>
                  </a:cubicBezTo>
                  <a:cubicBezTo>
                    <a:pt x="62289" y="16312"/>
                    <a:pt x="62185" y="15815"/>
                    <a:pt x="62097" y="15314"/>
                  </a:cubicBezTo>
                  <a:cubicBezTo>
                    <a:pt x="61932" y="14369"/>
                    <a:pt x="61830" y="13413"/>
                    <a:pt x="61770" y="12454"/>
                  </a:cubicBezTo>
                  <a:cubicBezTo>
                    <a:pt x="61723" y="11708"/>
                    <a:pt x="61704" y="10960"/>
                    <a:pt x="61713" y="10212"/>
                  </a:cubicBezTo>
                  <a:cubicBezTo>
                    <a:pt x="61718" y="9860"/>
                    <a:pt x="61712" y="9496"/>
                    <a:pt x="61759" y="9145"/>
                  </a:cubicBezTo>
                  <a:cubicBezTo>
                    <a:pt x="61847" y="8445"/>
                    <a:pt x="62031" y="7271"/>
                    <a:pt x="62207" y="6574"/>
                  </a:cubicBezTo>
                  <a:cubicBezTo>
                    <a:pt x="62318" y="6064"/>
                    <a:pt x="62615" y="5702"/>
                    <a:pt x="62203" y="5338"/>
                  </a:cubicBezTo>
                  <a:cubicBezTo>
                    <a:pt x="62134" y="5304"/>
                    <a:pt x="62051" y="5288"/>
                    <a:pt x="61959" y="5288"/>
                  </a:cubicBezTo>
                  <a:cubicBezTo>
                    <a:pt x="61314" y="5288"/>
                    <a:pt x="60186" y="6032"/>
                    <a:pt x="59778" y="6343"/>
                  </a:cubicBezTo>
                  <a:cubicBezTo>
                    <a:pt x="59449" y="6601"/>
                    <a:pt x="59154" y="6879"/>
                    <a:pt x="58887" y="7178"/>
                  </a:cubicBezTo>
                  <a:cubicBezTo>
                    <a:pt x="58557" y="6479"/>
                    <a:pt x="58167" y="5832"/>
                    <a:pt x="57715" y="5268"/>
                  </a:cubicBezTo>
                  <a:cubicBezTo>
                    <a:pt x="57460" y="4924"/>
                    <a:pt x="57305" y="4750"/>
                    <a:pt x="57230" y="4598"/>
                  </a:cubicBezTo>
                  <a:lnTo>
                    <a:pt x="56178" y="3545"/>
                  </a:lnTo>
                  <a:cubicBezTo>
                    <a:pt x="56114" y="3488"/>
                    <a:pt x="56064" y="3421"/>
                    <a:pt x="55982" y="3340"/>
                  </a:cubicBezTo>
                  <a:cubicBezTo>
                    <a:pt x="55068" y="2521"/>
                    <a:pt x="54151" y="1751"/>
                    <a:pt x="52946" y="1220"/>
                  </a:cubicBezTo>
                  <a:cubicBezTo>
                    <a:pt x="52321" y="883"/>
                    <a:pt x="51549" y="592"/>
                    <a:pt x="50826" y="402"/>
                  </a:cubicBezTo>
                  <a:cubicBezTo>
                    <a:pt x="49912" y="161"/>
                    <a:pt x="49238" y="161"/>
                    <a:pt x="48320" y="15"/>
                  </a:cubicBezTo>
                  <a:cubicBezTo>
                    <a:pt x="48161" y="9"/>
                    <a:pt x="48002" y="6"/>
                    <a:pt x="47841" y="6"/>
                  </a:cubicBezTo>
                  <a:cubicBezTo>
                    <a:pt x="45461" y="6"/>
                    <a:pt x="42850" y="651"/>
                    <a:pt x="40998" y="1510"/>
                  </a:cubicBezTo>
                  <a:cubicBezTo>
                    <a:pt x="39892" y="2038"/>
                    <a:pt x="39120" y="2475"/>
                    <a:pt x="38205" y="3098"/>
                  </a:cubicBezTo>
                  <a:cubicBezTo>
                    <a:pt x="36759" y="4113"/>
                    <a:pt x="36759" y="4400"/>
                    <a:pt x="35891" y="5171"/>
                  </a:cubicBezTo>
                  <a:cubicBezTo>
                    <a:pt x="35508" y="4835"/>
                    <a:pt x="35218" y="4400"/>
                    <a:pt x="34785" y="4063"/>
                  </a:cubicBezTo>
                  <a:cubicBezTo>
                    <a:pt x="31860" y="1642"/>
                    <a:pt x="28109" y="0"/>
                    <a:pt x="24114" y="0"/>
                  </a:cubicBezTo>
                  <a:close/>
                </a:path>
              </a:pathLst>
            </a:custGeom>
            <a:solidFill>
              <a:schemeClr val="accent5"/>
            </a:solidFill>
            <a:ln cap="flat" cmpd="sng" w="7620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8"/>
            <p:cNvSpPr/>
            <p:nvPr/>
          </p:nvSpPr>
          <p:spPr>
            <a:xfrm>
              <a:off x="7119625" y="3307375"/>
              <a:ext cx="137825" cy="355950"/>
            </a:xfrm>
            <a:custGeom>
              <a:rect b="b" l="l" r="r" t="t"/>
              <a:pathLst>
                <a:path extrusionOk="0" h="14238" w="5513">
                  <a:moveTo>
                    <a:pt x="1005" y="5416"/>
                  </a:moveTo>
                  <a:cubicBezTo>
                    <a:pt x="979" y="6145"/>
                    <a:pt x="906" y="6872"/>
                    <a:pt x="832" y="7597"/>
                  </a:cubicBezTo>
                  <a:cubicBezTo>
                    <a:pt x="684" y="9067"/>
                    <a:pt x="534" y="10543"/>
                    <a:pt x="158" y="11973"/>
                  </a:cubicBezTo>
                  <a:cubicBezTo>
                    <a:pt x="84" y="12253"/>
                    <a:pt x="1" y="12538"/>
                    <a:pt x="4" y="12830"/>
                  </a:cubicBezTo>
                  <a:cubicBezTo>
                    <a:pt x="11" y="13416"/>
                    <a:pt x="407" y="13979"/>
                    <a:pt x="958" y="14183"/>
                  </a:cubicBezTo>
                  <a:cubicBezTo>
                    <a:pt x="1042" y="14215"/>
                    <a:pt x="1133" y="14238"/>
                    <a:pt x="1223" y="14225"/>
                  </a:cubicBezTo>
                  <a:cubicBezTo>
                    <a:pt x="1302" y="14213"/>
                    <a:pt x="1374" y="14174"/>
                    <a:pt x="1443" y="14132"/>
                  </a:cubicBezTo>
                  <a:cubicBezTo>
                    <a:pt x="2696" y="13376"/>
                    <a:pt x="3291" y="11911"/>
                    <a:pt x="4163" y="10735"/>
                  </a:cubicBezTo>
                  <a:cubicBezTo>
                    <a:pt x="4642" y="10090"/>
                    <a:pt x="5236" y="9482"/>
                    <a:pt x="5412" y="8700"/>
                  </a:cubicBezTo>
                  <a:cubicBezTo>
                    <a:pt x="5513" y="8262"/>
                    <a:pt x="5471" y="7808"/>
                    <a:pt x="5417" y="7362"/>
                  </a:cubicBezTo>
                  <a:cubicBezTo>
                    <a:pt x="5236" y="5858"/>
                    <a:pt x="4907" y="4346"/>
                    <a:pt x="4177" y="3019"/>
                  </a:cubicBezTo>
                  <a:cubicBezTo>
                    <a:pt x="3554" y="1887"/>
                    <a:pt x="2608" y="888"/>
                    <a:pt x="1416" y="355"/>
                  </a:cubicBezTo>
                  <a:cubicBezTo>
                    <a:pt x="1232" y="272"/>
                    <a:pt x="731" y="0"/>
                    <a:pt x="531" y="97"/>
                  </a:cubicBezTo>
                  <a:cubicBezTo>
                    <a:pt x="298" y="209"/>
                    <a:pt x="475" y="607"/>
                    <a:pt x="521" y="793"/>
                  </a:cubicBezTo>
                  <a:cubicBezTo>
                    <a:pt x="698" y="1507"/>
                    <a:pt x="830" y="2233"/>
                    <a:pt x="911" y="2966"/>
                  </a:cubicBezTo>
                  <a:cubicBezTo>
                    <a:pt x="1002" y="3778"/>
                    <a:pt x="1034" y="4598"/>
                    <a:pt x="1005" y="541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8"/>
            <p:cNvSpPr/>
            <p:nvPr/>
          </p:nvSpPr>
          <p:spPr>
            <a:xfrm>
              <a:off x="7133150" y="3309925"/>
              <a:ext cx="137000" cy="382625"/>
            </a:xfrm>
            <a:custGeom>
              <a:rect b="b" l="l" r="r" t="t"/>
              <a:pathLst>
                <a:path extrusionOk="0" h="15305" w="5480">
                  <a:moveTo>
                    <a:pt x="875" y="253"/>
                  </a:moveTo>
                  <a:cubicBezTo>
                    <a:pt x="751" y="197"/>
                    <a:pt x="484" y="57"/>
                    <a:pt x="261" y="0"/>
                  </a:cubicBezTo>
                  <a:cubicBezTo>
                    <a:pt x="315" y="131"/>
                    <a:pt x="415" y="251"/>
                    <a:pt x="499" y="345"/>
                  </a:cubicBezTo>
                  <a:cubicBezTo>
                    <a:pt x="1024" y="933"/>
                    <a:pt x="1355" y="1560"/>
                    <a:pt x="1574" y="2319"/>
                  </a:cubicBezTo>
                  <a:cubicBezTo>
                    <a:pt x="2138" y="4267"/>
                    <a:pt x="2137" y="6374"/>
                    <a:pt x="1573" y="8320"/>
                  </a:cubicBezTo>
                  <a:cubicBezTo>
                    <a:pt x="1380" y="8984"/>
                    <a:pt x="1058" y="9598"/>
                    <a:pt x="855" y="10246"/>
                  </a:cubicBezTo>
                  <a:cubicBezTo>
                    <a:pt x="617" y="11003"/>
                    <a:pt x="502" y="11853"/>
                    <a:pt x="325" y="12630"/>
                  </a:cubicBezTo>
                  <a:cubicBezTo>
                    <a:pt x="127" y="13508"/>
                    <a:pt x="0" y="14431"/>
                    <a:pt x="221" y="15305"/>
                  </a:cubicBezTo>
                  <a:cubicBezTo>
                    <a:pt x="1609" y="15166"/>
                    <a:pt x="2958" y="14651"/>
                    <a:pt x="4083" y="13828"/>
                  </a:cubicBezTo>
                  <a:cubicBezTo>
                    <a:pt x="4473" y="13543"/>
                    <a:pt x="4842" y="13214"/>
                    <a:pt x="5085" y="12796"/>
                  </a:cubicBezTo>
                  <a:cubicBezTo>
                    <a:pt x="5410" y="12238"/>
                    <a:pt x="5479" y="11567"/>
                    <a:pt x="5473" y="10921"/>
                  </a:cubicBezTo>
                  <a:cubicBezTo>
                    <a:pt x="5469" y="10468"/>
                    <a:pt x="5432" y="10017"/>
                    <a:pt x="5364" y="9571"/>
                  </a:cubicBezTo>
                  <a:cubicBezTo>
                    <a:pt x="5312" y="9241"/>
                    <a:pt x="5243" y="8914"/>
                    <a:pt x="5175" y="8588"/>
                  </a:cubicBezTo>
                  <a:cubicBezTo>
                    <a:pt x="4768" y="6672"/>
                    <a:pt x="4597" y="4664"/>
                    <a:pt x="3636" y="2917"/>
                  </a:cubicBezTo>
                  <a:cubicBezTo>
                    <a:pt x="3013" y="1785"/>
                    <a:pt x="2067" y="786"/>
                    <a:pt x="875" y="253"/>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8"/>
            <p:cNvSpPr/>
            <p:nvPr/>
          </p:nvSpPr>
          <p:spPr>
            <a:xfrm>
              <a:off x="7108100" y="3293525"/>
              <a:ext cx="169800" cy="357675"/>
            </a:xfrm>
            <a:custGeom>
              <a:rect b="b" l="l" r="r" t="t"/>
              <a:pathLst>
                <a:path extrusionOk="0" h="14307" w="6792">
                  <a:moveTo>
                    <a:pt x="4551" y="2815"/>
                  </a:moveTo>
                  <a:cubicBezTo>
                    <a:pt x="4153" y="2238"/>
                    <a:pt x="3681" y="1727"/>
                    <a:pt x="3107" y="1277"/>
                  </a:cubicBezTo>
                  <a:cubicBezTo>
                    <a:pt x="2641" y="921"/>
                    <a:pt x="1235" y="1"/>
                    <a:pt x="684" y="271"/>
                  </a:cubicBezTo>
                  <a:cubicBezTo>
                    <a:pt x="271" y="637"/>
                    <a:pt x="567" y="998"/>
                    <a:pt x="679" y="1509"/>
                  </a:cubicBezTo>
                  <a:cubicBezTo>
                    <a:pt x="854" y="2205"/>
                    <a:pt x="1038" y="3380"/>
                    <a:pt x="1128" y="4080"/>
                  </a:cubicBezTo>
                  <a:cubicBezTo>
                    <a:pt x="1175" y="4430"/>
                    <a:pt x="1169" y="4793"/>
                    <a:pt x="1172" y="5146"/>
                  </a:cubicBezTo>
                  <a:cubicBezTo>
                    <a:pt x="1183" y="5894"/>
                    <a:pt x="1162" y="6642"/>
                    <a:pt x="1117" y="7388"/>
                  </a:cubicBezTo>
                  <a:cubicBezTo>
                    <a:pt x="1057" y="8346"/>
                    <a:pt x="953" y="9302"/>
                    <a:pt x="789" y="10249"/>
                  </a:cubicBezTo>
                  <a:cubicBezTo>
                    <a:pt x="701" y="10750"/>
                    <a:pt x="597" y="11246"/>
                    <a:pt x="470" y="11739"/>
                  </a:cubicBezTo>
                  <a:cubicBezTo>
                    <a:pt x="407" y="11982"/>
                    <a:pt x="338" y="12226"/>
                    <a:pt x="264" y="12467"/>
                  </a:cubicBezTo>
                  <a:cubicBezTo>
                    <a:pt x="225" y="12587"/>
                    <a:pt x="187" y="12706"/>
                    <a:pt x="147" y="12824"/>
                  </a:cubicBezTo>
                  <a:cubicBezTo>
                    <a:pt x="109" y="12934"/>
                    <a:pt x="40" y="13057"/>
                    <a:pt x="22" y="13172"/>
                  </a:cubicBezTo>
                  <a:cubicBezTo>
                    <a:pt x="1" y="13311"/>
                    <a:pt x="77" y="13445"/>
                    <a:pt x="149" y="13556"/>
                  </a:cubicBezTo>
                  <a:cubicBezTo>
                    <a:pt x="327" y="13829"/>
                    <a:pt x="509" y="14107"/>
                    <a:pt x="766" y="14307"/>
                  </a:cubicBezTo>
                  <a:cubicBezTo>
                    <a:pt x="779" y="14230"/>
                    <a:pt x="842" y="14173"/>
                    <a:pt x="897" y="14117"/>
                  </a:cubicBezTo>
                  <a:cubicBezTo>
                    <a:pt x="1005" y="14008"/>
                    <a:pt x="993" y="13856"/>
                    <a:pt x="1013" y="13713"/>
                  </a:cubicBezTo>
                  <a:cubicBezTo>
                    <a:pt x="1039" y="13513"/>
                    <a:pt x="1066" y="13314"/>
                    <a:pt x="1092" y="13113"/>
                  </a:cubicBezTo>
                  <a:lnTo>
                    <a:pt x="1141" y="13102"/>
                  </a:lnTo>
                  <a:cubicBezTo>
                    <a:pt x="1125" y="13104"/>
                    <a:pt x="1108" y="13108"/>
                    <a:pt x="1094" y="13110"/>
                  </a:cubicBezTo>
                  <a:cubicBezTo>
                    <a:pt x="1371" y="10931"/>
                    <a:pt x="2045" y="5410"/>
                    <a:pt x="1850" y="4110"/>
                  </a:cubicBezTo>
                  <a:cubicBezTo>
                    <a:pt x="1748" y="3152"/>
                    <a:pt x="1525" y="1912"/>
                    <a:pt x="1271" y="996"/>
                  </a:cubicBezTo>
                  <a:cubicBezTo>
                    <a:pt x="2132" y="1300"/>
                    <a:pt x="3221" y="2145"/>
                    <a:pt x="3955" y="3173"/>
                  </a:cubicBezTo>
                  <a:cubicBezTo>
                    <a:pt x="3998" y="3243"/>
                    <a:pt x="4195" y="3572"/>
                    <a:pt x="4443" y="4087"/>
                  </a:cubicBezTo>
                  <a:lnTo>
                    <a:pt x="4429" y="4092"/>
                  </a:lnTo>
                  <a:cubicBezTo>
                    <a:pt x="4432" y="4094"/>
                    <a:pt x="4439" y="4092"/>
                    <a:pt x="4445" y="4092"/>
                  </a:cubicBezTo>
                  <a:cubicBezTo>
                    <a:pt x="4488" y="4090"/>
                    <a:pt x="4679" y="4605"/>
                    <a:pt x="4702" y="4660"/>
                  </a:cubicBezTo>
                  <a:cubicBezTo>
                    <a:pt x="4798" y="4885"/>
                    <a:pt x="4888" y="5113"/>
                    <a:pt x="4972" y="5343"/>
                  </a:cubicBezTo>
                  <a:cubicBezTo>
                    <a:pt x="5466" y="6699"/>
                    <a:pt x="5711" y="8152"/>
                    <a:pt x="5966" y="9568"/>
                  </a:cubicBezTo>
                  <a:cubicBezTo>
                    <a:pt x="6236" y="11064"/>
                    <a:pt x="6448" y="12571"/>
                    <a:pt x="6603" y="14084"/>
                  </a:cubicBezTo>
                  <a:cubicBezTo>
                    <a:pt x="6697" y="12924"/>
                    <a:pt x="6791" y="11760"/>
                    <a:pt x="6747" y="10596"/>
                  </a:cubicBezTo>
                  <a:cubicBezTo>
                    <a:pt x="6683" y="8889"/>
                    <a:pt x="6333" y="7100"/>
                    <a:pt x="5781" y="5489"/>
                  </a:cubicBezTo>
                  <a:cubicBezTo>
                    <a:pt x="5586" y="4925"/>
                    <a:pt x="5373" y="4368"/>
                    <a:pt x="5136" y="3822"/>
                  </a:cubicBezTo>
                  <a:cubicBezTo>
                    <a:pt x="5132" y="3813"/>
                    <a:pt x="5128" y="3803"/>
                    <a:pt x="5123" y="3794"/>
                  </a:cubicBezTo>
                  <a:cubicBezTo>
                    <a:pt x="4955" y="3458"/>
                    <a:pt x="4765" y="3130"/>
                    <a:pt x="4551" y="281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8"/>
            <p:cNvSpPr/>
            <p:nvPr/>
          </p:nvSpPr>
          <p:spPr>
            <a:xfrm>
              <a:off x="8308425" y="3307375"/>
              <a:ext cx="137825" cy="355950"/>
            </a:xfrm>
            <a:custGeom>
              <a:rect b="b" l="l" r="r" t="t"/>
              <a:pathLst>
                <a:path extrusionOk="0" h="14238" w="5513">
                  <a:moveTo>
                    <a:pt x="4508" y="5416"/>
                  </a:moveTo>
                  <a:cubicBezTo>
                    <a:pt x="4534" y="6145"/>
                    <a:pt x="4607" y="6872"/>
                    <a:pt x="4681" y="7597"/>
                  </a:cubicBezTo>
                  <a:cubicBezTo>
                    <a:pt x="4829" y="9067"/>
                    <a:pt x="4979" y="10543"/>
                    <a:pt x="5355" y="11973"/>
                  </a:cubicBezTo>
                  <a:cubicBezTo>
                    <a:pt x="5429" y="12253"/>
                    <a:pt x="5512" y="12538"/>
                    <a:pt x="5508" y="12830"/>
                  </a:cubicBezTo>
                  <a:cubicBezTo>
                    <a:pt x="5502" y="13416"/>
                    <a:pt x="5105" y="13979"/>
                    <a:pt x="4555" y="14183"/>
                  </a:cubicBezTo>
                  <a:cubicBezTo>
                    <a:pt x="4470" y="14215"/>
                    <a:pt x="4379" y="14238"/>
                    <a:pt x="4290" y="14225"/>
                  </a:cubicBezTo>
                  <a:cubicBezTo>
                    <a:pt x="4211" y="14213"/>
                    <a:pt x="4139" y="14174"/>
                    <a:pt x="4070" y="14132"/>
                  </a:cubicBezTo>
                  <a:cubicBezTo>
                    <a:pt x="2817" y="13376"/>
                    <a:pt x="2221" y="11911"/>
                    <a:pt x="1348" y="10735"/>
                  </a:cubicBezTo>
                  <a:cubicBezTo>
                    <a:pt x="871" y="10090"/>
                    <a:pt x="277" y="9482"/>
                    <a:pt x="99" y="8700"/>
                  </a:cubicBezTo>
                  <a:cubicBezTo>
                    <a:pt x="0" y="8262"/>
                    <a:pt x="42" y="7808"/>
                    <a:pt x="95" y="7362"/>
                  </a:cubicBezTo>
                  <a:cubicBezTo>
                    <a:pt x="277" y="5858"/>
                    <a:pt x="605" y="4346"/>
                    <a:pt x="1336" y="3019"/>
                  </a:cubicBezTo>
                  <a:cubicBezTo>
                    <a:pt x="1959" y="1887"/>
                    <a:pt x="2905" y="888"/>
                    <a:pt x="4096" y="355"/>
                  </a:cubicBezTo>
                  <a:cubicBezTo>
                    <a:pt x="4280" y="272"/>
                    <a:pt x="4782" y="0"/>
                    <a:pt x="4982" y="97"/>
                  </a:cubicBezTo>
                  <a:cubicBezTo>
                    <a:pt x="5214" y="209"/>
                    <a:pt x="5036" y="607"/>
                    <a:pt x="4991" y="793"/>
                  </a:cubicBezTo>
                  <a:cubicBezTo>
                    <a:pt x="4815" y="1507"/>
                    <a:pt x="4683" y="2233"/>
                    <a:pt x="4602" y="2966"/>
                  </a:cubicBezTo>
                  <a:cubicBezTo>
                    <a:pt x="4511" y="3778"/>
                    <a:pt x="4479" y="4598"/>
                    <a:pt x="4508" y="541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8"/>
            <p:cNvSpPr/>
            <p:nvPr/>
          </p:nvSpPr>
          <p:spPr>
            <a:xfrm>
              <a:off x="8295725" y="3309925"/>
              <a:ext cx="136975" cy="382625"/>
            </a:xfrm>
            <a:custGeom>
              <a:rect b="b" l="l" r="r" t="t"/>
              <a:pathLst>
                <a:path extrusionOk="0" h="15305" w="5479">
                  <a:moveTo>
                    <a:pt x="4604" y="253"/>
                  </a:moveTo>
                  <a:cubicBezTo>
                    <a:pt x="4728" y="197"/>
                    <a:pt x="4996" y="57"/>
                    <a:pt x="5218" y="0"/>
                  </a:cubicBezTo>
                  <a:cubicBezTo>
                    <a:pt x="5165" y="131"/>
                    <a:pt x="5064" y="251"/>
                    <a:pt x="4979" y="345"/>
                  </a:cubicBezTo>
                  <a:cubicBezTo>
                    <a:pt x="4455" y="933"/>
                    <a:pt x="4125" y="1560"/>
                    <a:pt x="3905" y="2319"/>
                  </a:cubicBezTo>
                  <a:cubicBezTo>
                    <a:pt x="3342" y="4267"/>
                    <a:pt x="3342" y="6374"/>
                    <a:pt x="3907" y="8320"/>
                  </a:cubicBezTo>
                  <a:cubicBezTo>
                    <a:pt x="4098" y="8984"/>
                    <a:pt x="4421" y="9598"/>
                    <a:pt x="4624" y="10246"/>
                  </a:cubicBezTo>
                  <a:cubicBezTo>
                    <a:pt x="4863" y="11003"/>
                    <a:pt x="4978" y="11853"/>
                    <a:pt x="5153" y="12630"/>
                  </a:cubicBezTo>
                  <a:cubicBezTo>
                    <a:pt x="5353" y="13508"/>
                    <a:pt x="5478" y="14431"/>
                    <a:pt x="5257" y="15305"/>
                  </a:cubicBezTo>
                  <a:cubicBezTo>
                    <a:pt x="3870" y="15166"/>
                    <a:pt x="2522" y="14651"/>
                    <a:pt x="1396" y="13828"/>
                  </a:cubicBezTo>
                  <a:cubicBezTo>
                    <a:pt x="1006" y="13543"/>
                    <a:pt x="636" y="13214"/>
                    <a:pt x="394" y="12796"/>
                  </a:cubicBezTo>
                  <a:cubicBezTo>
                    <a:pt x="69" y="12238"/>
                    <a:pt x="0" y="11567"/>
                    <a:pt x="6" y="10921"/>
                  </a:cubicBezTo>
                  <a:cubicBezTo>
                    <a:pt x="9" y="10468"/>
                    <a:pt x="46" y="10017"/>
                    <a:pt x="116" y="9571"/>
                  </a:cubicBezTo>
                  <a:cubicBezTo>
                    <a:pt x="167" y="9241"/>
                    <a:pt x="237" y="8914"/>
                    <a:pt x="305" y="8588"/>
                  </a:cubicBezTo>
                  <a:cubicBezTo>
                    <a:pt x="710" y="6672"/>
                    <a:pt x="881" y="4664"/>
                    <a:pt x="1844" y="2917"/>
                  </a:cubicBezTo>
                  <a:cubicBezTo>
                    <a:pt x="2467" y="1785"/>
                    <a:pt x="3413" y="786"/>
                    <a:pt x="4604" y="253"/>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8"/>
            <p:cNvSpPr/>
            <p:nvPr/>
          </p:nvSpPr>
          <p:spPr>
            <a:xfrm>
              <a:off x="8287975" y="3293525"/>
              <a:ext cx="169800" cy="357675"/>
            </a:xfrm>
            <a:custGeom>
              <a:rect b="b" l="l" r="r" t="t"/>
              <a:pathLst>
                <a:path extrusionOk="0" h="14307" w="6792">
                  <a:moveTo>
                    <a:pt x="2241" y="2815"/>
                  </a:moveTo>
                  <a:cubicBezTo>
                    <a:pt x="2637" y="2238"/>
                    <a:pt x="3110" y="1727"/>
                    <a:pt x="3685" y="1277"/>
                  </a:cubicBezTo>
                  <a:cubicBezTo>
                    <a:pt x="4149" y="921"/>
                    <a:pt x="5557" y="1"/>
                    <a:pt x="6108" y="271"/>
                  </a:cubicBezTo>
                  <a:cubicBezTo>
                    <a:pt x="6521" y="637"/>
                    <a:pt x="6225" y="998"/>
                    <a:pt x="6112" y="1509"/>
                  </a:cubicBezTo>
                  <a:cubicBezTo>
                    <a:pt x="5937" y="2205"/>
                    <a:pt x="5753" y="3380"/>
                    <a:pt x="5664" y="4080"/>
                  </a:cubicBezTo>
                  <a:cubicBezTo>
                    <a:pt x="5617" y="4430"/>
                    <a:pt x="5623" y="4793"/>
                    <a:pt x="5618" y="5146"/>
                  </a:cubicBezTo>
                  <a:cubicBezTo>
                    <a:pt x="5609" y="5894"/>
                    <a:pt x="5630" y="6642"/>
                    <a:pt x="5675" y="7388"/>
                  </a:cubicBezTo>
                  <a:cubicBezTo>
                    <a:pt x="5735" y="8346"/>
                    <a:pt x="5838" y="9302"/>
                    <a:pt x="6003" y="10249"/>
                  </a:cubicBezTo>
                  <a:cubicBezTo>
                    <a:pt x="6090" y="10750"/>
                    <a:pt x="6194" y="11246"/>
                    <a:pt x="6321" y="11739"/>
                  </a:cubicBezTo>
                  <a:cubicBezTo>
                    <a:pt x="6385" y="11982"/>
                    <a:pt x="6453" y="12226"/>
                    <a:pt x="6528" y="12467"/>
                  </a:cubicBezTo>
                  <a:cubicBezTo>
                    <a:pt x="6565" y="12587"/>
                    <a:pt x="6604" y="12706"/>
                    <a:pt x="6645" y="12824"/>
                  </a:cubicBezTo>
                  <a:cubicBezTo>
                    <a:pt x="6683" y="12934"/>
                    <a:pt x="6750" y="13057"/>
                    <a:pt x="6770" y="13172"/>
                  </a:cubicBezTo>
                  <a:cubicBezTo>
                    <a:pt x="6791" y="13311"/>
                    <a:pt x="6715" y="13445"/>
                    <a:pt x="6643" y="13556"/>
                  </a:cubicBezTo>
                  <a:cubicBezTo>
                    <a:pt x="6465" y="13829"/>
                    <a:pt x="6283" y="14107"/>
                    <a:pt x="6026" y="14307"/>
                  </a:cubicBezTo>
                  <a:cubicBezTo>
                    <a:pt x="6013" y="14230"/>
                    <a:pt x="5948" y="14173"/>
                    <a:pt x="5894" y="14117"/>
                  </a:cubicBezTo>
                  <a:cubicBezTo>
                    <a:pt x="5787" y="14008"/>
                    <a:pt x="5798" y="13856"/>
                    <a:pt x="5778" y="13713"/>
                  </a:cubicBezTo>
                  <a:cubicBezTo>
                    <a:pt x="5751" y="13513"/>
                    <a:pt x="5726" y="13314"/>
                    <a:pt x="5699" y="13113"/>
                  </a:cubicBezTo>
                  <a:lnTo>
                    <a:pt x="5651" y="13102"/>
                  </a:lnTo>
                  <a:cubicBezTo>
                    <a:pt x="5666" y="13104"/>
                    <a:pt x="5683" y="13108"/>
                    <a:pt x="5698" y="13110"/>
                  </a:cubicBezTo>
                  <a:cubicBezTo>
                    <a:pt x="5420" y="10931"/>
                    <a:pt x="4747" y="5410"/>
                    <a:pt x="4941" y="4110"/>
                  </a:cubicBezTo>
                  <a:cubicBezTo>
                    <a:pt x="5044" y="3152"/>
                    <a:pt x="5266" y="1912"/>
                    <a:pt x="5520" y="996"/>
                  </a:cubicBezTo>
                  <a:cubicBezTo>
                    <a:pt x="4660" y="1300"/>
                    <a:pt x="3570" y="2145"/>
                    <a:pt x="2837" y="3173"/>
                  </a:cubicBezTo>
                  <a:cubicBezTo>
                    <a:pt x="2794" y="3243"/>
                    <a:pt x="2597" y="3572"/>
                    <a:pt x="2349" y="4087"/>
                  </a:cubicBezTo>
                  <a:lnTo>
                    <a:pt x="2362" y="4092"/>
                  </a:lnTo>
                  <a:cubicBezTo>
                    <a:pt x="2358" y="4094"/>
                    <a:pt x="2352" y="4092"/>
                    <a:pt x="2345" y="4092"/>
                  </a:cubicBezTo>
                  <a:cubicBezTo>
                    <a:pt x="2304" y="4090"/>
                    <a:pt x="2113" y="4605"/>
                    <a:pt x="2089" y="4660"/>
                  </a:cubicBezTo>
                  <a:cubicBezTo>
                    <a:pt x="1994" y="4885"/>
                    <a:pt x="1904" y="5113"/>
                    <a:pt x="1820" y="5343"/>
                  </a:cubicBezTo>
                  <a:cubicBezTo>
                    <a:pt x="1326" y="6699"/>
                    <a:pt x="1080" y="8152"/>
                    <a:pt x="826" y="9568"/>
                  </a:cubicBezTo>
                  <a:cubicBezTo>
                    <a:pt x="555" y="11064"/>
                    <a:pt x="342" y="12571"/>
                    <a:pt x="187" y="14084"/>
                  </a:cubicBezTo>
                  <a:cubicBezTo>
                    <a:pt x="95" y="12924"/>
                    <a:pt x="1" y="11760"/>
                    <a:pt x="44" y="10596"/>
                  </a:cubicBezTo>
                  <a:cubicBezTo>
                    <a:pt x="109" y="8889"/>
                    <a:pt x="458" y="7100"/>
                    <a:pt x="1011" y="5489"/>
                  </a:cubicBezTo>
                  <a:cubicBezTo>
                    <a:pt x="1204" y="4925"/>
                    <a:pt x="1419" y="4368"/>
                    <a:pt x="1656" y="3822"/>
                  </a:cubicBezTo>
                  <a:cubicBezTo>
                    <a:pt x="1660" y="3813"/>
                    <a:pt x="1662" y="3803"/>
                    <a:pt x="1668" y="3794"/>
                  </a:cubicBezTo>
                  <a:cubicBezTo>
                    <a:pt x="1836" y="3458"/>
                    <a:pt x="2026" y="3130"/>
                    <a:pt x="2241" y="2815"/>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8"/>
            <p:cNvSpPr/>
            <p:nvPr/>
          </p:nvSpPr>
          <p:spPr>
            <a:xfrm>
              <a:off x="6968975" y="3946850"/>
              <a:ext cx="719250" cy="342050"/>
            </a:xfrm>
            <a:custGeom>
              <a:rect b="b" l="l" r="r" t="t"/>
              <a:pathLst>
                <a:path extrusionOk="0" h="13682" w="28770">
                  <a:moveTo>
                    <a:pt x="12594" y="3487"/>
                  </a:moveTo>
                  <a:cubicBezTo>
                    <a:pt x="11925" y="3217"/>
                    <a:pt x="11268" y="3148"/>
                    <a:pt x="10551" y="3114"/>
                  </a:cubicBezTo>
                  <a:lnTo>
                    <a:pt x="10536" y="3113"/>
                  </a:lnTo>
                  <a:cubicBezTo>
                    <a:pt x="10510" y="3111"/>
                    <a:pt x="10454" y="3109"/>
                    <a:pt x="10416" y="3114"/>
                  </a:cubicBezTo>
                  <a:cubicBezTo>
                    <a:pt x="10394" y="3205"/>
                    <a:pt x="10405" y="3406"/>
                    <a:pt x="10411" y="3476"/>
                  </a:cubicBezTo>
                  <a:lnTo>
                    <a:pt x="10476" y="4250"/>
                  </a:lnTo>
                  <a:lnTo>
                    <a:pt x="9738" y="4004"/>
                  </a:lnTo>
                  <a:cubicBezTo>
                    <a:pt x="9389" y="3887"/>
                    <a:pt x="9012" y="3652"/>
                    <a:pt x="8699" y="3444"/>
                  </a:cubicBezTo>
                  <a:cubicBezTo>
                    <a:pt x="8007" y="3171"/>
                    <a:pt x="7262" y="2953"/>
                    <a:pt x="6532" y="2817"/>
                  </a:cubicBezTo>
                  <a:cubicBezTo>
                    <a:pt x="6449" y="2802"/>
                    <a:pt x="6174" y="2750"/>
                    <a:pt x="6067" y="2764"/>
                  </a:cubicBezTo>
                  <a:cubicBezTo>
                    <a:pt x="6062" y="2775"/>
                    <a:pt x="6058" y="2789"/>
                    <a:pt x="6056" y="2798"/>
                  </a:cubicBezTo>
                  <a:lnTo>
                    <a:pt x="5881" y="3381"/>
                  </a:lnTo>
                  <a:lnTo>
                    <a:pt x="5336" y="3109"/>
                  </a:lnTo>
                  <a:cubicBezTo>
                    <a:pt x="5086" y="2985"/>
                    <a:pt x="4866" y="2800"/>
                    <a:pt x="4626" y="2657"/>
                  </a:cubicBezTo>
                  <a:lnTo>
                    <a:pt x="4614" y="2648"/>
                  </a:lnTo>
                  <a:lnTo>
                    <a:pt x="4601" y="2641"/>
                  </a:lnTo>
                  <a:cubicBezTo>
                    <a:pt x="4300" y="2434"/>
                    <a:pt x="3997" y="2233"/>
                    <a:pt x="3669" y="2068"/>
                  </a:cubicBezTo>
                  <a:cubicBezTo>
                    <a:pt x="3321" y="1893"/>
                    <a:pt x="2954" y="1739"/>
                    <a:pt x="2602" y="1573"/>
                  </a:cubicBezTo>
                  <a:cubicBezTo>
                    <a:pt x="1996" y="1289"/>
                    <a:pt x="1487" y="950"/>
                    <a:pt x="951" y="556"/>
                  </a:cubicBezTo>
                  <a:cubicBezTo>
                    <a:pt x="696" y="369"/>
                    <a:pt x="385" y="126"/>
                    <a:pt x="79" y="0"/>
                  </a:cubicBezTo>
                  <a:cubicBezTo>
                    <a:pt x="0" y="515"/>
                    <a:pt x="419" y="2020"/>
                    <a:pt x="603" y="2332"/>
                  </a:cubicBezTo>
                  <a:lnTo>
                    <a:pt x="611" y="2345"/>
                  </a:lnTo>
                  <a:lnTo>
                    <a:pt x="619" y="2357"/>
                  </a:lnTo>
                  <a:cubicBezTo>
                    <a:pt x="848" y="2779"/>
                    <a:pt x="1071" y="3021"/>
                    <a:pt x="1465" y="3285"/>
                  </a:cubicBezTo>
                  <a:lnTo>
                    <a:pt x="1488" y="3301"/>
                  </a:lnTo>
                  <a:lnTo>
                    <a:pt x="1509" y="3317"/>
                  </a:lnTo>
                  <a:cubicBezTo>
                    <a:pt x="1793" y="3555"/>
                    <a:pt x="2293" y="3928"/>
                    <a:pt x="2643" y="4045"/>
                  </a:cubicBezTo>
                  <a:lnTo>
                    <a:pt x="3279" y="4257"/>
                  </a:lnTo>
                  <a:lnTo>
                    <a:pt x="2907" y="4814"/>
                  </a:lnTo>
                  <a:cubicBezTo>
                    <a:pt x="2881" y="4856"/>
                    <a:pt x="2820" y="4937"/>
                    <a:pt x="2789" y="4992"/>
                  </a:cubicBezTo>
                  <a:cubicBezTo>
                    <a:pt x="2807" y="5032"/>
                    <a:pt x="2843" y="5087"/>
                    <a:pt x="2859" y="5113"/>
                  </a:cubicBezTo>
                  <a:lnTo>
                    <a:pt x="2877" y="5140"/>
                  </a:lnTo>
                  <a:lnTo>
                    <a:pt x="2892" y="5168"/>
                  </a:lnTo>
                  <a:cubicBezTo>
                    <a:pt x="2995" y="5376"/>
                    <a:pt x="3106" y="5535"/>
                    <a:pt x="3267" y="5699"/>
                  </a:cubicBezTo>
                  <a:cubicBezTo>
                    <a:pt x="3656" y="6040"/>
                    <a:pt x="4045" y="6379"/>
                    <a:pt x="4502" y="6629"/>
                  </a:cubicBezTo>
                  <a:cubicBezTo>
                    <a:pt x="5543" y="7147"/>
                    <a:pt x="7056" y="7294"/>
                    <a:pt x="8215" y="7294"/>
                  </a:cubicBezTo>
                  <a:lnTo>
                    <a:pt x="8558" y="7294"/>
                  </a:lnTo>
                  <a:lnTo>
                    <a:pt x="8689" y="7612"/>
                  </a:lnTo>
                  <a:cubicBezTo>
                    <a:pt x="8931" y="8200"/>
                    <a:pt x="10738" y="8645"/>
                    <a:pt x="11325" y="8745"/>
                  </a:cubicBezTo>
                  <a:cubicBezTo>
                    <a:pt x="12759" y="8928"/>
                    <a:pt x="14202" y="8643"/>
                    <a:pt x="15639" y="8791"/>
                  </a:cubicBezTo>
                  <a:lnTo>
                    <a:pt x="15860" y="8813"/>
                  </a:lnTo>
                  <a:lnTo>
                    <a:pt x="15993" y="8989"/>
                  </a:lnTo>
                  <a:cubicBezTo>
                    <a:pt x="16157" y="9204"/>
                    <a:pt x="16465" y="9460"/>
                    <a:pt x="16675" y="9623"/>
                  </a:cubicBezTo>
                  <a:cubicBezTo>
                    <a:pt x="17423" y="10204"/>
                    <a:pt x="18311" y="10652"/>
                    <a:pt x="19191" y="10990"/>
                  </a:cubicBezTo>
                  <a:lnTo>
                    <a:pt x="19202" y="10995"/>
                  </a:lnTo>
                  <a:cubicBezTo>
                    <a:pt x="19973" y="11312"/>
                    <a:pt x="20590" y="11341"/>
                    <a:pt x="21416" y="11341"/>
                  </a:cubicBezTo>
                  <a:cubicBezTo>
                    <a:pt x="21847" y="11341"/>
                    <a:pt x="22274" y="11320"/>
                    <a:pt x="22702" y="11260"/>
                  </a:cubicBezTo>
                  <a:cubicBezTo>
                    <a:pt x="22982" y="11221"/>
                    <a:pt x="23258" y="11162"/>
                    <a:pt x="23538" y="11128"/>
                  </a:cubicBezTo>
                  <a:cubicBezTo>
                    <a:pt x="23681" y="11110"/>
                    <a:pt x="23824" y="11100"/>
                    <a:pt x="23969" y="11100"/>
                  </a:cubicBezTo>
                  <a:lnTo>
                    <a:pt x="24648" y="11100"/>
                  </a:lnTo>
                  <a:lnTo>
                    <a:pt x="24462" y="11753"/>
                  </a:lnTo>
                  <a:cubicBezTo>
                    <a:pt x="24367" y="12085"/>
                    <a:pt x="23845" y="13340"/>
                    <a:pt x="24241" y="13587"/>
                  </a:cubicBezTo>
                  <a:cubicBezTo>
                    <a:pt x="24241" y="13587"/>
                    <a:pt x="24252" y="13595"/>
                    <a:pt x="24254" y="13596"/>
                  </a:cubicBezTo>
                  <a:cubicBezTo>
                    <a:pt x="24429" y="13681"/>
                    <a:pt x="25051" y="13569"/>
                    <a:pt x="25240" y="13529"/>
                  </a:cubicBezTo>
                  <a:cubicBezTo>
                    <a:pt x="25574" y="13456"/>
                    <a:pt x="26036" y="13331"/>
                    <a:pt x="26342" y="13178"/>
                  </a:cubicBezTo>
                  <a:cubicBezTo>
                    <a:pt x="27651" y="12523"/>
                    <a:pt x="28665" y="11263"/>
                    <a:pt x="28732" y="9772"/>
                  </a:cubicBezTo>
                  <a:cubicBezTo>
                    <a:pt x="28769" y="8928"/>
                    <a:pt x="28740" y="8076"/>
                    <a:pt x="28555" y="7254"/>
                  </a:cubicBezTo>
                  <a:cubicBezTo>
                    <a:pt x="28369" y="6430"/>
                    <a:pt x="28021" y="5633"/>
                    <a:pt x="27474" y="4990"/>
                  </a:cubicBezTo>
                  <a:cubicBezTo>
                    <a:pt x="27057" y="4498"/>
                    <a:pt x="26534" y="4107"/>
                    <a:pt x="26014" y="3722"/>
                  </a:cubicBezTo>
                  <a:cubicBezTo>
                    <a:pt x="25241" y="3146"/>
                    <a:pt x="24445" y="2559"/>
                    <a:pt x="23516" y="2302"/>
                  </a:cubicBezTo>
                  <a:cubicBezTo>
                    <a:pt x="22994" y="2157"/>
                    <a:pt x="22423" y="2126"/>
                    <a:pt x="21923" y="2335"/>
                  </a:cubicBezTo>
                  <a:cubicBezTo>
                    <a:pt x="21739" y="2411"/>
                    <a:pt x="22443" y="4012"/>
                    <a:pt x="22492" y="4193"/>
                  </a:cubicBezTo>
                  <a:cubicBezTo>
                    <a:pt x="22436" y="4151"/>
                    <a:pt x="22394" y="4267"/>
                    <a:pt x="22429" y="4326"/>
                  </a:cubicBezTo>
                  <a:cubicBezTo>
                    <a:pt x="22466" y="4386"/>
                    <a:pt x="22522" y="4467"/>
                    <a:pt x="22470" y="4513"/>
                  </a:cubicBezTo>
                  <a:cubicBezTo>
                    <a:pt x="21702" y="4090"/>
                    <a:pt x="20924" y="3664"/>
                    <a:pt x="20077" y="3435"/>
                  </a:cubicBezTo>
                  <a:cubicBezTo>
                    <a:pt x="19737" y="3343"/>
                    <a:pt x="19389" y="3283"/>
                    <a:pt x="19041" y="3223"/>
                  </a:cubicBezTo>
                  <a:cubicBezTo>
                    <a:pt x="18733" y="3171"/>
                    <a:pt x="18420" y="3118"/>
                    <a:pt x="18109" y="3147"/>
                  </a:cubicBezTo>
                  <a:cubicBezTo>
                    <a:pt x="17947" y="3162"/>
                    <a:pt x="17788" y="3200"/>
                    <a:pt x="17626" y="3209"/>
                  </a:cubicBezTo>
                  <a:cubicBezTo>
                    <a:pt x="17431" y="3221"/>
                    <a:pt x="17236" y="3190"/>
                    <a:pt x="17043" y="3216"/>
                  </a:cubicBezTo>
                  <a:cubicBezTo>
                    <a:pt x="16892" y="3236"/>
                    <a:pt x="16747" y="3289"/>
                    <a:pt x="16601" y="3337"/>
                  </a:cubicBezTo>
                  <a:cubicBezTo>
                    <a:pt x="16209" y="3466"/>
                    <a:pt x="15804" y="3551"/>
                    <a:pt x="15394" y="3593"/>
                  </a:cubicBezTo>
                  <a:cubicBezTo>
                    <a:pt x="15098" y="3623"/>
                    <a:pt x="15082" y="3671"/>
                    <a:pt x="14886" y="3882"/>
                  </a:cubicBezTo>
                  <a:cubicBezTo>
                    <a:pt x="14773" y="4003"/>
                    <a:pt x="14578" y="4218"/>
                    <a:pt x="14404" y="4240"/>
                  </a:cubicBezTo>
                  <a:cubicBezTo>
                    <a:pt x="14245" y="4258"/>
                    <a:pt x="14038" y="4118"/>
                    <a:pt x="13897" y="4060"/>
                  </a:cubicBezTo>
                  <a:cubicBezTo>
                    <a:pt x="13458" y="3877"/>
                    <a:pt x="13033" y="3665"/>
                    <a:pt x="12594" y="348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8"/>
            <p:cNvSpPr/>
            <p:nvPr/>
          </p:nvSpPr>
          <p:spPr>
            <a:xfrm>
              <a:off x="7038675" y="4056225"/>
              <a:ext cx="649375" cy="226025"/>
            </a:xfrm>
            <a:custGeom>
              <a:rect b="b" l="l" r="r" t="t"/>
              <a:pathLst>
                <a:path extrusionOk="0" h="9041" w="25975">
                  <a:moveTo>
                    <a:pt x="5920" y="3276"/>
                  </a:moveTo>
                  <a:cubicBezTo>
                    <a:pt x="5969" y="3370"/>
                    <a:pt x="6059" y="3460"/>
                    <a:pt x="6176" y="3545"/>
                  </a:cubicBezTo>
                  <a:cubicBezTo>
                    <a:pt x="6925" y="3437"/>
                    <a:pt x="7975" y="3199"/>
                    <a:pt x="9181" y="3106"/>
                  </a:cubicBezTo>
                  <a:cubicBezTo>
                    <a:pt x="10412" y="3011"/>
                    <a:pt x="11805" y="3070"/>
                    <a:pt x="13173" y="3125"/>
                  </a:cubicBezTo>
                  <a:cubicBezTo>
                    <a:pt x="14541" y="3181"/>
                    <a:pt x="15882" y="3233"/>
                    <a:pt x="16611" y="3281"/>
                  </a:cubicBezTo>
                  <a:cubicBezTo>
                    <a:pt x="17340" y="3331"/>
                    <a:pt x="17458" y="3376"/>
                    <a:pt x="17519" y="3458"/>
                  </a:cubicBezTo>
                  <a:cubicBezTo>
                    <a:pt x="17581" y="3539"/>
                    <a:pt x="17587" y="3656"/>
                    <a:pt x="17302" y="3691"/>
                  </a:cubicBezTo>
                  <a:cubicBezTo>
                    <a:pt x="17015" y="3728"/>
                    <a:pt x="16435" y="3682"/>
                    <a:pt x="16397" y="3666"/>
                  </a:cubicBezTo>
                  <a:cubicBezTo>
                    <a:pt x="16357" y="3649"/>
                    <a:pt x="16859" y="3662"/>
                    <a:pt x="17031" y="3701"/>
                  </a:cubicBezTo>
                  <a:cubicBezTo>
                    <a:pt x="17204" y="3741"/>
                    <a:pt x="17048" y="3805"/>
                    <a:pt x="16432" y="3910"/>
                  </a:cubicBezTo>
                  <a:cubicBezTo>
                    <a:pt x="15816" y="4014"/>
                    <a:pt x="14742" y="4157"/>
                    <a:pt x="13980" y="4320"/>
                  </a:cubicBezTo>
                  <a:cubicBezTo>
                    <a:pt x="13636" y="4395"/>
                    <a:pt x="13354" y="4472"/>
                    <a:pt x="13154" y="4547"/>
                  </a:cubicBezTo>
                  <a:lnTo>
                    <a:pt x="13205" y="4614"/>
                  </a:lnTo>
                  <a:cubicBezTo>
                    <a:pt x="13297" y="4733"/>
                    <a:pt x="13432" y="4865"/>
                    <a:pt x="13571" y="4989"/>
                  </a:cubicBezTo>
                  <a:cubicBezTo>
                    <a:pt x="13752" y="4994"/>
                    <a:pt x="13962" y="4991"/>
                    <a:pt x="14192" y="4975"/>
                  </a:cubicBezTo>
                  <a:cubicBezTo>
                    <a:pt x="14982" y="4919"/>
                    <a:pt x="16025" y="4717"/>
                    <a:pt x="17321" y="4596"/>
                  </a:cubicBezTo>
                  <a:cubicBezTo>
                    <a:pt x="18617" y="4477"/>
                    <a:pt x="20167" y="4438"/>
                    <a:pt x="21328" y="4438"/>
                  </a:cubicBezTo>
                  <a:cubicBezTo>
                    <a:pt x="22491" y="4438"/>
                    <a:pt x="23267" y="4477"/>
                    <a:pt x="23709" y="4519"/>
                  </a:cubicBezTo>
                  <a:cubicBezTo>
                    <a:pt x="24152" y="4561"/>
                    <a:pt x="24262" y="4607"/>
                    <a:pt x="24217" y="4685"/>
                  </a:cubicBezTo>
                  <a:cubicBezTo>
                    <a:pt x="24172" y="4763"/>
                    <a:pt x="23969" y="4873"/>
                    <a:pt x="23732" y="5023"/>
                  </a:cubicBezTo>
                  <a:cubicBezTo>
                    <a:pt x="23494" y="5173"/>
                    <a:pt x="23221" y="5362"/>
                    <a:pt x="22743" y="5717"/>
                  </a:cubicBezTo>
                  <a:cubicBezTo>
                    <a:pt x="22390" y="5978"/>
                    <a:pt x="21926" y="6329"/>
                    <a:pt x="21554" y="6724"/>
                  </a:cubicBezTo>
                  <a:lnTo>
                    <a:pt x="21859" y="6724"/>
                  </a:lnTo>
                  <a:lnTo>
                    <a:pt x="21672" y="7378"/>
                  </a:lnTo>
                  <a:cubicBezTo>
                    <a:pt x="21593" y="7661"/>
                    <a:pt x="21202" y="8612"/>
                    <a:pt x="21332" y="9041"/>
                  </a:cubicBezTo>
                  <a:cubicBezTo>
                    <a:pt x="21389" y="9004"/>
                    <a:pt x="21450" y="8949"/>
                    <a:pt x="21515" y="8878"/>
                  </a:cubicBezTo>
                  <a:cubicBezTo>
                    <a:pt x="21859" y="8494"/>
                    <a:pt x="22296" y="7588"/>
                    <a:pt x="23022" y="6850"/>
                  </a:cubicBezTo>
                  <a:cubicBezTo>
                    <a:pt x="23748" y="6111"/>
                    <a:pt x="24764" y="5537"/>
                    <a:pt x="25321" y="5239"/>
                  </a:cubicBezTo>
                  <a:cubicBezTo>
                    <a:pt x="25877" y="4939"/>
                    <a:pt x="25975" y="4912"/>
                    <a:pt x="25779" y="4756"/>
                  </a:cubicBezTo>
                  <a:cubicBezTo>
                    <a:pt x="25585" y="4600"/>
                    <a:pt x="25096" y="4313"/>
                    <a:pt x="24555" y="4070"/>
                  </a:cubicBezTo>
                  <a:cubicBezTo>
                    <a:pt x="24015" y="3825"/>
                    <a:pt x="23422" y="3623"/>
                    <a:pt x="22579" y="3493"/>
                  </a:cubicBezTo>
                  <a:cubicBezTo>
                    <a:pt x="21736" y="3362"/>
                    <a:pt x="20642" y="3304"/>
                    <a:pt x="19148" y="3150"/>
                  </a:cubicBezTo>
                  <a:cubicBezTo>
                    <a:pt x="17652" y="2998"/>
                    <a:pt x="15758" y="2751"/>
                    <a:pt x="14023" y="2574"/>
                  </a:cubicBezTo>
                  <a:cubicBezTo>
                    <a:pt x="12287" y="2399"/>
                    <a:pt x="10711" y="2295"/>
                    <a:pt x="8530" y="1927"/>
                  </a:cubicBezTo>
                  <a:cubicBezTo>
                    <a:pt x="6347" y="1559"/>
                    <a:pt x="3561" y="928"/>
                    <a:pt x="1258" y="256"/>
                  </a:cubicBezTo>
                  <a:cubicBezTo>
                    <a:pt x="967" y="172"/>
                    <a:pt x="686" y="86"/>
                    <a:pt x="410" y="1"/>
                  </a:cubicBezTo>
                  <a:lnTo>
                    <a:pt x="119" y="439"/>
                  </a:lnTo>
                  <a:cubicBezTo>
                    <a:pt x="92" y="479"/>
                    <a:pt x="31" y="561"/>
                    <a:pt x="0" y="617"/>
                  </a:cubicBezTo>
                  <a:cubicBezTo>
                    <a:pt x="18" y="656"/>
                    <a:pt x="53" y="712"/>
                    <a:pt x="71" y="737"/>
                  </a:cubicBezTo>
                  <a:lnTo>
                    <a:pt x="89" y="764"/>
                  </a:lnTo>
                  <a:lnTo>
                    <a:pt x="103" y="793"/>
                  </a:lnTo>
                  <a:cubicBezTo>
                    <a:pt x="141" y="869"/>
                    <a:pt x="179" y="938"/>
                    <a:pt x="221" y="1004"/>
                  </a:cubicBezTo>
                  <a:cubicBezTo>
                    <a:pt x="1487" y="1280"/>
                    <a:pt x="2257" y="1393"/>
                    <a:pt x="3134" y="1506"/>
                  </a:cubicBezTo>
                  <a:cubicBezTo>
                    <a:pt x="4042" y="1625"/>
                    <a:pt x="5065" y="1741"/>
                    <a:pt x="5892" y="1901"/>
                  </a:cubicBezTo>
                  <a:cubicBezTo>
                    <a:pt x="6719" y="2061"/>
                    <a:pt x="7350" y="2263"/>
                    <a:pt x="7654" y="2422"/>
                  </a:cubicBezTo>
                  <a:cubicBezTo>
                    <a:pt x="7956" y="2582"/>
                    <a:pt x="7931" y="2698"/>
                    <a:pt x="7350" y="2884"/>
                  </a:cubicBezTo>
                  <a:cubicBezTo>
                    <a:pt x="6983" y="3002"/>
                    <a:pt x="6391" y="3148"/>
                    <a:pt x="5920" y="3276"/>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8"/>
            <p:cNvSpPr/>
            <p:nvPr/>
          </p:nvSpPr>
          <p:spPr>
            <a:xfrm>
              <a:off x="7348000" y="4023700"/>
              <a:ext cx="249450" cy="81175"/>
            </a:xfrm>
            <a:custGeom>
              <a:rect b="b" l="l" r="r" t="t"/>
              <a:pathLst>
                <a:path extrusionOk="0" h="3247" w="9978">
                  <a:moveTo>
                    <a:pt x="9977" y="3231"/>
                  </a:moveTo>
                  <a:cubicBezTo>
                    <a:pt x="9913" y="3172"/>
                    <a:pt x="9572" y="3247"/>
                    <a:pt x="9472" y="3229"/>
                  </a:cubicBezTo>
                  <a:cubicBezTo>
                    <a:pt x="9340" y="3206"/>
                    <a:pt x="9204" y="3146"/>
                    <a:pt x="9071" y="3118"/>
                  </a:cubicBezTo>
                  <a:cubicBezTo>
                    <a:pt x="8737" y="3049"/>
                    <a:pt x="8405" y="2975"/>
                    <a:pt x="8072" y="2901"/>
                  </a:cubicBezTo>
                  <a:cubicBezTo>
                    <a:pt x="7341" y="2739"/>
                    <a:pt x="6611" y="2573"/>
                    <a:pt x="5880" y="2411"/>
                  </a:cubicBezTo>
                  <a:cubicBezTo>
                    <a:pt x="4349" y="2072"/>
                    <a:pt x="3125" y="1825"/>
                    <a:pt x="2128" y="1544"/>
                  </a:cubicBezTo>
                  <a:cubicBezTo>
                    <a:pt x="1749" y="1438"/>
                    <a:pt x="1373" y="1318"/>
                    <a:pt x="1006" y="1176"/>
                  </a:cubicBezTo>
                  <a:cubicBezTo>
                    <a:pt x="656" y="1040"/>
                    <a:pt x="354" y="818"/>
                    <a:pt x="1" y="695"/>
                  </a:cubicBezTo>
                  <a:cubicBezTo>
                    <a:pt x="65" y="717"/>
                    <a:pt x="361" y="543"/>
                    <a:pt x="436" y="515"/>
                  </a:cubicBezTo>
                  <a:cubicBezTo>
                    <a:pt x="610" y="449"/>
                    <a:pt x="785" y="390"/>
                    <a:pt x="963" y="338"/>
                  </a:cubicBezTo>
                  <a:cubicBezTo>
                    <a:pt x="1306" y="238"/>
                    <a:pt x="1655" y="162"/>
                    <a:pt x="2008" y="110"/>
                  </a:cubicBezTo>
                  <a:cubicBezTo>
                    <a:pt x="2714" y="7"/>
                    <a:pt x="3435" y="1"/>
                    <a:pt x="4142" y="90"/>
                  </a:cubicBezTo>
                  <a:cubicBezTo>
                    <a:pt x="4850" y="178"/>
                    <a:pt x="5546" y="364"/>
                    <a:pt x="6202" y="643"/>
                  </a:cubicBezTo>
                  <a:cubicBezTo>
                    <a:pt x="6498" y="769"/>
                    <a:pt x="6688" y="905"/>
                    <a:pt x="6922" y="1110"/>
                  </a:cubicBezTo>
                  <a:cubicBezTo>
                    <a:pt x="7357" y="1497"/>
                    <a:pt x="7920" y="1745"/>
                    <a:pt x="8413" y="2047"/>
                  </a:cubicBezTo>
                  <a:cubicBezTo>
                    <a:pt x="8972" y="2389"/>
                    <a:pt x="9498" y="2786"/>
                    <a:pt x="9977" y="323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8"/>
            <p:cNvSpPr/>
            <p:nvPr/>
          </p:nvSpPr>
          <p:spPr>
            <a:xfrm>
              <a:off x="7228875" y="4024550"/>
              <a:ext cx="159800" cy="74400"/>
            </a:xfrm>
            <a:custGeom>
              <a:rect b="b" l="l" r="r" t="t"/>
              <a:pathLst>
                <a:path extrusionOk="0" h="2976" w="6392">
                  <a:moveTo>
                    <a:pt x="4259" y="920"/>
                  </a:moveTo>
                  <a:cubicBezTo>
                    <a:pt x="4693" y="1342"/>
                    <a:pt x="5122" y="1763"/>
                    <a:pt x="5461" y="2090"/>
                  </a:cubicBezTo>
                  <a:cubicBezTo>
                    <a:pt x="6080" y="2690"/>
                    <a:pt x="6392" y="2975"/>
                    <a:pt x="6144" y="2923"/>
                  </a:cubicBezTo>
                  <a:cubicBezTo>
                    <a:pt x="5897" y="2871"/>
                    <a:pt x="5089" y="2481"/>
                    <a:pt x="4243" y="2103"/>
                  </a:cubicBezTo>
                  <a:cubicBezTo>
                    <a:pt x="3396" y="1726"/>
                    <a:pt x="2511" y="1361"/>
                    <a:pt x="1781" y="1067"/>
                  </a:cubicBezTo>
                  <a:cubicBezTo>
                    <a:pt x="1124" y="803"/>
                    <a:pt x="593" y="598"/>
                    <a:pt x="11" y="325"/>
                  </a:cubicBezTo>
                  <a:cubicBezTo>
                    <a:pt x="6" y="237"/>
                    <a:pt x="0" y="83"/>
                    <a:pt x="20" y="6"/>
                  </a:cubicBezTo>
                  <a:cubicBezTo>
                    <a:pt x="58" y="1"/>
                    <a:pt x="114" y="3"/>
                    <a:pt x="140" y="5"/>
                  </a:cubicBezTo>
                  <a:lnTo>
                    <a:pt x="155" y="6"/>
                  </a:lnTo>
                  <a:cubicBezTo>
                    <a:pt x="872" y="40"/>
                    <a:pt x="1529" y="109"/>
                    <a:pt x="2198" y="379"/>
                  </a:cubicBezTo>
                  <a:cubicBezTo>
                    <a:pt x="2705" y="585"/>
                    <a:pt x="3188" y="832"/>
                    <a:pt x="3704" y="1032"/>
                  </a:cubicBezTo>
                  <a:lnTo>
                    <a:pt x="4078" y="1178"/>
                  </a:ln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8"/>
            <p:cNvSpPr/>
            <p:nvPr/>
          </p:nvSpPr>
          <p:spPr>
            <a:xfrm>
              <a:off x="7125050" y="4016125"/>
              <a:ext cx="111575" cy="51250"/>
            </a:xfrm>
            <a:custGeom>
              <a:rect b="b" l="l" r="r" t="t"/>
              <a:pathLst>
                <a:path extrusionOk="0" h="2050" w="4463">
                  <a:moveTo>
                    <a:pt x="3923" y="1375"/>
                  </a:moveTo>
                  <a:cubicBezTo>
                    <a:pt x="3987" y="1444"/>
                    <a:pt x="4046" y="1508"/>
                    <a:pt x="4098" y="1568"/>
                  </a:cubicBezTo>
                  <a:cubicBezTo>
                    <a:pt x="4398" y="1906"/>
                    <a:pt x="4463" y="2049"/>
                    <a:pt x="4130" y="1932"/>
                  </a:cubicBezTo>
                  <a:cubicBezTo>
                    <a:pt x="3799" y="1816"/>
                    <a:pt x="3069" y="1437"/>
                    <a:pt x="2424" y="1144"/>
                  </a:cubicBezTo>
                  <a:cubicBezTo>
                    <a:pt x="1780" y="851"/>
                    <a:pt x="1219" y="643"/>
                    <a:pt x="712" y="395"/>
                  </a:cubicBezTo>
                  <a:cubicBezTo>
                    <a:pt x="467" y="276"/>
                    <a:pt x="233" y="148"/>
                    <a:pt x="1" y="0"/>
                  </a:cubicBezTo>
                  <a:cubicBezTo>
                    <a:pt x="114" y="13"/>
                    <a:pt x="238" y="37"/>
                    <a:pt x="288" y="46"/>
                  </a:cubicBezTo>
                  <a:cubicBezTo>
                    <a:pt x="1019" y="182"/>
                    <a:pt x="1763" y="400"/>
                    <a:pt x="2455" y="673"/>
                  </a:cubicBezTo>
                  <a:cubicBezTo>
                    <a:pt x="2769" y="881"/>
                    <a:pt x="3146" y="1116"/>
                    <a:pt x="3495" y="1233"/>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8"/>
            <p:cNvSpPr/>
            <p:nvPr/>
          </p:nvSpPr>
          <p:spPr>
            <a:xfrm>
              <a:off x="6973975" y="3948225"/>
              <a:ext cx="150025" cy="102850"/>
            </a:xfrm>
            <a:custGeom>
              <a:rect b="b" l="l" r="r" t="t"/>
              <a:pathLst>
                <a:path extrusionOk="0" h="4114" w="6001">
                  <a:moveTo>
                    <a:pt x="5579" y="3276"/>
                  </a:moveTo>
                  <a:lnTo>
                    <a:pt x="5136" y="3054"/>
                  </a:lnTo>
                  <a:cubicBezTo>
                    <a:pt x="4886" y="2930"/>
                    <a:pt x="4666" y="2745"/>
                    <a:pt x="4426" y="2602"/>
                  </a:cubicBezTo>
                  <a:lnTo>
                    <a:pt x="4414" y="2593"/>
                  </a:lnTo>
                  <a:lnTo>
                    <a:pt x="4401" y="2586"/>
                  </a:lnTo>
                  <a:cubicBezTo>
                    <a:pt x="4100" y="2379"/>
                    <a:pt x="3795" y="2178"/>
                    <a:pt x="3469" y="2013"/>
                  </a:cubicBezTo>
                  <a:cubicBezTo>
                    <a:pt x="3121" y="1838"/>
                    <a:pt x="2754" y="1684"/>
                    <a:pt x="2402" y="1518"/>
                  </a:cubicBezTo>
                  <a:cubicBezTo>
                    <a:pt x="1796" y="1234"/>
                    <a:pt x="1287" y="895"/>
                    <a:pt x="751" y="501"/>
                  </a:cubicBezTo>
                  <a:cubicBezTo>
                    <a:pt x="530" y="340"/>
                    <a:pt x="266" y="135"/>
                    <a:pt x="1" y="1"/>
                  </a:cubicBezTo>
                  <a:cubicBezTo>
                    <a:pt x="172" y="374"/>
                    <a:pt x="350" y="735"/>
                    <a:pt x="543" y="1028"/>
                  </a:cubicBezTo>
                  <a:cubicBezTo>
                    <a:pt x="1038" y="1783"/>
                    <a:pt x="1623" y="2095"/>
                    <a:pt x="2366" y="2441"/>
                  </a:cubicBezTo>
                  <a:cubicBezTo>
                    <a:pt x="3109" y="2786"/>
                    <a:pt x="4007" y="3163"/>
                    <a:pt x="4730" y="3496"/>
                  </a:cubicBezTo>
                  <a:cubicBezTo>
                    <a:pt x="5453" y="3827"/>
                    <a:pt x="6000" y="4114"/>
                    <a:pt x="6000" y="3939"/>
                  </a:cubicBezTo>
                  <a:cubicBezTo>
                    <a:pt x="5999" y="3838"/>
                    <a:pt x="5821" y="3587"/>
                    <a:pt x="5579" y="3276"/>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8"/>
            <p:cNvSpPr/>
            <p:nvPr/>
          </p:nvSpPr>
          <p:spPr>
            <a:xfrm>
              <a:off x="6946925" y="3933125"/>
              <a:ext cx="754300" cy="367150"/>
            </a:xfrm>
            <a:custGeom>
              <a:rect b="b" l="l" r="r" t="t"/>
              <a:pathLst>
                <a:path extrusionOk="0" h="14686" w="30172">
                  <a:moveTo>
                    <a:pt x="1025" y="743"/>
                  </a:moveTo>
                  <a:cubicBezTo>
                    <a:pt x="1120" y="793"/>
                    <a:pt x="1311" y="934"/>
                    <a:pt x="1456" y="1033"/>
                  </a:cubicBezTo>
                  <a:cubicBezTo>
                    <a:pt x="2661" y="2093"/>
                    <a:pt x="3189" y="2138"/>
                    <a:pt x="4589" y="2816"/>
                  </a:cubicBezTo>
                  <a:cubicBezTo>
                    <a:pt x="5313" y="3153"/>
                    <a:pt x="6514" y="3972"/>
                    <a:pt x="6996" y="4599"/>
                  </a:cubicBezTo>
                  <a:lnTo>
                    <a:pt x="7623" y="5368"/>
                  </a:lnTo>
                  <a:cubicBezTo>
                    <a:pt x="7432" y="5318"/>
                    <a:pt x="7091" y="5127"/>
                    <a:pt x="6514" y="5032"/>
                  </a:cubicBezTo>
                  <a:cubicBezTo>
                    <a:pt x="5454" y="4836"/>
                    <a:pt x="4299" y="4886"/>
                    <a:pt x="3189" y="4163"/>
                  </a:cubicBezTo>
                  <a:cubicBezTo>
                    <a:pt x="1889" y="3440"/>
                    <a:pt x="1265" y="2670"/>
                    <a:pt x="1025" y="743"/>
                  </a:cubicBezTo>
                  <a:close/>
                  <a:moveTo>
                    <a:pt x="7190" y="3440"/>
                  </a:moveTo>
                  <a:cubicBezTo>
                    <a:pt x="8155" y="3489"/>
                    <a:pt x="9838" y="4116"/>
                    <a:pt x="10515" y="4549"/>
                  </a:cubicBezTo>
                  <a:cubicBezTo>
                    <a:pt x="10657" y="4644"/>
                    <a:pt x="10899" y="4935"/>
                    <a:pt x="11043" y="5127"/>
                  </a:cubicBezTo>
                  <a:cubicBezTo>
                    <a:pt x="11717" y="5754"/>
                    <a:pt x="12103" y="6041"/>
                    <a:pt x="12826" y="6618"/>
                  </a:cubicBezTo>
                  <a:cubicBezTo>
                    <a:pt x="12724" y="6624"/>
                    <a:pt x="12622" y="6627"/>
                    <a:pt x="12520" y="6627"/>
                  </a:cubicBezTo>
                  <a:cubicBezTo>
                    <a:pt x="10865" y="6627"/>
                    <a:pt x="9050" y="5878"/>
                    <a:pt x="8009" y="4790"/>
                  </a:cubicBezTo>
                  <a:cubicBezTo>
                    <a:pt x="7768" y="4599"/>
                    <a:pt x="7237" y="3875"/>
                    <a:pt x="7190" y="3440"/>
                  </a:cubicBezTo>
                  <a:close/>
                  <a:moveTo>
                    <a:pt x="11575" y="3827"/>
                  </a:moveTo>
                  <a:lnTo>
                    <a:pt x="11575" y="3827"/>
                  </a:lnTo>
                  <a:cubicBezTo>
                    <a:pt x="13163" y="3922"/>
                    <a:pt x="14223" y="4403"/>
                    <a:pt x="15381" y="5032"/>
                  </a:cubicBezTo>
                  <a:cubicBezTo>
                    <a:pt x="15669" y="5222"/>
                    <a:pt x="15909" y="5368"/>
                    <a:pt x="16150" y="5513"/>
                  </a:cubicBezTo>
                  <a:cubicBezTo>
                    <a:pt x="16342" y="5704"/>
                    <a:pt x="16537" y="5900"/>
                    <a:pt x="16777" y="6090"/>
                  </a:cubicBezTo>
                  <a:lnTo>
                    <a:pt x="17837" y="6860"/>
                  </a:lnTo>
                  <a:cubicBezTo>
                    <a:pt x="17883" y="6909"/>
                    <a:pt x="18029" y="7101"/>
                    <a:pt x="18079" y="7150"/>
                  </a:cubicBezTo>
                  <a:cubicBezTo>
                    <a:pt x="17643" y="7150"/>
                    <a:pt x="16487" y="6909"/>
                    <a:pt x="15959" y="6814"/>
                  </a:cubicBezTo>
                  <a:cubicBezTo>
                    <a:pt x="15282" y="6719"/>
                    <a:pt x="14609" y="6618"/>
                    <a:pt x="14032" y="6331"/>
                  </a:cubicBezTo>
                  <a:cubicBezTo>
                    <a:pt x="13163" y="5995"/>
                    <a:pt x="11767" y="4886"/>
                    <a:pt x="11575" y="3827"/>
                  </a:cubicBezTo>
                  <a:close/>
                  <a:moveTo>
                    <a:pt x="4012" y="5754"/>
                  </a:moveTo>
                  <a:cubicBezTo>
                    <a:pt x="6996" y="5754"/>
                    <a:pt x="8733" y="6187"/>
                    <a:pt x="11043" y="7296"/>
                  </a:cubicBezTo>
                  <a:cubicBezTo>
                    <a:pt x="10657" y="7487"/>
                    <a:pt x="9597" y="7682"/>
                    <a:pt x="9115" y="7728"/>
                  </a:cubicBezTo>
                  <a:cubicBezTo>
                    <a:pt x="9006" y="7732"/>
                    <a:pt x="8897" y="7734"/>
                    <a:pt x="8786" y="7734"/>
                  </a:cubicBezTo>
                  <a:cubicBezTo>
                    <a:pt x="7569" y="7734"/>
                    <a:pt x="6234" y="7480"/>
                    <a:pt x="5263" y="6860"/>
                  </a:cubicBezTo>
                  <a:cubicBezTo>
                    <a:pt x="4781" y="6618"/>
                    <a:pt x="4249" y="6140"/>
                    <a:pt x="4012" y="5754"/>
                  </a:cubicBezTo>
                  <a:close/>
                  <a:moveTo>
                    <a:pt x="18647" y="4268"/>
                  </a:moveTo>
                  <a:cubicBezTo>
                    <a:pt x="20161" y="4268"/>
                    <a:pt x="22164" y="4573"/>
                    <a:pt x="24024" y="5821"/>
                  </a:cubicBezTo>
                  <a:cubicBezTo>
                    <a:pt x="24186" y="5963"/>
                    <a:pt x="24342" y="6088"/>
                    <a:pt x="24484" y="6194"/>
                  </a:cubicBezTo>
                  <a:cubicBezTo>
                    <a:pt x="25044" y="6844"/>
                    <a:pt x="25816" y="7517"/>
                    <a:pt x="26585" y="8118"/>
                  </a:cubicBezTo>
                  <a:cubicBezTo>
                    <a:pt x="26232" y="8020"/>
                    <a:pt x="25843" y="7895"/>
                    <a:pt x="25450" y="7824"/>
                  </a:cubicBezTo>
                  <a:cubicBezTo>
                    <a:pt x="24918" y="7728"/>
                    <a:pt x="24390" y="7777"/>
                    <a:pt x="23858" y="7682"/>
                  </a:cubicBezTo>
                  <a:cubicBezTo>
                    <a:pt x="22030" y="7391"/>
                    <a:pt x="19667" y="7101"/>
                    <a:pt x="18174" y="6187"/>
                  </a:cubicBezTo>
                  <a:cubicBezTo>
                    <a:pt x="17501" y="5800"/>
                    <a:pt x="16536" y="5077"/>
                    <a:pt x="16200" y="4549"/>
                  </a:cubicBezTo>
                  <a:cubicBezTo>
                    <a:pt x="16200" y="4549"/>
                    <a:pt x="16498" y="4468"/>
                    <a:pt x="17001" y="4389"/>
                  </a:cubicBezTo>
                  <a:cubicBezTo>
                    <a:pt x="17422" y="4326"/>
                    <a:pt x="17988" y="4268"/>
                    <a:pt x="18647" y="4268"/>
                  </a:cubicBezTo>
                  <a:close/>
                  <a:moveTo>
                    <a:pt x="14658" y="7554"/>
                  </a:moveTo>
                  <a:cubicBezTo>
                    <a:pt x="15685" y="7554"/>
                    <a:pt x="16753" y="7693"/>
                    <a:pt x="18079" y="7920"/>
                  </a:cubicBezTo>
                  <a:cubicBezTo>
                    <a:pt x="18993" y="8064"/>
                    <a:pt x="19861" y="8114"/>
                    <a:pt x="20776" y="8260"/>
                  </a:cubicBezTo>
                  <a:cubicBezTo>
                    <a:pt x="20630" y="8355"/>
                    <a:pt x="20439" y="8402"/>
                    <a:pt x="20248" y="8451"/>
                  </a:cubicBezTo>
                  <a:lnTo>
                    <a:pt x="18366" y="8837"/>
                  </a:lnTo>
                  <a:cubicBezTo>
                    <a:pt x="17566" y="9036"/>
                    <a:pt x="15681" y="9145"/>
                    <a:pt x="14197" y="9145"/>
                  </a:cubicBezTo>
                  <a:cubicBezTo>
                    <a:pt x="13537" y="9145"/>
                    <a:pt x="12956" y="9123"/>
                    <a:pt x="12586" y="9079"/>
                  </a:cubicBezTo>
                  <a:cubicBezTo>
                    <a:pt x="12058" y="9029"/>
                    <a:pt x="10562" y="8693"/>
                    <a:pt x="10274" y="8402"/>
                  </a:cubicBezTo>
                  <a:cubicBezTo>
                    <a:pt x="12004" y="7798"/>
                    <a:pt x="13296" y="7554"/>
                    <a:pt x="14658" y="7554"/>
                  </a:cubicBezTo>
                  <a:close/>
                  <a:moveTo>
                    <a:pt x="23087" y="3055"/>
                  </a:moveTo>
                  <a:lnTo>
                    <a:pt x="23087" y="3055"/>
                  </a:lnTo>
                  <a:cubicBezTo>
                    <a:pt x="28223" y="3870"/>
                    <a:pt x="29197" y="7603"/>
                    <a:pt x="29369" y="9340"/>
                  </a:cubicBezTo>
                  <a:cubicBezTo>
                    <a:pt x="28903" y="9120"/>
                    <a:pt x="28468" y="8840"/>
                    <a:pt x="28077" y="8505"/>
                  </a:cubicBezTo>
                  <a:cubicBezTo>
                    <a:pt x="26105" y="6429"/>
                    <a:pt x="24037" y="5237"/>
                    <a:pt x="23804" y="5133"/>
                  </a:cubicBezTo>
                  <a:cubicBezTo>
                    <a:pt x="23168" y="4054"/>
                    <a:pt x="23087" y="3055"/>
                    <a:pt x="23087" y="3055"/>
                  </a:cubicBezTo>
                  <a:close/>
                  <a:moveTo>
                    <a:pt x="24134" y="8464"/>
                  </a:moveTo>
                  <a:cubicBezTo>
                    <a:pt x="24962" y="8464"/>
                    <a:pt x="25776" y="8596"/>
                    <a:pt x="26606" y="8883"/>
                  </a:cubicBezTo>
                  <a:cubicBezTo>
                    <a:pt x="27039" y="9029"/>
                    <a:pt x="27424" y="9223"/>
                    <a:pt x="27810" y="9319"/>
                  </a:cubicBezTo>
                  <a:cubicBezTo>
                    <a:pt x="27810" y="9365"/>
                    <a:pt x="27761" y="9365"/>
                    <a:pt x="27761" y="9365"/>
                  </a:cubicBezTo>
                  <a:cubicBezTo>
                    <a:pt x="27375" y="9560"/>
                    <a:pt x="27280" y="9461"/>
                    <a:pt x="26556" y="9896"/>
                  </a:cubicBezTo>
                  <a:cubicBezTo>
                    <a:pt x="26123" y="10184"/>
                    <a:pt x="25882" y="10425"/>
                    <a:pt x="25642" y="10861"/>
                  </a:cubicBezTo>
                  <a:cubicBezTo>
                    <a:pt x="25160" y="11485"/>
                    <a:pt x="25546" y="11294"/>
                    <a:pt x="24437" y="11485"/>
                  </a:cubicBezTo>
                  <a:cubicBezTo>
                    <a:pt x="23736" y="11628"/>
                    <a:pt x="23091" y="11699"/>
                    <a:pt x="22477" y="11699"/>
                  </a:cubicBezTo>
                  <a:cubicBezTo>
                    <a:pt x="21022" y="11699"/>
                    <a:pt x="19743" y="11302"/>
                    <a:pt x="18320" y="10525"/>
                  </a:cubicBezTo>
                  <a:cubicBezTo>
                    <a:pt x="17547" y="10139"/>
                    <a:pt x="17693" y="10089"/>
                    <a:pt x="17210" y="9751"/>
                  </a:cubicBezTo>
                  <a:cubicBezTo>
                    <a:pt x="17312" y="9743"/>
                    <a:pt x="17402" y="9740"/>
                    <a:pt x="17482" y="9740"/>
                  </a:cubicBezTo>
                  <a:cubicBezTo>
                    <a:pt x="17685" y="9740"/>
                    <a:pt x="17833" y="9759"/>
                    <a:pt x="17992" y="9759"/>
                  </a:cubicBezTo>
                  <a:cubicBezTo>
                    <a:pt x="18159" y="9759"/>
                    <a:pt x="18339" y="9738"/>
                    <a:pt x="18607" y="9656"/>
                  </a:cubicBezTo>
                  <a:cubicBezTo>
                    <a:pt x="19957" y="9320"/>
                    <a:pt x="20921" y="8933"/>
                    <a:pt x="22413" y="8642"/>
                  </a:cubicBezTo>
                  <a:cubicBezTo>
                    <a:pt x="22999" y="8526"/>
                    <a:pt x="23570" y="8464"/>
                    <a:pt x="24134" y="8464"/>
                  </a:cubicBezTo>
                  <a:close/>
                  <a:moveTo>
                    <a:pt x="28763" y="9936"/>
                  </a:moveTo>
                  <a:cubicBezTo>
                    <a:pt x="29115" y="9936"/>
                    <a:pt x="29141" y="10104"/>
                    <a:pt x="29398" y="10234"/>
                  </a:cubicBezTo>
                  <a:cubicBezTo>
                    <a:pt x="29303" y="11871"/>
                    <a:pt x="28099" y="13317"/>
                    <a:pt x="26797" y="13750"/>
                  </a:cubicBezTo>
                  <a:cubicBezTo>
                    <a:pt x="26510" y="13800"/>
                    <a:pt x="26269" y="13895"/>
                    <a:pt x="25979" y="13944"/>
                  </a:cubicBezTo>
                  <a:cubicBezTo>
                    <a:pt x="25818" y="13990"/>
                    <a:pt x="25658" y="14047"/>
                    <a:pt x="25534" y="14047"/>
                  </a:cubicBezTo>
                  <a:cubicBezTo>
                    <a:pt x="25398" y="14047"/>
                    <a:pt x="25306" y="13978"/>
                    <a:pt x="25306" y="13750"/>
                  </a:cubicBezTo>
                  <a:cubicBezTo>
                    <a:pt x="25306" y="13509"/>
                    <a:pt x="25642" y="12403"/>
                    <a:pt x="25737" y="12162"/>
                  </a:cubicBezTo>
                  <a:cubicBezTo>
                    <a:pt x="26315" y="10908"/>
                    <a:pt x="27233" y="10139"/>
                    <a:pt x="28629" y="9943"/>
                  </a:cubicBezTo>
                  <a:cubicBezTo>
                    <a:pt x="28679" y="9938"/>
                    <a:pt x="28723" y="9936"/>
                    <a:pt x="28763" y="9936"/>
                  </a:cubicBezTo>
                  <a:close/>
                  <a:moveTo>
                    <a:pt x="927" y="1"/>
                  </a:moveTo>
                  <a:cubicBezTo>
                    <a:pt x="0" y="1"/>
                    <a:pt x="889" y="2783"/>
                    <a:pt x="1120" y="3153"/>
                  </a:cubicBezTo>
                  <a:cubicBezTo>
                    <a:pt x="1407" y="3681"/>
                    <a:pt x="1697" y="3972"/>
                    <a:pt x="2130" y="4258"/>
                  </a:cubicBezTo>
                  <a:cubicBezTo>
                    <a:pt x="2421" y="4500"/>
                    <a:pt x="2999" y="4935"/>
                    <a:pt x="3430" y="5077"/>
                  </a:cubicBezTo>
                  <a:cubicBezTo>
                    <a:pt x="3240" y="5368"/>
                    <a:pt x="3094" y="5513"/>
                    <a:pt x="3385" y="5946"/>
                  </a:cubicBezTo>
                  <a:cubicBezTo>
                    <a:pt x="3531" y="6236"/>
                    <a:pt x="3671" y="6427"/>
                    <a:pt x="3867" y="6618"/>
                  </a:cubicBezTo>
                  <a:cubicBezTo>
                    <a:pt x="4249" y="6959"/>
                    <a:pt x="4686" y="7342"/>
                    <a:pt x="5214" y="7633"/>
                  </a:cubicBezTo>
                  <a:cubicBezTo>
                    <a:pt x="6273" y="8161"/>
                    <a:pt x="7815" y="8355"/>
                    <a:pt x="9166" y="8355"/>
                  </a:cubicBezTo>
                  <a:cubicBezTo>
                    <a:pt x="9502" y="9174"/>
                    <a:pt x="11334" y="9656"/>
                    <a:pt x="12198" y="9801"/>
                  </a:cubicBezTo>
                  <a:cubicBezTo>
                    <a:pt x="12597" y="9852"/>
                    <a:pt x="12991" y="9869"/>
                    <a:pt x="13382" y="9869"/>
                  </a:cubicBezTo>
                  <a:cubicBezTo>
                    <a:pt x="14145" y="9869"/>
                    <a:pt x="14895" y="9805"/>
                    <a:pt x="15631" y="9805"/>
                  </a:cubicBezTo>
                  <a:cubicBezTo>
                    <a:pt x="15935" y="9805"/>
                    <a:pt x="16238" y="9816"/>
                    <a:pt x="16537" y="9847"/>
                  </a:cubicBezTo>
                  <a:cubicBezTo>
                    <a:pt x="16537" y="9847"/>
                    <a:pt x="17451" y="11053"/>
                    <a:pt x="19957" y="12016"/>
                  </a:cubicBezTo>
                  <a:cubicBezTo>
                    <a:pt x="20776" y="12353"/>
                    <a:pt x="21403" y="12402"/>
                    <a:pt x="22367" y="12402"/>
                  </a:cubicBezTo>
                  <a:cubicBezTo>
                    <a:pt x="23860" y="12402"/>
                    <a:pt x="24246" y="12161"/>
                    <a:pt x="24918" y="12161"/>
                  </a:cubicBezTo>
                  <a:cubicBezTo>
                    <a:pt x="24728" y="12835"/>
                    <a:pt x="24150" y="14085"/>
                    <a:pt x="24918" y="14568"/>
                  </a:cubicBezTo>
                  <a:cubicBezTo>
                    <a:pt x="25037" y="14652"/>
                    <a:pt x="25226" y="14686"/>
                    <a:pt x="25451" y="14686"/>
                  </a:cubicBezTo>
                  <a:cubicBezTo>
                    <a:pt x="26138" y="14686"/>
                    <a:pt x="27157" y="14367"/>
                    <a:pt x="27521" y="14186"/>
                  </a:cubicBezTo>
                  <a:cubicBezTo>
                    <a:pt x="28868" y="13512"/>
                    <a:pt x="30114" y="12123"/>
                    <a:pt x="30172" y="10489"/>
                  </a:cubicBezTo>
                  <a:cubicBezTo>
                    <a:pt x="29482" y="3319"/>
                    <a:pt x="25044" y="2541"/>
                    <a:pt x="23149" y="2541"/>
                  </a:cubicBezTo>
                  <a:cubicBezTo>
                    <a:pt x="22624" y="2541"/>
                    <a:pt x="22295" y="2600"/>
                    <a:pt x="22295" y="2600"/>
                  </a:cubicBezTo>
                  <a:cubicBezTo>
                    <a:pt x="22306" y="3297"/>
                    <a:pt x="22536" y="3916"/>
                    <a:pt x="22857" y="4450"/>
                  </a:cubicBezTo>
                  <a:cubicBezTo>
                    <a:pt x="21854" y="3822"/>
                    <a:pt x="20526" y="3316"/>
                    <a:pt x="18849" y="3316"/>
                  </a:cubicBezTo>
                  <a:cubicBezTo>
                    <a:pt x="17881" y="3316"/>
                    <a:pt x="16796" y="3484"/>
                    <a:pt x="15590" y="3897"/>
                  </a:cubicBezTo>
                  <a:lnTo>
                    <a:pt x="15594" y="3900"/>
                  </a:lnTo>
                  <a:cubicBezTo>
                    <a:pt x="15464" y="3926"/>
                    <a:pt x="15381" y="4003"/>
                    <a:pt x="15236" y="4213"/>
                  </a:cubicBezTo>
                  <a:cubicBezTo>
                    <a:pt x="13741" y="3635"/>
                    <a:pt x="13549" y="3248"/>
                    <a:pt x="11526" y="3153"/>
                  </a:cubicBezTo>
                  <a:cubicBezTo>
                    <a:pt x="11489" y="3150"/>
                    <a:pt x="11455" y="3148"/>
                    <a:pt x="11422" y="3148"/>
                  </a:cubicBezTo>
                  <a:cubicBezTo>
                    <a:pt x="10888" y="3148"/>
                    <a:pt x="10805" y="3522"/>
                    <a:pt x="10852" y="4067"/>
                  </a:cubicBezTo>
                  <a:cubicBezTo>
                    <a:pt x="10562" y="3972"/>
                    <a:pt x="10175" y="3730"/>
                    <a:pt x="9888" y="3536"/>
                  </a:cubicBezTo>
                  <a:cubicBezTo>
                    <a:pt x="9166" y="3248"/>
                    <a:pt x="8347" y="3007"/>
                    <a:pt x="7574" y="2862"/>
                  </a:cubicBezTo>
                  <a:cubicBezTo>
                    <a:pt x="7384" y="2828"/>
                    <a:pt x="7213" y="2800"/>
                    <a:pt x="7065" y="2800"/>
                  </a:cubicBezTo>
                  <a:cubicBezTo>
                    <a:pt x="6800" y="2800"/>
                    <a:pt x="6607" y="2890"/>
                    <a:pt x="6514" y="3198"/>
                  </a:cubicBezTo>
                  <a:cubicBezTo>
                    <a:pt x="6322" y="3103"/>
                    <a:pt x="6082" y="2911"/>
                    <a:pt x="5841" y="2767"/>
                  </a:cubicBezTo>
                  <a:cubicBezTo>
                    <a:pt x="4926" y="2138"/>
                    <a:pt x="4781" y="2138"/>
                    <a:pt x="3770" y="1657"/>
                  </a:cubicBezTo>
                  <a:cubicBezTo>
                    <a:pt x="2421" y="1033"/>
                    <a:pt x="1843" y="261"/>
                    <a:pt x="1070" y="20"/>
                  </a:cubicBezTo>
                  <a:cubicBezTo>
                    <a:pt x="1018" y="7"/>
                    <a:pt x="971" y="1"/>
                    <a:pt x="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8"/>
            <p:cNvSpPr/>
            <p:nvPr/>
          </p:nvSpPr>
          <p:spPr>
            <a:xfrm>
              <a:off x="7877650" y="3946800"/>
              <a:ext cx="719250" cy="342050"/>
            </a:xfrm>
            <a:custGeom>
              <a:rect b="b" l="l" r="r" t="t"/>
              <a:pathLst>
                <a:path extrusionOk="0" h="13682" w="28770">
                  <a:moveTo>
                    <a:pt x="14873" y="4061"/>
                  </a:moveTo>
                  <a:cubicBezTo>
                    <a:pt x="14732" y="4119"/>
                    <a:pt x="14525" y="4260"/>
                    <a:pt x="14366" y="4241"/>
                  </a:cubicBezTo>
                  <a:cubicBezTo>
                    <a:pt x="14192" y="4220"/>
                    <a:pt x="13997" y="4003"/>
                    <a:pt x="13884" y="3883"/>
                  </a:cubicBezTo>
                  <a:cubicBezTo>
                    <a:pt x="13688" y="3672"/>
                    <a:pt x="13672" y="3624"/>
                    <a:pt x="13376" y="3595"/>
                  </a:cubicBezTo>
                  <a:cubicBezTo>
                    <a:pt x="12966" y="3553"/>
                    <a:pt x="12561" y="3466"/>
                    <a:pt x="12169" y="3338"/>
                  </a:cubicBezTo>
                  <a:cubicBezTo>
                    <a:pt x="12023" y="3290"/>
                    <a:pt x="11878" y="3237"/>
                    <a:pt x="11727" y="3216"/>
                  </a:cubicBezTo>
                  <a:cubicBezTo>
                    <a:pt x="11534" y="3191"/>
                    <a:pt x="11338" y="3221"/>
                    <a:pt x="11144" y="3211"/>
                  </a:cubicBezTo>
                  <a:cubicBezTo>
                    <a:pt x="10982" y="3202"/>
                    <a:pt x="10823" y="3164"/>
                    <a:pt x="10661" y="3149"/>
                  </a:cubicBezTo>
                  <a:cubicBezTo>
                    <a:pt x="10349" y="3119"/>
                    <a:pt x="10037" y="3172"/>
                    <a:pt x="9729" y="3224"/>
                  </a:cubicBezTo>
                  <a:cubicBezTo>
                    <a:pt x="9381" y="3284"/>
                    <a:pt x="9033" y="3343"/>
                    <a:pt x="8693" y="3436"/>
                  </a:cubicBezTo>
                  <a:cubicBezTo>
                    <a:pt x="7846" y="3666"/>
                    <a:pt x="7068" y="4092"/>
                    <a:pt x="6300" y="4515"/>
                  </a:cubicBezTo>
                  <a:cubicBezTo>
                    <a:pt x="6248" y="4468"/>
                    <a:pt x="6304" y="4388"/>
                    <a:pt x="6341" y="4328"/>
                  </a:cubicBezTo>
                  <a:cubicBezTo>
                    <a:pt x="6377" y="4269"/>
                    <a:pt x="6334" y="4152"/>
                    <a:pt x="6278" y="4194"/>
                  </a:cubicBezTo>
                  <a:cubicBezTo>
                    <a:pt x="6327" y="4014"/>
                    <a:pt x="7031" y="2411"/>
                    <a:pt x="6847" y="2335"/>
                  </a:cubicBezTo>
                  <a:cubicBezTo>
                    <a:pt x="6347" y="2127"/>
                    <a:pt x="5776" y="2159"/>
                    <a:pt x="5254" y="2304"/>
                  </a:cubicBezTo>
                  <a:cubicBezTo>
                    <a:pt x="4325" y="2560"/>
                    <a:pt x="3529" y="3148"/>
                    <a:pt x="2756" y="3723"/>
                  </a:cubicBezTo>
                  <a:cubicBezTo>
                    <a:pt x="2236" y="4109"/>
                    <a:pt x="1713" y="4498"/>
                    <a:pt x="1296" y="4991"/>
                  </a:cubicBezTo>
                  <a:cubicBezTo>
                    <a:pt x="749" y="5635"/>
                    <a:pt x="401" y="6431"/>
                    <a:pt x="215" y="7254"/>
                  </a:cubicBezTo>
                  <a:cubicBezTo>
                    <a:pt x="30" y="8078"/>
                    <a:pt x="1" y="8930"/>
                    <a:pt x="38" y="9773"/>
                  </a:cubicBezTo>
                  <a:cubicBezTo>
                    <a:pt x="105" y="11263"/>
                    <a:pt x="1119" y="12525"/>
                    <a:pt x="2428" y="13179"/>
                  </a:cubicBezTo>
                  <a:cubicBezTo>
                    <a:pt x="2734" y="13333"/>
                    <a:pt x="3196" y="13457"/>
                    <a:pt x="3530" y="13529"/>
                  </a:cubicBezTo>
                  <a:cubicBezTo>
                    <a:pt x="3719" y="13571"/>
                    <a:pt x="4341" y="13682"/>
                    <a:pt x="4516" y="13598"/>
                  </a:cubicBezTo>
                  <a:cubicBezTo>
                    <a:pt x="4518" y="13595"/>
                    <a:pt x="4529" y="13588"/>
                    <a:pt x="4529" y="13588"/>
                  </a:cubicBezTo>
                  <a:cubicBezTo>
                    <a:pt x="4925" y="13342"/>
                    <a:pt x="4403" y="12087"/>
                    <a:pt x="4308" y="11755"/>
                  </a:cubicBezTo>
                  <a:lnTo>
                    <a:pt x="4121" y="11101"/>
                  </a:lnTo>
                  <a:lnTo>
                    <a:pt x="4801" y="11101"/>
                  </a:lnTo>
                  <a:cubicBezTo>
                    <a:pt x="4945" y="11101"/>
                    <a:pt x="5089" y="11111"/>
                    <a:pt x="5234" y="11129"/>
                  </a:cubicBezTo>
                  <a:cubicBezTo>
                    <a:pt x="5512" y="11163"/>
                    <a:pt x="5790" y="11223"/>
                    <a:pt x="6068" y="11262"/>
                  </a:cubicBezTo>
                  <a:cubicBezTo>
                    <a:pt x="6495" y="11322"/>
                    <a:pt x="6923" y="11342"/>
                    <a:pt x="7355" y="11342"/>
                  </a:cubicBezTo>
                  <a:cubicBezTo>
                    <a:pt x="8180" y="11342"/>
                    <a:pt x="8797" y="11313"/>
                    <a:pt x="9567" y="10996"/>
                  </a:cubicBezTo>
                  <a:lnTo>
                    <a:pt x="9579" y="10992"/>
                  </a:lnTo>
                  <a:cubicBezTo>
                    <a:pt x="10459" y="10653"/>
                    <a:pt x="11347" y="10205"/>
                    <a:pt x="12095" y="9625"/>
                  </a:cubicBezTo>
                  <a:cubicBezTo>
                    <a:pt x="12304" y="9461"/>
                    <a:pt x="12613" y="9206"/>
                    <a:pt x="12777" y="8991"/>
                  </a:cubicBezTo>
                  <a:lnTo>
                    <a:pt x="12911" y="8815"/>
                  </a:lnTo>
                  <a:lnTo>
                    <a:pt x="13131" y="8792"/>
                  </a:lnTo>
                  <a:cubicBezTo>
                    <a:pt x="14568" y="8643"/>
                    <a:pt x="16011" y="8929"/>
                    <a:pt x="17445" y="8746"/>
                  </a:cubicBezTo>
                  <a:cubicBezTo>
                    <a:pt x="18034" y="8647"/>
                    <a:pt x="19840" y="8200"/>
                    <a:pt x="20081" y="7612"/>
                  </a:cubicBezTo>
                  <a:lnTo>
                    <a:pt x="20212" y="7295"/>
                  </a:lnTo>
                  <a:lnTo>
                    <a:pt x="20555" y="7295"/>
                  </a:lnTo>
                  <a:cubicBezTo>
                    <a:pt x="21714" y="7295"/>
                    <a:pt x="23227" y="7148"/>
                    <a:pt x="24268" y="6631"/>
                  </a:cubicBezTo>
                  <a:cubicBezTo>
                    <a:pt x="24725" y="6380"/>
                    <a:pt x="25113" y="6041"/>
                    <a:pt x="25504" y="5699"/>
                  </a:cubicBezTo>
                  <a:cubicBezTo>
                    <a:pt x="25666" y="5536"/>
                    <a:pt x="25775" y="5377"/>
                    <a:pt x="25878" y="5170"/>
                  </a:cubicBezTo>
                  <a:lnTo>
                    <a:pt x="25893" y="5141"/>
                  </a:lnTo>
                  <a:lnTo>
                    <a:pt x="25911" y="5114"/>
                  </a:lnTo>
                  <a:cubicBezTo>
                    <a:pt x="25927" y="5089"/>
                    <a:pt x="25963" y="5033"/>
                    <a:pt x="25980" y="4992"/>
                  </a:cubicBezTo>
                  <a:cubicBezTo>
                    <a:pt x="25951" y="4938"/>
                    <a:pt x="25889" y="4856"/>
                    <a:pt x="25862" y="4816"/>
                  </a:cubicBezTo>
                  <a:lnTo>
                    <a:pt x="25490" y="4257"/>
                  </a:lnTo>
                  <a:lnTo>
                    <a:pt x="26126" y="4045"/>
                  </a:lnTo>
                  <a:cubicBezTo>
                    <a:pt x="26477" y="3928"/>
                    <a:pt x="26977" y="3555"/>
                    <a:pt x="27261" y="3319"/>
                  </a:cubicBezTo>
                  <a:lnTo>
                    <a:pt x="27282" y="3301"/>
                  </a:lnTo>
                  <a:lnTo>
                    <a:pt x="27304" y="3286"/>
                  </a:lnTo>
                  <a:cubicBezTo>
                    <a:pt x="27699" y="3023"/>
                    <a:pt x="27921" y="2780"/>
                    <a:pt x="28151" y="2359"/>
                  </a:cubicBezTo>
                  <a:lnTo>
                    <a:pt x="28159" y="2345"/>
                  </a:lnTo>
                  <a:lnTo>
                    <a:pt x="28166" y="2333"/>
                  </a:lnTo>
                  <a:cubicBezTo>
                    <a:pt x="28351" y="2020"/>
                    <a:pt x="28769" y="517"/>
                    <a:pt x="28691" y="1"/>
                  </a:cubicBezTo>
                  <a:cubicBezTo>
                    <a:pt x="28385" y="128"/>
                    <a:pt x="28074" y="371"/>
                    <a:pt x="27819" y="558"/>
                  </a:cubicBezTo>
                  <a:cubicBezTo>
                    <a:pt x="27283" y="950"/>
                    <a:pt x="26774" y="1291"/>
                    <a:pt x="26168" y="1574"/>
                  </a:cubicBezTo>
                  <a:cubicBezTo>
                    <a:pt x="25815" y="1740"/>
                    <a:pt x="25449" y="1894"/>
                    <a:pt x="25101" y="2070"/>
                  </a:cubicBezTo>
                  <a:cubicBezTo>
                    <a:pt x="24774" y="2235"/>
                    <a:pt x="24470" y="2434"/>
                    <a:pt x="24169" y="2641"/>
                  </a:cubicBezTo>
                  <a:lnTo>
                    <a:pt x="24156" y="2650"/>
                  </a:lnTo>
                  <a:lnTo>
                    <a:pt x="24144" y="2658"/>
                  </a:lnTo>
                  <a:cubicBezTo>
                    <a:pt x="23904" y="2801"/>
                    <a:pt x="23684" y="2985"/>
                    <a:pt x="23434" y="3110"/>
                  </a:cubicBezTo>
                  <a:lnTo>
                    <a:pt x="22889" y="3383"/>
                  </a:lnTo>
                  <a:lnTo>
                    <a:pt x="22714" y="2799"/>
                  </a:lnTo>
                  <a:cubicBezTo>
                    <a:pt x="22712" y="2791"/>
                    <a:pt x="22708" y="2777"/>
                    <a:pt x="22703" y="2764"/>
                  </a:cubicBezTo>
                  <a:cubicBezTo>
                    <a:pt x="22596" y="2750"/>
                    <a:pt x="22321" y="2804"/>
                    <a:pt x="22238" y="2818"/>
                  </a:cubicBezTo>
                  <a:cubicBezTo>
                    <a:pt x="21508" y="2954"/>
                    <a:pt x="20763" y="3172"/>
                    <a:pt x="20071" y="3445"/>
                  </a:cubicBezTo>
                  <a:cubicBezTo>
                    <a:pt x="19758" y="3653"/>
                    <a:pt x="19380" y="3889"/>
                    <a:pt x="19031" y="4005"/>
                  </a:cubicBezTo>
                  <a:lnTo>
                    <a:pt x="18294" y="4251"/>
                  </a:lnTo>
                  <a:lnTo>
                    <a:pt x="18359" y="3477"/>
                  </a:lnTo>
                  <a:cubicBezTo>
                    <a:pt x="18365" y="3407"/>
                    <a:pt x="18376" y="3207"/>
                    <a:pt x="18353" y="3115"/>
                  </a:cubicBezTo>
                  <a:cubicBezTo>
                    <a:pt x="18315" y="3110"/>
                    <a:pt x="18260" y="3112"/>
                    <a:pt x="18234" y="3115"/>
                  </a:cubicBezTo>
                  <a:lnTo>
                    <a:pt x="18219" y="3115"/>
                  </a:lnTo>
                  <a:cubicBezTo>
                    <a:pt x="17502" y="3149"/>
                    <a:pt x="16845" y="3218"/>
                    <a:pt x="16176" y="3488"/>
                  </a:cubicBezTo>
                  <a:cubicBezTo>
                    <a:pt x="15736" y="3667"/>
                    <a:pt x="15311" y="3879"/>
                    <a:pt x="14873" y="406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8"/>
            <p:cNvSpPr/>
            <p:nvPr/>
          </p:nvSpPr>
          <p:spPr>
            <a:xfrm>
              <a:off x="7877775" y="4056225"/>
              <a:ext cx="649400" cy="226025"/>
            </a:xfrm>
            <a:custGeom>
              <a:rect b="b" l="l" r="r" t="t"/>
              <a:pathLst>
                <a:path extrusionOk="0" h="9041" w="25976">
                  <a:moveTo>
                    <a:pt x="20057" y="3276"/>
                  </a:moveTo>
                  <a:cubicBezTo>
                    <a:pt x="19585" y="3148"/>
                    <a:pt x="18993" y="3002"/>
                    <a:pt x="18625" y="2884"/>
                  </a:cubicBezTo>
                  <a:cubicBezTo>
                    <a:pt x="18045" y="2698"/>
                    <a:pt x="18020" y="2582"/>
                    <a:pt x="18322" y="2422"/>
                  </a:cubicBezTo>
                  <a:cubicBezTo>
                    <a:pt x="18625" y="2263"/>
                    <a:pt x="19256" y="2061"/>
                    <a:pt x="20084" y="1901"/>
                  </a:cubicBezTo>
                  <a:cubicBezTo>
                    <a:pt x="20910" y="1741"/>
                    <a:pt x="21933" y="1625"/>
                    <a:pt x="22841" y="1506"/>
                  </a:cubicBezTo>
                  <a:cubicBezTo>
                    <a:pt x="23718" y="1393"/>
                    <a:pt x="24490" y="1280"/>
                    <a:pt x="25755" y="1004"/>
                  </a:cubicBezTo>
                  <a:cubicBezTo>
                    <a:pt x="25796" y="938"/>
                    <a:pt x="25836" y="869"/>
                    <a:pt x="25873" y="793"/>
                  </a:cubicBezTo>
                  <a:lnTo>
                    <a:pt x="25888" y="764"/>
                  </a:lnTo>
                  <a:lnTo>
                    <a:pt x="25906" y="737"/>
                  </a:lnTo>
                  <a:cubicBezTo>
                    <a:pt x="25922" y="712"/>
                    <a:pt x="25958" y="656"/>
                    <a:pt x="25975" y="617"/>
                  </a:cubicBezTo>
                  <a:cubicBezTo>
                    <a:pt x="25945" y="561"/>
                    <a:pt x="25884" y="479"/>
                    <a:pt x="25857" y="439"/>
                  </a:cubicBezTo>
                  <a:lnTo>
                    <a:pt x="25565" y="1"/>
                  </a:lnTo>
                  <a:cubicBezTo>
                    <a:pt x="25290" y="86"/>
                    <a:pt x="25008" y="172"/>
                    <a:pt x="24717" y="256"/>
                  </a:cubicBezTo>
                  <a:cubicBezTo>
                    <a:pt x="22415" y="928"/>
                    <a:pt x="19628" y="1559"/>
                    <a:pt x="17446" y="1927"/>
                  </a:cubicBezTo>
                  <a:cubicBezTo>
                    <a:pt x="15265" y="2295"/>
                    <a:pt x="13690" y="2399"/>
                    <a:pt x="11954" y="2574"/>
                  </a:cubicBezTo>
                  <a:cubicBezTo>
                    <a:pt x="10218" y="2751"/>
                    <a:pt x="8323" y="2998"/>
                    <a:pt x="6828" y="3150"/>
                  </a:cubicBezTo>
                  <a:cubicBezTo>
                    <a:pt x="5334" y="3304"/>
                    <a:pt x="4240" y="3362"/>
                    <a:pt x="3397" y="3493"/>
                  </a:cubicBezTo>
                  <a:cubicBezTo>
                    <a:pt x="2554" y="3623"/>
                    <a:pt x="1961" y="3825"/>
                    <a:pt x="1420" y="4070"/>
                  </a:cubicBezTo>
                  <a:cubicBezTo>
                    <a:pt x="879" y="4313"/>
                    <a:pt x="392" y="4600"/>
                    <a:pt x="196" y="4756"/>
                  </a:cubicBezTo>
                  <a:cubicBezTo>
                    <a:pt x="1" y="4912"/>
                    <a:pt x="99" y="4938"/>
                    <a:pt x="655" y="5239"/>
                  </a:cubicBezTo>
                  <a:cubicBezTo>
                    <a:pt x="1212" y="5537"/>
                    <a:pt x="2228" y="6111"/>
                    <a:pt x="2954" y="6850"/>
                  </a:cubicBezTo>
                  <a:cubicBezTo>
                    <a:pt x="3680" y="7588"/>
                    <a:pt x="4116" y="8494"/>
                    <a:pt x="4462" y="8878"/>
                  </a:cubicBezTo>
                  <a:cubicBezTo>
                    <a:pt x="4525" y="8949"/>
                    <a:pt x="4586" y="9003"/>
                    <a:pt x="4643" y="9041"/>
                  </a:cubicBezTo>
                  <a:cubicBezTo>
                    <a:pt x="4774" y="8612"/>
                    <a:pt x="4384" y="7661"/>
                    <a:pt x="4303" y="7378"/>
                  </a:cubicBezTo>
                  <a:lnTo>
                    <a:pt x="4116" y="6724"/>
                  </a:lnTo>
                  <a:lnTo>
                    <a:pt x="4421" y="6724"/>
                  </a:lnTo>
                  <a:cubicBezTo>
                    <a:pt x="4049" y="6329"/>
                    <a:pt x="3586" y="5978"/>
                    <a:pt x="3234" y="5717"/>
                  </a:cubicBezTo>
                  <a:cubicBezTo>
                    <a:pt x="2756" y="5362"/>
                    <a:pt x="2481" y="5173"/>
                    <a:pt x="2244" y="5023"/>
                  </a:cubicBezTo>
                  <a:cubicBezTo>
                    <a:pt x="2007" y="4873"/>
                    <a:pt x="1805" y="4763"/>
                    <a:pt x="1759" y="4685"/>
                  </a:cubicBezTo>
                  <a:cubicBezTo>
                    <a:pt x="1713" y="4607"/>
                    <a:pt x="1824" y="4561"/>
                    <a:pt x="2267" y="4519"/>
                  </a:cubicBezTo>
                  <a:cubicBezTo>
                    <a:pt x="2710" y="4477"/>
                    <a:pt x="3484" y="4438"/>
                    <a:pt x="4647" y="4438"/>
                  </a:cubicBezTo>
                  <a:cubicBezTo>
                    <a:pt x="5809" y="4438"/>
                    <a:pt x="7359" y="4477"/>
                    <a:pt x="8655" y="4596"/>
                  </a:cubicBezTo>
                  <a:cubicBezTo>
                    <a:pt x="9951" y="4717"/>
                    <a:pt x="10993" y="4919"/>
                    <a:pt x="11784" y="4975"/>
                  </a:cubicBezTo>
                  <a:cubicBezTo>
                    <a:pt x="12014" y="4991"/>
                    <a:pt x="12223" y="4995"/>
                    <a:pt x="12405" y="4989"/>
                  </a:cubicBezTo>
                  <a:cubicBezTo>
                    <a:pt x="12543" y="4865"/>
                    <a:pt x="12680" y="4733"/>
                    <a:pt x="12770" y="4614"/>
                  </a:cubicBezTo>
                  <a:lnTo>
                    <a:pt x="12821" y="4547"/>
                  </a:lnTo>
                  <a:cubicBezTo>
                    <a:pt x="12622" y="4472"/>
                    <a:pt x="12341" y="4395"/>
                    <a:pt x="11996" y="4320"/>
                  </a:cubicBezTo>
                  <a:cubicBezTo>
                    <a:pt x="11234" y="4157"/>
                    <a:pt x="10159" y="4014"/>
                    <a:pt x="9543" y="3910"/>
                  </a:cubicBezTo>
                  <a:cubicBezTo>
                    <a:pt x="8929" y="3805"/>
                    <a:pt x="8773" y="3741"/>
                    <a:pt x="8944" y="3701"/>
                  </a:cubicBezTo>
                  <a:cubicBezTo>
                    <a:pt x="9117" y="3662"/>
                    <a:pt x="9618" y="3649"/>
                    <a:pt x="9580" y="3666"/>
                  </a:cubicBezTo>
                  <a:cubicBezTo>
                    <a:pt x="9541" y="3682"/>
                    <a:pt x="8961" y="3728"/>
                    <a:pt x="8675" y="3691"/>
                  </a:cubicBezTo>
                  <a:cubicBezTo>
                    <a:pt x="8388" y="3656"/>
                    <a:pt x="8395" y="3539"/>
                    <a:pt x="8457" y="3458"/>
                  </a:cubicBezTo>
                  <a:cubicBezTo>
                    <a:pt x="8518" y="3376"/>
                    <a:pt x="8636" y="3331"/>
                    <a:pt x="9364" y="3281"/>
                  </a:cubicBezTo>
                  <a:cubicBezTo>
                    <a:pt x="10094" y="3233"/>
                    <a:pt x="11436" y="3181"/>
                    <a:pt x="12803" y="3125"/>
                  </a:cubicBezTo>
                  <a:cubicBezTo>
                    <a:pt x="14171" y="3070"/>
                    <a:pt x="15565" y="3011"/>
                    <a:pt x="16795" y="3106"/>
                  </a:cubicBezTo>
                  <a:cubicBezTo>
                    <a:pt x="18001" y="3199"/>
                    <a:pt x="19050" y="3437"/>
                    <a:pt x="19799" y="3545"/>
                  </a:cubicBezTo>
                  <a:cubicBezTo>
                    <a:pt x="19918" y="3460"/>
                    <a:pt x="20006" y="3370"/>
                    <a:pt x="20057" y="3276"/>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8"/>
            <p:cNvSpPr/>
            <p:nvPr/>
          </p:nvSpPr>
          <p:spPr>
            <a:xfrm>
              <a:off x="7968400" y="4023700"/>
              <a:ext cx="249425" cy="81175"/>
            </a:xfrm>
            <a:custGeom>
              <a:rect b="b" l="l" r="r" t="t"/>
              <a:pathLst>
                <a:path extrusionOk="0" h="3247" w="9977">
                  <a:moveTo>
                    <a:pt x="1564" y="2047"/>
                  </a:moveTo>
                  <a:cubicBezTo>
                    <a:pt x="2058" y="1745"/>
                    <a:pt x="2620" y="1497"/>
                    <a:pt x="3057" y="1110"/>
                  </a:cubicBezTo>
                  <a:cubicBezTo>
                    <a:pt x="3289" y="903"/>
                    <a:pt x="3481" y="769"/>
                    <a:pt x="3776" y="643"/>
                  </a:cubicBezTo>
                  <a:cubicBezTo>
                    <a:pt x="4432" y="364"/>
                    <a:pt x="5129" y="178"/>
                    <a:pt x="5836" y="90"/>
                  </a:cubicBezTo>
                  <a:cubicBezTo>
                    <a:pt x="6544" y="1"/>
                    <a:pt x="7264" y="7"/>
                    <a:pt x="7970" y="110"/>
                  </a:cubicBezTo>
                  <a:cubicBezTo>
                    <a:pt x="8323" y="162"/>
                    <a:pt x="8673" y="238"/>
                    <a:pt x="9015" y="338"/>
                  </a:cubicBezTo>
                  <a:cubicBezTo>
                    <a:pt x="9192" y="390"/>
                    <a:pt x="9369" y="449"/>
                    <a:pt x="9543" y="515"/>
                  </a:cubicBezTo>
                  <a:cubicBezTo>
                    <a:pt x="9616" y="543"/>
                    <a:pt x="9912" y="717"/>
                    <a:pt x="9977" y="694"/>
                  </a:cubicBezTo>
                  <a:cubicBezTo>
                    <a:pt x="9625" y="818"/>
                    <a:pt x="9323" y="1040"/>
                    <a:pt x="8973" y="1176"/>
                  </a:cubicBezTo>
                  <a:cubicBezTo>
                    <a:pt x="8605" y="1318"/>
                    <a:pt x="8229" y="1438"/>
                    <a:pt x="7849" y="1544"/>
                  </a:cubicBezTo>
                  <a:cubicBezTo>
                    <a:pt x="6854" y="1825"/>
                    <a:pt x="5629" y="2072"/>
                    <a:pt x="4099" y="2411"/>
                  </a:cubicBezTo>
                  <a:cubicBezTo>
                    <a:pt x="3368" y="2573"/>
                    <a:pt x="2638" y="2739"/>
                    <a:pt x="1907" y="2901"/>
                  </a:cubicBezTo>
                  <a:cubicBezTo>
                    <a:pt x="1574" y="2975"/>
                    <a:pt x="1240" y="3049"/>
                    <a:pt x="908" y="3118"/>
                  </a:cubicBezTo>
                  <a:cubicBezTo>
                    <a:pt x="773" y="3146"/>
                    <a:pt x="637" y="3206"/>
                    <a:pt x="507" y="3229"/>
                  </a:cubicBezTo>
                  <a:cubicBezTo>
                    <a:pt x="406" y="3247"/>
                    <a:pt x="65" y="3172"/>
                    <a:pt x="0" y="3231"/>
                  </a:cubicBezTo>
                  <a:cubicBezTo>
                    <a:pt x="481" y="2786"/>
                    <a:pt x="1006" y="2389"/>
                    <a:pt x="1564" y="2047"/>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8"/>
            <p:cNvSpPr/>
            <p:nvPr/>
          </p:nvSpPr>
          <p:spPr>
            <a:xfrm>
              <a:off x="8177150" y="4024550"/>
              <a:ext cx="159825" cy="74400"/>
            </a:xfrm>
            <a:custGeom>
              <a:rect b="b" l="l" r="r" t="t"/>
              <a:pathLst>
                <a:path extrusionOk="0" h="2976" w="6393">
                  <a:moveTo>
                    <a:pt x="2135" y="920"/>
                  </a:moveTo>
                  <a:lnTo>
                    <a:pt x="2315" y="1178"/>
                  </a:lnTo>
                  <a:lnTo>
                    <a:pt x="2689" y="1032"/>
                  </a:lnTo>
                  <a:cubicBezTo>
                    <a:pt x="3205" y="832"/>
                    <a:pt x="3689" y="585"/>
                    <a:pt x="4196" y="379"/>
                  </a:cubicBezTo>
                  <a:cubicBezTo>
                    <a:pt x="4865" y="109"/>
                    <a:pt x="5522" y="40"/>
                    <a:pt x="6239" y="6"/>
                  </a:cubicBezTo>
                  <a:lnTo>
                    <a:pt x="6253" y="5"/>
                  </a:lnTo>
                  <a:cubicBezTo>
                    <a:pt x="6280" y="3"/>
                    <a:pt x="6334" y="1"/>
                    <a:pt x="6373" y="6"/>
                  </a:cubicBezTo>
                  <a:cubicBezTo>
                    <a:pt x="6393" y="83"/>
                    <a:pt x="6386" y="237"/>
                    <a:pt x="6381" y="325"/>
                  </a:cubicBezTo>
                  <a:cubicBezTo>
                    <a:pt x="5801" y="598"/>
                    <a:pt x="5270" y="803"/>
                    <a:pt x="4611" y="1067"/>
                  </a:cubicBezTo>
                  <a:cubicBezTo>
                    <a:pt x="3883" y="1361"/>
                    <a:pt x="2997" y="1725"/>
                    <a:pt x="2150" y="2103"/>
                  </a:cubicBezTo>
                  <a:cubicBezTo>
                    <a:pt x="1303" y="2481"/>
                    <a:pt x="496" y="2871"/>
                    <a:pt x="248" y="2923"/>
                  </a:cubicBezTo>
                  <a:cubicBezTo>
                    <a:pt x="1" y="2975"/>
                    <a:pt x="314" y="2690"/>
                    <a:pt x="933" y="2090"/>
                  </a:cubicBezTo>
                  <a:cubicBezTo>
                    <a:pt x="1270" y="1763"/>
                    <a:pt x="1701" y="1342"/>
                    <a:pt x="2135" y="92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8"/>
            <p:cNvSpPr/>
            <p:nvPr/>
          </p:nvSpPr>
          <p:spPr>
            <a:xfrm>
              <a:off x="8329200" y="4016125"/>
              <a:ext cx="111625" cy="51275"/>
            </a:xfrm>
            <a:custGeom>
              <a:rect b="b" l="l" r="r" t="t"/>
              <a:pathLst>
                <a:path extrusionOk="0" h="2051" w="4465">
                  <a:moveTo>
                    <a:pt x="542" y="1375"/>
                  </a:moveTo>
                  <a:lnTo>
                    <a:pt x="968" y="1233"/>
                  </a:lnTo>
                  <a:cubicBezTo>
                    <a:pt x="1317" y="1116"/>
                    <a:pt x="1694" y="881"/>
                    <a:pt x="2009" y="673"/>
                  </a:cubicBezTo>
                  <a:cubicBezTo>
                    <a:pt x="2701" y="400"/>
                    <a:pt x="3446" y="182"/>
                    <a:pt x="4176" y="46"/>
                  </a:cubicBezTo>
                  <a:cubicBezTo>
                    <a:pt x="4227" y="37"/>
                    <a:pt x="4351" y="13"/>
                    <a:pt x="4464" y="0"/>
                  </a:cubicBezTo>
                  <a:cubicBezTo>
                    <a:pt x="4231" y="148"/>
                    <a:pt x="3997" y="276"/>
                    <a:pt x="3752" y="396"/>
                  </a:cubicBezTo>
                  <a:cubicBezTo>
                    <a:pt x="3244" y="643"/>
                    <a:pt x="2684" y="852"/>
                    <a:pt x="2040" y="1144"/>
                  </a:cubicBezTo>
                  <a:cubicBezTo>
                    <a:pt x="1395" y="1437"/>
                    <a:pt x="665" y="1816"/>
                    <a:pt x="333" y="1932"/>
                  </a:cubicBezTo>
                  <a:cubicBezTo>
                    <a:pt x="1" y="2050"/>
                    <a:pt x="66" y="1907"/>
                    <a:pt x="365" y="1568"/>
                  </a:cubicBezTo>
                  <a:cubicBezTo>
                    <a:pt x="418" y="1508"/>
                    <a:pt x="477" y="1444"/>
                    <a:pt x="542" y="1375"/>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8"/>
            <p:cNvSpPr/>
            <p:nvPr/>
          </p:nvSpPr>
          <p:spPr>
            <a:xfrm>
              <a:off x="8441875" y="3948275"/>
              <a:ext cx="150000" cy="102800"/>
            </a:xfrm>
            <a:custGeom>
              <a:rect b="b" l="l" r="r" t="t"/>
              <a:pathLst>
                <a:path extrusionOk="0" h="4112" w="6000">
                  <a:moveTo>
                    <a:pt x="422" y="3274"/>
                  </a:moveTo>
                  <a:cubicBezTo>
                    <a:pt x="178" y="3585"/>
                    <a:pt x="0" y="3836"/>
                    <a:pt x="0" y="3937"/>
                  </a:cubicBezTo>
                  <a:cubicBezTo>
                    <a:pt x="0" y="4112"/>
                    <a:pt x="548" y="3826"/>
                    <a:pt x="1271" y="3494"/>
                  </a:cubicBezTo>
                  <a:cubicBezTo>
                    <a:pt x="1993" y="3161"/>
                    <a:pt x="2892" y="2784"/>
                    <a:pt x="3635" y="2439"/>
                  </a:cubicBezTo>
                  <a:cubicBezTo>
                    <a:pt x="4377" y="2093"/>
                    <a:pt x="4963" y="1781"/>
                    <a:pt x="5458" y="1026"/>
                  </a:cubicBezTo>
                  <a:cubicBezTo>
                    <a:pt x="5651" y="733"/>
                    <a:pt x="5828" y="372"/>
                    <a:pt x="6000" y="0"/>
                  </a:cubicBezTo>
                  <a:cubicBezTo>
                    <a:pt x="5733" y="133"/>
                    <a:pt x="5471" y="338"/>
                    <a:pt x="5250" y="500"/>
                  </a:cubicBezTo>
                  <a:cubicBezTo>
                    <a:pt x="4714" y="893"/>
                    <a:pt x="4205" y="1232"/>
                    <a:pt x="3599" y="1516"/>
                  </a:cubicBezTo>
                  <a:cubicBezTo>
                    <a:pt x="3246" y="1682"/>
                    <a:pt x="2880" y="1836"/>
                    <a:pt x="2532" y="2011"/>
                  </a:cubicBezTo>
                  <a:cubicBezTo>
                    <a:pt x="2204" y="2176"/>
                    <a:pt x="1901" y="2377"/>
                    <a:pt x="1600" y="2584"/>
                  </a:cubicBezTo>
                  <a:lnTo>
                    <a:pt x="1587" y="2592"/>
                  </a:lnTo>
                  <a:lnTo>
                    <a:pt x="1575" y="2600"/>
                  </a:lnTo>
                  <a:cubicBezTo>
                    <a:pt x="1335" y="2743"/>
                    <a:pt x="1115" y="2928"/>
                    <a:pt x="865" y="3052"/>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8"/>
            <p:cNvSpPr/>
            <p:nvPr/>
          </p:nvSpPr>
          <p:spPr>
            <a:xfrm>
              <a:off x="7864650" y="3933125"/>
              <a:ext cx="754300" cy="367150"/>
            </a:xfrm>
            <a:custGeom>
              <a:rect b="b" l="l" r="r" t="t"/>
              <a:pathLst>
                <a:path extrusionOk="0" h="14686" w="30172">
                  <a:moveTo>
                    <a:pt x="29147" y="743"/>
                  </a:moveTo>
                  <a:cubicBezTo>
                    <a:pt x="28906" y="2670"/>
                    <a:pt x="28283" y="3440"/>
                    <a:pt x="26982" y="4163"/>
                  </a:cubicBezTo>
                  <a:cubicBezTo>
                    <a:pt x="25872" y="4886"/>
                    <a:pt x="24717" y="4836"/>
                    <a:pt x="23657" y="5032"/>
                  </a:cubicBezTo>
                  <a:cubicBezTo>
                    <a:pt x="23079" y="5127"/>
                    <a:pt x="22739" y="5318"/>
                    <a:pt x="22547" y="5368"/>
                  </a:cubicBezTo>
                  <a:lnTo>
                    <a:pt x="23176" y="4599"/>
                  </a:lnTo>
                  <a:cubicBezTo>
                    <a:pt x="23657" y="3972"/>
                    <a:pt x="24859" y="3153"/>
                    <a:pt x="25581" y="2816"/>
                  </a:cubicBezTo>
                  <a:cubicBezTo>
                    <a:pt x="26982" y="2138"/>
                    <a:pt x="27510" y="2093"/>
                    <a:pt x="28714" y="1033"/>
                  </a:cubicBezTo>
                  <a:cubicBezTo>
                    <a:pt x="28860" y="934"/>
                    <a:pt x="29052" y="791"/>
                    <a:pt x="29147" y="743"/>
                  </a:cubicBezTo>
                  <a:close/>
                  <a:moveTo>
                    <a:pt x="22980" y="3440"/>
                  </a:moveTo>
                  <a:cubicBezTo>
                    <a:pt x="22934" y="3875"/>
                    <a:pt x="22403" y="4599"/>
                    <a:pt x="22161" y="4790"/>
                  </a:cubicBezTo>
                  <a:cubicBezTo>
                    <a:pt x="21120" y="5879"/>
                    <a:pt x="19304" y="6627"/>
                    <a:pt x="17648" y="6627"/>
                  </a:cubicBezTo>
                  <a:cubicBezTo>
                    <a:pt x="17546" y="6627"/>
                    <a:pt x="17445" y="6624"/>
                    <a:pt x="17345" y="6618"/>
                  </a:cubicBezTo>
                  <a:cubicBezTo>
                    <a:pt x="18069" y="6041"/>
                    <a:pt x="18455" y="5754"/>
                    <a:pt x="19127" y="5127"/>
                  </a:cubicBezTo>
                  <a:cubicBezTo>
                    <a:pt x="19273" y="4935"/>
                    <a:pt x="19515" y="4644"/>
                    <a:pt x="19655" y="4549"/>
                  </a:cubicBezTo>
                  <a:cubicBezTo>
                    <a:pt x="20333" y="4116"/>
                    <a:pt x="22017" y="3489"/>
                    <a:pt x="22980" y="3440"/>
                  </a:cubicBezTo>
                  <a:close/>
                  <a:moveTo>
                    <a:pt x="18597" y="3826"/>
                  </a:moveTo>
                  <a:cubicBezTo>
                    <a:pt x="18405" y="4886"/>
                    <a:pt x="17009" y="5995"/>
                    <a:pt x="16140" y="6331"/>
                  </a:cubicBezTo>
                  <a:cubicBezTo>
                    <a:pt x="15563" y="6618"/>
                    <a:pt x="14889" y="6717"/>
                    <a:pt x="14212" y="6814"/>
                  </a:cubicBezTo>
                  <a:cubicBezTo>
                    <a:pt x="13684" y="6909"/>
                    <a:pt x="12529" y="7150"/>
                    <a:pt x="12093" y="7150"/>
                  </a:cubicBezTo>
                  <a:cubicBezTo>
                    <a:pt x="12143" y="7101"/>
                    <a:pt x="12287" y="6909"/>
                    <a:pt x="12333" y="6860"/>
                  </a:cubicBezTo>
                  <a:lnTo>
                    <a:pt x="13393" y="6090"/>
                  </a:lnTo>
                  <a:cubicBezTo>
                    <a:pt x="13634" y="5900"/>
                    <a:pt x="13830" y="5704"/>
                    <a:pt x="14020" y="5513"/>
                  </a:cubicBezTo>
                  <a:cubicBezTo>
                    <a:pt x="14261" y="5368"/>
                    <a:pt x="14503" y="5222"/>
                    <a:pt x="14790" y="5032"/>
                  </a:cubicBezTo>
                  <a:cubicBezTo>
                    <a:pt x="15949" y="4403"/>
                    <a:pt x="17009" y="3922"/>
                    <a:pt x="18597" y="3826"/>
                  </a:cubicBezTo>
                  <a:close/>
                  <a:moveTo>
                    <a:pt x="26159" y="5754"/>
                  </a:moveTo>
                  <a:cubicBezTo>
                    <a:pt x="25922" y="6140"/>
                    <a:pt x="25390" y="6618"/>
                    <a:pt x="24909" y="6860"/>
                  </a:cubicBezTo>
                  <a:cubicBezTo>
                    <a:pt x="23937" y="7480"/>
                    <a:pt x="22603" y="7734"/>
                    <a:pt x="21385" y="7734"/>
                  </a:cubicBezTo>
                  <a:cubicBezTo>
                    <a:pt x="21274" y="7734"/>
                    <a:pt x="21164" y="7732"/>
                    <a:pt x="21056" y="7728"/>
                  </a:cubicBezTo>
                  <a:cubicBezTo>
                    <a:pt x="20573" y="7682"/>
                    <a:pt x="19515" y="7487"/>
                    <a:pt x="19127" y="7296"/>
                  </a:cubicBezTo>
                  <a:cubicBezTo>
                    <a:pt x="21439" y="6187"/>
                    <a:pt x="23176" y="5754"/>
                    <a:pt x="26159" y="5754"/>
                  </a:cubicBezTo>
                  <a:close/>
                  <a:moveTo>
                    <a:pt x="11526" y="4268"/>
                  </a:moveTo>
                  <a:cubicBezTo>
                    <a:pt x="12184" y="4268"/>
                    <a:pt x="12750" y="4326"/>
                    <a:pt x="13170" y="4389"/>
                  </a:cubicBezTo>
                  <a:cubicBezTo>
                    <a:pt x="13674" y="4468"/>
                    <a:pt x="13971" y="4549"/>
                    <a:pt x="13971" y="4549"/>
                  </a:cubicBezTo>
                  <a:cubicBezTo>
                    <a:pt x="13634" y="5077"/>
                    <a:pt x="12671" y="5800"/>
                    <a:pt x="11997" y="6187"/>
                  </a:cubicBezTo>
                  <a:cubicBezTo>
                    <a:pt x="10505" y="7101"/>
                    <a:pt x="8141" y="7391"/>
                    <a:pt x="6312" y="7682"/>
                  </a:cubicBezTo>
                  <a:cubicBezTo>
                    <a:pt x="5780" y="7777"/>
                    <a:pt x="5252" y="7728"/>
                    <a:pt x="4721" y="7824"/>
                  </a:cubicBezTo>
                  <a:cubicBezTo>
                    <a:pt x="4329" y="7897"/>
                    <a:pt x="3938" y="8020"/>
                    <a:pt x="3587" y="8118"/>
                  </a:cubicBezTo>
                  <a:cubicBezTo>
                    <a:pt x="4355" y="7518"/>
                    <a:pt x="5128" y="6844"/>
                    <a:pt x="5686" y="6194"/>
                  </a:cubicBezTo>
                  <a:cubicBezTo>
                    <a:pt x="5828" y="6088"/>
                    <a:pt x="5985" y="5963"/>
                    <a:pt x="6148" y="5821"/>
                  </a:cubicBezTo>
                  <a:cubicBezTo>
                    <a:pt x="8008" y="4574"/>
                    <a:pt x="10013" y="4268"/>
                    <a:pt x="11526" y="4268"/>
                  </a:cubicBezTo>
                  <a:close/>
                  <a:moveTo>
                    <a:pt x="15513" y="7554"/>
                  </a:moveTo>
                  <a:cubicBezTo>
                    <a:pt x="16875" y="7554"/>
                    <a:pt x="18167" y="7798"/>
                    <a:pt x="19897" y="8402"/>
                  </a:cubicBezTo>
                  <a:cubicBezTo>
                    <a:pt x="19610" y="8693"/>
                    <a:pt x="18114" y="9029"/>
                    <a:pt x="17586" y="9079"/>
                  </a:cubicBezTo>
                  <a:cubicBezTo>
                    <a:pt x="17216" y="9123"/>
                    <a:pt x="16635" y="9145"/>
                    <a:pt x="15975" y="9145"/>
                  </a:cubicBezTo>
                  <a:cubicBezTo>
                    <a:pt x="14491" y="9145"/>
                    <a:pt x="12606" y="9036"/>
                    <a:pt x="11805" y="8837"/>
                  </a:cubicBezTo>
                  <a:lnTo>
                    <a:pt x="9924" y="8451"/>
                  </a:lnTo>
                  <a:cubicBezTo>
                    <a:pt x="9732" y="8402"/>
                    <a:pt x="9540" y="8355"/>
                    <a:pt x="9396" y="8260"/>
                  </a:cubicBezTo>
                  <a:cubicBezTo>
                    <a:pt x="10310" y="8115"/>
                    <a:pt x="11178" y="8066"/>
                    <a:pt x="12092" y="7920"/>
                  </a:cubicBezTo>
                  <a:cubicBezTo>
                    <a:pt x="13418" y="7693"/>
                    <a:pt x="14485" y="7554"/>
                    <a:pt x="15513" y="7554"/>
                  </a:cubicBezTo>
                  <a:close/>
                  <a:moveTo>
                    <a:pt x="7084" y="3055"/>
                  </a:moveTo>
                  <a:cubicBezTo>
                    <a:pt x="7084" y="3055"/>
                    <a:pt x="7003" y="4054"/>
                    <a:pt x="6367" y="5133"/>
                  </a:cubicBezTo>
                  <a:cubicBezTo>
                    <a:pt x="6133" y="5237"/>
                    <a:pt x="4065" y="6429"/>
                    <a:pt x="2095" y="8505"/>
                  </a:cubicBezTo>
                  <a:cubicBezTo>
                    <a:pt x="1704" y="8840"/>
                    <a:pt x="1269" y="9120"/>
                    <a:pt x="803" y="9340"/>
                  </a:cubicBezTo>
                  <a:cubicBezTo>
                    <a:pt x="975" y="7603"/>
                    <a:pt x="1948" y="3870"/>
                    <a:pt x="7084" y="3055"/>
                  </a:cubicBezTo>
                  <a:close/>
                  <a:moveTo>
                    <a:pt x="6036" y="8465"/>
                  </a:moveTo>
                  <a:cubicBezTo>
                    <a:pt x="6601" y="8465"/>
                    <a:pt x="7172" y="8527"/>
                    <a:pt x="7758" y="8643"/>
                  </a:cubicBezTo>
                  <a:cubicBezTo>
                    <a:pt x="9250" y="8934"/>
                    <a:pt x="10214" y="9320"/>
                    <a:pt x="11565" y="9656"/>
                  </a:cubicBezTo>
                  <a:cubicBezTo>
                    <a:pt x="11833" y="9739"/>
                    <a:pt x="12013" y="9759"/>
                    <a:pt x="12181" y="9759"/>
                  </a:cubicBezTo>
                  <a:cubicBezTo>
                    <a:pt x="12338" y="9759"/>
                    <a:pt x="12484" y="9741"/>
                    <a:pt x="12683" y="9741"/>
                  </a:cubicBezTo>
                  <a:cubicBezTo>
                    <a:pt x="12765" y="9741"/>
                    <a:pt x="12857" y="9744"/>
                    <a:pt x="12962" y="9753"/>
                  </a:cubicBezTo>
                  <a:cubicBezTo>
                    <a:pt x="12479" y="10089"/>
                    <a:pt x="12624" y="10139"/>
                    <a:pt x="11852" y="10525"/>
                  </a:cubicBezTo>
                  <a:cubicBezTo>
                    <a:pt x="10429" y="11302"/>
                    <a:pt x="9150" y="11700"/>
                    <a:pt x="7695" y="11700"/>
                  </a:cubicBezTo>
                  <a:cubicBezTo>
                    <a:pt x="7081" y="11700"/>
                    <a:pt x="6435" y="11629"/>
                    <a:pt x="5734" y="11485"/>
                  </a:cubicBezTo>
                  <a:cubicBezTo>
                    <a:pt x="4625" y="11294"/>
                    <a:pt x="5011" y="11485"/>
                    <a:pt x="4530" y="10861"/>
                  </a:cubicBezTo>
                  <a:cubicBezTo>
                    <a:pt x="4289" y="10425"/>
                    <a:pt x="4047" y="10184"/>
                    <a:pt x="3614" y="9897"/>
                  </a:cubicBezTo>
                  <a:cubicBezTo>
                    <a:pt x="2892" y="9462"/>
                    <a:pt x="2797" y="9561"/>
                    <a:pt x="2410" y="9365"/>
                  </a:cubicBezTo>
                  <a:cubicBezTo>
                    <a:pt x="2410" y="9365"/>
                    <a:pt x="2360" y="9365"/>
                    <a:pt x="2360" y="9320"/>
                  </a:cubicBezTo>
                  <a:cubicBezTo>
                    <a:pt x="2746" y="9223"/>
                    <a:pt x="3133" y="9029"/>
                    <a:pt x="3565" y="8884"/>
                  </a:cubicBezTo>
                  <a:cubicBezTo>
                    <a:pt x="4395" y="8598"/>
                    <a:pt x="5209" y="8465"/>
                    <a:pt x="6036" y="8465"/>
                  </a:cubicBezTo>
                  <a:close/>
                  <a:moveTo>
                    <a:pt x="1408" y="9936"/>
                  </a:moveTo>
                  <a:cubicBezTo>
                    <a:pt x="1448" y="9936"/>
                    <a:pt x="1492" y="9938"/>
                    <a:pt x="1541" y="9943"/>
                  </a:cubicBezTo>
                  <a:cubicBezTo>
                    <a:pt x="2938" y="10139"/>
                    <a:pt x="3856" y="10908"/>
                    <a:pt x="4433" y="12162"/>
                  </a:cubicBezTo>
                  <a:cubicBezTo>
                    <a:pt x="4530" y="12403"/>
                    <a:pt x="4866" y="13509"/>
                    <a:pt x="4866" y="13750"/>
                  </a:cubicBezTo>
                  <a:cubicBezTo>
                    <a:pt x="4866" y="13978"/>
                    <a:pt x="4774" y="14047"/>
                    <a:pt x="4637" y="14047"/>
                  </a:cubicBezTo>
                  <a:cubicBezTo>
                    <a:pt x="4513" y="14047"/>
                    <a:pt x="4353" y="13990"/>
                    <a:pt x="4192" y="13944"/>
                  </a:cubicBezTo>
                  <a:cubicBezTo>
                    <a:pt x="3903" y="13895"/>
                    <a:pt x="3661" y="13800"/>
                    <a:pt x="3375" y="13750"/>
                  </a:cubicBezTo>
                  <a:cubicBezTo>
                    <a:pt x="2073" y="13317"/>
                    <a:pt x="869" y="11871"/>
                    <a:pt x="772" y="10234"/>
                  </a:cubicBezTo>
                  <a:cubicBezTo>
                    <a:pt x="1031" y="10104"/>
                    <a:pt x="1057" y="9936"/>
                    <a:pt x="1408" y="9936"/>
                  </a:cubicBezTo>
                  <a:close/>
                  <a:moveTo>
                    <a:pt x="29245" y="1"/>
                  </a:moveTo>
                  <a:cubicBezTo>
                    <a:pt x="29201" y="1"/>
                    <a:pt x="29154" y="7"/>
                    <a:pt x="29102" y="20"/>
                  </a:cubicBezTo>
                  <a:cubicBezTo>
                    <a:pt x="28328" y="261"/>
                    <a:pt x="27751" y="1034"/>
                    <a:pt x="26400" y="1657"/>
                  </a:cubicBezTo>
                  <a:cubicBezTo>
                    <a:pt x="25391" y="2140"/>
                    <a:pt x="25245" y="2140"/>
                    <a:pt x="24331" y="2767"/>
                  </a:cubicBezTo>
                  <a:cubicBezTo>
                    <a:pt x="24090" y="2911"/>
                    <a:pt x="23849" y="3103"/>
                    <a:pt x="23657" y="3198"/>
                  </a:cubicBezTo>
                  <a:cubicBezTo>
                    <a:pt x="23564" y="2890"/>
                    <a:pt x="23372" y="2800"/>
                    <a:pt x="23106" y="2800"/>
                  </a:cubicBezTo>
                  <a:cubicBezTo>
                    <a:pt x="22958" y="2800"/>
                    <a:pt x="22786" y="2828"/>
                    <a:pt x="22597" y="2862"/>
                  </a:cubicBezTo>
                  <a:cubicBezTo>
                    <a:pt x="21825" y="3008"/>
                    <a:pt x="21006" y="3248"/>
                    <a:pt x="20283" y="3536"/>
                  </a:cubicBezTo>
                  <a:cubicBezTo>
                    <a:pt x="19996" y="3730"/>
                    <a:pt x="19610" y="3972"/>
                    <a:pt x="19319" y="4067"/>
                  </a:cubicBezTo>
                  <a:cubicBezTo>
                    <a:pt x="19366" y="3522"/>
                    <a:pt x="19284" y="3148"/>
                    <a:pt x="18750" y="3148"/>
                  </a:cubicBezTo>
                  <a:cubicBezTo>
                    <a:pt x="18717" y="3148"/>
                    <a:pt x="18682" y="3150"/>
                    <a:pt x="18646" y="3153"/>
                  </a:cubicBezTo>
                  <a:cubicBezTo>
                    <a:pt x="16623" y="3249"/>
                    <a:pt x="16431" y="3635"/>
                    <a:pt x="14936" y="4213"/>
                  </a:cubicBezTo>
                  <a:cubicBezTo>
                    <a:pt x="14790" y="4003"/>
                    <a:pt x="14708" y="3926"/>
                    <a:pt x="14578" y="3900"/>
                  </a:cubicBezTo>
                  <a:lnTo>
                    <a:pt x="14580" y="3897"/>
                  </a:lnTo>
                  <a:cubicBezTo>
                    <a:pt x="13374" y="3484"/>
                    <a:pt x="12290" y="3316"/>
                    <a:pt x="11321" y="3316"/>
                  </a:cubicBezTo>
                  <a:cubicBezTo>
                    <a:pt x="9644" y="3316"/>
                    <a:pt x="8317" y="3822"/>
                    <a:pt x="7315" y="4450"/>
                  </a:cubicBezTo>
                  <a:cubicBezTo>
                    <a:pt x="7635" y="3916"/>
                    <a:pt x="7865" y="3297"/>
                    <a:pt x="7876" y="2600"/>
                  </a:cubicBezTo>
                  <a:cubicBezTo>
                    <a:pt x="7876" y="2600"/>
                    <a:pt x="7546" y="2541"/>
                    <a:pt x="7021" y="2541"/>
                  </a:cubicBezTo>
                  <a:cubicBezTo>
                    <a:pt x="5127" y="2541"/>
                    <a:pt x="689" y="3319"/>
                    <a:pt x="0" y="10489"/>
                  </a:cubicBezTo>
                  <a:cubicBezTo>
                    <a:pt x="56" y="12123"/>
                    <a:pt x="1304" y="13512"/>
                    <a:pt x="2651" y="14186"/>
                  </a:cubicBezTo>
                  <a:cubicBezTo>
                    <a:pt x="3015" y="14367"/>
                    <a:pt x="4034" y="14686"/>
                    <a:pt x="4720" y="14686"/>
                  </a:cubicBezTo>
                  <a:cubicBezTo>
                    <a:pt x="4944" y="14686"/>
                    <a:pt x="5133" y="14652"/>
                    <a:pt x="5252" y="14568"/>
                  </a:cubicBezTo>
                  <a:cubicBezTo>
                    <a:pt x="6021" y="14087"/>
                    <a:pt x="5444" y="12835"/>
                    <a:pt x="5252" y="12162"/>
                  </a:cubicBezTo>
                  <a:cubicBezTo>
                    <a:pt x="5926" y="12162"/>
                    <a:pt x="6312" y="12403"/>
                    <a:pt x="7804" y="12403"/>
                  </a:cubicBezTo>
                  <a:cubicBezTo>
                    <a:pt x="8769" y="12403"/>
                    <a:pt x="9396" y="12354"/>
                    <a:pt x="10214" y="12016"/>
                  </a:cubicBezTo>
                  <a:cubicBezTo>
                    <a:pt x="12720" y="11053"/>
                    <a:pt x="13634" y="9848"/>
                    <a:pt x="13634" y="9848"/>
                  </a:cubicBezTo>
                  <a:cubicBezTo>
                    <a:pt x="13937" y="9816"/>
                    <a:pt x="14241" y="9805"/>
                    <a:pt x="14548" y="9805"/>
                  </a:cubicBezTo>
                  <a:cubicBezTo>
                    <a:pt x="15282" y="9805"/>
                    <a:pt x="16028" y="9869"/>
                    <a:pt x="16789" y="9869"/>
                  </a:cubicBezTo>
                  <a:cubicBezTo>
                    <a:pt x="17180" y="9869"/>
                    <a:pt x="17574" y="9852"/>
                    <a:pt x="17972" y="9801"/>
                  </a:cubicBezTo>
                  <a:cubicBezTo>
                    <a:pt x="18837" y="9656"/>
                    <a:pt x="20670" y="9174"/>
                    <a:pt x="21006" y="8355"/>
                  </a:cubicBezTo>
                  <a:cubicBezTo>
                    <a:pt x="22357" y="8355"/>
                    <a:pt x="23898" y="8161"/>
                    <a:pt x="24958" y="7633"/>
                  </a:cubicBezTo>
                  <a:cubicBezTo>
                    <a:pt x="25486" y="7342"/>
                    <a:pt x="25922" y="6959"/>
                    <a:pt x="26305" y="6618"/>
                  </a:cubicBezTo>
                  <a:cubicBezTo>
                    <a:pt x="26499" y="6428"/>
                    <a:pt x="26641" y="6236"/>
                    <a:pt x="26786" y="5946"/>
                  </a:cubicBezTo>
                  <a:cubicBezTo>
                    <a:pt x="27077" y="5513"/>
                    <a:pt x="26932" y="5368"/>
                    <a:pt x="26740" y="5077"/>
                  </a:cubicBezTo>
                  <a:cubicBezTo>
                    <a:pt x="27173" y="4935"/>
                    <a:pt x="27751" y="4500"/>
                    <a:pt x="28042" y="4258"/>
                  </a:cubicBezTo>
                  <a:cubicBezTo>
                    <a:pt x="28473" y="3972"/>
                    <a:pt x="28764" y="3681"/>
                    <a:pt x="29052" y="3153"/>
                  </a:cubicBezTo>
                  <a:cubicBezTo>
                    <a:pt x="29281" y="2784"/>
                    <a:pt x="30171" y="1"/>
                    <a:pt x="292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8"/>
            <p:cNvSpPr/>
            <p:nvPr/>
          </p:nvSpPr>
          <p:spPr>
            <a:xfrm>
              <a:off x="7099700" y="3012750"/>
              <a:ext cx="1490975" cy="1202200"/>
            </a:xfrm>
            <a:custGeom>
              <a:rect b="b" l="l" r="r" t="t"/>
              <a:pathLst>
                <a:path extrusionOk="0" h="48088" w="59639">
                  <a:moveTo>
                    <a:pt x="27285" y="47273"/>
                  </a:moveTo>
                  <a:cubicBezTo>
                    <a:pt x="27285" y="47273"/>
                    <a:pt x="14196" y="43157"/>
                    <a:pt x="7098" y="30966"/>
                  </a:cubicBezTo>
                  <a:cubicBezTo>
                    <a:pt x="0" y="18776"/>
                    <a:pt x="4931" y="8472"/>
                    <a:pt x="13221" y="7394"/>
                  </a:cubicBezTo>
                  <a:cubicBezTo>
                    <a:pt x="21510" y="6315"/>
                    <a:pt x="27285" y="12058"/>
                    <a:pt x="27285" y="12058"/>
                  </a:cubicBezTo>
                  <a:cubicBezTo>
                    <a:pt x="27285" y="12058"/>
                    <a:pt x="36668" y="1"/>
                    <a:pt x="48154" y="11270"/>
                  </a:cubicBezTo>
                  <a:cubicBezTo>
                    <a:pt x="59639" y="22539"/>
                    <a:pt x="33222" y="48087"/>
                    <a:pt x="27285" y="47273"/>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8"/>
            <p:cNvSpPr/>
            <p:nvPr/>
          </p:nvSpPr>
          <p:spPr>
            <a:xfrm>
              <a:off x="7940850" y="3962125"/>
              <a:ext cx="87450" cy="112950"/>
            </a:xfrm>
            <a:custGeom>
              <a:rect b="b" l="l" r="r" t="t"/>
              <a:pathLst>
                <a:path extrusionOk="0" h="4518" w="3498">
                  <a:moveTo>
                    <a:pt x="197" y="3938"/>
                  </a:moveTo>
                  <a:cubicBezTo>
                    <a:pt x="21" y="3736"/>
                    <a:pt x="0" y="3435"/>
                    <a:pt x="71" y="3177"/>
                  </a:cubicBezTo>
                  <a:cubicBezTo>
                    <a:pt x="142" y="2919"/>
                    <a:pt x="291" y="2691"/>
                    <a:pt x="424" y="2460"/>
                  </a:cubicBezTo>
                  <a:cubicBezTo>
                    <a:pt x="535" y="2271"/>
                    <a:pt x="639" y="2074"/>
                    <a:pt x="800" y="1927"/>
                  </a:cubicBezTo>
                  <a:cubicBezTo>
                    <a:pt x="912" y="1825"/>
                    <a:pt x="1050" y="1750"/>
                    <a:pt x="1150" y="1636"/>
                  </a:cubicBezTo>
                  <a:cubicBezTo>
                    <a:pt x="1315" y="1449"/>
                    <a:pt x="1356" y="1188"/>
                    <a:pt x="1402" y="943"/>
                  </a:cubicBezTo>
                  <a:cubicBezTo>
                    <a:pt x="1449" y="698"/>
                    <a:pt x="1521" y="435"/>
                    <a:pt x="1722" y="288"/>
                  </a:cubicBezTo>
                  <a:cubicBezTo>
                    <a:pt x="1814" y="218"/>
                    <a:pt x="1927" y="181"/>
                    <a:pt x="2039" y="149"/>
                  </a:cubicBezTo>
                  <a:cubicBezTo>
                    <a:pt x="2183" y="109"/>
                    <a:pt x="2328" y="75"/>
                    <a:pt x="2474" y="48"/>
                  </a:cubicBezTo>
                  <a:cubicBezTo>
                    <a:pt x="2628" y="21"/>
                    <a:pt x="2786" y="1"/>
                    <a:pt x="2940" y="24"/>
                  </a:cubicBezTo>
                  <a:cubicBezTo>
                    <a:pt x="3094" y="47"/>
                    <a:pt x="3248" y="116"/>
                    <a:pt x="3343" y="240"/>
                  </a:cubicBezTo>
                  <a:cubicBezTo>
                    <a:pt x="3498" y="439"/>
                    <a:pt x="3470" y="727"/>
                    <a:pt x="3375" y="959"/>
                  </a:cubicBezTo>
                  <a:cubicBezTo>
                    <a:pt x="3279" y="1193"/>
                    <a:pt x="3126" y="1400"/>
                    <a:pt x="3037" y="1636"/>
                  </a:cubicBezTo>
                  <a:cubicBezTo>
                    <a:pt x="2961" y="1840"/>
                    <a:pt x="2935" y="2060"/>
                    <a:pt x="2869" y="2268"/>
                  </a:cubicBezTo>
                  <a:cubicBezTo>
                    <a:pt x="2765" y="2600"/>
                    <a:pt x="2553" y="2895"/>
                    <a:pt x="2273" y="3101"/>
                  </a:cubicBezTo>
                  <a:cubicBezTo>
                    <a:pt x="2138" y="3200"/>
                    <a:pt x="1990" y="3277"/>
                    <a:pt x="1852" y="3374"/>
                  </a:cubicBezTo>
                  <a:cubicBezTo>
                    <a:pt x="1468" y="3643"/>
                    <a:pt x="704" y="4518"/>
                    <a:pt x="197" y="3938"/>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8"/>
            <p:cNvSpPr/>
            <p:nvPr/>
          </p:nvSpPr>
          <p:spPr>
            <a:xfrm>
              <a:off x="7678950" y="3174275"/>
              <a:ext cx="619075" cy="529525"/>
            </a:xfrm>
            <a:custGeom>
              <a:rect b="b" l="l" r="r" t="t"/>
              <a:pathLst>
                <a:path extrusionOk="0" h="21181" w="24763">
                  <a:moveTo>
                    <a:pt x="18739" y="14749"/>
                  </a:moveTo>
                  <a:cubicBezTo>
                    <a:pt x="18867" y="14486"/>
                    <a:pt x="18947" y="14178"/>
                    <a:pt x="19182" y="14000"/>
                  </a:cubicBezTo>
                  <a:cubicBezTo>
                    <a:pt x="19630" y="13662"/>
                    <a:pt x="20288" y="14029"/>
                    <a:pt x="20829" y="13876"/>
                  </a:cubicBezTo>
                  <a:cubicBezTo>
                    <a:pt x="21175" y="13777"/>
                    <a:pt x="21288" y="13528"/>
                    <a:pt x="21481" y="13264"/>
                  </a:cubicBezTo>
                  <a:cubicBezTo>
                    <a:pt x="21695" y="12973"/>
                    <a:pt x="21968" y="12921"/>
                    <a:pt x="22313" y="12861"/>
                  </a:cubicBezTo>
                  <a:cubicBezTo>
                    <a:pt x="22630" y="12808"/>
                    <a:pt x="23011" y="12616"/>
                    <a:pt x="22978" y="12295"/>
                  </a:cubicBezTo>
                  <a:cubicBezTo>
                    <a:pt x="22960" y="12121"/>
                    <a:pt x="22818" y="11987"/>
                    <a:pt x="22761" y="11822"/>
                  </a:cubicBezTo>
                  <a:cubicBezTo>
                    <a:pt x="22648" y="11490"/>
                    <a:pt x="22892" y="11156"/>
                    <a:pt x="23095" y="10872"/>
                  </a:cubicBezTo>
                  <a:cubicBezTo>
                    <a:pt x="23483" y="10329"/>
                    <a:pt x="23770" y="9721"/>
                    <a:pt x="24055" y="9115"/>
                  </a:cubicBezTo>
                  <a:cubicBezTo>
                    <a:pt x="24193" y="8823"/>
                    <a:pt x="24334" y="8522"/>
                    <a:pt x="24363" y="8200"/>
                  </a:cubicBezTo>
                  <a:cubicBezTo>
                    <a:pt x="24399" y="7819"/>
                    <a:pt x="24278" y="7444"/>
                    <a:pt x="24242" y="7064"/>
                  </a:cubicBezTo>
                  <a:cubicBezTo>
                    <a:pt x="24164" y="6221"/>
                    <a:pt x="24500" y="5410"/>
                    <a:pt x="24763" y="4600"/>
                  </a:cubicBezTo>
                  <a:cubicBezTo>
                    <a:pt x="21535" y="1507"/>
                    <a:pt x="18476" y="248"/>
                    <a:pt x="15751" y="33"/>
                  </a:cubicBezTo>
                  <a:cubicBezTo>
                    <a:pt x="15365" y="22"/>
                    <a:pt x="14978" y="12"/>
                    <a:pt x="14592" y="0"/>
                  </a:cubicBezTo>
                  <a:cubicBezTo>
                    <a:pt x="13705" y="24"/>
                    <a:pt x="12859" y="154"/>
                    <a:pt x="12059" y="360"/>
                  </a:cubicBezTo>
                  <a:cubicBezTo>
                    <a:pt x="11866" y="483"/>
                    <a:pt x="11681" y="586"/>
                    <a:pt x="11453" y="532"/>
                  </a:cubicBezTo>
                  <a:cubicBezTo>
                    <a:pt x="6967" y="1932"/>
                    <a:pt x="4114" y="5597"/>
                    <a:pt x="4114" y="5597"/>
                  </a:cubicBezTo>
                  <a:cubicBezTo>
                    <a:pt x="4114" y="5597"/>
                    <a:pt x="3361" y="4850"/>
                    <a:pt x="2011" y="3946"/>
                  </a:cubicBezTo>
                  <a:cubicBezTo>
                    <a:pt x="1869" y="4111"/>
                    <a:pt x="1727" y="4277"/>
                    <a:pt x="1589" y="4443"/>
                  </a:cubicBezTo>
                  <a:cubicBezTo>
                    <a:pt x="1443" y="4620"/>
                    <a:pt x="1293" y="4804"/>
                    <a:pt x="1246" y="5027"/>
                  </a:cubicBezTo>
                  <a:cubicBezTo>
                    <a:pt x="1162" y="5422"/>
                    <a:pt x="1422" y="5818"/>
                    <a:pt x="1383" y="6219"/>
                  </a:cubicBezTo>
                  <a:cubicBezTo>
                    <a:pt x="1353" y="6518"/>
                    <a:pt x="1165" y="6772"/>
                    <a:pt x="1001" y="7022"/>
                  </a:cubicBezTo>
                  <a:cubicBezTo>
                    <a:pt x="441" y="7876"/>
                    <a:pt x="101" y="8871"/>
                    <a:pt x="18" y="9889"/>
                  </a:cubicBezTo>
                  <a:cubicBezTo>
                    <a:pt x="4" y="10068"/>
                    <a:pt x="1" y="10261"/>
                    <a:pt x="93" y="10416"/>
                  </a:cubicBezTo>
                  <a:cubicBezTo>
                    <a:pt x="309" y="10782"/>
                    <a:pt x="851" y="10703"/>
                    <a:pt x="1256" y="10576"/>
                  </a:cubicBezTo>
                  <a:cubicBezTo>
                    <a:pt x="1306" y="11069"/>
                    <a:pt x="1268" y="11572"/>
                    <a:pt x="1143" y="12051"/>
                  </a:cubicBezTo>
                  <a:cubicBezTo>
                    <a:pt x="1756" y="11922"/>
                    <a:pt x="2330" y="11611"/>
                    <a:pt x="2772" y="11168"/>
                  </a:cubicBezTo>
                  <a:cubicBezTo>
                    <a:pt x="3009" y="10930"/>
                    <a:pt x="3249" y="10636"/>
                    <a:pt x="3584" y="10618"/>
                  </a:cubicBezTo>
                  <a:cubicBezTo>
                    <a:pt x="3871" y="10603"/>
                    <a:pt x="4120" y="10801"/>
                    <a:pt x="4338" y="10989"/>
                  </a:cubicBezTo>
                  <a:cubicBezTo>
                    <a:pt x="4677" y="11280"/>
                    <a:pt x="5043" y="11624"/>
                    <a:pt x="5061" y="12070"/>
                  </a:cubicBezTo>
                  <a:cubicBezTo>
                    <a:pt x="5079" y="12501"/>
                    <a:pt x="4774" y="12987"/>
                    <a:pt x="5044" y="13322"/>
                  </a:cubicBezTo>
                  <a:cubicBezTo>
                    <a:pt x="5152" y="13457"/>
                    <a:pt x="5326" y="13518"/>
                    <a:pt x="5459" y="13627"/>
                  </a:cubicBezTo>
                  <a:cubicBezTo>
                    <a:pt x="6075" y="14123"/>
                    <a:pt x="5654" y="15357"/>
                    <a:pt x="6345" y="15739"/>
                  </a:cubicBezTo>
                  <a:cubicBezTo>
                    <a:pt x="6604" y="15881"/>
                    <a:pt x="6922" y="15833"/>
                    <a:pt x="7216" y="15860"/>
                  </a:cubicBezTo>
                  <a:cubicBezTo>
                    <a:pt x="7974" y="15928"/>
                    <a:pt x="8601" y="16524"/>
                    <a:pt x="8933" y="17208"/>
                  </a:cubicBezTo>
                  <a:cubicBezTo>
                    <a:pt x="9264" y="17893"/>
                    <a:pt x="9357" y="18665"/>
                    <a:pt x="9461" y="19419"/>
                  </a:cubicBezTo>
                  <a:cubicBezTo>
                    <a:pt x="9519" y="19840"/>
                    <a:pt x="9589" y="20278"/>
                    <a:pt x="9838" y="20623"/>
                  </a:cubicBezTo>
                  <a:cubicBezTo>
                    <a:pt x="10087" y="20967"/>
                    <a:pt x="10570" y="21180"/>
                    <a:pt x="10950" y="20988"/>
                  </a:cubicBezTo>
                  <a:cubicBezTo>
                    <a:pt x="11585" y="20669"/>
                    <a:pt x="11361" y="19706"/>
                    <a:pt x="11644" y="19054"/>
                  </a:cubicBezTo>
                  <a:cubicBezTo>
                    <a:pt x="12017" y="18196"/>
                    <a:pt x="13145" y="18067"/>
                    <a:pt x="14021" y="17737"/>
                  </a:cubicBezTo>
                  <a:cubicBezTo>
                    <a:pt x="14659" y="17497"/>
                    <a:pt x="15234" y="17087"/>
                    <a:pt x="15671" y="16562"/>
                  </a:cubicBezTo>
                  <a:cubicBezTo>
                    <a:pt x="15831" y="16369"/>
                    <a:pt x="15979" y="16154"/>
                    <a:pt x="16197" y="16026"/>
                  </a:cubicBezTo>
                  <a:cubicBezTo>
                    <a:pt x="16527" y="15831"/>
                    <a:pt x="16939" y="15875"/>
                    <a:pt x="17317" y="15812"/>
                  </a:cubicBezTo>
                  <a:cubicBezTo>
                    <a:pt x="17924" y="15711"/>
                    <a:pt x="18471" y="15303"/>
                    <a:pt x="18739" y="1474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8"/>
            <p:cNvSpPr/>
            <p:nvPr/>
          </p:nvSpPr>
          <p:spPr>
            <a:xfrm>
              <a:off x="7509325" y="3543750"/>
              <a:ext cx="474300" cy="559675"/>
            </a:xfrm>
            <a:custGeom>
              <a:rect b="b" l="l" r="r" t="t"/>
              <a:pathLst>
                <a:path extrusionOk="0" h="22387" w="18972">
                  <a:moveTo>
                    <a:pt x="6689" y="13934"/>
                  </a:moveTo>
                  <a:cubicBezTo>
                    <a:pt x="6717" y="14071"/>
                    <a:pt x="6737" y="14210"/>
                    <a:pt x="6745" y="14347"/>
                  </a:cubicBezTo>
                  <a:cubicBezTo>
                    <a:pt x="6772" y="14811"/>
                    <a:pt x="6697" y="15275"/>
                    <a:pt x="6727" y="15738"/>
                  </a:cubicBezTo>
                  <a:cubicBezTo>
                    <a:pt x="6770" y="16387"/>
                    <a:pt x="7076" y="16985"/>
                    <a:pt x="7337" y="17581"/>
                  </a:cubicBezTo>
                  <a:cubicBezTo>
                    <a:pt x="7790" y="18621"/>
                    <a:pt x="8116" y="19715"/>
                    <a:pt x="8309" y="20834"/>
                  </a:cubicBezTo>
                  <a:cubicBezTo>
                    <a:pt x="8385" y="21283"/>
                    <a:pt x="8468" y="21783"/>
                    <a:pt x="8829" y="22061"/>
                  </a:cubicBezTo>
                  <a:cubicBezTo>
                    <a:pt x="8984" y="22181"/>
                    <a:pt x="9175" y="22243"/>
                    <a:pt x="9364" y="22291"/>
                  </a:cubicBezTo>
                  <a:cubicBezTo>
                    <a:pt x="9589" y="22348"/>
                    <a:pt x="9825" y="22386"/>
                    <a:pt x="10055" y="22346"/>
                  </a:cubicBezTo>
                  <a:cubicBezTo>
                    <a:pt x="10599" y="22247"/>
                    <a:pt x="10965" y="21730"/>
                    <a:pt x="11186" y="21222"/>
                  </a:cubicBezTo>
                  <a:cubicBezTo>
                    <a:pt x="11408" y="20714"/>
                    <a:pt x="11559" y="20155"/>
                    <a:pt x="11941" y="19752"/>
                  </a:cubicBezTo>
                  <a:cubicBezTo>
                    <a:pt x="12398" y="19271"/>
                    <a:pt x="13087" y="19114"/>
                    <a:pt x="13712" y="18884"/>
                  </a:cubicBezTo>
                  <a:cubicBezTo>
                    <a:pt x="14462" y="18608"/>
                    <a:pt x="15163" y="18198"/>
                    <a:pt x="15772" y="17679"/>
                  </a:cubicBezTo>
                  <a:cubicBezTo>
                    <a:pt x="16081" y="17416"/>
                    <a:pt x="16384" y="17096"/>
                    <a:pt x="16525" y="16708"/>
                  </a:cubicBezTo>
                  <a:cubicBezTo>
                    <a:pt x="16653" y="16355"/>
                    <a:pt x="16653" y="15944"/>
                    <a:pt x="16734" y="15576"/>
                  </a:cubicBezTo>
                  <a:cubicBezTo>
                    <a:pt x="16925" y="14716"/>
                    <a:pt x="17275" y="13892"/>
                    <a:pt x="17768" y="13161"/>
                  </a:cubicBezTo>
                  <a:cubicBezTo>
                    <a:pt x="18090" y="12681"/>
                    <a:pt x="18479" y="12231"/>
                    <a:pt x="18672" y="11683"/>
                  </a:cubicBezTo>
                  <a:cubicBezTo>
                    <a:pt x="18971" y="10829"/>
                    <a:pt x="18708" y="9806"/>
                    <a:pt x="18033" y="9203"/>
                  </a:cubicBezTo>
                  <a:cubicBezTo>
                    <a:pt x="17867" y="9054"/>
                    <a:pt x="17674" y="8924"/>
                    <a:pt x="17567" y="8727"/>
                  </a:cubicBezTo>
                  <a:cubicBezTo>
                    <a:pt x="17439" y="8489"/>
                    <a:pt x="17458" y="8194"/>
                    <a:pt x="17327" y="7958"/>
                  </a:cubicBezTo>
                  <a:cubicBezTo>
                    <a:pt x="17077" y="7507"/>
                    <a:pt x="16451" y="7495"/>
                    <a:pt x="15965" y="7323"/>
                  </a:cubicBezTo>
                  <a:cubicBezTo>
                    <a:pt x="15454" y="7141"/>
                    <a:pt x="15035" y="6716"/>
                    <a:pt x="14862" y="6202"/>
                  </a:cubicBezTo>
                  <a:cubicBezTo>
                    <a:pt x="14774" y="5943"/>
                    <a:pt x="14739" y="5650"/>
                    <a:pt x="14548" y="5454"/>
                  </a:cubicBezTo>
                  <a:cubicBezTo>
                    <a:pt x="14209" y="5106"/>
                    <a:pt x="13628" y="5271"/>
                    <a:pt x="13155" y="5166"/>
                  </a:cubicBezTo>
                  <a:cubicBezTo>
                    <a:pt x="12468" y="5014"/>
                    <a:pt x="12076" y="4317"/>
                    <a:pt x="11677" y="3737"/>
                  </a:cubicBezTo>
                  <a:cubicBezTo>
                    <a:pt x="10981" y="2722"/>
                    <a:pt x="10042" y="1903"/>
                    <a:pt x="9114" y="1095"/>
                  </a:cubicBezTo>
                  <a:cubicBezTo>
                    <a:pt x="8677" y="715"/>
                    <a:pt x="8224" y="327"/>
                    <a:pt x="7676" y="146"/>
                  </a:cubicBezTo>
                  <a:cubicBezTo>
                    <a:pt x="7233" y="0"/>
                    <a:pt x="6755" y="0"/>
                    <a:pt x="6293" y="58"/>
                  </a:cubicBezTo>
                  <a:cubicBezTo>
                    <a:pt x="5756" y="125"/>
                    <a:pt x="5156" y="331"/>
                    <a:pt x="4955" y="835"/>
                  </a:cubicBezTo>
                  <a:cubicBezTo>
                    <a:pt x="4871" y="1045"/>
                    <a:pt x="4873" y="1280"/>
                    <a:pt x="4829" y="1504"/>
                  </a:cubicBezTo>
                  <a:cubicBezTo>
                    <a:pt x="4541" y="2991"/>
                    <a:pt x="2495" y="3533"/>
                    <a:pt x="2019" y="4973"/>
                  </a:cubicBezTo>
                  <a:cubicBezTo>
                    <a:pt x="1872" y="5417"/>
                    <a:pt x="1916" y="5892"/>
                    <a:pt x="1835" y="6349"/>
                  </a:cubicBezTo>
                  <a:cubicBezTo>
                    <a:pt x="1817" y="6446"/>
                    <a:pt x="1798" y="6543"/>
                    <a:pt x="1751" y="6630"/>
                  </a:cubicBezTo>
                  <a:cubicBezTo>
                    <a:pt x="1698" y="6730"/>
                    <a:pt x="1611" y="6809"/>
                    <a:pt x="1526" y="6885"/>
                  </a:cubicBezTo>
                  <a:cubicBezTo>
                    <a:pt x="1204" y="7173"/>
                    <a:pt x="874" y="7456"/>
                    <a:pt x="601" y="7791"/>
                  </a:cubicBezTo>
                  <a:cubicBezTo>
                    <a:pt x="327" y="8125"/>
                    <a:pt x="107" y="8517"/>
                    <a:pt x="45" y="8945"/>
                  </a:cubicBezTo>
                  <a:cubicBezTo>
                    <a:pt x="0" y="9246"/>
                    <a:pt x="35" y="9553"/>
                    <a:pt x="70" y="9857"/>
                  </a:cubicBezTo>
                  <a:cubicBezTo>
                    <a:pt x="116" y="10241"/>
                    <a:pt x="167" y="10637"/>
                    <a:pt x="355" y="10976"/>
                  </a:cubicBezTo>
                  <a:cubicBezTo>
                    <a:pt x="441" y="11130"/>
                    <a:pt x="563" y="11276"/>
                    <a:pt x="732" y="11327"/>
                  </a:cubicBezTo>
                  <a:cubicBezTo>
                    <a:pt x="875" y="11369"/>
                    <a:pt x="1029" y="11336"/>
                    <a:pt x="1172" y="11297"/>
                  </a:cubicBezTo>
                  <a:cubicBezTo>
                    <a:pt x="1479" y="11214"/>
                    <a:pt x="1779" y="11102"/>
                    <a:pt x="2066" y="10965"/>
                  </a:cubicBezTo>
                  <a:cubicBezTo>
                    <a:pt x="2282" y="10861"/>
                    <a:pt x="2492" y="10743"/>
                    <a:pt x="2725" y="10692"/>
                  </a:cubicBezTo>
                  <a:cubicBezTo>
                    <a:pt x="2958" y="10641"/>
                    <a:pt x="3199" y="10663"/>
                    <a:pt x="3436" y="10687"/>
                  </a:cubicBezTo>
                  <a:cubicBezTo>
                    <a:pt x="3740" y="10717"/>
                    <a:pt x="4059" y="10759"/>
                    <a:pt x="4305" y="10942"/>
                  </a:cubicBezTo>
                  <a:cubicBezTo>
                    <a:pt x="4638" y="11188"/>
                    <a:pt x="4705" y="11619"/>
                    <a:pt x="5085" y="11812"/>
                  </a:cubicBezTo>
                  <a:cubicBezTo>
                    <a:pt x="5399" y="11973"/>
                    <a:pt x="5779" y="11996"/>
                    <a:pt x="6056" y="12232"/>
                  </a:cubicBezTo>
                  <a:cubicBezTo>
                    <a:pt x="6313" y="12451"/>
                    <a:pt x="6407" y="12802"/>
                    <a:pt x="6489" y="13129"/>
                  </a:cubicBezTo>
                  <a:cubicBezTo>
                    <a:pt x="6555" y="13396"/>
                    <a:pt x="6636" y="13664"/>
                    <a:pt x="6689" y="1393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8"/>
            <p:cNvSpPr/>
            <p:nvPr/>
          </p:nvSpPr>
          <p:spPr>
            <a:xfrm>
              <a:off x="7175400" y="3392800"/>
              <a:ext cx="1000475" cy="811300"/>
            </a:xfrm>
            <a:custGeom>
              <a:rect b="b" l="l" r="r" t="t"/>
              <a:pathLst>
                <a:path extrusionOk="0" h="32452" w="40019">
                  <a:moveTo>
                    <a:pt x="27421" y="22787"/>
                  </a:moveTo>
                  <a:cubicBezTo>
                    <a:pt x="14377" y="23543"/>
                    <a:pt x="4748" y="6942"/>
                    <a:pt x="1306" y="1"/>
                  </a:cubicBezTo>
                  <a:cubicBezTo>
                    <a:pt x="0" y="4213"/>
                    <a:pt x="574" y="9758"/>
                    <a:pt x="4070" y="15764"/>
                  </a:cubicBezTo>
                  <a:cubicBezTo>
                    <a:pt x="11168" y="27955"/>
                    <a:pt x="24257" y="32071"/>
                    <a:pt x="24257" y="32071"/>
                  </a:cubicBezTo>
                  <a:cubicBezTo>
                    <a:pt x="27028" y="32451"/>
                    <a:pt x="34262" y="27086"/>
                    <a:pt x="40019" y="20112"/>
                  </a:cubicBezTo>
                  <a:cubicBezTo>
                    <a:pt x="36697" y="21432"/>
                    <a:pt x="32529" y="22491"/>
                    <a:pt x="27421" y="22787"/>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8"/>
            <p:cNvSpPr/>
            <p:nvPr/>
          </p:nvSpPr>
          <p:spPr>
            <a:xfrm>
              <a:off x="7495000" y="3510575"/>
              <a:ext cx="495050" cy="617850"/>
            </a:xfrm>
            <a:custGeom>
              <a:rect b="b" l="l" r="r" t="t"/>
              <a:pathLst>
                <a:path extrusionOk="0" h="24714" w="19802">
                  <a:moveTo>
                    <a:pt x="18550" y="15031"/>
                  </a:moveTo>
                  <a:lnTo>
                    <a:pt x="19177" y="14308"/>
                  </a:lnTo>
                  <a:cubicBezTo>
                    <a:pt x="19419" y="14017"/>
                    <a:pt x="19561" y="13827"/>
                    <a:pt x="19660" y="13394"/>
                  </a:cubicBezTo>
                  <a:cubicBezTo>
                    <a:pt x="19802" y="12717"/>
                    <a:pt x="19802" y="11611"/>
                    <a:pt x="19369" y="11034"/>
                  </a:cubicBezTo>
                  <a:cubicBezTo>
                    <a:pt x="19274" y="10888"/>
                    <a:pt x="19177" y="10743"/>
                    <a:pt x="19082" y="10647"/>
                  </a:cubicBezTo>
                  <a:cubicBezTo>
                    <a:pt x="18791" y="10356"/>
                    <a:pt x="18406" y="9778"/>
                    <a:pt x="18260" y="9392"/>
                  </a:cubicBezTo>
                  <a:cubicBezTo>
                    <a:pt x="17731" y="7804"/>
                    <a:pt x="16335" y="9201"/>
                    <a:pt x="15804" y="7755"/>
                  </a:cubicBezTo>
                  <a:cubicBezTo>
                    <a:pt x="15658" y="7418"/>
                    <a:pt x="15613" y="6986"/>
                    <a:pt x="15417" y="6744"/>
                  </a:cubicBezTo>
                  <a:cubicBezTo>
                    <a:pt x="15227" y="6504"/>
                    <a:pt x="14889" y="6358"/>
                    <a:pt x="14503" y="6309"/>
                  </a:cubicBezTo>
                  <a:cubicBezTo>
                    <a:pt x="13975" y="6263"/>
                    <a:pt x="13734" y="6358"/>
                    <a:pt x="13394" y="6022"/>
                  </a:cubicBezTo>
                  <a:cubicBezTo>
                    <a:pt x="13156" y="5826"/>
                    <a:pt x="12962" y="5540"/>
                    <a:pt x="12770" y="5298"/>
                  </a:cubicBezTo>
                  <a:cubicBezTo>
                    <a:pt x="12384" y="4768"/>
                    <a:pt x="11952" y="4335"/>
                    <a:pt x="11516" y="3803"/>
                  </a:cubicBezTo>
                  <a:cubicBezTo>
                    <a:pt x="10892" y="3084"/>
                    <a:pt x="10169" y="2311"/>
                    <a:pt x="9396" y="1783"/>
                  </a:cubicBezTo>
                  <a:cubicBezTo>
                    <a:pt x="6845" y="1"/>
                    <a:pt x="4771" y="1588"/>
                    <a:pt x="5013" y="2602"/>
                  </a:cubicBezTo>
                  <a:cubicBezTo>
                    <a:pt x="5157" y="3225"/>
                    <a:pt x="5349" y="3084"/>
                    <a:pt x="4916" y="3611"/>
                  </a:cubicBezTo>
                  <a:cubicBezTo>
                    <a:pt x="4289" y="4335"/>
                    <a:pt x="3375" y="4768"/>
                    <a:pt x="2701" y="5490"/>
                  </a:cubicBezTo>
                  <a:cubicBezTo>
                    <a:pt x="1979" y="6263"/>
                    <a:pt x="2170" y="6936"/>
                    <a:pt x="1979" y="7563"/>
                  </a:cubicBezTo>
                  <a:cubicBezTo>
                    <a:pt x="1833" y="8141"/>
                    <a:pt x="1" y="9392"/>
                    <a:pt x="50" y="11080"/>
                  </a:cubicBezTo>
                  <a:cubicBezTo>
                    <a:pt x="50" y="12334"/>
                    <a:pt x="628" y="13536"/>
                    <a:pt x="1979" y="12911"/>
                  </a:cubicBezTo>
                  <a:cubicBezTo>
                    <a:pt x="2748" y="12571"/>
                    <a:pt x="3229" y="12379"/>
                    <a:pt x="4097" y="12284"/>
                  </a:cubicBezTo>
                  <a:cubicBezTo>
                    <a:pt x="4625" y="12235"/>
                    <a:pt x="4725" y="12476"/>
                    <a:pt x="4916" y="12812"/>
                  </a:cubicBezTo>
                  <a:cubicBezTo>
                    <a:pt x="5685" y="14067"/>
                    <a:pt x="6267" y="13536"/>
                    <a:pt x="6554" y="13922"/>
                  </a:cubicBezTo>
                  <a:cubicBezTo>
                    <a:pt x="6649" y="14114"/>
                    <a:pt x="6700" y="14836"/>
                    <a:pt x="6749" y="15127"/>
                  </a:cubicBezTo>
                  <a:cubicBezTo>
                    <a:pt x="6845" y="15754"/>
                    <a:pt x="6940" y="15655"/>
                    <a:pt x="6699" y="16236"/>
                  </a:cubicBezTo>
                  <a:cubicBezTo>
                    <a:pt x="6459" y="17005"/>
                    <a:pt x="6845" y="17874"/>
                    <a:pt x="7181" y="18402"/>
                  </a:cubicBezTo>
                  <a:cubicBezTo>
                    <a:pt x="7468" y="19029"/>
                    <a:pt x="7709" y="19702"/>
                    <a:pt x="7855" y="20475"/>
                  </a:cubicBezTo>
                  <a:cubicBezTo>
                    <a:pt x="8290" y="22544"/>
                    <a:pt x="8819" y="24714"/>
                    <a:pt x="10988" y="23944"/>
                  </a:cubicBezTo>
                  <a:cubicBezTo>
                    <a:pt x="12094" y="23558"/>
                    <a:pt x="11997" y="22304"/>
                    <a:pt x="12626" y="21485"/>
                  </a:cubicBezTo>
                  <a:cubicBezTo>
                    <a:pt x="12915" y="21052"/>
                    <a:pt x="13876" y="20861"/>
                    <a:pt x="14458" y="20570"/>
                  </a:cubicBezTo>
                  <a:cubicBezTo>
                    <a:pt x="14840" y="20425"/>
                    <a:pt x="15081" y="20281"/>
                    <a:pt x="15372" y="20089"/>
                  </a:cubicBezTo>
                  <a:cubicBezTo>
                    <a:pt x="15658" y="19897"/>
                    <a:pt x="15949" y="19802"/>
                    <a:pt x="16190" y="19561"/>
                  </a:cubicBezTo>
                  <a:cubicBezTo>
                    <a:pt x="18261" y="18161"/>
                    <a:pt x="17300" y="16814"/>
                    <a:pt x="17877" y="15754"/>
                  </a:cubicBezTo>
                  <a:cubicBezTo>
                    <a:pt x="18018" y="15560"/>
                    <a:pt x="18359" y="15176"/>
                    <a:pt x="18550" y="15031"/>
                  </a:cubicBezTo>
                  <a:close/>
                  <a:moveTo>
                    <a:pt x="16718" y="17728"/>
                  </a:moveTo>
                  <a:cubicBezTo>
                    <a:pt x="16477" y="18643"/>
                    <a:pt x="14889" y="19702"/>
                    <a:pt x="14021" y="20089"/>
                  </a:cubicBezTo>
                  <a:cubicBezTo>
                    <a:pt x="13443" y="20380"/>
                    <a:pt x="12770" y="20521"/>
                    <a:pt x="12288" y="20861"/>
                  </a:cubicBezTo>
                  <a:cubicBezTo>
                    <a:pt x="11710" y="21389"/>
                    <a:pt x="11420" y="22981"/>
                    <a:pt x="10842" y="23222"/>
                  </a:cubicBezTo>
                  <a:cubicBezTo>
                    <a:pt x="10551" y="23414"/>
                    <a:pt x="10168" y="23463"/>
                    <a:pt x="9832" y="23268"/>
                  </a:cubicBezTo>
                  <a:cubicBezTo>
                    <a:pt x="9396" y="23076"/>
                    <a:pt x="9109" y="22257"/>
                    <a:pt x="8963" y="21630"/>
                  </a:cubicBezTo>
                  <a:cubicBezTo>
                    <a:pt x="8769" y="20957"/>
                    <a:pt x="8673" y="20234"/>
                    <a:pt x="8481" y="19561"/>
                  </a:cubicBezTo>
                  <a:cubicBezTo>
                    <a:pt x="8290" y="18884"/>
                    <a:pt x="8000" y="18402"/>
                    <a:pt x="7709" y="17824"/>
                  </a:cubicBezTo>
                  <a:cubicBezTo>
                    <a:pt x="7084" y="16477"/>
                    <a:pt x="7613" y="16523"/>
                    <a:pt x="7567" y="15704"/>
                  </a:cubicBezTo>
                  <a:cubicBezTo>
                    <a:pt x="7567" y="15368"/>
                    <a:pt x="7422" y="15031"/>
                    <a:pt x="7422" y="14644"/>
                  </a:cubicBezTo>
                  <a:cubicBezTo>
                    <a:pt x="7373" y="14258"/>
                    <a:pt x="7326" y="13876"/>
                    <a:pt x="7181" y="13585"/>
                  </a:cubicBezTo>
                  <a:cubicBezTo>
                    <a:pt x="6795" y="12862"/>
                    <a:pt x="6167" y="13344"/>
                    <a:pt x="5639" y="12621"/>
                  </a:cubicBezTo>
                  <a:cubicBezTo>
                    <a:pt x="5302" y="12093"/>
                    <a:pt x="5011" y="11562"/>
                    <a:pt x="4097" y="11657"/>
                  </a:cubicBezTo>
                  <a:cubicBezTo>
                    <a:pt x="3324" y="11752"/>
                    <a:pt x="2701" y="11948"/>
                    <a:pt x="2024" y="12140"/>
                  </a:cubicBezTo>
                  <a:cubicBezTo>
                    <a:pt x="1301" y="12430"/>
                    <a:pt x="964" y="12381"/>
                    <a:pt x="868" y="11175"/>
                  </a:cubicBezTo>
                  <a:cubicBezTo>
                    <a:pt x="773" y="10452"/>
                    <a:pt x="1159" y="10020"/>
                    <a:pt x="1591" y="9347"/>
                  </a:cubicBezTo>
                  <a:cubicBezTo>
                    <a:pt x="1928" y="8960"/>
                    <a:pt x="2505" y="8332"/>
                    <a:pt x="2701" y="7950"/>
                  </a:cubicBezTo>
                  <a:cubicBezTo>
                    <a:pt x="3037" y="7323"/>
                    <a:pt x="2701" y="6695"/>
                    <a:pt x="3279" y="5972"/>
                  </a:cubicBezTo>
                  <a:cubicBezTo>
                    <a:pt x="3520" y="5731"/>
                    <a:pt x="3711" y="5587"/>
                    <a:pt x="3951" y="5395"/>
                  </a:cubicBezTo>
                  <a:cubicBezTo>
                    <a:pt x="4384" y="5008"/>
                    <a:pt x="5639" y="3803"/>
                    <a:pt x="5785" y="3467"/>
                  </a:cubicBezTo>
                  <a:cubicBezTo>
                    <a:pt x="5925" y="2984"/>
                    <a:pt x="5399" y="2165"/>
                    <a:pt x="6699" y="1878"/>
                  </a:cubicBezTo>
                  <a:cubicBezTo>
                    <a:pt x="7950" y="1588"/>
                    <a:pt x="9396" y="2648"/>
                    <a:pt x="10118" y="3421"/>
                  </a:cubicBezTo>
                  <a:cubicBezTo>
                    <a:pt x="10601" y="3949"/>
                    <a:pt x="11564" y="4817"/>
                    <a:pt x="11997" y="5345"/>
                  </a:cubicBezTo>
                  <a:cubicBezTo>
                    <a:pt x="12769" y="6309"/>
                    <a:pt x="12866" y="6841"/>
                    <a:pt x="14216" y="6936"/>
                  </a:cubicBezTo>
                  <a:cubicBezTo>
                    <a:pt x="15226" y="6986"/>
                    <a:pt x="15130" y="7418"/>
                    <a:pt x="15516" y="8142"/>
                  </a:cubicBezTo>
                  <a:cubicBezTo>
                    <a:pt x="15853" y="8864"/>
                    <a:pt x="16240" y="8864"/>
                    <a:pt x="17059" y="9106"/>
                  </a:cubicBezTo>
                  <a:cubicBezTo>
                    <a:pt x="17682" y="9297"/>
                    <a:pt x="17490" y="9151"/>
                    <a:pt x="17682" y="9729"/>
                  </a:cubicBezTo>
                  <a:lnTo>
                    <a:pt x="18359" y="10984"/>
                  </a:lnTo>
                  <a:cubicBezTo>
                    <a:pt x="18455" y="11175"/>
                    <a:pt x="18455" y="11175"/>
                    <a:pt x="18600" y="11370"/>
                  </a:cubicBezTo>
                  <a:cubicBezTo>
                    <a:pt x="18887" y="11994"/>
                    <a:pt x="18983" y="12911"/>
                    <a:pt x="18742" y="13439"/>
                  </a:cubicBezTo>
                  <a:cubicBezTo>
                    <a:pt x="18550" y="13971"/>
                    <a:pt x="17395" y="14790"/>
                    <a:pt x="17059" y="15560"/>
                  </a:cubicBezTo>
                  <a:cubicBezTo>
                    <a:pt x="16768" y="16187"/>
                    <a:pt x="16863" y="17005"/>
                    <a:pt x="16718" y="1772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8"/>
            <p:cNvSpPr/>
            <p:nvPr/>
          </p:nvSpPr>
          <p:spPr>
            <a:xfrm>
              <a:off x="7173450" y="3162475"/>
              <a:ext cx="1218925" cy="1044275"/>
            </a:xfrm>
            <a:custGeom>
              <a:rect b="b" l="l" r="r" t="t"/>
              <a:pathLst>
                <a:path extrusionOk="0" h="41771" w="48757">
                  <a:moveTo>
                    <a:pt x="46203" y="5444"/>
                  </a:moveTo>
                  <a:cubicBezTo>
                    <a:pt x="45948" y="5100"/>
                    <a:pt x="45792" y="4926"/>
                    <a:pt x="45717" y="4773"/>
                  </a:cubicBezTo>
                  <a:lnTo>
                    <a:pt x="44664" y="3721"/>
                  </a:lnTo>
                  <a:cubicBezTo>
                    <a:pt x="44601" y="3664"/>
                    <a:pt x="44551" y="3596"/>
                    <a:pt x="44469" y="3515"/>
                  </a:cubicBezTo>
                  <a:cubicBezTo>
                    <a:pt x="43555" y="2696"/>
                    <a:pt x="42637" y="1927"/>
                    <a:pt x="41432" y="1397"/>
                  </a:cubicBezTo>
                  <a:cubicBezTo>
                    <a:pt x="40808" y="1059"/>
                    <a:pt x="40036" y="769"/>
                    <a:pt x="39312" y="578"/>
                  </a:cubicBezTo>
                  <a:cubicBezTo>
                    <a:pt x="38398" y="336"/>
                    <a:pt x="37725" y="336"/>
                    <a:pt x="36806" y="191"/>
                  </a:cubicBezTo>
                  <a:cubicBezTo>
                    <a:pt x="34304" y="95"/>
                    <a:pt x="31462" y="769"/>
                    <a:pt x="29484" y="1687"/>
                  </a:cubicBezTo>
                  <a:cubicBezTo>
                    <a:pt x="28378" y="2215"/>
                    <a:pt x="27606" y="2651"/>
                    <a:pt x="26691" y="3274"/>
                  </a:cubicBezTo>
                  <a:cubicBezTo>
                    <a:pt x="25245" y="4288"/>
                    <a:pt x="25245" y="4575"/>
                    <a:pt x="24377" y="5348"/>
                  </a:cubicBezTo>
                  <a:cubicBezTo>
                    <a:pt x="23995" y="5011"/>
                    <a:pt x="23704" y="4575"/>
                    <a:pt x="23271" y="4239"/>
                  </a:cubicBezTo>
                  <a:cubicBezTo>
                    <a:pt x="20188" y="1687"/>
                    <a:pt x="16186" y="0"/>
                    <a:pt x="11948" y="191"/>
                  </a:cubicBezTo>
                  <a:cubicBezTo>
                    <a:pt x="11034" y="336"/>
                    <a:pt x="10361" y="336"/>
                    <a:pt x="9442" y="578"/>
                  </a:cubicBezTo>
                  <a:cubicBezTo>
                    <a:pt x="1967" y="2534"/>
                    <a:pt x="1" y="9076"/>
                    <a:pt x="1" y="12861"/>
                  </a:cubicBezTo>
                  <a:cubicBezTo>
                    <a:pt x="355" y="24599"/>
                    <a:pt x="7606" y="31678"/>
                    <a:pt x="11882" y="35285"/>
                  </a:cubicBezTo>
                  <a:cubicBezTo>
                    <a:pt x="14178" y="37221"/>
                    <a:pt x="19656" y="40566"/>
                    <a:pt x="22308" y="41385"/>
                  </a:cubicBezTo>
                  <a:cubicBezTo>
                    <a:pt x="23655" y="41771"/>
                    <a:pt x="25004" y="41672"/>
                    <a:pt x="25486" y="41576"/>
                  </a:cubicBezTo>
                  <a:cubicBezTo>
                    <a:pt x="25823" y="41529"/>
                    <a:pt x="26159" y="41434"/>
                    <a:pt x="26450" y="41385"/>
                  </a:cubicBezTo>
                  <a:cubicBezTo>
                    <a:pt x="27702" y="40999"/>
                    <a:pt x="34488" y="37316"/>
                    <a:pt x="38550" y="33321"/>
                  </a:cubicBezTo>
                  <a:cubicBezTo>
                    <a:pt x="41138" y="30777"/>
                    <a:pt x="48521" y="22374"/>
                    <a:pt x="48757" y="12861"/>
                  </a:cubicBezTo>
                  <a:cubicBezTo>
                    <a:pt x="48563" y="10260"/>
                    <a:pt x="47744" y="7372"/>
                    <a:pt x="46203" y="5444"/>
                  </a:cubicBezTo>
                  <a:close/>
                  <a:moveTo>
                    <a:pt x="22258" y="4816"/>
                  </a:moveTo>
                  <a:cubicBezTo>
                    <a:pt x="22644" y="5011"/>
                    <a:pt x="23030" y="5493"/>
                    <a:pt x="23413" y="5780"/>
                  </a:cubicBezTo>
                  <a:cubicBezTo>
                    <a:pt x="23704" y="5974"/>
                    <a:pt x="24185" y="6744"/>
                    <a:pt x="24377" y="6935"/>
                  </a:cubicBezTo>
                  <a:lnTo>
                    <a:pt x="25196" y="5875"/>
                  </a:lnTo>
                  <a:cubicBezTo>
                    <a:pt x="25391" y="5734"/>
                    <a:pt x="25536" y="5634"/>
                    <a:pt x="25728" y="5493"/>
                  </a:cubicBezTo>
                  <a:cubicBezTo>
                    <a:pt x="26256" y="4866"/>
                    <a:pt x="27656" y="3951"/>
                    <a:pt x="28424" y="3565"/>
                  </a:cubicBezTo>
                  <a:cubicBezTo>
                    <a:pt x="33004" y="1108"/>
                    <a:pt x="38157" y="290"/>
                    <a:pt x="42540" y="3565"/>
                  </a:cubicBezTo>
                  <a:cubicBezTo>
                    <a:pt x="43215" y="4047"/>
                    <a:pt x="43937" y="4720"/>
                    <a:pt x="44469" y="5298"/>
                  </a:cubicBezTo>
                  <a:cubicBezTo>
                    <a:pt x="44419" y="6553"/>
                    <a:pt x="43986" y="6744"/>
                    <a:pt x="44275" y="8094"/>
                  </a:cubicBezTo>
                  <a:cubicBezTo>
                    <a:pt x="44469" y="8913"/>
                    <a:pt x="44419" y="8818"/>
                    <a:pt x="44083" y="9395"/>
                  </a:cubicBezTo>
                  <a:cubicBezTo>
                    <a:pt x="43937" y="9637"/>
                    <a:pt x="43373" y="10224"/>
                    <a:pt x="43468" y="10671"/>
                  </a:cubicBezTo>
                  <a:cubicBezTo>
                    <a:pt x="43539" y="10999"/>
                    <a:pt x="43272" y="11286"/>
                    <a:pt x="43029" y="11517"/>
                  </a:cubicBezTo>
                  <a:cubicBezTo>
                    <a:pt x="42787" y="11746"/>
                    <a:pt x="42543" y="12093"/>
                    <a:pt x="42703" y="12386"/>
                  </a:cubicBezTo>
                  <a:cubicBezTo>
                    <a:pt x="42746" y="12465"/>
                    <a:pt x="42817" y="12535"/>
                    <a:pt x="42822" y="12625"/>
                  </a:cubicBezTo>
                  <a:cubicBezTo>
                    <a:pt x="42826" y="12709"/>
                    <a:pt x="42770" y="12784"/>
                    <a:pt x="42708" y="12841"/>
                  </a:cubicBezTo>
                  <a:cubicBezTo>
                    <a:pt x="42341" y="13175"/>
                    <a:pt x="41681" y="13170"/>
                    <a:pt x="41477" y="13623"/>
                  </a:cubicBezTo>
                  <a:cubicBezTo>
                    <a:pt x="41412" y="13767"/>
                    <a:pt x="41406" y="13945"/>
                    <a:pt x="41295" y="14061"/>
                  </a:cubicBezTo>
                  <a:cubicBezTo>
                    <a:pt x="41140" y="14223"/>
                    <a:pt x="40867" y="14175"/>
                    <a:pt x="40672" y="14065"/>
                  </a:cubicBezTo>
                  <a:cubicBezTo>
                    <a:pt x="40475" y="13955"/>
                    <a:pt x="40297" y="13795"/>
                    <a:pt x="40076" y="13761"/>
                  </a:cubicBezTo>
                  <a:cubicBezTo>
                    <a:pt x="39786" y="13715"/>
                    <a:pt x="39509" y="13900"/>
                    <a:pt x="39303" y="14109"/>
                  </a:cubicBezTo>
                  <a:cubicBezTo>
                    <a:pt x="39109" y="14308"/>
                    <a:pt x="38948" y="14539"/>
                    <a:pt x="38827" y="14789"/>
                  </a:cubicBezTo>
                  <a:cubicBezTo>
                    <a:pt x="38709" y="15033"/>
                    <a:pt x="38625" y="15305"/>
                    <a:pt x="38434" y="15496"/>
                  </a:cubicBezTo>
                  <a:cubicBezTo>
                    <a:pt x="38189" y="15740"/>
                    <a:pt x="37818" y="15805"/>
                    <a:pt x="37473" y="15816"/>
                  </a:cubicBezTo>
                  <a:cubicBezTo>
                    <a:pt x="37127" y="15828"/>
                    <a:pt x="36773" y="15799"/>
                    <a:pt x="36443" y="15905"/>
                  </a:cubicBezTo>
                  <a:cubicBezTo>
                    <a:pt x="36071" y="16026"/>
                    <a:pt x="35819" y="17469"/>
                    <a:pt x="33187" y="18246"/>
                  </a:cubicBezTo>
                  <a:cubicBezTo>
                    <a:pt x="32028" y="18588"/>
                    <a:pt x="31412" y="18981"/>
                    <a:pt x="31363" y="20428"/>
                  </a:cubicBezTo>
                  <a:cubicBezTo>
                    <a:pt x="31363" y="20765"/>
                    <a:pt x="31363" y="21006"/>
                    <a:pt x="31171" y="21198"/>
                  </a:cubicBezTo>
                  <a:cubicBezTo>
                    <a:pt x="30979" y="21293"/>
                    <a:pt x="30593" y="21293"/>
                    <a:pt x="30402" y="21198"/>
                  </a:cubicBezTo>
                  <a:cubicBezTo>
                    <a:pt x="30016" y="20860"/>
                    <a:pt x="30352" y="18550"/>
                    <a:pt x="29052" y="16862"/>
                  </a:cubicBezTo>
                  <a:cubicBezTo>
                    <a:pt x="28424" y="15994"/>
                    <a:pt x="27896" y="16140"/>
                    <a:pt x="26978" y="16044"/>
                  </a:cubicBezTo>
                  <a:cubicBezTo>
                    <a:pt x="25919" y="15945"/>
                    <a:pt x="26788" y="14839"/>
                    <a:pt x="26064" y="14115"/>
                  </a:cubicBezTo>
                  <a:cubicBezTo>
                    <a:pt x="25678" y="13729"/>
                    <a:pt x="25196" y="13826"/>
                    <a:pt x="25536" y="12960"/>
                  </a:cubicBezTo>
                  <a:cubicBezTo>
                    <a:pt x="25872" y="12188"/>
                    <a:pt x="25678" y="12042"/>
                    <a:pt x="25150" y="11706"/>
                  </a:cubicBezTo>
                  <a:cubicBezTo>
                    <a:pt x="24859" y="11465"/>
                    <a:pt x="24236" y="10937"/>
                    <a:pt x="24090" y="10887"/>
                  </a:cubicBezTo>
                  <a:cubicBezTo>
                    <a:pt x="23558" y="10742"/>
                    <a:pt x="23077" y="11178"/>
                    <a:pt x="22739" y="11369"/>
                  </a:cubicBezTo>
                  <a:cubicBezTo>
                    <a:pt x="22353" y="11660"/>
                    <a:pt x="22017" y="12042"/>
                    <a:pt x="21631" y="12141"/>
                  </a:cubicBezTo>
                  <a:cubicBezTo>
                    <a:pt x="21631" y="11755"/>
                    <a:pt x="21920" y="11178"/>
                    <a:pt x="21584" y="10937"/>
                  </a:cubicBezTo>
                  <a:cubicBezTo>
                    <a:pt x="21293" y="10742"/>
                    <a:pt x="20670" y="10982"/>
                    <a:pt x="20429" y="10646"/>
                  </a:cubicBezTo>
                  <a:cubicBezTo>
                    <a:pt x="20284" y="10260"/>
                    <a:pt x="20621" y="9346"/>
                    <a:pt x="20765" y="9058"/>
                  </a:cubicBezTo>
                  <a:cubicBezTo>
                    <a:pt x="20862" y="8768"/>
                    <a:pt x="20812" y="8478"/>
                    <a:pt x="20911" y="8189"/>
                  </a:cubicBezTo>
                  <a:cubicBezTo>
                    <a:pt x="21152" y="7562"/>
                    <a:pt x="21584" y="7226"/>
                    <a:pt x="21681" y="6935"/>
                  </a:cubicBezTo>
                  <a:cubicBezTo>
                    <a:pt x="21776" y="6648"/>
                    <a:pt x="21631" y="6358"/>
                    <a:pt x="21631" y="6071"/>
                  </a:cubicBezTo>
                  <a:cubicBezTo>
                    <a:pt x="21584" y="5539"/>
                    <a:pt x="21872" y="5107"/>
                    <a:pt x="22258" y="4816"/>
                  </a:cubicBezTo>
                  <a:close/>
                  <a:moveTo>
                    <a:pt x="32281" y="36810"/>
                  </a:moveTo>
                  <a:cubicBezTo>
                    <a:pt x="30753" y="37923"/>
                    <a:pt x="26979" y="40420"/>
                    <a:pt x="24377" y="40420"/>
                  </a:cubicBezTo>
                  <a:cubicBezTo>
                    <a:pt x="21776" y="40420"/>
                    <a:pt x="18080" y="37799"/>
                    <a:pt x="16427" y="36810"/>
                  </a:cubicBezTo>
                  <a:cubicBezTo>
                    <a:pt x="3228" y="28905"/>
                    <a:pt x="1601" y="16025"/>
                    <a:pt x="1601" y="16025"/>
                  </a:cubicBezTo>
                  <a:cubicBezTo>
                    <a:pt x="1601" y="16025"/>
                    <a:pt x="1" y="10661"/>
                    <a:pt x="3711" y="6021"/>
                  </a:cubicBezTo>
                  <a:cubicBezTo>
                    <a:pt x="4336" y="5157"/>
                    <a:pt x="5012" y="4575"/>
                    <a:pt x="5831" y="3852"/>
                  </a:cubicBezTo>
                  <a:cubicBezTo>
                    <a:pt x="8528" y="1591"/>
                    <a:pt x="12189" y="914"/>
                    <a:pt x="15755" y="1782"/>
                  </a:cubicBezTo>
                  <a:cubicBezTo>
                    <a:pt x="16959" y="2073"/>
                    <a:pt x="17923" y="2360"/>
                    <a:pt x="18983" y="2841"/>
                  </a:cubicBezTo>
                  <a:cubicBezTo>
                    <a:pt x="19610" y="3132"/>
                    <a:pt x="21344" y="3998"/>
                    <a:pt x="21681" y="4384"/>
                  </a:cubicBezTo>
                  <a:cubicBezTo>
                    <a:pt x="20188" y="5875"/>
                    <a:pt x="21394" y="6312"/>
                    <a:pt x="21394" y="6698"/>
                  </a:cubicBezTo>
                  <a:cubicBezTo>
                    <a:pt x="21439" y="7131"/>
                    <a:pt x="20670" y="7176"/>
                    <a:pt x="20429" y="8577"/>
                  </a:cubicBezTo>
                  <a:cubicBezTo>
                    <a:pt x="20330" y="9058"/>
                    <a:pt x="19319" y="10695"/>
                    <a:pt x="20138" y="11223"/>
                  </a:cubicBezTo>
                  <a:cubicBezTo>
                    <a:pt x="20525" y="11465"/>
                    <a:pt x="20911" y="11273"/>
                    <a:pt x="21344" y="11223"/>
                  </a:cubicBezTo>
                  <a:cubicBezTo>
                    <a:pt x="21295" y="11609"/>
                    <a:pt x="20957" y="12141"/>
                    <a:pt x="21152" y="12478"/>
                  </a:cubicBezTo>
                  <a:cubicBezTo>
                    <a:pt x="21394" y="12861"/>
                    <a:pt x="21872" y="12766"/>
                    <a:pt x="22163" y="12574"/>
                  </a:cubicBezTo>
                  <a:cubicBezTo>
                    <a:pt x="22549" y="12382"/>
                    <a:pt x="22694" y="12141"/>
                    <a:pt x="22935" y="11851"/>
                  </a:cubicBezTo>
                  <a:cubicBezTo>
                    <a:pt x="23849" y="10887"/>
                    <a:pt x="24040" y="11465"/>
                    <a:pt x="24377" y="11755"/>
                  </a:cubicBezTo>
                  <a:cubicBezTo>
                    <a:pt x="25583" y="12719"/>
                    <a:pt x="24764" y="12428"/>
                    <a:pt x="24764" y="13442"/>
                  </a:cubicBezTo>
                  <a:cubicBezTo>
                    <a:pt x="24814" y="14115"/>
                    <a:pt x="25100" y="14212"/>
                    <a:pt x="25583" y="14402"/>
                  </a:cubicBezTo>
                  <a:cubicBezTo>
                    <a:pt x="26064" y="14598"/>
                    <a:pt x="25872" y="15225"/>
                    <a:pt x="25919" y="15802"/>
                  </a:cubicBezTo>
                  <a:cubicBezTo>
                    <a:pt x="26018" y="17295"/>
                    <a:pt x="27656" y="16331"/>
                    <a:pt x="28378" y="16862"/>
                  </a:cubicBezTo>
                  <a:cubicBezTo>
                    <a:pt x="28906" y="17295"/>
                    <a:pt x="29294" y="18354"/>
                    <a:pt x="29438" y="19269"/>
                  </a:cubicBezTo>
                  <a:cubicBezTo>
                    <a:pt x="29484" y="19800"/>
                    <a:pt x="29533" y="20332"/>
                    <a:pt x="29679" y="20810"/>
                  </a:cubicBezTo>
                  <a:cubicBezTo>
                    <a:pt x="29775" y="21438"/>
                    <a:pt x="29822" y="21728"/>
                    <a:pt x="30352" y="21874"/>
                  </a:cubicBezTo>
                  <a:cubicBezTo>
                    <a:pt x="30835" y="22112"/>
                    <a:pt x="31363" y="21920"/>
                    <a:pt x="31653" y="21633"/>
                  </a:cubicBezTo>
                  <a:cubicBezTo>
                    <a:pt x="32423" y="20910"/>
                    <a:pt x="31412" y="19509"/>
                    <a:pt x="32664" y="19173"/>
                  </a:cubicBezTo>
                  <a:cubicBezTo>
                    <a:pt x="33386" y="18981"/>
                    <a:pt x="34832" y="18690"/>
                    <a:pt x="35315" y="18354"/>
                  </a:cubicBezTo>
                  <a:cubicBezTo>
                    <a:pt x="35516" y="18233"/>
                    <a:pt x="36998" y="16644"/>
                    <a:pt x="37493" y="16521"/>
                  </a:cubicBezTo>
                  <a:cubicBezTo>
                    <a:pt x="37874" y="16426"/>
                    <a:pt x="38302" y="16475"/>
                    <a:pt x="38633" y="16266"/>
                  </a:cubicBezTo>
                  <a:cubicBezTo>
                    <a:pt x="38966" y="16056"/>
                    <a:pt x="39103" y="15649"/>
                    <a:pt x="39246" y="15282"/>
                  </a:cubicBezTo>
                  <a:cubicBezTo>
                    <a:pt x="39391" y="14916"/>
                    <a:pt x="39612" y="14522"/>
                    <a:pt x="39994" y="14429"/>
                  </a:cubicBezTo>
                  <a:cubicBezTo>
                    <a:pt x="40277" y="14362"/>
                    <a:pt x="40565" y="14478"/>
                    <a:pt x="40847" y="14547"/>
                  </a:cubicBezTo>
                  <a:cubicBezTo>
                    <a:pt x="41130" y="14615"/>
                    <a:pt x="41478" y="14612"/>
                    <a:pt x="41652" y="14379"/>
                  </a:cubicBezTo>
                  <a:cubicBezTo>
                    <a:pt x="41734" y="14269"/>
                    <a:pt x="41760" y="14127"/>
                    <a:pt x="41822" y="14005"/>
                  </a:cubicBezTo>
                  <a:cubicBezTo>
                    <a:pt x="42080" y="13492"/>
                    <a:pt x="42829" y="13472"/>
                    <a:pt x="43226" y="13058"/>
                  </a:cubicBezTo>
                  <a:cubicBezTo>
                    <a:pt x="43316" y="12964"/>
                    <a:pt x="43390" y="12834"/>
                    <a:pt x="43358" y="12707"/>
                  </a:cubicBezTo>
                  <a:cubicBezTo>
                    <a:pt x="43327" y="12581"/>
                    <a:pt x="43203" y="12499"/>
                    <a:pt x="43142" y="12384"/>
                  </a:cubicBezTo>
                  <a:cubicBezTo>
                    <a:pt x="43020" y="12154"/>
                    <a:pt x="43183" y="11875"/>
                    <a:pt x="43372" y="11696"/>
                  </a:cubicBezTo>
                  <a:cubicBezTo>
                    <a:pt x="43561" y="11517"/>
                    <a:pt x="43796" y="11357"/>
                    <a:pt x="43866" y="11105"/>
                  </a:cubicBezTo>
                  <a:cubicBezTo>
                    <a:pt x="43890" y="11014"/>
                    <a:pt x="43891" y="10916"/>
                    <a:pt x="43917" y="10825"/>
                  </a:cubicBezTo>
                  <a:cubicBezTo>
                    <a:pt x="43939" y="10742"/>
                    <a:pt x="45090" y="8984"/>
                    <a:pt x="44855" y="8431"/>
                  </a:cubicBezTo>
                  <a:cubicBezTo>
                    <a:pt x="44660" y="7998"/>
                    <a:pt x="44324" y="6935"/>
                    <a:pt x="44805" y="6552"/>
                  </a:cubicBezTo>
                  <a:lnTo>
                    <a:pt x="45192" y="6166"/>
                  </a:lnTo>
                  <a:cubicBezTo>
                    <a:pt x="45578" y="6502"/>
                    <a:pt x="46397" y="8189"/>
                    <a:pt x="46638" y="8864"/>
                  </a:cubicBezTo>
                  <a:cubicBezTo>
                    <a:pt x="46925" y="9586"/>
                    <a:pt x="47457" y="11369"/>
                    <a:pt x="47408" y="12236"/>
                  </a:cubicBezTo>
                  <a:cubicBezTo>
                    <a:pt x="47408" y="12238"/>
                    <a:pt x="47410" y="25777"/>
                    <a:pt x="32281" y="3681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8"/>
            <p:cNvSpPr/>
            <p:nvPr/>
          </p:nvSpPr>
          <p:spPr>
            <a:xfrm>
              <a:off x="6902675" y="3352025"/>
              <a:ext cx="691150" cy="719650"/>
            </a:xfrm>
            <a:custGeom>
              <a:rect b="b" l="l" r="r" t="t"/>
              <a:pathLst>
                <a:path extrusionOk="0" h="28786" w="27646">
                  <a:moveTo>
                    <a:pt x="27361" y="5648"/>
                  </a:moveTo>
                  <a:cubicBezTo>
                    <a:pt x="27241" y="5636"/>
                    <a:pt x="27049" y="5704"/>
                    <a:pt x="26804" y="5830"/>
                  </a:cubicBezTo>
                  <a:cubicBezTo>
                    <a:pt x="26559" y="5952"/>
                    <a:pt x="26261" y="6137"/>
                    <a:pt x="25940" y="6296"/>
                  </a:cubicBezTo>
                  <a:cubicBezTo>
                    <a:pt x="25622" y="6455"/>
                    <a:pt x="25281" y="6590"/>
                    <a:pt x="25188" y="6566"/>
                  </a:cubicBezTo>
                  <a:cubicBezTo>
                    <a:pt x="25094" y="6542"/>
                    <a:pt x="25245" y="6359"/>
                    <a:pt x="25537" y="5900"/>
                  </a:cubicBezTo>
                  <a:cubicBezTo>
                    <a:pt x="25827" y="5443"/>
                    <a:pt x="26253" y="4708"/>
                    <a:pt x="26592" y="4069"/>
                  </a:cubicBezTo>
                  <a:cubicBezTo>
                    <a:pt x="26837" y="3603"/>
                    <a:pt x="27035" y="3187"/>
                    <a:pt x="27204" y="2696"/>
                  </a:cubicBezTo>
                  <a:lnTo>
                    <a:pt x="27195" y="2696"/>
                  </a:lnTo>
                  <a:lnTo>
                    <a:pt x="27196" y="2364"/>
                  </a:lnTo>
                  <a:cubicBezTo>
                    <a:pt x="27199" y="1693"/>
                    <a:pt x="27321" y="1050"/>
                    <a:pt x="27143" y="390"/>
                  </a:cubicBezTo>
                  <a:lnTo>
                    <a:pt x="27139" y="383"/>
                  </a:lnTo>
                  <a:cubicBezTo>
                    <a:pt x="27121" y="296"/>
                    <a:pt x="27054" y="59"/>
                    <a:pt x="26946" y="36"/>
                  </a:cubicBezTo>
                  <a:cubicBezTo>
                    <a:pt x="26779" y="1"/>
                    <a:pt x="26450" y="280"/>
                    <a:pt x="26323" y="398"/>
                  </a:cubicBezTo>
                  <a:cubicBezTo>
                    <a:pt x="26245" y="492"/>
                    <a:pt x="26171" y="585"/>
                    <a:pt x="26094" y="679"/>
                  </a:cubicBezTo>
                  <a:lnTo>
                    <a:pt x="26091" y="687"/>
                  </a:lnTo>
                  <a:cubicBezTo>
                    <a:pt x="25653" y="1190"/>
                    <a:pt x="25208" y="1684"/>
                    <a:pt x="24736" y="2157"/>
                  </a:cubicBezTo>
                  <a:cubicBezTo>
                    <a:pt x="24210" y="2687"/>
                    <a:pt x="23658" y="3188"/>
                    <a:pt x="23104" y="3685"/>
                  </a:cubicBezTo>
                  <a:lnTo>
                    <a:pt x="23096" y="3691"/>
                  </a:lnTo>
                  <a:cubicBezTo>
                    <a:pt x="22823" y="3922"/>
                    <a:pt x="22738" y="3985"/>
                    <a:pt x="22517" y="4036"/>
                  </a:cubicBezTo>
                  <a:cubicBezTo>
                    <a:pt x="21454" y="5049"/>
                    <a:pt x="20295" y="6008"/>
                    <a:pt x="18965" y="7007"/>
                  </a:cubicBezTo>
                  <a:cubicBezTo>
                    <a:pt x="18494" y="7357"/>
                    <a:pt x="18019" y="7704"/>
                    <a:pt x="17542" y="8047"/>
                  </a:cubicBezTo>
                  <a:cubicBezTo>
                    <a:pt x="17152" y="8327"/>
                    <a:pt x="16752" y="8601"/>
                    <a:pt x="16323" y="8815"/>
                  </a:cubicBezTo>
                  <a:cubicBezTo>
                    <a:pt x="15181" y="9382"/>
                    <a:pt x="14443" y="10559"/>
                    <a:pt x="13326" y="11174"/>
                  </a:cubicBezTo>
                  <a:cubicBezTo>
                    <a:pt x="12825" y="11450"/>
                    <a:pt x="12261" y="11604"/>
                    <a:pt x="11775" y="11907"/>
                  </a:cubicBezTo>
                  <a:cubicBezTo>
                    <a:pt x="11370" y="12158"/>
                    <a:pt x="11028" y="12509"/>
                    <a:pt x="10599" y="12717"/>
                  </a:cubicBezTo>
                  <a:cubicBezTo>
                    <a:pt x="10170" y="12925"/>
                    <a:pt x="9590" y="12949"/>
                    <a:pt x="9273" y="12594"/>
                  </a:cubicBezTo>
                  <a:cubicBezTo>
                    <a:pt x="9130" y="12434"/>
                    <a:pt x="9063" y="12224"/>
                    <a:pt x="8996" y="12021"/>
                  </a:cubicBezTo>
                  <a:cubicBezTo>
                    <a:pt x="8846" y="11565"/>
                    <a:pt x="8670" y="10979"/>
                    <a:pt x="8236" y="10730"/>
                  </a:cubicBezTo>
                  <a:cubicBezTo>
                    <a:pt x="7726" y="10438"/>
                    <a:pt x="7192" y="10187"/>
                    <a:pt x="6641" y="9986"/>
                  </a:cubicBezTo>
                  <a:cubicBezTo>
                    <a:pt x="6201" y="9823"/>
                    <a:pt x="5718" y="9744"/>
                    <a:pt x="5166" y="9768"/>
                  </a:cubicBezTo>
                  <a:cubicBezTo>
                    <a:pt x="4619" y="9792"/>
                    <a:pt x="3998" y="9920"/>
                    <a:pt x="3550" y="10076"/>
                  </a:cubicBezTo>
                  <a:cubicBezTo>
                    <a:pt x="3443" y="10113"/>
                    <a:pt x="3347" y="10151"/>
                    <a:pt x="3258" y="10189"/>
                  </a:cubicBezTo>
                  <a:cubicBezTo>
                    <a:pt x="3103" y="10387"/>
                    <a:pt x="2826" y="10641"/>
                    <a:pt x="2566" y="10924"/>
                  </a:cubicBezTo>
                  <a:cubicBezTo>
                    <a:pt x="2247" y="11268"/>
                    <a:pt x="1954" y="11652"/>
                    <a:pt x="1663" y="11937"/>
                  </a:cubicBezTo>
                  <a:cubicBezTo>
                    <a:pt x="1370" y="12228"/>
                    <a:pt x="1078" y="12417"/>
                    <a:pt x="812" y="12587"/>
                  </a:cubicBezTo>
                  <a:cubicBezTo>
                    <a:pt x="736" y="12636"/>
                    <a:pt x="661" y="12684"/>
                    <a:pt x="588" y="12728"/>
                  </a:cubicBezTo>
                  <a:cubicBezTo>
                    <a:pt x="498" y="12817"/>
                    <a:pt x="417" y="12900"/>
                    <a:pt x="345" y="12970"/>
                  </a:cubicBezTo>
                  <a:cubicBezTo>
                    <a:pt x="103" y="13206"/>
                    <a:pt x="0" y="13284"/>
                    <a:pt x="41" y="13371"/>
                  </a:cubicBezTo>
                  <a:cubicBezTo>
                    <a:pt x="82" y="13458"/>
                    <a:pt x="265" y="13555"/>
                    <a:pt x="516" y="13670"/>
                  </a:cubicBezTo>
                  <a:cubicBezTo>
                    <a:pt x="770" y="13787"/>
                    <a:pt x="1091" y="13924"/>
                    <a:pt x="1372" y="14056"/>
                  </a:cubicBezTo>
                  <a:cubicBezTo>
                    <a:pt x="1652" y="14188"/>
                    <a:pt x="1891" y="14316"/>
                    <a:pt x="2063" y="14479"/>
                  </a:cubicBezTo>
                  <a:cubicBezTo>
                    <a:pt x="2237" y="14643"/>
                    <a:pt x="2346" y="14845"/>
                    <a:pt x="2486" y="15064"/>
                  </a:cubicBezTo>
                  <a:cubicBezTo>
                    <a:pt x="2630" y="15285"/>
                    <a:pt x="2800" y="15522"/>
                    <a:pt x="2974" y="15717"/>
                  </a:cubicBezTo>
                  <a:cubicBezTo>
                    <a:pt x="3150" y="15915"/>
                    <a:pt x="3329" y="16066"/>
                    <a:pt x="3551" y="16156"/>
                  </a:cubicBezTo>
                  <a:cubicBezTo>
                    <a:pt x="3773" y="16242"/>
                    <a:pt x="4042" y="16268"/>
                    <a:pt x="4190" y="16337"/>
                  </a:cubicBezTo>
                  <a:cubicBezTo>
                    <a:pt x="4333" y="16407"/>
                    <a:pt x="4357" y="16524"/>
                    <a:pt x="4492" y="17103"/>
                  </a:cubicBezTo>
                  <a:cubicBezTo>
                    <a:pt x="4625" y="17683"/>
                    <a:pt x="4871" y="18718"/>
                    <a:pt x="5386" y="19760"/>
                  </a:cubicBezTo>
                  <a:cubicBezTo>
                    <a:pt x="5896" y="20801"/>
                    <a:pt x="6674" y="21846"/>
                    <a:pt x="7563" y="22717"/>
                  </a:cubicBezTo>
                  <a:cubicBezTo>
                    <a:pt x="8448" y="23589"/>
                    <a:pt x="9438" y="24287"/>
                    <a:pt x="10230" y="24659"/>
                  </a:cubicBezTo>
                  <a:cubicBezTo>
                    <a:pt x="11019" y="25036"/>
                    <a:pt x="11611" y="25089"/>
                    <a:pt x="12446" y="25040"/>
                  </a:cubicBezTo>
                  <a:cubicBezTo>
                    <a:pt x="13282" y="24994"/>
                    <a:pt x="14362" y="24848"/>
                    <a:pt x="15032" y="24765"/>
                  </a:cubicBezTo>
                  <a:cubicBezTo>
                    <a:pt x="15699" y="24685"/>
                    <a:pt x="15958" y="24666"/>
                    <a:pt x="16820" y="25296"/>
                  </a:cubicBezTo>
                  <a:cubicBezTo>
                    <a:pt x="17679" y="25923"/>
                    <a:pt x="19140" y="27199"/>
                    <a:pt x="20020" y="27915"/>
                  </a:cubicBezTo>
                  <a:cubicBezTo>
                    <a:pt x="20900" y="28628"/>
                    <a:pt x="21198" y="28786"/>
                    <a:pt x="21673" y="28663"/>
                  </a:cubicBezTo>
                  <a:cubicBezTo>
                    <a:pt x="21689" y="28658"/>
                    <a:pt x="21703" y="28654"/>
                    <a:pt x="21720" y="28649"/>
                  </a:cubicBezTo>
                  <a:cubicBezTo>
                    <a:pt x="21748" y="28642"/>
                    <a:pt x="21772" y="28635"/>
                    <a:pt x="21800" y="28623"/>
                  </a:cubicBezTo>
                  <a:cubicBezTo>
                    <a:pt x="22259" y="28468"/>
                    <a:pt x="22880" y="28279"/>
                    <a:pt x="23173" y="28047"/>
                  </a:cubicBezTo>
                  <a:cubicBezTo>
                    <a:pt x="23498" y="27793"/>
                    <a:pt x="23717" y="27026"/>
                    <a:pt x="24195" y="27205"/>
                  </a:cubicBezTo>
                  <a:cubicBezTo>
                    <a:pt x="24675" y="27384"/>
                    <a:pt x="24610" y="26941"/>
                    <a:pt x="24827" y="26762"/>
                  </a:cubicBezTo>
                  <a:cubicBezTo>
                    <a:pt x="25043" y="26581"/>
                    <a:pt x="25334" y="26291"/>
                    <a:pt x="25550" y="26053"/>
                  </a:cubicBezTo>
                  <a:cubicBezTo>
                    <a:pt x="25766" y="25817"/>
                    <a:pt x="25903" y="25635"/>
                    <a:pt x="25920" y="25488"/>
                  </a:cubicBezTo>
                  <a:cubicBezTo>
                    <a:pt x="25942" y="25338"/>
                    <a:pt x="25847" y="25222"/>
                    <a:pt x="25304" y="24776"/>
                  </a:cubicBezTo>
                  <a:cubicBezTo>
                    <a:pt x="24761" y="24327"/>
                    <a:pt x="23770" y="23544"/>
                    <a:pt x="23152" y="23073"/>
                  </a:cubicBezTo>
                  <a:cubicBezTo>
                    <a:pt x="22534" y="22602"/>
                    <a:pt x="22286" y="22441"/>
                    <a:pt x="22149" y="22294"/>
                  </a:cubicBezTo>
                  <a:cubicBezTo>
                    <a:pt x="22126" y="22266"/>
                    <a:pt x="22103" y="22239"/>
                    <a:pt x="22085" y="22207"/>
                  </a:cubicBezTo>
                  <a:cubicBezTo>
                    <a:pt x="21908" y="22246"/>
                    <a:pt x="21743" y="22164"/>
                    <a:pt x="21427" y="21959"/>
                  </a:cubicBezTo>
                  <a:cubicBezTo>
                    <a:pt x="20942" y="21648"/>
                    <a:pt x="20103" y="21050"/>
                    <a:pt x="19708" y="20702"/>
                  </a:cubicBezTo>
                  <a:cubicBezTo>
                    <a:pt x="19314" y="20358"/>
                    <a:pt x="19366" y="20264"/>
                    <a:pt x="19548" y="19967"/>
                  </a:cubicBezTo>
                  <a:cubicBezTo>
                    <a:pt x="19728" y="19666"/>
                    <a:pt x="20039" y="19165"/>
                    <a:pt x="20198" y="18815"/>
                  </a:cubicBezTo>
                  <a:cubicBezTo>
                    <a:pt x="20354" y="18468"/>
                    <a:pt x="20359" y="18273"/>
                    <a:pt x="20373" y="18167"/>
                  </a:cubicBezTo>
                  <a:cubicBezTo>
                    <a:pt x="20384" y="18058"/>
                    <a:pt x="20407" y="18036"/>
                    <a:pt x="20862" y="17772"/>
                  </a:cubicBezTo>
                  <a:cubicBezTo>
                    <a:pt x="21316" y="17507"/>
                    <a:pt x="22202" y="17001"/>
                    <a:pt x="22960" y="16282"/>
                  </a:cubicBezTo>
                  <a:cubicBezTo>
                    <a:pt x="23719" y="15562"/>
                    <a:pt x="24353" y="14631"/>
                    <a:pt x="24641" y="13946"/>
                  </a:cubicBezTo>
                  <a:cubicBezTo>
                    <a:pt x="24787" y="13592"/>
                    <a:pt x="24845" y="13305"/>
                    <a:pt x="24866" y="13072"/>
                  </a:cubicBezTo>
                  <a:cubicBezTo>
                    <a:pt x="24846" y="12970"/>
                    <a:pt x="24822" y="12876"/>
                    <a:pt x="24788" y="12799"/>
                  </a:cubicBezTo>
                  <a:cubicBezTo>
                    <a:pt x="24637" y="12474"/>
                    <a:pt x="24311" y="12532"/>
                    <a:pt x="24369" y="12307"/>
                  </a:cubicBezTo>
                  <a:cubicBezTo>
                    <a:pt x="24430" y="12080"/>
                    <a:pt x="24877" y="11574"/>
                    <a:pt x="25403" y="10886"/>
                  </a:cubicBezTo>
                  <a:cubicBezTo>
                    <a:pt x="25932" y="10200"/>
                    <a:pt x="26537" y="9331"/>
                    <a:pt x="26928" y="8552"/>
                  </a:cubicBezTo>
                  <a:cubicBezTo>
                    <a:pt x="27321" y="7771"/>
                    <a:pt x="27497" y="7079"/>
                    <a:pt x="27572" y="6646"/>
                  </a:cubicBezTo>
                  <a:cubicBezTo>
                    <a:pt x="27646" y="6210"/>
                    <a:pt x="27615" y="6031"/>
                    <a:pt x="27575" y="5893"/>
                  </a:cubicBezTo>
                  <a:cubicBezTo>
                    <a:pt x="27535" y="5755"/>
                    <a:pt x="27482" y="5661"/>
                    <a:pt x="27361" y="5648"/>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8"/>
            <p:cNvSpPr/>
            <p:nvPr/>
          </p:nvSpPr>
          <p:spPr>
            <a:xfrm>
              <a:off x="6905425" y="3493000"/>
              <a:ext cx="688400" cy="578675"/>
            </a:xfrm>
            <a:custGeom>
              <a:rect b="b" l="l" r="r" t="t"/>
              <a:pathLst>
                <a:path extrusionOk="0" h="23147" w="27536">
                  <a:moveTo>
                    <a:pt x="24415" y="21285"/>
                  </a:moveTo>
                  <a:cubicBezTo>
                    <a:pt x="24371" y="21307"/>
                    <a:pt x="24328" y="21333"/>
                    <a:pt x="24285" y="21357"/>
                  </a:cubicBezTo>
                  <a:cubicBezTo>
                    <a:pt x="23373" y="21880"/>
                    <a:pt x="22611" y="22751"/>
                    <a:pt x="21564" y="23022"/>
                  </a:cubicBezTo>
                  <a:cubicBezTo>
                    <a:pt x="21087" y="23147"/>
                    <a:pt x="20788" y="22989"/>
                    <a:pt x="19909" y="22275"/>
                  </a:cubicBezTo>
                  <a:cubicBezTo>
                    <a:pt x="19029" y="21560"/>
                    <a:pt x="17569" y="20285"/>
                    <a:pt x="16710" y="19657"/>
                  </a:cubicBezTo>
                  <a:cubicBezTo>
                    <a:pt x="15849" y="19029"/>
                    <a:pt x="15590" y="19045"/>
                    <a:pt x="14921" y="19128"/>
                  </a:cubicBezTo>
                  <a:cubicBezTo>
                    <a:pt x="14251" y="19209"/>
                    <a:pt x="13172" y="19355"/>
                    <a:pt x="12336" y="19402"/>
                  </a:cubicBezTo>
                  <a:cubicBezTo>
                    <a:pt x="11501" y="19449"/>
                    <a:pt x="10912" y="19397"/>
                    <a:pt x="10120" y="19021"/>
                  </a:cubicBezTo>
                  <a:cubicBezTo>
                    <a:pt x="9329" y="18647"/>
                    <a:pt x="8336" y="17948"/>
                    <a:pt x="7451" y="17078"/>
                  </a:cubicBezTo>
                  <a:cubicBezTo>
                    <a:pt x="6565" y="16207"/>
                    <a:pt x="5787" y="15162"/>
                    <a:pt x="5274" y="14121"/>
                  </a:cubicBezTo>
                  <a:cubicBezTo>
                    <a:pt x="4761" y="13080"/>
                    <a:pt x="4516" y="12042"/>
                    <a:pt x="4382" y="11464"/>
                  </a:cubicBezTo>
                  <a:cubicBezTo>
                    <a:pt x="4247" y="10886"/>
                    <a:pt x="4224" y="10768"/>
                    <a:pt x="4078" y="10698"/>
                  </a:cubicBezTo>
                  <a:cubicBezTo>
                    <a:pt x="3932" y="10627"/>
                    <a:pt x="3663" y="10604"/>
                    <a:pt x="3440" y="10516"/>
                  </a:cubicBezTo>
                  <a:cubicBezTo>
                    <a:pt x="3218" y="10427"/>
                    <a:pt x="3039" y="10274"/>
                    <a:pt x="2865" y="10079"/>
                  </a:cubicBezTo>
                  <a:cubicBezTo>
                    <a:pt x="2690" y="9883"/>
                    <a:pt x="2518" y="9646"/>
                    <a:pt x="2377" y="9426"/>
                  </a:cubicBezTo>
                  <a:cubicBezTo>
                    <a:pt x="2236" y="9207"/>
                    <a:pt x="2127" y="9004"/>
                    <a:pt x="1953" y="8840"/>
                  </a:cubicBezTo>
                  <a:cubicBezTo>
                    <a:pt x="1779" y="8676"/>
                    <a:pt x="1541" y="8549"/>
                    <a:pt x="1262" y="8418"/>
                  </a:cubicBezTo>
                  <a:cubicBezTo>
                    <a:pt x="981" y="8286"/>
                    <a:pt x="659" y="8148"/>
                    <a:pt x="406" y="8031"/>
                  </a:cubicBezTo>
                  <a:cubicBezTo>
                    <a:pt x="228" y="7949"/>
                    <a:pt x="85" y="7878"/>
                    <a:pt x="1" y="7812"/>
                  </a:cubicBezTo>
                  <a:cubicBezTo>
                    <a:pt x="134" y="7827"/>
                    <a:pt x="292" y="7845"/>
                    <a:pt x="485" y="7864"/>
                  </a:cubicBezTo>
                  <a:cubicBezTo>
                    <a:pt x="1030" y="7918"/>
                    <a:pt x="1861" y="7977"/>
                    <a:pt x="2305" y="8010"/>
                  </a:cubicBezTo>
                  <a:cubicBezTo>
                    <a:pt x="2749" y="8044"/>
                    <a:pt x="2808" y="8053"/>
                    <a:pt x="2842" y="8076"/>
                  </a:cubicBezTo>
                  <a:cubicBezTo>
                    <a:pt x="2875" y="8097"/>
                    <a:pt x="2884" y="8133"/>
                    <a:pt x="3034" y="8316"/>
                  </a:cubicBezTo>
                  <a:cubicBezTo>
                    <a:pt x="3183" y="8498"/>
                    <a:pt x="3474" y="8827"/>
                    <a:pt x="3831" y="9063"/>
                  </a:cubicBezTo>
                  <a:cubicBezTo>
                    <a:pt x="4188" y="9299"/>
                    <a:pt x="4609" y="9442"/>
                    <a:pt x="4921" y="9529"/>
                  </a:cubicBezTo>
                  <a:cubicBezTo>
                    <a:pt x="5232" y="9616"/>
                    <a:pt x="5434" y="9646"/>
                    <a:pt x="5717" y="9553"/>
                  </a:cubicBezTo>
                  <a:cubicBezTo>
                    <a:pt x="5999" y="9461"/>
                    <a:pt x="6362" y="9245"/>
                    <a:pt x="6564" y="9136"/>
                  </a:cubicBezTo>
                  <a:cubicBezTo>
                    <a:pt x="6766" y="9025"/>
                    <a:pt x="6808" y="9020"/>
                    <a:pt x="6754" y="9109"/>
                  </a:cubicBezTo>
                  <a:cubicBezTo>
                    <a:pt x="6701" y="9199"/>
                    <a:pt x="6554" y="9381"/>
                    <a:pt x="6376" y="9624"/>
                  </a:cubicBezTo>
                  <a:cubicBezTo>
                    <a:pt x="6198" y="9868"/>
                    <a:pt x="5992" y="10172"/>
                    <a:pt x="5899" y="10385"/>
                  </a:cubicBezTo>
                  <a:cubicBezTo>
                    <a:pt x="5807" y="10598"/>
                    <a:pt x="5830" y="10721"/>
                    <a:pt x="6165" y="11369"/>
                  </a:cubicBezTo>
                  <a:cubicBezTo>
                    <a:pt x="6501" y="12016"/>
                    <a:pt x="7147" y="13189"/>
                    <a:pt x="7933" y="14113"/>
                  </a:cubicBezTo>
                  <a:cubicBezTo>
                    <a:pt x="8720" y="15036"/>
                    <a:pt x="9648" y="15709"/>
                    <a:pt x="10501" y="16084"/>
                  </a:cubicBezTo>
                  <a:cubicBezTo>
                    <a:pt x="11354" y="16457"/>
                    <a:pt x="12134" y="16530"/>
                    <a:pt x="12786" y="16576"/>
                  </a:cubicBezTo>
                  <a:cubicBezTo>
                    <a:pt x="13438" y="16622"/>
                    <a:pt x="13961" y="16638"/>
                    <a:pt x="14469" y="16605"/>
                  </a:cubicBezTo>
                  <a:cubicBezTo>
                    <a:pt x="14977" y="16572"/>
                    <a:pt x="15469" y="16488"/>
                    <a:pt x="15721" y="16452"/>
                  </a:cubicBezTo>
                  <a:cubicBezTo>
                    <a:pt x="15972" y="16415"/>
                    <a:pt x="15984" y="16424"/>
                    <a:pt x="16919" y="17373"/>
                  </a:cubicBezTo>
                  <a:cubicBezTo>
                    <a:pt x="17855" y="18322"/>
                    <a:pt x="19714" y="20212"/>
                    <a:pt x="20692" y="21156"/>
                  </a:cubicBezTo>
                  <a:cubicBezTo>
                    <a:pt x="21668" y="22101"/>
                    <a:pt x="21762" y="22102"/>
                    <a:pt x="21829" y="22100"/>
                  </a:cubicBezTo>
                  <a:cubicBezTo>
                    <a:pt x="21898" y="22097"/>
                    <a:pt x="21939" y="22093"/>
                    <a:pt x="21980" y="22089"/>
                  </a:cubicBezTo>
                  <a:cubicBezTo>
                    <a:pt x="22021" y="22084"/>
                    <a:pt x="22063" y="22080"/>
                    <a:pt x="22666" y="21620"/>
                  </a:cubicBezTo>
                  <a:cubicBezTo>
                    <a:pt x="22940" y="21410"/>
                    <a:pt x="23218" y="21206"/>
                    <a:pt x="23496" y="21000"/>
                  </a:cubicBezTo>
                  <a:cubicBezTo>
                    <a:pt x="23765" y="20801"/>
                    <a:pt x="24042" y="20614"/>
                    <a:pt x="24279" y="20377"/>
                  </a:cubicBezTo>
                  <a:cubicBezTo>
                    <a:pt x="24508" y="20148"/>
                    <a:pt x="24736" y="19919"/>
                    <a:pt x="24965" y="19689"/>
                  </a:cubicBezTo>
                  <a:cubicBezTo>
                    <a:pt x="25059" y="19595"/>
                    <a:pt x="25154" y="19500"/>
                    <a:pt x="25267" y="19430"/>
                  </a:cubicBezTo>
                  <a:cubicBezTo>
                    <a:pt x="25380" y="19360"/>
                    <a:pt x="25515" y="19318"/>
                    <a:pt x="25647" y="19338"/>
                  </a:cubicBezTo>
                  <a:cubicBezTo>
                    <a:pt x="25777" y="19359"/>
                    <a:pt x="25902" y="19453"/>
                    <a:pt x="25932" y="19581"/>
                  </a:cubicBezTo>
                  <a:cubicBezTo>
                    <a:pt x="25974" y="19750"/>
                    <a:pt x="25859" y="19911"/>
                    <a:pt x="25750" y="20046"/>
                  </a:cubicBezTo>
                  <a:cubicBezTo>
                    <a:pt x="25671" y="20143"/>
                    <a:pt x="25592" y="20240"/>
                    <a:pt x="25513" y="20338"/>
                  </a:cubicBezTo>
                  <a:cubicBezTo>
                    <a:pt x="25362" y="20525"/>
                    <a:pt x="25209" y="20713"/>
                    <a:pt x="25030" y="20876"/>
                  </a:cubicBezTo>
                  <a:cubicBezTo>
                    <a:pt x="24847" y="21042"/>
                    <a:pt x="24630" y="21166"/>
                    <a:pt x="24415" y="21285"/>
                  </a:cubicBezTo>
                  <a:close/>
                  <a:moveTo>
                    <a:pt x="19632" y="15093"/>
                  </a:moveTo>
                  <a:cubicBezTo>
                    <a:pt x="19264" y="14888"/>
                    <a:pt x="19146" y="14817"/>
                    <a:pt x="19087" y="14748"/>
                  </a:cubicBezTo>
                  <a:cubicBezTo>
                    <a:pt x="18999" y="14643"/>
                    <a:pt x="19051" y="14544"/>
                    <a:pt x="19133" y="14196"/>
                  </a:cubicBezTo>
                  <a:cubicBezTo>
                    <a:pt x="19217" y="13848"/>
                    <a:pt x="19330" y="13251"/>
                    <a:pt x="19313" y="12747"/>
                  </a:cubicBezTo>
                  <a:cubicBezTo>
                    <a:pt x="19297" y="12242"/>
                    <a:pt x="19148" y="11831"/>
                    <a:pt x="19054" y="11590"/>
                  </a:cubicBezTo>
                  <a:cubicBezTo>
                    <a:pt x="18962" y="11350"/>
                    <a:pt x="18922" y="11281"/>
                    <a:pt x="18940" y="11253"/>
                  </a:cubicBezTo>
                  <a:cubicBezTo>
                    <a:pt x="18958" y="11224"/>
                    <a:pt x="19033" y="11238"/>
                    <a:pt x="19211" y="11244"/>
                  </a:cubicBezTo>
                  <a:cubicBezTo>
                    <a:pt x="19390" y="11252"/>
                    <a:pt x="19671" y="11253"/>
                    <a:pt x="20043" y="11130"/>
                  </a:cubicBezTo>
                  <a:cubicBezTo>
                    <a:pt x="20417" y="11007"/>
                    <a:pt x="20881" y="10759"/>
                    <a:pt x="21560" y="10229"/>
                  </a:cubicBezTo>
                  <a:cubicBezTo>
                    <a:pt x="22239" y="9697"/>
                    <a:pt x="23133" y="8882"/>
                    <a:pt x="23758" y="8231"/>
                  </a:cubicBezTo>
                  <a:cubicBezTo>
                    <a:pt x="24169" y="7803"/>
                    <a:pt x="24464" y="7446"/>
                    <a:pt x="24676" y="7157"/>
                  </a:cubicBezTo>
                  <a:lnTo>
                    <a:pt x="24677" y="7160"/>
                  </a:lnTo>
                  <a:cubicBezTo>
                    <a:pt x="24712" y="7235"/>
                    <a:pt x="24736" y="7329"/>
                    <a:pt x="24756" y="7435"/>
                  </a:cubicBezTo>
                  <a:cubicBezTo>
                    <a:pt x="24734" y="7666"/>
                    <a:pt x="24678" y="7954"/>
                    <a:pt x="24530" y="8307"/>
                  </a:cubicBezTo>
                  <a:cubicBezTo>
                    <a:pt x="24243" y="8992"/>
                    <a:pt x="23609" y="9923"/>
                    <a:pt x="22850" y="10643"/>
                  </a:cubicBezTo>
                  <a:cubicBezTo>
                    <a:pt x="22091" y="11361"/>
                    <a:pt x="21205" y="11869"/>
                    <a:pt x="20752" y="12133"/>
                  </a:cubicBezTo>
                  <a:cubicBezTo>
                    <a:pt x="20297" y="12397"/>
                    <a:pt x="20274" y="12419"/>
                    <a:pt x="20260" y="12526"/>
                  </a:cubicBezTo>
                  <a:cubicBezTo>
                    <a:pt x="20248" y="12634"/>
                    <a:pt x="20243" y="12829"/>
                    <a:pt x="20086" y="13178"/>
                  </a:cubicBezTo>
                  <a:cubicBezTo>
                    <a:pt x="19929" y="13526"/>
                    <a:pt x="19619" y="14028"/>
                    <a:pt x="19438" y="14327"/>
                  </a:cubicBezTo>
                  <a:cubicBezTo>
                    <a:pt x="19256" y="14625"/>
                    <a:pt x="19204" y="14718"/>
                    <a:pt x="19598" y="15064"/>
                  </a:cubicBezTo>
                  <a:close/>
                  <a:moveTo>
                    <a:pt x="24268" y="6642"/>
                  </a:moveTo>
                  <a:cubicBezTo>
                    <a:pt x="24147" y="6706"/>
                    <a:pt x="24022" y="6773"/>
                    <a:pt x="23892" y="6839"/>
                  </a:cubicBezTo>
                  <a:cubicBezTo>
                    <a:pt x="23402" y="7089"/>
                    <a:pt x="22874" y="7323"/>
                    <a:pt x="22473" y="7475"/>
                  </a:cubicBezTo>
                  <a:cubicBezTo>
                    <a:pt x="22072" y="7628"/>
                    <a:pt x="21798" y="7699"/>
                    <a:pt x="21828" y="7648"/>
                  </a:cubicBezTo>
                  <a:cubicBezTo>
                    <a:pt x="21860" y="7598"/>
                    <a:pt x="22196" y="7427"/>
                    <a:pt x="22840" y="6763"/>
                  </a:cubicBezTo>
                  <a:cubicBezTo>
                    <a:pt x="23485" y="6100"/>
                    <a:pt x="24437" y="4945"/>
                    <a:pt x="25101" y="3879"/>
                  </a:cubicBezTo>
                  <a:cubicBezTo>
                    <a:pt x="25765" y="2811"/>
                    <a:pt x="26141" y="1832"/>
                    <a:pt x="26509" y="979"/>
                  </a:cubicBezTo>
                  <a:cubicBezTo>
                    <a:pt x="26641" y="672"/>
                    <a:pt x="26773" y="381"/>
                    <a:pt x="26912" y="88"/>
                  </a:cubicBezTo>
                  <a:cubicBezTo>
                    <a:pt x="27055" y="30"/>
                    <a:pt x="27169" y="1"/>
                    <a:pt x="27251" y="11"/>
                  </a:cubicBezTo>
                  <a:cubicBezTo>
                    <a:pt x="27373" y="23"/>
                    <a:pt x="27424" y="117"/>
                    <a:pt x="27465" y="253"/>
                  </a:cubicBezTo>
                  <a:cubicBezTo>
                    <a:pt x="27505" y="390"/>
                    <a:pt x="27536" y="569"/>
                    <a:pt x="27462" y="1005"/>
                  </a:cubicBezTo>
                  <a:cubicBezTo>
                    <a:pt x="27388" y="1441"/>
                    <a:pt x="27211" y="2133"/>
                    <a:pt x="26818" y="2913"/>
                  </a:cubicBezTo>
                  <a:cubicBezTo>
                    <a:pt x="26427" y="3692"/>
                    <a:pt x="25821" y="4561"/>
                    <a:pt x="25294" y="5247"/>
                  </a:cubicBezTo>
                  <a:cubicBezTo>
                    <a:pt x="24785" y="5911"/>
                    <a:pt x="24351" y="6406"/>
                    <a:pt x="24268" y="6642"/>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8"/>
            <p:cNvSpPr/>
            <p:nvPr/>
          </p:nvSpPr>
          <p:spPr>
            <a:xfrm>
              <a:off x="6894525" y="3650100"/>
              <a:ext cx="86150" cy="61875"/>
            </a:xfrm>
            <a:custGeom>
              <a:rect b="b" l="l" r="r" t="t"/>
              <a:pathLst>
                <a:path extrusionOk="0" h="2475" w="3446">
                  <a:moveTo>
                    <a:pt x="1021" y="657"/>
                  </a:moveTo>
                  <a:cubicBezTo>
                    <a:pt x="1326" y="423"/>
                    <a:pt x="1659" y="228"/>
                    <a:pt x="2012" y="75"/>
                  </a:cubicBezTo>
                  <a:cubicBezTo>
                    <a:pt x="2087" y="44"/>
                    <a:pt x="2165" y="13"/>
                    <a:pt x="2246" y="8"/>
                  </a:cubicBezTo>
                  <a:cubicBezTo>
                    <a:pt x="2378" y="0"/>
                    <a:pt x="2505" y="61"/>
                    <a:pt x="2615" y="136"/>
                  </a:cubicBezTo>
                  <a:cubicBezTo>
                    <a:pt x="3161" y="501"/>
                    <a:pt x="3446" y="1218"/>
                    <a:pt x="3296" y="1858"/>
                  </a:cubicBezTo>
                  <a:cubicBezTo>
                    <a:pt x="3226" y="2157"/>
                    <a:pt x="3009" y="2475"/>
                    <a:pt x="2700" y="2470"/>
                  </a:cubicBezTo>
                  <a:cubicBezTo>
                    <a:pt x="2612" y="2467"/>
                    <a:pt x="2526" y="2439"/>
                    <a:pt x="2443" y="2411"/>
                  </a:cubicBezTo>
                  <a:cubicBezTo>
                    <a:pt x="2217" y="2335"/>
                    <a:pt x="1991" y="2259"/>
                    <a:pt x="1765" y="2183"/>
                  </a:cubicBezTo>
                  <a:cubicBezTo>
                    <a:pt x="1267" y="2015"/>
                    <a:pt x="764" y="1845"/>
                    <a:pt x="320" y="1568"/>
                  </a:cubicBezTo>
                  <a:cubicBezTo>
                    <a:pt x="103" y="1434"/>
                    <a:pt x="0" y="1217"/>
                    <a:pt x="262" y="1097"/>
                  </a:cubicBezTo>
                  <a:cubicBezTo>
                    <a:pt x="546" y="969"/>
                    <a:pt x="770" y="851"/>
                    <a:pt x="1021" y="657"/>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8"/>
            <p:cNvSpPr/>
            <p:nvPr/>
          </p:nvSpPr>
          <p:spPr>
            <a:xfrm>
              <a:off x="7511700" y="3537175"/>
              <a:ext cx="4025" cy="200"/>
            </a:xfrm>
            <a:custGeom>
              <a:rect b="b" l="l" r="r" t="t"/>
              <a:pathLst>
                <a:path extrusionOk="0" h="8" w="161">
                  <a:moveTo>
                    <a:pt x="1" y="1"/>
                  </a:moveTo>
                  <a:cubicBezTo>
                    <a:pt x="9" y="7"/>
                    <a:pt x="161" y="5"/>
                    <a:pt x="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8"/>
            <p:cNvSpPr/>
            <p:nvPr/>
          </p:nvSpPr>
          <p:spPr>
            <a:xfrm>
              <a:off x="6885600" y="3337375"/>
              <a:ext cx="715650" cy="757200"/>
            </a:xfrm>
            <a:custGeom>
              <a:rect b="b" l="l" r="r" t="t"/>
              <a:pathLst>
                <a:path extrusionOk="0" h="30288" w="28626">
                  <a:moveTo>
                    <a:pt x="27609" y="4935"/>
                  </a:moveTo>
                  <a:cubicBezTo>
                    <a:pt x="27830" y="4452"/>
                    <a:pt x="27848" y="4217"/>
                    <a:pt x="27940" y="4081"/>
                  </a:cubicBezTo>
                  <a:cubicBezTo>
                    <a:pt x="27994" y="3914"/>
                    <a:pt x="28053" y="3723"/>
                    <a:pt x="28104" y="3539"/>
                  </a:cubicBezTo>
                  <a:cubicBezTo>
                    <a:pt x="28161" y="3329"/>
                    <a:pt x="28209" y="3131"/>
                    <a:pt x="28255" y="2926"/>
                  </a:cubicBezTo>
                  <a:lnTo>
                    <a:pt x="28208" y="2940"/>
                  </a:lnTo>
                  <a:cubicBezTo>
                    <a:pt x="28212" y="2247"/>
                    <a:pt x="28338" y="1615"/>
                    <a:pt x="28145" y="903"/>
                  </a:cubicBezTo>
                  <a:cubicBezTo>
                    <a:pt x="27933" y="0"/>
                    <a:pt x="27321" y="411"/>
                    <a:pt x="26899" y="802"/>
                  </a:cubicBezTo>
                  <a:lnTo>
                    <a:pt x="26661" y="1097"/>
                  </a:lnTo>
                  <a:cubicBezTo>
                    <a:pt x="25597" y="2332"/>
                    <a:pt x="24966" y="2939"/>
                    <a:pt x="23698" y="4076"/>
                  </a:cubicBezTo>
                  <a:cubicBezTo>
                    <a:pt x="23482" y="4255"/>
                    <a:pt x="23427" y="4311"/>
                    <a:pt x="23265" y="4357"/>
                  </a:cubicBezTo>
                  <a:cubicBezTo>
                    <a:pt x="22874" y="4711"/>
                    <a:pt x="22495" y="5025"/>
                    <a:pt x="22276" y="5206"/>
                  </a:cubicBezTo>
                  <a:cubicBezTo>
                    <a:pt x="22191" y="5279"/>
                    <a:pt x="22130" y="5329"/>
                    <a:pt x="22085" y="5366"/>
                  </a:cubicBezTo>
                  <a:lnTo>
                    <a:pt x="22097" y="5365"/>
                  </a:lnTo>
                  <a:cubicBezTo>
                    <a:pt x="21962" y="5535"/>
                    <a:pt x="21744" y="5675"/>
                    <a:pt x="21565" y="5807"/>
                  </a:cubicBezTo>
                  <a:cubicBezTo>
                    <a:pt x="20064" y="7023"/>
                    <a:pt x="18715" y="7979"/>
                    <a:pt x="17312" y="8933"/>
                  </a:cubicBezTo>
                  <a:cubicBezTo>
                    <a:pt x="17312" y="8933"/>
                    <a:pt x="17146" y="9036"/>
                    <a:pt x="16948" y="9166"/>
                  </a:cubicBezTo>
                  <a:cubicBezTo>
                    <a:pt x="16647" y="9357"/>
                    <a:pt x="16270" y="9604"/>
                    <a:pt x="16245" y="9661"/>
                  </a:cubicBezTo>
                  <a:cubicBezTo>
                    <a:pt x="16232" y="9671"/>
                    <a:pt x="16218" y="9677"/>
                    <a:pt x="16205" y="9687"/>
                  </a:cubicBezTo>
                  <a:cubicBezTo>
                    <a:pt x="15601" y="10099"/>
                    <a:pt x="14976" y="10523"/>
                    <a:pt x="14320" y="10978"/>
                  </a:cubicBezTo>
                  <a:cubicBezTo>
                    <a:pt x="14160" y="11098"/>
                    <a:pt x="13977" y="11279"/>
                    <a:pt x="13805" y="11309"/>
                  </a:cubicBezTo>
                  <a:cubicBezTo>
                    <a:pt x="13522" y="11529"/>
                    <a:pt x="13242" y="11733"/>
                    <a:pt x="13040" y="11865"/>
                  </a:cubicBezTo>
                  <a:cubicBezTo>
                    <a:pt x="12929" y="11941"/>
                    <a:pt x="12844" y="11993"/>
                    <a:pt x="12771" y="12030"/>
                  </a:cubicBezTo>
                  <a:cubicBezTo>
                    <a:pt x="12373" y="12264"/>
                    <a:pt x="12016" y="12535"/>
                    <a:pt x="11654" y="12767"/>
                  </a:cubicBezTo>
                  <a:cubicBezTo>
                    <a:pt x="11149" y="13090"/>
                    <a:pt x="10934" y="13266"/>
                    <a:pt x="10354" y="13251"/>
                  </a:cubicBezTo>
                  <a:cubicBezTo>
                    <a:pt x="10118" y="12668"/>
                    <a:pt x="10000" y="12488"/>
                    <a:pt x="9977" y="12357"/>
                  </a:cubicBezTo>
                  <a:cubicBezTo>
                    <a:pt x="9807" y="11952"/>
                    <a:pt x="9640" y="11660"/>
                    <a:pt x="9527" y="11480"/>
                  </a:cubicBezTo>
                  <a:cubicBezTo>
                    <a:pt x="9440" y="11338"/>
                    <a:pt x="9384" y="11268"/>
                    <a:pt x="9384" y="11268"/>
                  </a:cubicBezTo>
                  <a:cubicBezTo>
                    <a:pt x="9311" y="11213"/>
                    <a:pt x="9185" y="11104"/>
                    <a:pt x="8818" y="10905"/>
                  </a:cubicBezTo>
                  <a:cubicBezTo>
                    <a:pt x="8501" y="10728"/>
                    <a:pt x="8005" y="10486"/>
                    <a:pt x="7570" y="10311"/>
                  </a:cubicBezTo>
                  <a:cubicBezTo>
                    <a:pt x="7468" y="10275"/>
                    <a:pt x="7365" y="10238"/>
                    <a:pt x="7017" y="10174"/>
                  </a:cubicBezTo>
                  <a:cubicBezTo>
                    <a:pt x="6281" y="10010"/>
                    <a:pt x="6036" y="10099"/>
                    <a:pt x="5671" y="10123"/>
                  </a:cubicBezTo>
                  <a:cubicBezTo>
                    <a:pt x="5368" y="10184"/>
                    <a:pt x="5043" y="10275"/>
                    <a:pt x="4728" y="10386"/>
                  </a:cubicBezTo>
                  <a:cubicBezTo>
                    <a:pt x="4238" y="10557"/>
                    <a:pt x="3767" y="10774"/>
                    <a:pt x="3516" y="10890"/>
                  </a:cubicBezTo>
                  <a:cubicBezTo>
                    <a:pt x="3516" y="10890"/>
                    <a:pt x="2548" y="11441"/>
                    <a:pt x="2321" y="12289"/>
                  </a:cubicBezTo>
                  <a:cubicBezTo>
                    <a:pt x="2303" y="12358"/>
                    <a:pt x="1" y="13826"/>
                    <a:pt x="1" y="13826"/>
                  </a:cubicBezTo>
                  <a:cubicBezTo>
                    <a:pt x="1" y="13826"/>
                    <a:pt x="962" y="14459"/>
                    <a:pt x="974" y="14464"/>
                  </a:cubicBezTo>
                  <a:cubicBezTo>
                    <a:pt x="1120" y="14530"/>
                    <a:pt x="2471" y="14977"/>
                    <a:pt x="2765" y="15563"/>
                  </a:cubicBezTo>
                  <a:cubicBezTo>
                    <a:pt x="3169" y="16446"/>
                    <a:pt x="3856" y="17107"/>
                    <a:pt x="4915" y="17265"/>
                  </a:cubicBezTo>
                  <a:cubicBezTo>
                    <a:pt x="4868" y="20087"/>
                    <a:pt x="7234" y="23464"/>
                    <a:pt x="9510" y="24920"/>
                  </a:cubicBezTo>
                  <a:cubicBezTo>
                    <a:pt x="10296" y="25416"/>
                    <a:pt x="11223" y="25781"/>
                    <a:pt x="12210" y="25982"/>
                  </a:cubicBezTo>
                  <a:cubicBezTo>
                    <a:pt x="13433" y="26239"/>
                    <a:pt x="14538" y="26121"/>
                    <a:pt x="15795" y="25951"/>
                  </a:cubicBezTo>
                  <a:cubicBezTo>
                    <a:pt x="16174" y="25871"/>
                    <a:pt x="16655" y="25703"/>
                    <a:pt x="17005" y="25706"/>
                  </a:cubicBezTo>
                  <a:cubicBezTo>
                    <a:pt x="17124" y="25732"/>
                    <a:pt x="20617" y="28834"/>
                    <a:pt x="20617" y="28834"/>
                  </a:cubicBezTo>
                  <a:cubicBezTo>
                    <a:pt x="20956" y="29107"/>
                    <a:pt x="21254" y="29382"/>
                    <a:pt x="21593" y="29655"/>
                  </a:cubicBezTo>
                  <a:cubicBezTo>
                    <a:pt x="22131" y="30024"/>
                    <a:pt x="22200" y="30287"/>
                    <a:pt x="22692" y="29848"/>
                  </a:cubicBezTo>
                  <a:cubicBezTo>
                    <a:pt x="22871" y="29713"/>
                    <a:pt x="23054" y="29617"/>
                    <a:pt x="23233" y="29481"/>
                  </a:cubicBezTo>
                  <a:cubicBezTo>
                    <a:pt x="23411" y="29346"/>
                    <a:pt x="23550" y="29214"/>
                    <a:pt x="23729" y="29082"/>
                  </a:cubicBezTo>
                  <a:cubicBezTo>
                    <a:pt x="23908" y="28947"/>
                    <a:pt x="25032" y="27902"/>
                    <a:pt x="25155" y="27965"/>
                  </a:cubicBezTo>
                  <a:cubicBezTo>
                    <a:pt x="25271" y="27953"/>
                    <a:pt x="26539" y="26815"/>
                    <a:pt x="26716" y="26681"/>
                  </a:cubicBezTo>
                  <a:cubicBezTo>
                    <a:pt x="27035" y="26414"/>
                    <a:pt x="27325" y="26230"/>
                    <a:pt x="27288" y="25885"/>
                  </a:cubicBezTo>
                  <a:cubicBezTo>
                    <a:pt x="27299" y="25613"/>
                    <a:pt x="27212" y="25509"/>
                    <a:pt x="27045" y="25410"/>
                  </a:cubicBezTo>
                  <a:lnTo>
                    <a:pt x="20251" y="21039"/>
                  </a:lnTo>
                  <a:cubicBezTo>
                    <a:pt x="20736" y="20525"/>
                    <a:pt x="21001" y="20110"/>
                    <a:pt x="21159" y="19398"/>
                  </a:cubicBezTo>
                  <a:cubicBezTo>
                    <a:pt x="21301" y="18919"/>
                    <a:pt x="21150" y="18975"/>
                    <a:pt x="21405" y="18831"/>
                  </a:cubicBezTo>
                  <a:cubicBezTo>
                    <a:pt x="22211" y="18397"/>
                    <a:pt x="22847" y="17867"/>
                    <a:pt x="23451" y="17379"/>
                  </a:cubicBezTo>
                  <a:cubicBezTo>
                    <a:pt x="24202" y="16796"/>
                    <a:pt x="24563" y="16219"/>
                    <a:pt x="25114" y="15582"/>
                  </a:cubicBezTo>
                  <a:cubicBezTo>
                    <a:pt x="25575" y="14924"/>
                    <a:pt x="25980" y="14086"/>
                    <a:pt x="25975" y="13215"/>
                  </a:cubicBezTo>
                  <a:cubicBezTo>
                    <a:pt x="25967" y="13038"/>
                    <a:pt x="25962" y="12904"/>
                    <a:pt x="25956" y="12812"/>
                  </a:cubicBezTo>
                  <a:cubicBezTo>
                    <a:pt x="25942" y="12662"/>
                    <a:pt x="25918" y="12614"/>
                    <a:pt x="25889" y="12588"/>
                  </a:cubicBezTo>
                  <a:cubicBezTo>
                    <a:pt x="25863" y="12565"/>
                    <a:pt x="25833" y="12565"/>
                    <a:pt x="25796" y="12567"/>
                  </a:cubicBezTo>
                  <a:cubicBezTo>
                    <a:pt x="25759" y="12570"/>
                    <a:pt x="25717" y="12575"/>
                    <a:pt x="25649" y="12595"/>
                  </a:cubicBezTo>
                  <a:cubicBezTo>
                    <a:pt x="25576" y="12616"/>
                    <a:pt x="25476" y="12652"/>
                    <a:pt x="25418" y="12672"/>
                  </a:cubicBezTo>
                  <a:cubicBezTo>
                    <a:pt x="25361" y="12692"/>
                    <a:pt x="25344" y="12697"/>
                    <a:pt x="25424" y="12621"/>
                  </a:cubicBezTo>
                  <a:cubicBezTo>
                    <a:pt x="25499" y="12550"/>
                    <a:pt x="25654" y="12409"/>
                    <a:pt x="25843" y="12261"/>
                  </a:cubicBezTo>
                  <a:lnTo>
                    <a:pt x="25804" y="12266"/>
                  </a:lnTo>
                  <a:cubicBezTo>
                    <a:pt x="25867" y="12141"/>
                    <a:pt x="27710" y="10598"/>
                    <a:pt x="28232" y="8611"/>
                  </a:cubicBezTo>
                  <a:cubicBezTo>
                    <a:pt x="28348" y="8253"/>
                    <a:pt x="28418" y="7819"/>
                    <a:pt x="28492" y="7425"/>
                  </a:cubicBezTo>
                  <a:cubicBezTo>
                    <a:pt x="28564" y="7034"/>
                    <a:pt x="28626" y="6525"/>
                    <a:pt x="28430" y="6120"/>
                  </a:cubicBezTo>
                  <a:cubicBezTo>
                    <a:pt x="28090" y="5463"/>
                    <a:pt x="27416" y="6383"/>
                    <a:pt x="26418" y="6797"/>
                  </a:cubicBezTo>
                  <a:lnTo>
                    <a:pt x="27053" y="5880"/>
                  </a:lnTo>
                  <a:cubicBezTo>
                    <a:pt x="27288" y="5549"/>
                    <a:pt x="27417" y="5301"/>
                    <a:pt x="27609" y="4935"/>
                  </a:cubicBezTo>
                  <a:close/>
                  <a:moveTo>
                    <a:pt x="2988" y="13648"/>
                  </a:moveTo>
                  <a:cubicBezTo>
                    <a:pt x="2173" y="13622"/>
                    <a:pt x="1759" y="13703"/>
                    <a:pt x="1253" y="13679"/>
                  </a:cubicBezTo>
                  <a:cubicBezTo>
                    <a:pt x="1356" y="13552"/>
                    <a:pt x="1679" y="13324"/>
                    <a:pt x="1862" y="13228"/>
                  </a:cubicBezTo>
                  <a:cubicBezTo>
                    <a:pt x="2152" y="13044"/>
                    <a:pt x="2220" y="12958"/>
                    <a:pt x="2641" y="12953"/>
                  </a:cubicBezTo>
                  <a:cubicBezTo>
                    <a:pt x="3295" y="12923"/>
                    <a:pt x="3563" y="13627"/>
                    <a:pt x="3570" y="14049"/>
                  </a:cubicBezTo>
                  <a:cubicBezTo>
                    <a:pt x="3551" y="14245"/>
                    <a:pt x="3361" y="14614"/>
                    <a:pt x="3253" y="14702"/>
                  </a:cubicBezTo>
                  <a:cubicBezTo>
                    <a:pt x="3118" y="14869"/>
                    <a:pt x="3070" y="14798"/>
                    <a:pt x="2911" y="14739"/>
                  </a:cubicBezTo>
                  <a:lnTo>
                    <a:pt x="1214" y="14030"/>
                  </a:lnTo>
                  <a:cubicBezTo>
                    <a:pt x="1540" y="13842"/>
                    <a:pt x="3028" y="14030"/>
                    <a:pt x="3320" y="13883"/>
                  </a:cubicBezTo>
                  <a:cubicBezTo>
                    <a:pt x="3367" y="13608"/>
                    <a:pt x="3259" y="13660"/>
                    <a:pt x="2988" y="13648"/>
                  </a:cubicBezTo>
                  <a:close/>
                  <a:moveTo>
                    <a:pt x="22436" y="29256"/>
                  </a:moveTo>
                  <a:cubicBezTo>
                    <a:pt x="22427" y="29251"/>
                    <a:pt x="22418" y="29245"/>
                    <a:pt x="22403" y="29235"/>
                  </a:cubicBezTo>
                  <a:cubicBezTo>
                    <a:pt x="22188" y="29093"/>
                    <a:pt x="21251" y="28369"/>
                    <a:pt x="21052" y="28208"/>
                  </a:cubicBezTo>
                  <a:lnTo>
                    <a:pt x="19634" y="27201"/>
                  </a:lnTo>
                  <a:lnTo>
                    <a:pt x="17067" y="24850"/>
                  </a:lnTo>
                  <a:cubicBezTo>
                    <a:pt x="16761" y="24883"/>
                    <a:pt x="16316" y="25047"/>
                    <a:pt x="16016" y="25115"/>
                  </a:cubicBezTo>
                  <a:cubicBezTo>
                    <a:pt x="12914" y="25714"/>
                    <a:pt x="10748" y="25289"/>
                    <a:pt x="8479" y="23216"/>
                  </a:cubicBezTo>
                  <a:cubicBezTo>
                    <a:pt x="6734" y="21664"/>
                    <a:pt x="5755" y="19723"/>
                    <a:pt x="5344" y="17297"/>
                  </a:cubicBezTo>
                  <a:cubicBezTo>
                    <a:pt x="5448" y="17209"/>
                    <a:pt x="5721" y="17217"/>
                    <a:pt x="5657" y="16993"/>
                  </a:cubicBezTo>
                  <a:cubicBezTo>
                    <a:pt x="5637" y="16803"/>
                    <a:pt x="5407" y="16827"/>
                    <a:pt x="5251" y="16804"/>
                  </a:cubicBezTo>
                  <a:cubicBezTo>
                    <a:pt x="4355" y="16706"/>
                    <a:pt x="3602" y="16169"/>
                    <a:pt x="3200" y="15287"/>
                  </a:cubicBezTo>
                  <a:cubicBezTo>
                    <a:pt x="3306" y="15199"/>
                    <a:pt x="3453" y="15144"/>
                    <a:pt x="3517" y="15020"/>
                  </a:cubicBezTo>
                  <a:cubicBezTo>
                    <a:pt x="3834" y="14717"/>
                    <a:pt x="3969" y="14164"/>
                    <a:pt x="3844" y="13714"/>
                  </a:cubicBezTo>
                  <a:cubicBezTo>
                    <a:pt x="3768" y="13373"/>
                    <a:pt x="3629" y="13157"/>
                    <a:pt x="3413" y="12947"/>
                  </a:cubicBezTo>
                  <a:cubicBezTo>
                    <a:pt x="3154" y="12666"/>
                    <a:pt x="2703" y="12443"/>
                    <a:pt x="2850" y="12352"/>
                  </a:cubicBezTo>
                  <a:cubicBezTo>
                    <a:pt x="2918" y="12267"/>
                    <a:pt x="2918" y="12267"/>
                    <a:pt x="2985" y="12183"/>
                  </a:cubicBezTo>
                  <a:cubicBezTo>
                    <a:pt x="3910" y="11080"/>
                    <a:pt x="5923" y="10403"/>
                    <a:pt x="7297" y="10992"/>
                  </a:cubicBezTo>
                  <a:cubicBezTo>
                    <a:pt x="8384" y="11416"/>
                    <a:pt x="8831" y="11639"/>
                    <a:pt x="9378" y="12776"/>
                  </a:cubicBezTo>
                  <a:cubicBezTo>
                    <a:pt x="9877" y="13842"/>
                    <a:pt x="9901" y="14072"/>
                    <a:pt x="10824" y="13665"/>
                  </a:cubicBezTo>
                  <a:cubicBezTo>
                    <a:pt x="12590" y="12861"/>
                    <a:pt x="12820" y="12490"/>
                    <a:pt x="14243" y="11720"/>
                  </a:cubicBezTo>
                  <a:cubicBezTo>
                    <a:pt x="15117" y="11240"/>
                    <a:pt x="18026" y="9194"/>
                    <a:pt x="18996" y="8514"/>
                  </a:cubicBezTo>
                  <a:cubicBezTo>
                    <a:pt x="20009" y="7864"/>
                    <a:pt x="22655" y="5885"/>
                    <a:pt x="23493" y="5063"/>
                  </a:cubicBezTo>
                  <a:cubicBezTo>
                    <a:pt x="23949" y="4629"/>
                    <a:pt x="24407" y="4234"/>
                    <a:pt x="24868" y="3835"/>
                  </a:cubicBezTo>
                  <a:lnTo>
                    <a:pt x="26242" y="2610"/>
                  </a:lnTo>
                  <a:cubicBezTo>
                    <a:pt x="26452" y="2394"/>
                    <a:pt x="26699" y="2176"/>
                    <a:pt x="26906" y="1960"/>
                  </a:cubicBezTo>
                  <a:lnTo>
                    <a:pt x="27422" y="1366"/>
                  </a:lnTo>
                  <a:cubicBezTo>
                    <a:pt x="27490" y="1282"/>
                    <a:pt x="27417" y="1327"/>
                    <a:pt x="27490" y="1282"/>
                  </a:cubicBezTo>
                  <a:cubicBezTo>
                    <a:pt x="27662" y="2535"/>
                    <a:pt x="27505" y="3249"/>
                    <a:pt x="27090" y="4412"/>
                  </a:cubicBezTo>
                  <a:cubicBezTo>
                    <a:pt x="26729" y="5375"/>
                    <a:pt x="27015" y="4805"/>
                    <a:pt x="26559" y="5586"/>
                  </a:cubicBezTo>
                  <a:cubicBezTo>
                    <a:pt x="26494" y="5709"/>
                    <a:pt x="26431" y="5832"/>
                    <a:pt x="26367" y="5953"/>
                  </a:cubicBezTo>
                  <a:cubicBezTo>
                    <a:pt x="26265" y="6080"/>
                    <a:pt x="26233" y="6161"/>
                    <a:pt x="26130" y="6288"/>
                  </a:cubicBezTo>
                  <a:cubicBezTo>
                    <a:pt x="26066" y="6411"/>
                    <a:pt x="25999" y="6495"/>
                    <a:pt x="25896" y="6622"/>
                  </a:cubicBezTo>
                  <a:cubicBezTo>
                    <a:pt x="25665" y="6992"/>
                    <a:pt x="24784" y="7782"/>
                    <a:pt x="24995" y="7953"/>
                  </a:cubicBezTo>
                  <a:lnTo>
                    <a:pt x="24999" y="7989"/>
                  </a:lnTo>
                  <a:cubicBezTo>
                    <a:pt x="25017" y="7990"/>
                    <a:pt x="25031" y="7991"/>
                    <a:pt x="25045" y="7990"/>
                  </a:cubicBezTo>
                  <a:cubicBezTo>
                    <a:pt x="25045" y="7988"/>
                    <a:pt x="25061" y="7983"/>
                    <a:pt x="25114" y="7977"/>
                  </a:cubicBezTo>
                  <a:cubicBezTo>
                    <a:pt x="25154" y="7972"/>
                    <a:pt x="25187" y="7933"/>
                    <a:pt x="25226" y="7928"/>
                  </a:cubicBezTo>
                  <a:cubicBezTo>
                    <a:pt x="25297" y="7881"/>
                    <a:pt x="25293" y="7844"/>
                    <a:pt x="25366" y="7797"/>
                  </a:cubicBezTo>
                  <a:cubicBezTo>
                    <a:pt x="25476" y="7745"/>
                    <a:pt x="25702" y="7684"/>
                    <a:pt x="25810" y="7633"/>
                  </a:cubicBezTo>
                  <a:cubicBezTo>
                    <a:pt x="26181" y="7477"/>
                    <a:pt x="26946" y="7049"/>
                    <a:pt x="27308" y="6818"/>
                  </a:cubicBezTo>
                  <a:cubicBezTo>
                    <a:pt x="27457" y="6765"/>
                    <a:pt x="27563" y="6675"/>
                    <a:pt x="27667" y="6587"/>
                  </a:cubicBezTo>
                  <a:cubicBezTo>
                    <a:pt x="27925" y="6443"/>
                    <a:pt x="27921" y="6407"/>
                    <a:pt x="28000" y="6435"/>
                  </a:cubicBezTo>
                  <a:cubicBezTo>
                    <a:pt x="28180" y="6689"/>
                    <a:pt x="27611" y="8601"/>
                    <a:pt x="27488" y="8883"/>
                  </a:cubicBezTo>
                  <a:cubicBezTo>
                    <a:pt x="27184" y="9648"/>
                    <a:pt x="26969" y="9827"/>
                    <a:pt x="26647" y="10401"/>
                  </a:cubicBezTo>
                  <a:lnTo>
                    <a:pt x="25551" y="11712"/>
                  </a:lnTo>
                  <a:cubicBezTo>
                    <a:pt x="25064" y="12228"/>
                    <a:pt x="24392" y="12801"/>
                    <a:pt x="23780" y="13213"/>
                  </a:cubicBezTo>
                  <a:cubicBezTo>
                    <a:pt x="23637" y="13308"/>
                    <a:pt x="22842" y="13814"/>
                    <a:pt x="22767" y="13863"/>
                  </a:cubicBezTo>
                  <a:cubicBezTo>
                    <a:pt x="22911" y="14117"/>
                    <a:pt x="23065" y="14100"/>
                    <a:pt x="23360" y="13992"/>
                  </a:cubicBezTo>
                  <a:cubicBezTo>
                    <a:pt x="23582" y="13892"/>
                    <a:pt x="23850" y="13864"/>
                    <a:pt x="24076" y="13801"/>
                  </a:cubicBezTo>
                  <a:cubicBezTo>
                    <a:pt x="24525" y="13676"/>
                    <a:pt x="24971" y="13512"/>
                    <a:pt x="25420" y="13388"/>
                  </a:cubicBezTo>
                  <a:cubicBezTo>
                    <a:pt x="25425" y="13809"/>
                    <a:pt x="25243" y="14255"/>
                    <a:pt x="25080" y="14542"/>
                  </a:cubicBezTo>
                  <a:cubicBezTo>
                    <a:pt x="24723" y="15197"/>
                    <a:pt x="24477" y="15415"/>
                    <a:pt x="24108" y="15921"/>
                  </a:cubicBezTo>
                  <a:cubicBezTo>
                    <a:pt x="23529" y="16638"/>
                    <a:pt x="22822" y="17253"/>
                    <a:pt x="22031" y="17799"/>
                  </a:cubicBezTo>
                  <a:cubicBezTo>
                    <a:pt x="21884" y="17892"/>
                    <a:pt x="21706" y="18028"/>
                    <a:pt x="21566" y="18159"/>
                  </a:cubicBezTo>
                  <a:cubicBezTo>
                    <a:pt x="20549" y="18767"/>
                    <a:pt x="20929" y="18340"/>
                    <a:pt x="20546" y="19462"/>
                  </a:cubicBezTo>
                  <a:cubicBezTo>
                    <a:pt x="20316" y="20182"/>
                    <a:pt x="19729" y="20861"/>
                    <a:pt x="19701" y="20940"/>
                  </a:cubicBezTo>
                  <a:cubicBezTo>
                    <a:pt x="19717" y="21095"/>
                    <a:pt x="19757" y="21128"/>
                    <a:pt x="19845" y="21195"/>
                  </a:cubicBezTo>
                  <a:cubicBezTo>
                    <a:pt x="20172" y="21740"/>
                    <a:pt x="20653" y="21921"/>
                    <a:pt x="21117" y="22295"/>
                  </a:cubicBezTo>
                  <a:cubicBezTo>
                    <a:pt x="22141" y="23191"/>
                    <a:pt x="24280" y="24469"/>
                    <a:pt x="25488" y="25266"/>
                  </a:cubicBezTo>
                  <a:cubicBezTo>
                    <a:pt x="25655" y="25402"/>
                    <a:pt x="25778" y="25468"/>
                    <a:pt x="25946" y="25604"/>
                  </a:cubicBezTo>
                  <a:lnTo>
                    <a:pt x="26400" y="25864"/>
                  </a:lnTo>
                  <a:lnTo>
                    <a:pt x="26404" y="25901"/>
                  </a:lnTo>
                  <a:cubicBezTo>
                    <a:pt x="26305" y="26067"/>
                    <a:pt x="22725" y="28990"/>
                    <a:pt x="22482" y="29208"/>
                  </a:cubicBezTo>
                  <a:cubicBezTo>
                    <a:pt x="22459" y="29231"/>
                    <a:pt x="22441" y="29247"/>
                    <a:pt x="22436" y="2925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8"/>
            <p:cNvSpPr/>
            <p:nvPr/>
          </p:nvSpPr>
          <p:spPr>
            <a:xfrm>
              <a:off x="7012650" y="3630400"/>
              <a:ext cx="26125" cy="26125"/>
            </a:xfrm>
            <a:custGeom>
              <a:rect b="b" l="l" r="r" t="t"/>
              <a:pathLst>
                <a:path extrusionOk="0" h="1045" w="1045">
                  <a:moveTo>
                    <a:pt x="1016" y="470"/>
                  </a:moveTo>
                  <a:cubicBezTo>
                    <a:pt x="1045" y="743"/>
                    <a:pt x="848" y="987"/>
                    <a:pt x="575" y="1016"/>
                  </a:cubicBezTo>
                  <a:cubicBezTo>
                    <a:pt x="302" y="1045"/>
                    <a:pt x="59" y="847"/>
                    <a:pt x="29" y="575"/>
                  </a:cubicBezTo>
                  <a:cubicBezTo>
                    <a:pt x="0" y="302"/>
                    <a:pt x="198" y="57"/>
                    <a:pt x="470" y="29"/>
                  </a:cubicBezTo>
                  <a:cubicBezTo>
                    <a:pt x="743" y="0"/>
                    <a:pt x="988" y="197"/>
                    <a:pt x="1016" y="47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8"/>
            <p:cNvSpPr/>
            <p:nvPr/>
          </p:nvSpPr>
          <p:spPr>
            <a:xfrm>
              <a:off x="7290725" y="3578875"/>
              <a:ext cx="1000" cy="700"/>
            </a:xfrm>
            <a:custGeom>
              <a:rect b="b" l="l" r="r" t="t"/>
              <a:pathLst>
                <a:path extrusionOk="0" h="28" w="40">
                  <a:moveTo>
                    <a:pt x="0" y="27"/>
                  </a:moveTo>
                  <a:cubicBezTo>
                    <a:pt x="13" y="19"/>
                    <a:pt x="27" y="11"/>
                    <a:pt x="40" y="1"/>
                  </a:cubicBezTo>
                  <a:cubicBezTo>
                    <a:pt x="37" y="7"/>
                    <a:pt x="24" y="17"/>
                    <a:pt x="0" y="27"/>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8"/>
            <p:cNvSpPr/>
            <p:nvPr/>
          </p:nvSpPr>
          <p:spPr>
            <a:xfrm>
              <a:off x="7972050" y="3352025"/>
              <a:ext cx="691150" cy="719650"/>
            </a:xfrm>
            <a:custGeom>
              <a:rect b="b" l="l" r="r" t="t"/>
              <a:pathLst>
                <a:path extrusionOk="0" h="28786" w="27646">
                  <a:moveTo>
                    <a:pt x="70" y="5892"/>
                  </a:moveTo>
                  <a:cubicBezTo>
                    <a:pt x="31" y="6031"/>
                    <a:pt x="0" y="6208"/>
                    <a:pt x="73" y="6645"/>
                  </a:cubicBezTo>
                  <a:cubicBezTo>
                    <a:pt x="149" y="7079"/>
                    <a:pt x="325" y="7771"/>
                    <a:pt x="716" y="8550"/>
                  </a:cubicBezTo>
                  <a:cubicBezTo>
                    <a:pt x="1107" y="9331"/>
                    <a:pt x="1714" y="10198"/>
                    <a:pt x="2243" y="10885"/>
                  </a:cubicBezTo>
                  <a:cubicBezTo>
                    <a:pt x="2769" y="11574"/>
                    <a:pt x="3214" y="12078"/>
                    <a:pt x="3275" y="12307"/>
                  </a:cubicBezTo>
                  <a:cubicBezTo>
                    <a:pt x="3334" y="12532"/>
                    <a:pt x="3008" y="12474"/>
                    <a:pt x="2858" y="12799"/>
                  </a:cubicBezTo>
                  <a:cubicBezTo>
                    <a:pt x="2823" y="12874"/>
                    <a:pt x="2799" y="12970"/>
                    <a:pt x="2780" y="13072"/>
                  </a:cubicBezTo>
                  <a:cubicBezTo>
                    <a:pt x="2801" y="13305"/>
                    <a:pt x="2858" y="13592"/>
                    <a:pt x="3005" y="13944"/>
                  </a:cubicBezTo>
                  <a:cubicBezTo>
                    <a:pt x="3293" y="14631"/>
                    <a:pt x="3927" y="15562"/>
                    <a:pt x="4685" y="16282"/>
                  </a:cubicBezTo>
                  <a:cubicBezTo>
                    <a:pt x="5444" y="17001"/>
                    <a:pt x="6328" y="17507"/>
                    <a:pt x="6784" y="17771"/>
                  </a:cubicBezTo>
                  <a:cubicBezTo>
                    <a:pt x="7239" y="18035"/>
                    <a:pt x="7262" y="18058"/>
                    <a:pt x="7273" y="18167"/>
                  </a:cubicBezTo>
                  <a:cubicBezTo>
                    <a:pt x="7287" y="18273"/>
                    <a:pt x="7292" y="18466"/>
                    <a:pt x="7448" y="18815"/>
                  </a:cubicBezTo>
                  <a:cubicBezTo>
                    <a:pt x="7607" y="19165"/>
                    <a:pt x="7917" y="19666"/>
                    <a:pt x="8098" y="19967"/>
                  </a:cubicBezTo>
                  <a:cubicBezTo>
                    <a:pt x="8280" y="20264"/>
                    <a:pt x="8332" y="20358"/>
                    <a:pt x="7937" y="20702"/>
                  </a:cubicBezTo>
                  <a:cubicBezTo>
                    <a:pt x="7542" y="21048"/>
                    <a:pt x="6704" y="21646"/>
                    <a:pt x="6219" y="21959"/>
                  </a:cubicBezTo>
                  <a:cubicBezTo>
                    <a:pt x="5902" y="22163"/>
                    <a:pt x="5737" y="22246"/>
                    <a:pt x="5560" y="22206"/>
                  </a:cubicBezTo>
                  <a:cubicBezTo>
                    <a:pt x="5543" y="22239"/>
                    <a:pt x="5520" y="22265"/>
                    <a:pt x="5497" y="22294"/>
                  </a:cubicBezTo>
                  <a:cubicBezTo>
                    <a:pt x="5359" y="22441"/>
                    <a:pt x="5112" y="22602"/>
                    <a:pt x="4494" y="23073"/>
                  </a:cubicBezTo>
                  <a:cubicBezTo>
                    <a:pt x="3876" y="23544"/>
                    <a:pt x="2884" y="24327"/>
                    <a:pt x="2342" y="24774"/>
                  </a:cubicBezTo>
                  <a:cubicBezTo>
                    <a:pt x="1798" y="25222"/>
                    <a:pt x="1704" y="25337"/>
                    <a:pt x="1724" y="25488"/>
                  </a:cubicBezTo>
                  <a:cubicBezTo>
                    <a:pt x="1743" y="25634"/>
                    <a:pt x="1880" y="25817"/>
                    <a:pt x="2096" y="26051"/>
                  </a:cubicBezTo>
                  <a:cubicBezTo>
                    <a:pt x="2312" y="26290"/>
                    <a:pt x="2601" y="26579"/>
                    <a:pt x="2818" y="26762"/>
                  </a:cubicBezTo>
                  <a:cubicBezTo>
                    <a:pt x="3034" y="26941"/>
                    <a:pt x="2971" y="27384"/>
                    <a:pt x="3449" y="27205"/>
                  </a:cubicBezTo>
                  <a:cubicBezTo>
                    <a:pt x="3929" y="27025"/>
                    <a:pt x="4148" y="27793"/>
                    <a:pt x="4473" y="28046"/>
                  </a:cubicBezTo>
                  <a:cubicBezTo>
                    <a:pt x="4766" y="28279"/>
                    <a:pt x="5385" y="28468"/>
                    <a:pt x="5846" y="28622"/>
                  </a:cubicBezTo>
                  <a:cubicBezTo>
                    <a:pt x="5873" y="28634"/>
                    <a:pt x="5898" y="28642"/>
                    <a:pt x="5926" y="28649"/>
                  </a:cubicBezTo>
                  <a:cubicBezTo>
                    <a:pt x="5943" y="28653"/>
                    <a:pt x="5957" y="28658"/>
                    <a:pt x="5973" y="28661"/>
                  </a:cubicBezTo>
                  <a:cubicBezTo>
                    <a:pt x="6448" y="28786"/>
                    <a:pt x="6746" y="28627"/>
                    <a:pt x="7625" y="27915"/>
                  </a:cubicBezTo>
                  <a:cubicBezTo>
                    <a:pt x="8504" y="27199"/>
                    <a:pt x="9967" y="25923"/>
                    <a:pt x="10825" y="25296"/>
                  </a:cubicBezTo>
                  <a:cubicBezTo>
                    <a:pt x="11687" y="24666"/>
                    <a:pt x="11946" y="24685"/>
                    <a:pt x="12614" y="24764"/>
                  </a:cubicBezTo>
                  <a:cubicBezTo>
                    <a:pt x="13284" y="24847"/>
                    <a:pt x="14364" y="24994"/>
                    <a:pt x="15200" y="25040"/>
                  </a:cubicBezTo>
                  <a:cubicBezTo>
                    <a:pt x="16035" y="25089"/>
                    <a:pt x="16625" y="25035"/>
                    <a:pt x="17415" y="24659"/>
                  </a:cubicBezTo>
                  <a:cubicBezTo>
                    <a:pt x="18207" y="24286"/>
                    <a:pt x="19198" y="23587"/>
                    <a:pt x="20083" y="22717"/>
                  </a:cubicBezTo>
                  <a:cubicBezTo>
                    <a:pt x="20971" y="21846"/>
                    <a:pt x="21749" y="20801"/>
                    <a:pt x="22260" y="19759"/>
                  </a:cubicBezTo>
                  <a:cubicBezTo>
                    <a:pt x="22774" y="18718"/>
                    <a:pt x="23021" y="17682"/>
                    <a:pt x="23154" y="17103"/>
                  </a:cubicBezTo>
                  <a:cubicBezTo>
                    <a:pt x="23289" y="16524"/>
                    <a:pt x="23313" y="16407"/>
                    <a:pt x="23456" y="16337"/>
                  </a:cubicBezTo>
                  <a:cubicBezTo>
                    <a:pt x="23603" y="16268"/>
                    <a:pt x="23873" y="16242"/>
                    <a:pt x="24095" y="16155"/>
                  </a:cubicBezTo>
                  <a:cubicBezTo>
                    <a:pt x="24317" y="16064"/>
                    <a:pt x="24495" y="15913"/>
                    <a:pt x="24672" y="15717"/>
                  </a:cubicBezTo>
                  <a:cubicBezTo>
                    <a:pt x="24846" y="15522"/>
                    <a:pt x="25016" y="15285"/>
                    <a:pt x="25158" y="15064"/>
                  </a:cubicBezTo>
                  <a:cubicBezTo>
                    <a:pt x="25298" y="14843"/>
                    <a:pt x="25409" y="14643"/>
                    <a:pt x="25581" y="14479"/>
                  </a:cubicBezTo>
                  <a:cubicBezTo>
                    <a:pt x="25755" y="14315"/>
                    <a:pt x="25993" y="14187"/>
                    <a:pt x="26274" y="14055"/>
                  </a:cubicBezTo>
                  <a:cubicBezTo>
                    <a:pt x="26555" y="13923"/>
                    <a:pt x="26876" y="13787"/>
                    <a:pt x="27130" y="13669"/>
                  </a:cubicBezTo>
                  <a:cubicBezTo>
                    <a:pt x="27380" y="13553"/>
                    <a:pt x="27564" y="13457"/>
                    <a:pt x="27605" y="13371"/>
                  </a:cubicBezTo>
                  <a:cubicBezTo>
                    <a:pt x="27645" y="13284"/>
                    <a:pt x="27543" y="13204"/>
                    <a:pt x="27301" y="12970"/>
                  </a:cubicBezTo>
                  <a:cubicBezTo>
                    <a:pt x="27229" y="12898"/>
                    <a:pt x="27146" y="12816"/>
                    <a:pt x="27058" y="12727"/>
                  </a:cubicBezTo>
                  <a:cubicBezTo>
                    <a:pt x="26985" y="12683"/>
                    <a:pt x="26910" y="12636"/>
                    <a:pt x="26833" y="12587"/>
                  </a:cubicBezTo>
                  <a:cubicBezTo>
                    <a:pt x="26568" y="12417"/>
                    <a:pt x="26276" y="12227"/>
                    <a:pt x="25982" y="11937"/>
                  </a:cubicBezTo>
                  <a:cubicBezTo>
                    <a:pt x="25692" y="11651"/>
                    <a:pt x="25397" y="11267"/>
                    <a:pt x="25080" y="10924"/>
                  </a:cubicBezTo>
                  <a:cubicBezTo>
                    <a:pt x="24820" y="10641"/>
                    <a:pt x="24543" y="10387"/>
                    <a:pt x="24388" y="10189"/>
                  </a:cubicBezTo>
                  <a:cubicBezTo>
                    <a:pt x="24298" y="10151"/>
                    <a:pt x="24203" y="10113"/>
                    <a:pt x="24096" y="10076"/>
                  </a:cubicBezTo>
                  <a:cubicBezTo>
                    <a:pt x="23647" y="9920"/>
                    <a:pt x="23027" y="9792"/>
                    <a:pt x="22479" y="9768"/>
                  </a:cubicBezTo>
                  <a:cubicBezTo>
                    <a:pt x="21928" y="9744"/>
                    <a:pt x="21445" y="9823"/>
                    <a:pt x="21005" y="9986"/>
                  </a:cubicBezTo>
                  <a:cubicBezTo>
                    <a:pt x="20454" y="10187"/>
                    <a:pt x="19919" y="10438"/>
                    <a:pt x="19410" y="10730"/>
                  </a:cubicBezTo>
                  <a:cubicBezTo>
                    <a:pt x="18976" y="10979"/>
                    <a:pt x="18798" y="11564"/>
                    <a:pt x="18650" y="12020"/>
                  </a:cubicBezTo>
                  <a:cubicBezTo>
                    <a:pt x="18583" y="12223"/>
                    <a:pt x="18515" y="12434"/>
                    <a:pt x="18373" y="12592"/>
                  </a:cubicBezTo>
                  <a:cubicBezTo>
                    <a:pt x="18056" y="12949"/>
                    <a:pt x="17476" y="12925"/>
                    <a:pt x="17047" y="12717"/>
                  </a:cubicBezTo>
                  <a:cubicBezTo>
                    <a:pt x="16618" y="12509"/>
                    <a:pt x="16275" y="12158"/>
                    <a:pt x="15871" y="11906"/>
                  </a:cubicBezTo>
                  <a:cubicBezTo>
                    <a:pt x="15385" y="11604"/>
                    <a:pt x="14821" y="11450"/>
                    <a:pt x="14320" y="11173"/>
                  </a:cubicBezTo>
                  <a:cubicBezTo>
                    <a:pt x="13203" y="10559"/>
                    <a:pt x="12465" y="9382"/>
                    <a:pt x="11323" y="8815"/>
                  </a:cubicBezTo>
                  <a:cubicBezTo>
                    <a:pt x="10893" y="8601"/>
                    <a:pt x="10494" y="8327"/>
                    <a:pt x="10104" y="8047"/>
                  </a:cubicBezTo>
                  <a:cubicBezTo>
                    <a:pt x="9625" y="7702"/>
                    <a:pt x="9152" y="7357"/>
                    <a:pt x="8681" y="7007"/>
                  </a:cubicBezTo>
                  <a:cubicBezTo>
                    <a:pt x="7350" y="6008"/>
                    <a:pt x="6191" y="5049"/>
                    <a:pt x="5129" y="4036"/>
                  </a:cubicBezTo>
                  <a:cubicBezTo>
                    <a:pt x="4907" y="3984"/>
                    <a:pt x="4823" y="3922"/>
                    <a:pt x="4550" y="3691"/>
                  </a:cubicBezTo>
                  <a:lnTo>
                    <a:pt x="4542" y="3685"/>
                  </a:lnTo>
                  <a:cubicBezTo>
                    <a:pt x="3986" y="3188"/>
                    <a:pt x="3435" y="2687"/>
                    <a:pt x="2910" y="2156"/>
                  </a:cubicBezTo>
                  <a:cubicBezTo>
                    <a:pt x="2438" y="1683"/>
                    <a:pt x="1993" y="1190"/>
                    <a:pt x="1555" y="686"/>
                  </a:cubicBezTo>
                  <a:lnTo>
                    <a:pt x="1550" y="677"/>
                  </a:lnTo>
                  <a:cubicBezTo>
                    <a:pt x="1475" y="585"/>
                    <a:pt x="1400" y="491"/>
                    <a:pt x="1322" y="398"/>
                  </a:cubicBezTo>
                  <a:cubicBezTo>
                    <a:pt x="1196" y="279"/>
                    <a:pt x="867" y="1"/>
                    <a:pt x="698" y="36"/>
                  </a:cubicBezTo>
                  <a:cubicBezTo>
                    <a:pt x="592" y="59"/>
                    <a:pt x="523" y="295"/>
                    <a:pt x="505" y="381"/>
                  </a:cubicBezTo>
                  <a:lnTo>
                    <a:pt x="502" y="390"/>
                  </a:lnTo>
                  <a:cubicBezTo>
                    <a:pt x="324" y="1049"/>
                    <a:pt x="446" y="1693"/>
                    <a:pt x="448" y="2363"/>
                  </a:cubicBezTo>
                  <a:lnTo>
                    <a:pt x="450" y="2696"/>
                  </a:lnTo>
                  <a:lnTo>
                    <a:pt x="442" y="2694"/>
                  </a:lnTo>
                  <a:cubicBezTo>
                    <a:pt x="611" y="3187"/>
                    <a:pt x="808" y="3602"/>
                    <a:pt x="1054" y="4069"/>
                  </a:cubicBezTo>
                  <a:cubicBezTo>
                    <a:pt x="1392" y="4707"/>
                    <a:pt x="1819" y="5442"/>
                    <a:pt x="2109" y="5899"/>
                  </a:cubicBezTo>
                  <a:cubicBezTo>
                    <a:pt x="2401" y="6358"/>
                    <a:pt x="2552" y="6542"/>
                    <a:pt x="2458" y="6566"/>
                  </a:cubicBezTo>
                  <a:cubicBezTo>
                    <a:pt x="2364" y="6590"/>
                    <a:pt x="2024" y="6455"/>
                    <a:pt x="1706" y="6296"/>
                  </a:cubicBezTo>
                  <a:cubicBezTo>
                    <a:pt x="1385" y="6137"/>
                    <a:pt x="1087" y="5952"/>
                    <a:pt x="841" y="5829"/>
                  </a:cubicBezTo>
                  <a:cubicBezTo>
                    <a:pt x="596" y="5704"/>
                    <a:pt x="405" y="5636"/>
                    <a:pt x="285" y="5648"/>
                  </a:cubicBezTo>
                  <a:cubicBezTo>
                    <a:pt x="163" y="5661"/>
                    <a:pt x="111" y="5755"/>
                    <a:pt x="70" y="5892"/>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8"/>
            <p:cNvSpPr/>
            <p:nvPr/>
          </p:nvSpPr>
          <p:spPr>
            <a:xfrm>
              <a:off x="7972050" y="3493025"/>
              <a:ext cx="688350" cy="578650"/>
            </a:xfrm>
            <a:custGeom>
              <a:rect b="b" l="l" r="r" t="t"/>
              <a:pathLst>
                <a:path extrusionOk="0" h="23146" w="27534">
                  <a:moveTo>
                    <a:pt x="2505" y="20876"/>
                  </a:moveTo>
                  <a:cubicBezTo>
                    <a:pt x="2326" y="20712"/>
                    <a:pt x="2172" y="20524"/>
                    <a:pt x="2021" y="20337"/>
                  </a:cubicBezTo>
                  <a:cubicBezTo>
                    <a:pt x="1942" y="20240"/>
                    <a:pt x="1864" y="20142"/>
                    <a:pt x="1785" y="20045"/>
                  </a:cubicBezTo>
                  <a:cubicBezTo>
                    <a:pt x="1677" y="19910"/>
                    <a:pt x="1562" y="19749"/>
                    <a:pt x="1602" y="19581"/>
                  </a:cubicBezTo>
                  <a:cubicBezTo>
                    <a:pt x="1633" y="19452"/>
                    <a:pt x="1757" y="19358"/>
                    <a:pt x="1889" y="19337"/>
                  </a:cubicBezTo>
                  <a:cubicBezTo>
                    <a:pt x="2020" y="19317"/>
                    <a:pt x="2154" y="19360"/>
                    <a:pt x="2267" y="19430"/>
                  </a:cubicBezTo>
                  <a:cubicBezTo>
                    <a:pt x="2382" y="19499"/>
                    <a:pt x="2477" y="19594"/>
                    <a:pt x="2570" y="19688"/>
                  </a:cubicBezTo>
                  <a:cubicBezTo>
                    <a:pt x="2799" y="19918"/>
                    <a:pt x="3028" y="20147"/>
                    <a:pt x="3256" y="20377"/>
                  </a:cubicBezTo>
                  <a:cubicBezTo>
                    <a:pt x="3492" y="20613"/>
                    <a:pt x="3769" y="20800"/>
                    <a:pt x="4038" y="20999"/>
                  </a:cubicBezTo>
                  <a:cubicBezTo>
                    <a:pt x="4316" y="21205"/>
                    <a:pt x="4594" y="21409"/>
                    <a:pt x="4869" y="21619"/>
                  </a:cubicBezTo>
                  <a:cubicBezTo>
                    <a:pt x="5472" y="22079"/>
                    <a:pt x="5513" y="22083"/>
                    <a:pt x="5554" y="22088"/>
                  </a:cubicBezTo>
                  <a:cubicBezTo>
                    <a:pt x="5596" y="22092"/>
                    <a:pt x="5637" y="22097"/>
                    <a:pt x="5705" y="22099"/>
                  </a:cubicBezTo>
                  <a:cubicBezTo>
                    <a:pt x="5772" y="22101"/>
                    <a:pt x="5866" y="22100"/>
                    <a:pt x="6843" y="21155"/>
                  </a:cubicBezTo>
                  <a:cubicBezTo>
                    <a:pt x="7820" y="20211"/>
                    <a:pt x="9680" y="18322"/>
                    <a:pt x="10615" y="17372"/>
                  </a:cubicBezTo>
                  <a:cubicBezTo>
                    <a:pt x="11551" y="16423"/>
                    <a:pt x="11562" y="16414"/>
                    <a:pt x="11814" y="16451"/>
                  </a:cubicBezTo>
                  <a:cubicBezTo>
                    <a:pt x="12066" y="16489"/>
                    <a:pt x="12558" y="16573"/>
                    <a:pt x="13066" y="16606"/>
                  </a:cubicBezTo>
                  <a:cubicBezTo>
                    <a:pt x="13573" y="16639"/>
                    <a:pt x="14096" y="16621"/>
                    <a:pt x="14749" y="16575"/>
                  </a:cubicBezTo>
                  <a:cubicBezTo>
                    <a:pt x="15400" y="16529"/>
                    <a:pt x="16181" y="16456"/>
                    <a:pt x="17034" y="16083"/>
                  </a:cubicBezTo>
                  <a:cubicBezTo>
                    <a:pt x="17888" y="15709"/>
                    <a:pt x="18815" y="15035"/>
                    <a:pt x="19602" y="14112"/>
                  </a:cubicBezTo>
                  <a:cubicBezTo>
                    <a:pt x="20388" y="13189"/>
                    <a:pt x="21035" y="12016"/>
                    <a:pt x="21369" y="11368"/>
                  </a:cubicBezTo>
                  <a:cubicBezTo>
                    <a:pt x="21704" y="10720"/>
                    <a:pt x="21728" y="10597"/>
                    <a:pt x="21636" y="10384"/>
                  </a:cubicBezTo>
                  <a:cubicBezTo>
                    <a:pt x="21544" y="10171"/>
                    <a:pt x="21336" y="9867"/>
                    <a:pt x="21158" y="9623"/>
                  </a:cubicBezTo>
                  <a:cubicBezTo>
                    <a:pt x="20981" y="9381"/>
                    <a:pt x="20833" y="9198"/>
                    <a:pt x="20780" y="9109"/>
                  </a:cubicBezTo>
                  <a:cubicBezTo>
                    <a:pt x="20727" y="9019"/>
                    <a:pt x="20769" y="9024"/>
                    <a:pt x="20971" y="9135"/>
                  </a:cubicBezTo>
                  <a:cubicBezTo>
                    <a:pt x="21172" y="9245"/>
                    <a:pt x="21537" y="9461"/>
                    <a:pt x="21819" y="9554"/>
                  </a:cubicBezTo>
                  <a:cubicBezTo>
                    <a:pt x="22100" y="9646"/>
                    <a:pt x="22302" y="9615"/>
                    <a:pt x="22614" y="9528"/>
                  </a:cubicBezTo>
                  <a:cubicBezTo>
                    <a:pt x="22925" y="9442"/>
                    <a:pt x="23348" y="9298"/>
                    <a:pt x="23704" y="9062"/>
                  </a:cubicBezTo>
                  <a:cubicBezTo>
                    <a:pt x="24060" y="8826"/>
                    <a:pt x="24351" y="8497"/>
                    <a:pt x="24501" y="8315"/>
                  </a:cubicBezTo>
                  <a:cubicBezTo>
                    <a:pt x="24651" y="8133"/>
                    <a:pt x="24660" y="8098"/>
                    <a:pt x="24694" y="8075"/>
                  </a:cubicBezTo>
                  <a:cubicBezTo>
                    <a:pt x="24727" y="8052"/>
                    <a:pt x="24785" y="8043"/>
                    <a:pt x="25230" y="8009"/>
                  </a:cubicBezTo>
                  <a:cubicBezTo>
                    <a:pt x="25674" y="7976"/>
                    <a:pt x="26505" y="7917"/>
                    <a:pt x="27051" y="7864"/>
                  </a:cubicBezTo>
                  <a:cubicBezTo>
                    <a:pt x="27244" y="7845"/>
                    <a:pt x="27402" y="7826"/>
                    <a:pt x="27534" y="7811"/>
                  </a:cubicBezTo>
                  <a:cubicBezTo>
                    <a:pt x="27451" y="7877"/>
                    <a:pt x="27308" y="7948"/>
                    <a:pt x="27130" y="8030"/>
                  </a:cubicBezTo>
                  <a:cubicBezTo>
                    <a:pt x="26877" y="8147"/>
                    <a:pt x="26555" y="8285"/>
                    <a:pt x="26274" y="8417"/>
                  </a:cubicBezTo>
                  <a:cubicBezTo>
                    <a:pt x="25994" y="8549"/>
                    <a:pt x="25756" y="8675"/>
                    <a:pt x="25582" y="8839"/>
                  </a:cubicBezTo>
                  <a:cubicBezTo>
                    <a:pt x="25409" y="9004"/>
                    <a:pt x="25298" y="9206"/>
                    <a:pt x="25157" y="9425"/>
                  </a:cubicBezTo>
                  <a:cubicBezTo>
                    <a:pt x="25018" y="9645"/>
                    <a:pt x="24846" y="9882"/>
                    <a:pt x="24671" y="10078"/>
                  </a:cubicBezTo>
                  <a:cubicBezTo>
                    <a:pt x="24497" y="10273"/>
                    <a:pt x="24318" y="10427"/>
                    <a:pt x="24095" y="10515"/>
                  </a:cubicBezTo>
                  <a:cubicBezTo>
                    <a:pt x="23871" y="10603"/>
                    <a:pt x="23603" y="10626"/>
                    <a:pt x="23457" y="10697"/>
                  </a:cubicBezTo>
                  <a:cubicBezTo>
                    <a:pt x="23311" y="10769"/>
                    <a:pt x="23289" y="10885"/>
                    <a:pt x="23154" y="11463"/>
                  </a:cubicBezTo>
                  <a:cubicBezTo>
                    <a:pt x="23019" y="12042"/>
                    <a:pt x="22773" y="13079"/>
                    <a:pt x="22262" y="14121"/>
                  </a:cubicBezTo>
                  <a:cubicBezTo>
                    <a:pt x="21749" y="15162"/>
                    <a:pt x="20971" y="16206"/>
                    <a:pt x="20084" y="17077"/>
                  </a:cubicBezTo>
                  <a:cubicBezTo>
                    <a:pt x="19200" y="17947"/>
                    <a:pt x="18207" y="18646"/>
                    <a:pt x="17416" y="19021"/>
                  </a:cubicBezTo>
                  <a:cubicBezTo>
                    <a:pt x="16624" y="19396"/>
                    <a:pt x="16035" y="19448"/>
                    <a:pt x="15200" y="19401"/>
                  </a:cubicBezTo>
                  <a:cubicBezTo>
                    <a:pt x="14364" y="19354"/>
                    <a:pt x="13285" y="19208"/>
                    <a:pt x="12615" y="19127"/>
                  </a:cubicBezTo>
                  <a:cubicBezTo>
                    <a:pt x="11946" y="19044"/>
                    <a:pt x="11687" y="19028"/>
                    <a:pt x="10826" y="19656"/>
                  </a:cubicBezTo>
                  <a:cubicBezTo>
                    <a:pt x="9967" y="20284"/>
                    <a:pt x="8507" y="21559"/>
                    <a:pt x="7627" y="22274"/>
                  </a:cubicBezTo>
                  <a:cubicBezTo>
                    <a:pt x="6747" y="22990"/>
                    <a:pt x="6449" y="23146"/>
                    <a:pt x="5972" y="23021"/>
                  </a:cubicBezTo>
                  <a:cubicBezTo>
                    <a:pt x="4924" y="22750"/>
                    <a:pt x="4163" y="21879"/>
                    <a:pt x="3250" y="21356"/>
                  </a:cubicBezTo>
                  <a:cubicBezTo>
                    <a:pt x="3208" y="21332"/>
                    <a:pt x="3164" y="21308"/>
                    <a:pt x="3121" y="21284"/>
                  </a:cubicBezTo>
                  <a:cubicBezTo>
                    <a:pt x="2906" y="21165"/>
                    <a:pt x="2688" y="21041"/>
                    <a:pt x="2505" y="20876"/>
                  </a:cubicBezTo>
                  <a:close/>
                  <a:moveTo>
                    <a:pt x="7903" y="15092"/>
                  </a:moveTo>
                  <a:lnTo>
                    <a:pt x="7937" y="15062"/>
                  </a:lnTo>
                  <a:cubicBezTo>
                    <a:pt x="8330" y="14717"/>
                    <a:pt x="8278" y="14623"/>
                    <a:pt x="8097" y="14326"/>
                  </a:cubicBezTo>
                  <a:cubicBezTo>
                    <a:pt x="7915" y="14027"/>
                    <a:pt x="7606" y="13525"/>
                    <a:pt x="7448" y="13177"/>
                  </a:cubicBezTo>
                  <a:cubicBezTo>
                    <a:pt x="7292" y="12828"/>
                    <a:pt x="7287" y="12633"/>
                    <a:pt x="7274" y="12525"/>
                  </a:cubicBezTo>
                  <a:cubicBezTo>
                    <a:pt x="7260" y="12418"/>
                    <a:pt x="7237" y="12396"/>
                    <a:pt x="6783" y="12132"/>
                  </a:cubicBezTo>
                  <a:cubicBezTo>
                    <a:pt x="6330" y="11868"/>
                    <a:pt x="5444" y="11360"/>
                    <a:pt x="4685" y="10642"/>
                  </a:cubicBezTo>
                  <a:cubicBezTo>
                    <a:pt x="3925" y="9922"/>
                    <a:pt x="3292" y="8990"/>
                    <a:pt x="3005" y="8306"/>
                  </a:cubicBezTo>
                  <a:cubicBezTo>
                    <a:pt x="2856" y="7953"/>
                    <a:pt x="2801" y="7665"/>
                    <a:pt x="2779" y="7434"/>
                  </a:cubicBezTo>
                  <a:cubicBezTo>
                    <a:pt x="2798" y="7328"/>
                    <a:pt x="2822" y="7233"/>
                    <a:pt x="2858" y="7158"/>
                  </a:cubicBezTo>
                  <a:lnTo>
                    <a:pt x="2859" y="7156"/>
                  </a:lnTo>
                  <a:cubicBezTo>
                    <a:pt x="3072" y="7445"/>
                    <a:pt x="3366" y="7802"/>
                    <a:pt x="3777" y="8230"/>
                  </a:cubicBezTo>
                  <a:cubicBezTo>
                    <a:pt x="4401" y="8881"/>
                    <a:pt x="5295" y="9696"/>
                    <a:pt x="5974" y="10226"/>
                  </a:cubicBezTo>
                  <a:cubicBezTo>
                    <a:pt x="6653" y="10758"/>
                    <a:pt x="7118" y="11006"/>
                    <a:pt x="7491" y="11129"/>
                  </a:cubicBezTo>
                  <a:cubicBezTo>
                    <a:pt x="7863" y="11252"/>
                    <a:pt x="8145" y="11251"/>
                    <a:pt x="8324" y="11243"/>
                  </a:cubicBezTo>
                  <a:cubicBezTo>
                    <a:pt x="8502" y="11236"/>
                    <a:pt x="8577" y="11223"/>
                    <a:pt x="8594" y="11251"/>
                  </a:cubicBezTo>
                  <a:cubicBezTo>
                    <a:pt x="8612" y="11279"/>
                    <a:pt x="8574" y="11349"/>
                    <a:pt x="8480" y="11589"/>
                  </a:cubicBezTo>
                  <a:cubicBezTo>
                    <a:pt x="8386" y="11830"/>
                    <a:pt x="8239" y="12241"/>
                    <a:pt x="8221" y="12745"/>
                  </a:cubicBezTo>
                  <a:cubicBezTo>
                    <a:pt x="8205" y="13250"/>
                    <a:pt x="8319" y="13846"/>
                    <a:pt x="8402" y="14195"/>
                  </a:cubicBezTo>
                  <a:cubicBezTo>
                    <a:pt x="8484" y="14543"/>
                    <a:pt x="8536" y="14642"/>
                    <a:pt x="8447" y="14747"/>
                  </a:cubicBezTo>
                  <a:cubicBezTo>
                    <a:pt x="8390" y="14816"/>
                    <a:pt x="8272" y="14887"/>
                    <a:pt x="7903" y="15092"/>
                  </a:cubicBezTo>
                  <a:close/>
                  <a:moveTo>
                    <a:pt x="2242" y="5246"/>
                  </a:moveTo>
                  <a:cubicBezTo>
                    <a:pt x="1715" y="4560"/>
                    <a:pt x="1108" y="3691"/>
                    <a:pt x="716" y="2912"/>
                  </a:cubicBezTo>
                  <a:cubicBezTo>
                    <a:pt x="324" y="2132"/>
                    <a:pt x="147" y="1440"/>
                    <a:pt x="74" y="1004"/>
                  </a:cubicBezTo>
                  <a:cubicBezTo>
                    <a:pt x="0" y="568"/>
                    <a:pt x="29" y="389"/>
                    <a:pt x="70" y="252"/>
                  </a:cubicBezTo>
                  <a:cubicBezTo>
                    <a:pt x="111" y="116"/>
                    <a:pt x="163" y="22"/>
                    <a:pt x="283" y="10"/>
                  </a:cubicBezTo>
                  <a:cubicBezTo>
                    <a:pt x="366" y="1"/>
                    <a:pt x="481" y="29"/>
                    <a:pt x="622" y="87"/>
                  </a:cubicBezTo>
                  <a:cubicBezTo>
                    <a:pt x="762" y="380"/>
                    <a:pt x="894" y="671"/>
                    <a:pt x="1026" y="978"/>
                  </a:cubicBezTo>
                  <a:cubicBezTo>
                    <a:pt x="1395" y="1831"/>
                    <a:pt x="1771" y="2810"/>
                    <a:pt x="2435" y="3878"/>
                  </a:cubicBezTo>
                  <a:cubicBezTo>
                    <a:pt x="3099" y="4944"/>
                    <a:pt x="4051" y="6099"/>
                    <a:pt x="4695" y="6762"/>
                  </a:cubicBezTo>
                  <a:cubicBezTo>
                    <a:pt x="5340" y="7426"/>
                    <a:pt x="5676" y="7597"/>
                    <a:pt x="5706" y="7647"/>
                  </a:cubicBezTo>
                  <a:cubicBezTo>
                    <a:pt x="5738" y="7698"/>
                    <a:pt x="5464" y="7627"/>
                    <a:pt x="5063" y="7474"/>
                  </a:cubicBezTo>
                  <a:cubicBezTo>
                    <a:pt x="4662" y="7322"/>
                    <a:pt x="4134" y="7088"/>
                    <a:pt x="3644" y="6838"/>
                  </a:cubicBezTo>
                  <a:cubicBezTo>
                    <a:pt x="3514" y="6772"/>
                    <a:pt x="3387" y="6705"/>
                    <a:pt x="3268" y="6641"/>
                  </a:cubicBezTo>
                  <a:cubicBezTo>
                    <a:pt x="3184" y="6405"/>
                    <a:pt x="2750" y="5910"/>
                    <a:pt x="2242" y="5246"/>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8"/>
            <p:cNvSpPr/>
            <p:nvPr/>
          </p:nvSpPr>
          <p:spPr>
            <a:xfrm>
              <a:off x="8585200" y="3650100"/>
              <a:ext cx="86150" cy="61875"/>
            </a:xfrm>
            <a:custGeom>
              <a:rect b="b" l="l" r="r" t="t"/>
              <a:pathLst>
                <a:path extrusionOk="0" h="2475" w="3446">
                  <a:moveTo>
                    <a:pt x="2424" y="657"/>
                  </a:moveTo>
                  <a:cubicBezTo>
                    <a:pt x="2119" y="423"/>
                    <a:pt x="1785" y="228"/>
                    <a:pt x="1434" y="75"/>
                  </a:cubicBezTo>
                  <a:cubicBezTo>
                    <a:pt x="1359" y="44"/>
                    <a:pt x="1281" y="13"/>
                    <a:pt x="1200" y="8"/>
                  </a:cubicBezTo>
                  <a:cubicBezTo>
                    <a:pt x="1067" y="0"/>
                    <a:pt x="940" y="61"/>
                    <a:pt x="829" y="136"/>
                  </a:cubicBezTo>
                  <a:cubicBezTo>
                    <a:pt x="283" y="501"/>
                    <a:pt x="0" y="1218"/>
                    <a:pt x="150" y="1858"/>
                  </a:cubicBezTo>
                  <a:cubicBezTo>
                    <a:pt x="220" y="2157"/>
                    <a:pt x="437" y="2475"/>
                    <a:pt x="745" y="2470"/>
                  </a:cubicBezTo>
                  <a:cubicBezTo>
                    <a:pt x="833" y="2467"/>
                    <a:pt x="919" y="2439"/>
                    <a:pt x="1003" y="2411"/>
                  </a:cubicBezTo>
                  <a:cubicBezTo>
                    <a:pt x="1229" y="2335"/>
                    <a:pt x="1455" y="2259"/>
                    <a:pt x="1681" y="2183"/>
                  </a:cubicBezTo>
                  <a:cubicBezTo>
                    <a:pt x="2179" y="2015"/>
                    <a:pt x="2680" y="1845"/>
                    <a:pt x="3126" y="1568"/>
                  </a:cubicBezTo>
                  <a:cubicBezTo>
                    <a:pt x="3342" y="1434"/>
                    <a:pt x="3446" y="1217"/>
                    <a:pt x="3183" y="1097"/>
                  </a:cubicBezTo>
                  <a:cubicBezTo>
                    <a:pt x="2898" y="969"/>
                    <a:pt x="2676" y="851"/>
                    <a:pt x="2424" y="657"/>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8"/>
            <p:cNvSpPr/>
            <p:nvPr/>
          </p:nvSpPr>
          <p:spPr>
            <a:xfrm>
              <a:off x="8050125" y="3537175"/>
              <a:ext cx="4050" cy="200"/>
            </a:xfrm>
            <a:custGeom>
              <a:rect b="b" l="l" r="r" t="t"/>
              <a:pathLst>
                <a:path extrusionOk="0" h="8" w="162">
                  <a:moveTo>
                    <a:pt x="161" y="1"/>
                  </a:moveTo>
                  <a:cubicBezTo>
                    <a:pt x="151" y="7"/>
                    <a:pt x="0" y="5"/>
                    <a:pt x="161" y="1"/>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8"/>
            <p:cNvSpPr/>
            <p:nvPr/>
          </p:nvSpPr>
          <p:spPr>
            <a:xfrm>
              <a:off x="7964575" y="3337375"/>
              <a:ext cx="715675" cy="757200"/>
            </a:xfrm>
            <a:custGeom>
              <a:rect b="b" l="l" r="r" t="t"/>
              <a:pathLst>
                <a:path extrusionOk="0" h="30288" w="28627">
                  <a:moveTo>
                    <a:pt x="1575" y="5880"/>
                  </a:moveTo>
                  <a:lnTo>
                    <a:pt x="2210" y="6797"/>
                  </a:lnTo>
                  <a:cubicBezTo>
                    <a:pt x="1212" y="6384"/>
                    <a:pt x="537" y="5463"/>
                    <a:pt x="198" y="6120"/>
                  </a:cubicBezTo>
                  <a:cubicBezTo>
                    <a:pt x="1" y="6525"/>
                    <a:pt x="63" y="7034"/>
                    <a:pt x="135" y="7425"/>
                  </a:cubicBezTo>
                  <a:cubicBezTo>
                    <a:pt x="210" y="7819"/>
                    <a:pt x="280" y="8253"/>
                    <a:pt x="396" y="8611"/>
                  </a:cubicBezTo>
                  <a:cubicBezTo>
                    <a:pt x="917" y="10598"/>
                    <a:pt x="2761" y="12143"/>
                    <a:pt x="2824" y="12266"/>
                  </a:cubicBezTo>
                  <a:lnTo>
                    <a:pt x="2785" y="12261"/>
                  </a:lnTo>
                  <a:cubicBezTo>
                    <a:pt x="2973" y="12409"/>
                    <a:pt x="3129" y="12550"/>
                    <a:pt x="3204" y="12621"/>
                  </a:cubicBezTo>
                  <a:cubicBezTo>
                    <a:pt x="3284" y="12697"/>
                    <a:pt x="3267" y="12692"/>
                    <a:pt x="3209" y="12672"/>
                  </a:cubicBezTo>
                  <a:cubicBezTo>
                    <a:pt x="3152" y="12652"/>
                    <a:pt x="3050" y="12616"/>
                    <a:pt x="2979" y="12595"/>
                  </a:cubicBezTo>
                  <a:cubicBezTo>
                    <a:pt x="2910" y="12575"/>
                    <a:pt x="2867" y="12570"/>
                    <a:pt x="2832" y="12567"/>
                  </a:cubicBezTo>
                  <a:cubicBezTo>
                    <a:pt x="2795" y="12567"/>
                    <a:pt x="2763" y="12565"/>
                    <a:pt x="2738" y="12588"/>
                  </a:cubicBezTo>
                  <a:cubicBezTo>
                    <a:pt x="2710" y="12614"/>
                    <a:pt x="2685" y="12662"/>
                    <a:pt x="2672" y="12812"/>
                  </a:cubicBezTo>
                  <a:cubicBezTo>
                    <a:pt x="2665" y="12904"/>
                    <a:pt x="2659" y="13038"/>
                    <a:pt x="2652" y="13215"/>
                  </a:cubicBezTo>
                  <a:cubicBezTo>
                    <a:pt x="2648" y="14086"/>
                    <a:pt x="3053" y="14924"/>
                    <a:pt x="3513" y="15582"/>
                  </a:cubicBezTo>
                  <a:cubicBezTo>
                    <a:pt x="4064" y="16219"/>
                    <a:pt x="4426" y="16796"/>
                    <a:pt x="5176" y="17379"/>
                  </a:cubicBezTo>
                  <a:cubicBezTo>
                    <a:pt x="5781" y="17867"/>
                    <a:pt x="6417" y="18397"/>
                    <a:pt x="7223" y="18831"/>
                  </a:cubicBezTo>
                  <a:cubicBezTo>
                    <a:pt x="7477" y="18975"/>
                    <a:pt x="7327" y="18920"/>
                    <a:pt x="7469" y="19398"/>
                  </a:cubicBezTo>
                  <a:cubicBezTo>
                    <a:pt x="7625" y="20110"/>
                    <a:pt x="7892" y="20524"/>
                    <a:pt x="8376" y="21039"/>
                  </a:cubicBezTo>
                  <a:lnTo>
                    <a:pt x="1583" y="25410"/>
                  </a:lnTo>
                  <a:cubicBezTo>
                    <a:pt x="1416" y="25509"/>
                    <a:pt x="1327" y="25613"/>
                    <a:pt x="1339" y="25885"/>
                  </a:cubicBezTo>
                  <a:cubicBezTo>
                    <a:pt x="1302" y="26230"/>
                    <a:pt x="1593" y="26414"/>
                    <a:pt x="1910" y="26681"/>
                  </a:cubicBezTo>
                  <a:cubicBezTo>
                    <a:pt x="2089" y="26816"/>
                    <a:pt x="3356" y="27953"/>
                    <a:pt x="3472" y="27965"/>
                  </a:cubicBezTo>
                  <a:cubicBezTo>
                    <a:pt x="3595" y="27902"/>
                    <a:pt x="4719" y="28947"/>
                    <a:pt x="4897" y="29082"/>
                  </a:cubicBezTo>
                  <a:cubicBezTo>
                    <a:pt x="5076" y="29214"/>
                    <a:pt x="5216" y="29346"/>
                    <a:pt x="5395" y="29481"/>
                  </a:cubicBezTo>
                  <a:cubicBezTo>
                    <a:pt x="5574" y="29617"/>
                    <a:pt x="5757" y="29713"/>
                    <a:pt x="5934" y="29848"/>
                  </a:cubicBezTo>
                  <a:cubicBezTo>
                    <a:pt x="6428" y="30287"/>
                    <a:pt x="6495" y="30024"/>
                    <a:pt x="7034" y="29656"/>
                  </a:cubicBezTo>
                  <a:cubicBezTo>
                    <a:pt x="7373" y="29382"/>
                    <a:pt x="7672" y="29108"/>
                    <a:pt x="8010" y="28834"/>
                  </a:cubicBezTo>
                  <a:cubicBezTo>
                    <a:pt x="8010" y="28834"/>
                    <a:pt x="11503" y="25732"/>
                    <a:pt x="11623" y="25706"/>
                  </a:cubicBezTo>
                  <a:cubicBezTo>
                    <a:pt x="11972" y="25703"/>
                    <a:pt x="12454" y="25871"/>
                    <a:pt x="12831" y="25951"/>
                  </a:cubicBezTo>
                  <a:cubicBezTo>
                    <a:pt x="14088" y="26121"/>
                    <a:pt x="15195" y="26239"/>
                    <a:pt x="16418" y="25982"/>
                  </a:cubicBezTo>
                  <a:cubicBezTo>
                    <a:pt x="17404" y="25781"/>
                    <a:pt x="18332" y="25416"/>
                    <a:pt x="19116" y="24920"/>
                  </a:cubicBezTo>
                  <a:cubicBezTo>
                    <a:pt x="21393" y="23464"/>
                    <a:pt x="23759" y="20087"/>
                    <a:pt x="23712" y="17265"/>
                  </a:cubicBezTo>
                  <a:cubicBezTo>
                    <a:pt x="24771" y="17107"/>
                    <a:pt x="25457" y="16446"/>
                    <a:pt x="25861" y="15563"/>
                  </a:cubicBezTo>
                  <a:cubicBezTo>
                    <a:pt x="26156" y="14979"/>
                    <a:pt x="27506" y="14532"/>
                    <a:pt x="27654" y="14464"/>
                  </a:cubicBezTo>
                  <a:cubicBezTo>
                    <a:pt x="27665" y="14459"/>
                    <a:pt x="28626" y="13827"/>
                    <a:pt x="28626" y="13827"/>
                  </a:cubicBezTo>
                  <a:cubicBezTo>
                    <a:pt x="28626" y="13827"/>
                    <a:pt x="26323" y="12358"/>
                    <a:pt x="26305" y="12289"/>
                  </a:cubicBezTo>
                  <a:cubicBezTo>
                    <a:pt x="26078" y="11441"/>
                    <a:pt x="25111" y="10890"/>
                    <a:pt x="25111" y="10890"/>
                  </a:cubicBezTo>
                  <a:cubicBezTo>
                    <a:pt x="24860" y="10774"/>
                    <a:pt x="24389" y="10557"/>
                    <a:pt x="23899" y="10386"/>
                  </a:cubicBezTo>
                  <a:cubicBezTo>
                    <a:pt x="23584" y="10275"/>
                    <a:pt x="23259" y="10184"/>
                    <a:pt x="22955" y="10123"/>
                  </a:cubicBezTo>
                  <a:cubicBezTo>
                    <a:pt x="22591" y="10099"/>
                    <a:pt x="22346" y="10010"/>
                    <a:pt x="21610" y="10174"/>
                  </a:cubicBezTo>
                  <a:cubicBezTo>
                    <a:pt x="21262" y="10238"/>
                    <a:pt x="21159" y="10275"/>
                    <a:pt x="21056" y="10311"/>
                  </a:cubicBezTo>
                  <a:cubicBezTo>
                    <a:pt x="20622" y="10486"/>
                    <a:pt x="20126" y="10728"/>
                    <a:pt x="19808" y="10905"/>
                  </a:cubicBezTo>
                  <a:cubicBezTo>
                    <a:pt x="19440" y="11104"/>
                    <a:pt x="19316" y="11213"/>
                    <a:pt x="19242" y="11268"/>
                  </a:cubicBezTo>
                  <a:cubicBezTo>
                    <a:pt x="19242" y="11268"/>
                    <a:pt x="19186" y="11338"/>
                    <a:pt x="19100" y="11480"/>
                  </a:cubicBezTo>
                  <a:cubicBezTo>
                    <a:pt x="18987" y="11660"/>
                    <a:pt x="18819" y="11952"/>
                    <a:pt x="18649" y="12357"/>
                  </a:cubicBezTo>
                  <a:cubicBezTo>
                    <a:pt x="18626" y="12488"/>
                    <a:pt x="18508" y="12668"/>
                    <a:pt x="18272" y="13251"/>
                  </a:cubicBezTo>
                  <a:cubicBezTo>
                    <a:pt x="17692" y="13266"/>
                    <a:pt x="17478" y="13090"/>
                    <a:pt x="16972" y="12767"/>
                  </a:cubicBezTo>
                  <a:cubicBezTo>
                    <a:pt x="16611" y="12535"/>
                    <a:pt x="16254" y="12264"/>
                    <a:pt x="15855" y="12030"/>
                  </a:cubicBezTo>
                  <a:cubicBezTo>
                    <a:pt x="15783" y="11993"/>
                    <a:pt x="15698" y="11941"/>
                    <a:pt x="15586" y="11865"/>
                  </a:cubicBezTo>
                  <a:cubicBezTo>
                    <a:pt x="15384" y="11733"/>
                    <a:pt x="15105" y="11529"/>
                    <a:pt x="14822" y="11309"/>
                  </a:cubicBezTo>
                  <a:cubicBezTo>
                    <a:pt x="14649" y="11279"/>
                    <a:pt x="14466" y="11098"/>
                    <a:pt x="14306" y="10978"/>
                  </a:cubicBezTo>
                  <a:cubicBezTo>
                    <a:pt x="13650" y="10523"/>
                    <a:pt x="13026" y="10099"/>
                    <a:pt x="12421" y="9687"/>
                  </a:cubicBezTo>
                  <a:cubicBezTo>
                    <a:pt x="12409" y="9679"/>
                    <a:pt x="12396" y="9671"/>
                    <a:pt x="12382" y="9661"/>
                  </a:cubicBezTo>
                  <a:cubicBezTo>
                    <a:pt x="12357" y="9604"/>
                    <a:pt x="11980" y="9357"/>
                    <a:pt x="11680" y="9166"/>
                  </a:cubicBezTo>
                  <a:cubicBezTo>
                    <a:pt x="11481" y="9037"/>
                    <a:pt x="11316" y="8935"/>
                    <a:pt x="11316" y="8935"/>
                  </a:cubicBezTo>
                  <a:cubicBezTo>
                    <a:pt x="9912" y="7979"/>
                    <a:pt x="8562" y="7023"/>
                    <a:pt x="7062" y="5807"/>
                  </a:cubicBezTo>
                  <a:cubicBezTo>
                    <a:pt x="6883" y="5675"/>
                    <a:pt x="6666" y="5535"/>
                    <a:pt x="6530" y="5365"/>
                  </a:cubicBezTo>
                  <a:lnTo>
                    <a:pt x="6541" y="5366"/>
                  </a:lnTo>
                  <a:cubicBezTo>
                    <a:pt x="6497" y="5329"/>
                    <a:pt x="6437" y="5279"/>
                    <a:pt x="6351" y="5206"/>
                  </a:cubicBezTo>
                  <a:cubicBezTo>
                    <a:pt x="6131" y="5025"/>
                    <a:pt x="5753" y="4711"/>
                    <a:pt x="5362" y="4357"/>
                  </a:cubicBezTo>
                  <a:cubicBezTo>
                    <a:pt x="5199" y="4311"/>
                    <a:pt x="5146" y="4255"/>
                    <a:pt x="4929" y="4076"/>
                  </a:cubicBezTo>
                  <a:cubicBezTo>
                    <a:pt x="3662" y="2939"/>
                    <a:pt x="3030" y="2332"/>
                    <a:pt x="1966" y="1097"/>
                  </a:cubicBezTo>
                  <a:lnTo>
                    <a:pt x="1727" y="802"/>
                  </a:lnTo>
                  <a:cubicBezTo>
                    <a:pt x="1306" y="411"/>
                    <a:pt x="694" y="0"/>
                    <a:pt x="482" y="903"/>
                  </a:cubicBezTo>
                  <a:cubicBezTo>
                    <a:pt x="290" y="1615"/>
                    <a:pt x="416" y="2247"/>
                    <a:pt x="419" y="2940"/>
                  </a:cubicBezTo>
                  <a:lnTo>
                    <a:pt x="372" y="2928"/>
                  </a:lnTo>
                  <a:cubicBezTo>
                    <a:pt x="419" y="3131"/>
                    <a:pt x="465" y="3329"/>
                    <a:pt x="523" y="3539"/>
                  </a:cubicBezTo>
                  <a:cubicBezTo>
                    <a:pt x="573" y="3723"/>
                    <a:pt x="633" y="3915"/>
                    <a:pt x="686" y="4081"/>
                  </a:cubicBezTo>
                  <a:cubicBezTo>
                    <a:pt x="780" y="4217"/>
                    <a:pt x="798" y="4452"/>
                    <a:pt x="1019" y="4935"/>
                  </a:cubicBezTo>
                  <a:cubicBezTo>
                    <a:pt x="1209" y="5301"/>
                    <a:pt x="1340" y="5549"/>
                    <a:pt x="1575" y="5880"/>
                  </a:cubicBezTo>
                  <a:close/>
                  <a:moveTo>
                    <a:pt x="25308" y="13883"/>
                  </a:moveTo>
                  <a:cubicBezTo>
                    <a:pt x="25598" y="14030"/>
                    <a:pt x="27086" y="13842"/>
                    <a:pt x="27412" y="14030"/>
                  </a:cubicBezTo>
                  <a:lnTo>
                    <a:pt x="25716" y="14739"/>
                  </a:lnTo>
                  <a:cubicBezTo>
                    <a:pt x="25556" y="14798"/>
                    <a:pt x="25510" y="14869"/>
                    <a:pt x="25374" y="14702"/>
                  </a:cubicBezTo>
                  <a:cubicBezTo>
                    <a:pt x="25267" y="14614"/>
                    <a:pt x="25075" y="14244"/>
                    <a:pt x="25058" y="14049"/>
                  </a:cubicBezTo>
                  <a:cubicBezTo>
                    <a:pt x="25065" y="13627"/>
                    <a:pt x="25333" y="12923"/>
                    <a:pt x="25986" y="12953"/>
                  </a:cubicBezTo>
                  <a:cubicBezTo>
                    <a:pt x="26408" y="12958"/>
                    <a:pt x="26476" y="13044"/>
                    <a:pt x="26765" y="13228"/>
                  </a:cubicBezTo>
                  <a:cubicBezTo>
                    <a:pt x="26948" y="13324"/>
                    <a:pt x="27270" y="13552"/>
                    <a:pt x="27373" y="13679"/>
                  </a:cubicBezTo>
                  <a:cubicBezTo>
                    <a:pt x="26869" y="13703"/>
                    <a:pt x="26454" y="13622"/>
                    <a:pt x="25639" y="13648"/>
                  </a:cubicBezTo>
                  <a:cubicBezTo>
                    <a:pt x="25369" y="13660"/>
                    <a:pt x="25259" y="13608"/>
                    <a:pt x="25308" y="13883"/>
                  </a:cubicBezTo>
                  <a:close/>
                  <a:moveTo>
                    <a:pt x="6145" y="29209"/>
                  </a:moveTo>
                  <a:cubicBezTo>
                    <a:pt x="5901" y="28990"/>
                    <a:pt x="2321" y="26069"/>
                    <a:pt x="2224" y="25901"/>
                  </a:cubicBezTo>
                  <a:lnTo>
                    <a:pt x="2228" y="25866"/>
                  </a:lnTo>
                  <a:lnTo>
                    <a:pt x="2681" y="25604"/>
                  </a:lnTo>
                  <a:cubicBezTo>
                    <a:pt x="2848" y="25468"/>
                    <a:pt x="2971" y="25402"/>
                    <a:pt x="3140" y="25266"/>
                  </a:cubicBezTo>
                  <a:cubicBezTo>
                    <a:pt x="4346" y="24469"/>
                    <a:pt x="6487" y="23192"/>
                    <a:pt x="7510" y="22296"/>
                  </a:cubicBezTo>
                  <a:cubicBezTo>
                    <a:pt x="7973" y="21921"/>
                    <a:pt x="8456" y="21740"/>
                    <a:pt x="8783" y="21195"/>
                  </a:cubicBezTo>
                  <a:cubicBezTo>
                    <a:pt x="8869" y="21128"/>
                    <a:pt x="8910" y="21095"/>
                    <a:pt x="8926" y="20941"/>
                  </a:cubicBezTo>
                  <a:cubicBezTo>
                    <a:pt x="8897" y="20861"/>
                    <a:pt x="8311" y="20183"/>
                    <a:pt x="8081" y="19462"/>
                  </a:cubicBezTo>
                  <a:cubicBezTo>
                    <a:pt x="7698" y="18340"/>
                    <a:pt x="8078" y="18767"/>
                    <a:pt x="7062" y="18159"/>
                  </a:cubicBezTo>
                  <a:cubicBezTo>
                    <a:pt x="6922" y="18028"/>
                    <a:pt x="6743" y="17892"/>
                    <a:pt x="6597" y="17801"/>
                  </a:cubicBezTo>
                  <a:cubicBezTo>
                    <a:pt x="5806" y="17253"/>
                    <a:pt x="5099" y="16639"/>
                    <a:pt x="4519" y="15922"/>
                  </a:cubicBezTo>
                  <a:cubicBezTo>
                    <a:pt x="4149" y="15417"/>
                    <a:pt x="3903" y="15197"/>
                    <a:pt x="3546" y="14543"/>
                  </a:cubicBezTo>
                  <a:cubicBezTo>
                    <a:pt x="3384" y="14256"/>
                    <a:pt x="3201" y="13811"/>
                    <a:pt x="3208" y="13388"/>
                  </a:cubicBezTo>
                  <a:cubicBezTo>
                    <a:pt x="3657" y="13512"/>
                    <a:pt x="4103" y="13676"/>
                    <a:pt x="4552" y="13801"/>
                  </a:cubicBezTo>
                  <a:cubicBezTo>
                    <a:pt x="4778" y="13864"/>
                    <a:pt x="5044" y="13893"/>
                    <a:pt x="5267" y="13993"/>
                  </a:cubicBezTo>
                  <a:cubicBezTo>
                    <a:pt x="5562" y="14101"/>
                    <a:pt x="5716" y="14118"/>
                    <a:pt x="5859" y="13863"/>
                  </a:cubicBezTo>
                  <a:cubicBezTo>
                    <a:pt x="5786" y="13816"/>
                    <a:pt x="4990" y="13308"/>
                    <a:pt x="4846" y="13213"/>
                  </a:cubicBezTo>
                  <a:cubicBezTo>
                    <a:pt x="4235" y="12801"/>
                    <a:pt x="3563" y="12228"/>
                    <a:pt x="3076" y="11714"/>
                  </a:cubicBezTo>
                  <a:lnTo>
                    <a:pt x="1980" y="10401"/>
                  </a:lnTo>
                  <a:cubicBezTo>
                    <a:pt x="1658" y="9827"/>
                    <a:pt x="1444" y="9648"/>
                    <a:pt x="1138" y="8884"/>
                  </a:cubicBezTo>
                  <a:cubicBezTo>
                    <a:pt x="1015" y="8601"/>
                    <a:pt x="446" y="6689"/>
                    <a:pt x="627" y="6435"/>
                  </a:cubicBezTo>
                  <a:cubicBezTo>
                    <a:pt x="707" y="6407"/>
                    <a:pt x="703" y="6444"/>
                    <a:pt x="959" y="6587"/>
                  </a:cubicBezTo>
                  <a:cubicBezTo>
                    <a:pt x="1065" y="6675"/>
                    <a:pt x="1171" y="6766"/>
                    <a:pt x="1319" y="6818"/>
                  </a:cubicBezTo>
                  <a:cubicBezTo>
                    <a:pt x="1680" y="7051"/>
                    <a:pt x="2447" y="7477"/>
                    <a:pt x="2817" y="7633"/>
                  </a:cubicBezTo>
                  <a:cubicBezTo>
                    <a:pt x="2924" y="7685"/>
                    <a:pt x="3150" y="7746"/>
                    <a:pt x="3262" y="7797"/>
                  </a:cubicBezTo>
                  <a:cubicBezTo>
                    <a:pt x="3333" y="7845"/>
                    <a:pt x="3329" y="7881"/>
                    <a:pt x="3402" y="7929"/>
                  </a:cubicBezTo>
                  <a:cubicBezTo>
                    <a:pt x="3441" y="7933"/>
                    <a:pt x="3473" y="7974"/>
                    <a:pt x="3512" y="7977"/>
                  </a:cubicBezTo>
                  <a:cubicBezTo>
                    <a:pt x="3566" y="7984"/>
                    <a:pt x="3582" y="7988"/>
                    <a:pt x="3582" y="7990"/>
                  </a:cubicBezTo>
                  <a:cubicBezTo>
                    <a:pt x="3596" y="7991"/>
                    <a:pt x="3610" y="7990"/>
                    <a:pt x="3628" y="7990"/>
                  </a:cubicBezTo>
                  <a:lnTo>
                    <a:pt x="3632" y="7953"/>
                  </a:lnTo>
                  <a:cubicBezTo>
                    <a:pt x="3842" y="7783"/>
                    <a:pt x="2961" y="6994"/>
                    <a:pt x="2731" y="6623"/>
                  </a:cubicBezTo>
                  <a:cubicBezTo>
                    <a:pt x="2629" y="6495"/>
                    <a:pt x="2560" y="6411"/>
                    <a:pt x="2497" y="6288"/>
                  </a:cubicBezTo>
                  <a:cubicBezTo>
                    <a:pt x="2394" y="6161"/>
                    <a:pt x="2363" y="6081"/>
                    <a:pt x="2259" y="5954"/>
                  </a:cubicBezTo>
                  <a:cubicBezTo>
                    <a:pt x="2196" y="5833"/>
                    <a:pt x="2132" y="5710"/>
                    <a:pt x="2069" y="5587"/>
                  </a:cubicBezTo>
                  <a:cubicBezTo>
                    <a:pt x="1612" y="4805"/>
                    <a:pt x="1899" y="5375"/>
                    <a:pt x="1538" y="4412"/>
                  </a:cubicBezTo>
                  <a:cubicBezTo>
                    <a:pt x="1122" y="3249"/>
                    <a:pt x="964" y="2537"/>
                    <a:pt x="1138" y="1282"/>
                  </a:cubicBezTo>
                  <a:cubicBezTo>
                    <a:pt x="1209" y="1327"/>
                    <a:pt x="1138" y="1282"/>
                    <a:pt x="1206" y="1366"/>
                  </a:cubicBezTo>
                  <a:lnTo>
                    <a:pt x="1721" y="1961"/>
                  </a:lnTo>
                  <a:cubicBezTo>
                    <a:pt x="1929" y="2176"/>
                    <a:pt x="2175" y="2396"/>
                    <a:pt x="2385" y="2610"/>
                  </a:cubicBezTo>
                  <a:lnTo>
                    <a:pt x="3760" y="3836"/>
                  </a:lnTo>
                  <a:cubicBezTo>
                    <a:pt x="4219" y="4234"/>
                    <a:pt x="4678" y="4629"/>
                    <a:pt x="5135" y="5064"/>
                  </a:cubicBezTo>
                  <a:cubicBezTo>
                    <a:pt x="5972" y="5885"/>
                    <a:pt x="8618" y="7864"/>
                    <a:pt x="9631" y="8514"/>
                  </a:cubicBezTo>
                  <a:cubicBezTo>
                    <a:pt x="10601" y="9194"/>
                    <a:pt x="13509" y="11241"/>
                    <a:pt x="14384" y="11720"/>
                  </a:cubicBezTo>
                  <a:cubicBezTo>
                    <a:pt x="15807" y="12490"/>
                    <a:pt x="16038" y="12861"/>
                    <a:pt x="17804" y="13665"/>
                  </a:cubicBezTo>
                  <a:cubicBezTo>
                    <a:pt x="18725" y="14072"/>
                    <a:pt x="18750" y="13842"/>
                    <a:pt x="19250" y="12777"/>
                  </a:cubicBezTo>
                  <a:cubicBezTo>
                    <a:pt x="19796" y="11640"/>
                    <a:pt x="20243" y="11418"/>
                    <a:pt x="21330" y="10994"/>
                  </a:cubicBezTo>
                  <a:cubicBezTo>
                    <a:pt x="22704" y="10405"/>
                    <a:pt x="24716" y="11081"/>
                    <a:pt x="25642" y="12184"/>
                  </a:cubicBezTo>
                  <a:cubicBezTo>
                    <a:pt x="25709" y="12268"/>
                    <a:pt x="25709" y="12268"/>
                    <a:pt x="25777" y="12352"/>
                  </a:cubicBezTo>
                  <a:cubicBezTo>
                    <a:pt x="25923" y="12445"/>
                    <a:pt x="25474" y="12666"/>
                    <a:pt x="25214" y="12947"/>
                  </a:cubicBezTo>
                  <a:cubicBezTo>
                    <a:pt x="24998" y="13158"/>
                    <a:pt x="24860" y="13373"/>
                    <a:pt x="24783" y="13714"/>
                  </a:cubicBezTo>
                  <a:cubicBezTo>
                    <a:pt x="24659" y="14164"/>
                    <a:pt x="24794" y="14717"/>
                    <a:pt x="25110" y="15020"/>
                  </a:cubicBezTo>
                  <a:cubicBezTo>
                    <a:pt x="25173" y="15144"/>
                    <a:pt x="25320" y="15199"/>
                    <a:pt x="25428" y="15287"/>
                  </a:cubicBezTo>
                  <a:cubicBezTo>
                    <a:pt x="25025" y="16171"/>
                    <a:pt x="24272" y="16706"/>
                    <a:pt x="23376" y="16804"/>
                  </a:cubicBezTo>
                  <a:cubicBezTo>
                    <a:pt x="23219" y="16827"/>
                    <a:pt x="22990" y="16803"/>
                    <a:pt x="22969" y="16995"/>
                  </a:cubicBezTo>
                  <a:cubicBezTo>
                    <a:pt x="22906" y="17217"/>
                    <a:pt x="23179" y="17209"/>
                    <a:pt x="23283" y="17297"/>
                  </a:cubicBezTo>
                  <a:cubicBezTo>
                    <a:pt x="22872" y="19724"/>
                    <a:pt x="21894" y="21664"/>
                    <a:pt x="20147" y="23216"/>
                  </a:cubicBezTo>
                  <a:cubicBezTo>
                    <a:pt x="17880" y="25289"/>
                    <a:pt x="15713" y="25714"/>
                    <a:pt x="12610" y="25115"/>
                  </a:cubicBezTo>
                  <a:cubicBezTo>
                    <a:pt x="12312" y="25047"/>
                    <a:pt x="11867" y="24883"/>
                    <a:pt x="11561" y="24850"/>
                  </a:cubicBezTo>
                  <a:lnTo>
                    <a:pt x="8994" y="27201"/>
                  </a:lnTo>
                  <a:lnTo>
                    <a:pt x="7574" y="28209"/>
                  </a:lnTo>
                  <a:cubicBezTo>
                    <a:pt x="7375" y="28369"/>
                    <a:pt x="6438" y="29093"/>
                    <a:pt x="6225" y="29235"/>
                  </a:cubicBezTo>
                  <a:cubicBezTo>
                    <a:pt x="6210" y="29245"/>
                    <a:pt x="6200" y="29253"/>
                    <a:pt x="6191" y="29258"/>
                  </a:cubicBezTo>
                  <a:cubicBezTo>
                    <a:pt x="6186" y="29247"/>
                    <a:pt x="6168" y="29231"/>
                    <a:pt x="6145" y="2920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8"/>
            <p:cNvSpPr/>
            <p:nvPr/>
          </p:nvSpPr>
          <p:spPr>
            <a:xfrm>
              <a:off x="8527050" y="3630400"/>
              <a:ext cx="26175" cy="26125"/>
            </a:xfrm>
            <a:custGeom>
              <a:rect b="b" l="l" r="r" t="t"/>
              <a:pathLst>
                <a:path extrusionOk="0" h="1045" w="1047">
                  <a:moveTo>
                    <a:pt x="30" y="470"/>
                  </a:moveTo>
                  <a:cubicBezTo>
                    <a:pt x="1" y="743"/>
                    <a:pt x="199" y="987"/>
                    <a:pt x="472" y="1016"/>
                  </a:cubicBezTo>
                  <a:cubicBezTo>
                    <a:pt x="743" y="1045"/>
                    <a:pt x="988" y="847"/>
                    <a:pt x="1017" y="575"/>
                  </a:cubicBezTo>
                  <a:cubicBezTo>
                    <a:pt x="1047" y="302"/>
                    <a:pt x="849" y="57"/>
                    <a:pt x="576" y="29"/>
                  </a:cubicBezTo>
                  <a:cubicBezTo>
                    <a:pt x="303" y="0"/>
                    <a:pt x="59" y="197"/>
                    <a:pt x="30" y="47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8"/>
            <p:cNvSpPr/>
            <p:nvPr/>
          </p:nvSpPr>
          <p:spPr>
            <a:xfrm>
              <a:off x="8274150" y="3578875"/>
              <a:ext cx="1000" cy="700"/>
            </a:xfrm>
            <a:custGeom>
              <a:rect b="b" l="l" r="r" t="t"/>
              <a:pathLst>
                <a:path extrusionOk="0" h="28" w="40">
                  <a:moveTo>
                    <a:pt x="40" y="27"/>
                  </a:moveTo>
                  <a:cubicBezTo>
                    <a:pt x="26" y="19"/>
                    <a:pt x="13" y="11"/>
                    <a:pt x="0" y="1"/>
                  </a:cubicBezTo>
                  <a:cubicBezTo>
                    <a:pt x="2" y="7"/>
                    <a:pt x="15" y="17"/>
                    <a:pt x="40" y="27"/>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8" name="Google Shape;1438;p8"/>
          <p:cNvSpPr/>
          <p:nvPr/>
        </p:nvSpPr>
        <p:spPr>
          <a:xfrm>
            <a:off x="1667759" y="2447229"/>
            <a:ext cx="124609" cy="288459"/>
          </a:xfrm>
          <a:prstGeom prst="roundRect">
            <a:avLst>
              <a:gd fmla="val 16667" name="adj"/>
            </a:avLst>
          </a:prstGeom>
          <a:solidFill>
            <a:schemeClr val="accent1"/>
          </a:solidFill>
          <a:ln cap="flat" cmpd="sng" w="25400">
            <a:solidFill>
              <a:srgbClr val="6761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39" name="Google Shape;1439;p8"/>
          <p:cNvSpPr/>
          <p:nvPr/>
        </p:nvSpPr>
        <p:spPr>
          <a:xfrm>
            <a:off x="6450981" y="2482550"/>
            <a:ext cx="124609" cy="288459"/>
          </a:xfrm>
          <a:prstGeom prst="roundRect">
            <a:avLst>
              <a:gd fmla="val 16667" name="adj"/>
            </a:avLst>
          </a:prstGeom>
          <a:solidFill>
            <a:schemeClr val="accent1"/>
          </a:solidFill>
          <a:ln cap="flat" cmpd="sng" w="25400">
            <a:solidFill>
              <a:srgbClr val="6761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8"/>
                                        </p:tgtEl>
                                        <p:attrNameLst>
                                          <p:attrName>style.visibility</p:attrName>
                                        </p:attrNameLst>
                                      </p:cBhvr>
                                      <p:to>
                                        <p:strVal val="visible"/>
                                      </p:to>
                                    </p:set>
                                    <p:animEffect filter="fade" transition="in">
                                      <p:cBhvr>
                                        <p:cTn dur="500"/>
                                        <p:tgtEl>
                                          <p:spTgt spid="1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7"/>
                                        </p:tgtEl>
                                        <p:attrNameLst>
                                          <p:attrName>style.visibility</p:attrName>
                                        </p:attrNameLst>
                                      </p:cBhvr>
                                      <p:to>
                                        <p:strVal val="visible"/>
                                      </p:to>
                                    </p:set>
                                    <p:animEffect filter="fade" transition="in">
                                      <p:cBhvr>
                                        <p:cTn dur="2000"/>
                                        <p:tgtEl>
                                          <p:spTgt spid="1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9"/>
                                        </p:tgtEl>
                                        <p:attrNameLst>
                                          <p:attrName>style.visibility</p:attrName>
                                        </p:attrNameLst>
                                      </p:cBhvr>
                                      <p:to>
                                        <p:strVal val="visible"/>
                                      </p:to>
                                    </p:set>
                                    <p:animEffect filter="fade" transition="in">
                                      <p:cBhvr>
                                        <p:cTn dur="500"/>
                                        <p:tgtEl>
                                          <p:spTgt spid="1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9"/>
          <p:cNvSpPr/>
          <p:nvPr/>
        </p:nvSpPr>
        <p:spPr>
          <a:xfrm>
            <a:off x="735466" y="643162"/>
            <a:ext cx="2467009" cy="1021556"/>
          </a:xfrm>
          <a:prstGeom prst="flowChartAlternateProcess">
            <a:avLst/>
          </a:prstGeom>
          <a:solidFill>
            <a:schemeClr val="accent1"/>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Tình trạng không có chiến tranh hay xung đột vũ trang.</a:t>
            </a:r>
            <a:endParaRPr/>
          </a:p>
        </p:txBody>
      </p:sp>
      <p:sp>
        <p:nvSpPr>
          <p:cNvPr id="1445" name="Google Shape;1445;p9"/>
          <p:cNvSpPr/>
          <p:nvPr/>
        </p:nvSpPr>
        <p:spPr>
          <a:xfrm>
            <a:off x="5260447" y="456685"/>
            <a:ext cx="2258610" cy="715089"/>
          </a:xfrm>
          <a:prstGeom prst="flowChartAlternateProcess">
            <a:avLst/>
          </a:prstGeom>
          <a:solidFill>
            <a:srgbClr val="FCEFCE"/>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Giữ gìn cuộc sống bình yên.</a:t>
            </a:r>
            <a:endParaRPr b="0" i="0" sz="1800" u="none" cap="none" strike="noStrike">
              <a:solidFill>
                <a:srgbClr val="000000"/>
              </a:solidFill>
              <a:latin typeface="Arial"/>
              <a:ea typeface="Arial"/>
              <a:cs typeface="Arial"/>
              <a:sym typeface="Arial"/>
            </a:endParaRPr>
          </a:p>
        </p:txBody>
      </p:sp>
      <p:grpSp>
        <p:nvGrpSpPr>
          <p:cNvPr id="1446" name="Google Shape;1446;p9"/>
          <p:cNvGrpSpPr/>
          <p:nvPr/>
        </p:nvGrpSpPr>
        <p:grpSpPr>
          <a:xfrm rot="-330055">
            <a:off x="3125894" y="1732500"/>
            <a:ext cx="2630380" cy="2217758"/>
            <a:chOff x="2654749" y="1322394"/>
            <a:chExt cx="2386952" cy="2014483"/>
          </a:xfrm>
        </p:grpSpPr>
        <p:sp>
          <p:nvSpPr>
            <p:cNvPr id="1447" name="Google Shape;1447;p9"/>
            <p:cNvSpPr/>
            <p:nvPr/>
          </p:nvSpPr>
          <p:spPr>
            <a:xfrm>
              <a:off x="2898267" y="1322394"/>
              <a:ext cx="2143434" cy="2014483"/>
            </a:xfrm>
            <a:custGeom>
              <a:rect b="b" l="l" r="r" t="t"/>
              <a:pathLst>
                <a:path extrusionOk="0" h="37868" w="40292">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9"/>
            <p:cNvSpPr/>
            <p:nvPr/>
          </p:nvSpPr>
          <p:spPr>
            <a:xfrm>
              <a:off x="2654749" y="1720657"/>
              <a:ext cx="2303877" cy="1293657"/>
            </a:xfrm>
            <a:custGeom>
              <a:rect b="b" l="l" r="r" t="t"/>
              <a:pathLst>
                <a:path extrusionOk="0" h="24318" w="43308">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9"/>
            <p:cNvSpPr/>
            <p:nvPr/>
          </p:nvSpPr>
          <p:spPr>
            <a:xfrm>
              <a:off x="3601717" y="2111393"/>
              <a:ext cx="721039" cy="978674"/>
            </a:xfrm>
            <a:custGeom>
              <a:rect b="b" l="l" r="r" t="t"/>
              <a:pathLst>
                <a:path extrusionOk="0" h="18397" w="13554">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9"/>
            <p:cNvSpPr/>
            <p:nvPr/>
          </p:nvSpPr>
          <p:spPr>
            <a:xfrm>
              <a:off x="3315621" y="1499515"/>
              <a:ext cx="1226575" cy="1226681"/>
            </a:xfrm>
            <a:custGeom>
              <a:rect b="b" l="l" r="r" t="t"/>
              <a:pathLst>
                <a:path extrusionOk="0" h="23059" w="23057">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9"/>
            <p:cNvSpPr/>
            <p:nvPr/>
          </p:nvSpPr>
          <p:spPr>
            <a:xfrm>
              <a:off x="3378075" y="1980261"/>
              <a:ext cx="1164334" cy="745989"/>
            </a:xfrm>
            <a:custGeom>
              <a:rect b="b" l="l" r="r" t="t"/>
              <a:pathLst>
                <a:path extrusionOk="0" h="14023" w="21887">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9"/>
            <p:cNvSpPr/>
            <p:nvPr/>
          </p:nvSpPr>
          <p:spPr>
            <a:xfrm>
              <a:off x="3307695" y="1491589"/>
              <a:ext cx="1242374" cy="1242374"/>
            </a:xfrm>
            <a:custGeom>
              <a:rect b="b" l="l" r="r" t="t"/>
              <a:pathLst>
                <a:path extrusionOk="0" h="23354" w="23354">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9"/>
            <p:cNvSpPr/>
            <p:nvPr/>
          </p:nvSpPr>
          <p:spPr>
            <a:xfrm>
              <a:off x="3879355" y="2400575"/>
              <a:ext cx="428027" cy="689493"/>
            </a:xfrm>
            <a:custGeom>
              <a:rect b="b" l="l" r="r" t="t"/>
              <a:pathLst>
                <a:path extrusionOk="0" h="12961" w="8046">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9"/>
            <p:cNvSpPr/>
            <p:nvPr/>
          </p:nvSpPr>
          <p:spPr>
            <a:xfrm>
              <a:off x="3871322" y="2392755"/>
              <a:ext cx="439305" cy="629114"/>
            </a:xfrm>
            <a:custGeom>
              <a:rect b="b" l="l" r="r" t="t"/>
              <a:pathLst>
                <a:path extrusionOk="0" h="11826" w="8258">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9"/>
            <p:cNvSpPr/>
            <p:nvPr/>
          </p:nvSpPr>
          <p:spPr>
            <a:xfrm>
              <a:off x="4564379" y="2418183"/>
              <a:ext cx="255295" cy="121663"/>
            </a:xfrm>
            <a:custGeom>
              <a:rect b="b" l="l" r="r" t="t"/>
              <a:pathLst>
                <a:path extrusionOk="0" h="2287" w="4799">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9"/>
            <p:cNvSpPr/>
            <p:nvPr/>
          </p:nvSpPr>
          <p:spPr>
            <a:xfrm>
              <a:off x="4435269" y="2271358"/>
              <a:ext cx="174647" cy="243804"/>
            </a:xfrm>
            <a:custGeom>
              <a:rect b="b" l="l" r="r" t="t"/>
              <a:pathLst>
                <a:path extrusionOk="0" h="4583" w="3283">
                  <a:moveTo>
                    <a:pt x="592" y="1"/>
                  </a:moveTo>
                  <a:cubicBezTo>
                    <a:pt x="592" y="1"/>
                    <a:pt x="0" y="3647"/>
                    <a:pt x="2586" y="4583"/>
                  </a:cubicBezTo>
                  <a:cubicBezTo>
                    <a:pt x="2586" y="4583"/>
                    <a:pt x="3283" y="1404"/>
                    <a:pt x="59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9"/>
            <p:cNvSpPr/>
            <p:nvPr/>
          </p:nvSpPr>
          <p:spPr>
            <a:xfrm>
              <a:off x="4666412" y="2110861"/>
              <a:ext cx="247475" cy="166881"/>
            </a:xfrm>
            <a:custGeom>
              <a:rect b="b" l="l" r="r" t="t"/>
              <a:pathLst>
                <a:path extrusionOk="0" h="3137" w="4652">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9"/>
            <p:cNvSpPr/>
            <p:nvPr/>
          </p:nvSpPr>
          <p:spPr>
            <a:xfrm>
              <a:off x="4479210" y="2070431"/>
              <a:ext cx="179595" cy="236091"/>
            </a:xfrm>
            <a:custGeom>
              <a:rect b="b" l="l" r="r" t="t"/>
              <a:pathLst>
                <a:path extrusionOk="0" h="4438" w="3376">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9"/>
            <p:cNvSpPr/>
            <p:nvPr/>
          </p:nvSpPr>
          <p:spPr>
            <a:xfrm>
              <a:off x="4671466" y="1773908"/>
              <a:ext cx="195288" cy="257316"/>
            </a:xfrm>
            <a:custGeom>
              <a:rect b="b" l="l" r="r" t="t"/>
              <a:pathLst>
                <a:path extrusionOk="0" h="4837" w="3671">
                  <a:moveTo>
                    <a:pt x="3400" y="1"/>
                  </a:moveTo>
                  <a:cubicBezTo>
                    <a:pt x="3400" y="1"/>
                    <a:pt x="0" y="1269"/>
                    <a:pt x="390" y="4836"/>
                  </a:cubicBezTo>
                  <a:cubicBezTo>
                    <a:pt x="390" y="4836"/>
                    <a:pt x="3670" y="4194"/>
                    <a:pt x="340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9"/>
            <p:cNvSpPr/>
            <p:nvPr/>
          </p:nvSpPr>
          <p:spPr>
            <a:xfrm>
              <a:off x="4507139" y="1864025"/>
              <a:ext cx="185659" cy="191937"/>
            </a:xfrm>
            <a:custGeom>
              <a:rect b="b" l="l" r="r" t="t"/>
              <a:pathLst>
                <a:path extrusionOk="0" h="3608" w="349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9"/>
            <p:cNvSpPr/>
            <p:nvPr/>
          </p:nvSpPr>
          <p:spPr>
            <a:xfrm>
              <a:off x="4473093" y="1509783"/>
              <a:ext cx="244177" cy="261998"/>
            </a:xfrm>
            <a:custGeom>
              <a:rect b="b" l="l" r="r" t="t"/>
              <a:pathLst>
                <a:path extrusionOk="0" h="4925" w="459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9"/>
            <p:cNvSpPr/>
            <p:nvPr/>
          </p:nvSpPr>
          <p:spPr>
            <a:xfrm>
              <a:off x="4473571" y="1763907"/>
              <a:ext cx="227047" cy="892016"/>
            </a:xfrm>
            <a:custGeom>
              <a:rect b="b" l="l" r="r" t="t"/>
              <a:pathLst>
                <a:path extrusionOk="0" h="16768" w="4268">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9"/>
            <p:cNvSpPr/>
            <p:nvPr/>
          </p:nvSpPr>
          <p:spPr>
            <a:xfrm>
              <a:off x="4556240" y="2410310"/>
              <a:ext cx="271626" cy="137409"/>
            </a:xfrm>
            <a:custGeom>
              <a:rect b="b" l="l" r="r" t="t"/>
              <a:pathLst>
                <a:path extrusionOk="0" h="2583" w="5106">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9"/>
            <p:cNvSpPr/>
            <p:nvPr/>
          </p:nvSpPr>
          <p:spPr>
            <a:xfrm>
              <a:off x="4455803" y="2263644"/>
              <a:ext cx="129217" cy="259391"/>
            </a:xfrm>
            <a:custGeom>
              <a:rect b="b" l="l" r="r" t="t"/>
              <a:pathLst>
                <a:path extrusionOk="0" h="4876" w="2429">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9"/>
            <p:cNvSpPr/>
            <p:nvPr/>
          </p:nvSpPr>
          <p:spPr>
            <a:xfrm>
              <a:off x="4658220" y="2103147"/>
              <a:ext cx="263753" cy="182467"/>
            </a:xfrm>
            <a:custGeom>
              <a:rect b="b" l="l" r="r" t="t"/>
              <a:pathLst>
                <a:path extrusionOk="0" h="3430" w="4958">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9"/>
            <p:cNvSpPr/>
            <p:nvPr/>
          </p:nvSpPr>
          <p:spPr>
            <a:xfrm>
              <a:off x="4487509" y="2062611"/>
              <a:ext cx="179222" cy="251624"/>
            </a:xfrm>
            <a:custGeom>
              <a:rect b="b" l="l" r="r" t="t"/>
              <a:pathLst>
                <a:path extrusionOk="0" h="4730" w="3369">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9"/>
            <p:cNvSpPr/>
            <p:nvPr/>
          </p:nvSpPr>
          <p:spPr>
            <a:xfrm>
              <a:off x="4682637" y="1766141"/>
              <a:ext cx="178371" cy="273063"/>
            </a:xfrm>
            <a:custGeom>
              <a:rect b="b" l="l" r="r" t="t"/>
              <a:pathLst>
                <a:path extrusionOk="0" h="5133" w="3353">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9"/>
            <p:cNvSpPr/>
            <p:nvPr/>
          </p:nvSpPr>
          <p:spPr>
            <a:xfrm>
              <a:off x="4499266" y="1856151"/>
              <a:ext cx="201353" cy="207683"/>
            </a:xfrm>
            <a:custGeom>
              <a:rect b="b" l="l" r="r" t="t"/>
              <a:pathLst>
                <a:path extrusionOk="0" h="3904" w="3785">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9"/>
            <p:cNvSpPr/>
            <p:nvPr/>
          </p:nvSpPr>
          <p:spPr>
            <a:xfrm>
              <a:off x="4515012" y="1501909"/>
              <a:ext cx="152145" cy="277585"/>
            </a:xfrm>
            <a:custGeom>
              <a:rect b="b" l="l" r="r" t="t"/>
              <a:pathLst>
                <a:path extrusionOk="0" h="5218" w="286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9"/>
            <p:cNvSpPr/>
            <p:nvPr/>
          </p:nvSpPr>
          <p:spPr>
            <a:xfrm>
              <a:off x="3049527" y="2418183"/>
              <a:ext cx="255242" cy="121663"/>
            </a:xfrm>
            <a:custGeom>
              <a:rect b="b" l="l" r="r" t="t"/>
              <a:pathLst>
                <a:path extrusionOk="0" h="2287" w="4798">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9"/>
            <p:cNvSpPr/>
            <p:nvPr/>
          </p:nvSpPr>
          <p:spPr>
            <a:xfrm>
              <a:off x="3259285" y="2271358"/>
              <a:ext cx="174754" cy="243804"/>
            </a:xfrm>
            <a:custGeom>
              <a:rect b="b" l="l" r="r" t="t"/>
              <a:pathLst>
                <a:path extrusionOk="0" h="4583" w="3285">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9"/>
            <p:cNvSpPr/>
            <p:nvPr/>
          </p:nvSpPr>
          <p:spPr>
            <a:xfrm>
              <a:off x="2955368" y="2110861"/>
              <a:ext cx="247368" cy="166881"/>
            </a:xfrm>
            <a:custGeom>
              <a:rect b="b" l="l" r="r" t="t"/>
              <a:pathLst>
                <a:path extrusionOk="0" h="3137" w="465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9"/>
            <p:cNvSpPr/>
            <p:nvPr/>
          </p:nvSpPr>
          <p:spPr>
            <a:xfrm>
              <a:off x="3210503" y="2070431"/>
              <a:ext cx="179542" cy="236091"/>
            </a:xfrm>
            <a:custGeom>
              <a:rect b="b" l="l" r="r" t="t"/>
              <a:pathLst>
                <a:path extrusionOk="0" h="4438" w="3375">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9"/>
            <p:cNvSpPr/>
            <p:nvPr/>
          </p:nvSpPr>
          <p:spPr>
            <a:xfrm>
              <a:off x="3002394" y="1773908"/>
              <a:ext cx="195448" cy="257316"/>
            </a:xfrm>
            <a:custGeom>
              <a:rect b="b" l="l" r="r" t="t"/>
              <a:pathLst>
                <a:path extrusionOk="0" h="4837" w="3674">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9"/>
            <p:cNvSpPr/>
            <p:nvPr/>
          </p:nvSpPr>
          <p:spPr>
            <a:xfrm>
              <a:off x="3176457" y="1864025"/>
              <a:ext cx="185553" cy="191937"/>
            </a:xfrm>
            <a:custGeom>
              <a:rect b="b" l="l" r="r" t="t"/>
              <a:pathLst>
                <a:path extrusionOk="0" h="3608" w="3488">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9"/>
            <p:cNvSpPr/>
            <p:nvPr/>
          </p:nvSpPr>
          <p:spPr>
            <a:xfrm>
              <a:off x="3151826" y="1509783"/>
              <a:ext cx="244443" cy="261998"/>
            </a:xfrm>
            <a:custGeom>
              <a:rect b="b" l="l" r="r" t="t"/>
              <a:pathLst>
                <a:path extrusionOk="0" h="4925" w="4595">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9"/>
            <p:cNvSpPr/>
            <p:nvPr/>
          </p:nvSpPr>
          <p:spPr>
            <a:xfrm>
              <a:off x="3168477" y="1763694"/>
              <a:ext cx="227047" cy="892016"/>
            </a:xfrm>
            <a:custGeom>
              <a:rect b="b" l="l" r="r" t="t"/>
              <a:pathLst>
                <a:path extrusionOk="0" h="16768" w="4268">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9"/>
            <p:cNvSpPr/>
            <p:nvPr/>
          </p:nvSpPr>
          <p:spPr>
            <a:xfrm>
              <a:off x="3041282" y="2410257"/>
              <a:ext cx="271839" cy="137462"/>
            </a:xfrm>
            <a:custGeom>
              <a:rect b="b" l="l" r="r" t="t"/>
              <a:pathLst>
                <a:path extrusionOk="0" h="2584" w="511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9"/>
            <p:cNvSpPr/>
            <p:nvPr/>
          </p:nvSpPr>
          <p:spPr>
            <a:xfrm>
              <a:off x="3284128" y="2263485"/>
              <a:ext cx="129376" cy="259497"/>
            </a:xfrm>
            <a:custGeom>
              <a:rect b="b" l="l" r="r" t="t"/>
              <a:pathLst>
                <a:path extrusionOk="0" h="4878" w="2432">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9"/>
            <p:cNvSpPr/>
            <p:nvPr/>
          </p:nvSpPr>
          <p:spPr>
            <a:xfrm>
              <a:off x="2947229" y="2103041"/>
              <a:ext cx="263594" cy="182574"/>
            </a:xfrm>
            <a:custGeom>
              <a:rect b="b" l="l" r="r" t="t"/>
              <a:pathLst>
                <a:path extrusionOk="0" h="3432" w="4955">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9"/>
            <p:cNvSpPr/>
            <p:nvPr/>
          </p:nvSpPr>
          <p:spPr>
            <a:xfrm>
              <a:off x="3202257" y="2062611"/>
              <a:ext cx="179382" cy="251890"/>
            </a:xfrm>
            <a:custGeom>
              <a:rect b="b" l="l" r="r" t="t"/>
              <a:pathLst>
                <a:path extrusionOk="0" h="4735" w="3372">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9"/>
            <p:cNvSpPr/>
            <p:nvPr/>
          </p:nvSpPr>
          <p:spPr>
            <a:xfrm>
              <a:off x="3008193" y="1766035"/>
              <a:ext cx="178318" cy="272903"/>
            </a:xfrm>
            <a:custGeom>
              <a:rect b="b" l="l" r="r" t="t"/>
              <a:pathLst>
                <a:path extrusionOk="0" h="5130" w="3352">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9"/>
            <p:cNvSpPr/>
            <p:nvPr/>
          </p:nvSpPr>
          <p:spPr>
            <a:xfrm>
              <a:off x="3168477" y="1856045"/>
              <a:ext cx="201353" cy="207789"/>
            </a:xfrm>
            <a:custGeom>
              <a:rect b="b" l="l" r="r" t="t"/>
              <a:pathLst>
                <a:path extrusionOk="0" h="3906" w="3785">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9"/>
            <p:cNvSpPr/>
            <p:nvPr/>
          </p:nvSpPr>
          <p:spPr>
            <a:xfrm>
              <a:off x="3202045" y="1501909"/>
              <a:ext cx="152251" cy="277691"/>
            </a:xfrm>
            <a:custGeom>
              <a:rect b="b" l="l" r="r" t="t"/>
              <a:pathLst>
                <a:path extrusionOk="0" h="5220" w="2862">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9"/>
            <p:cNvSpPr/>
            <p:nvPr/>
          </p:nvSpPr>
          <p:spPr>
            <a:xfrm>
              <a:off x="2974998" y="2545112"/>
              <a:ext cx="592780" cy="526070"/>
            </a:xfrm>
            <a:custGeom>
              <a:rect b="b" l="l" r="r" t="t"/>
              <a:pathLst>
                <a:path extrusionOk="0" h="9889" w="11143">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9"/>
            <p:cNvSpPr/>
            <p:nvPr/>
          </p:nvSpPr>
          <p:spPr>
            <a:xfrm>
              <a:off x="3306684" y="2598523"/>
              <a:ext cx="73147" cy="38728"/>
            </a:xfrm>
            <a:custGeom>
              <a:rect b="b" l="l" r="r" t="t"/>
              <a:pathLst>
                <a:path extrusionOk="0" h="728" w="1375">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9"/>
            <p:cNvSpPr/>
            <p:nvPr/>
          </p:nvSpPr>
          <p:spPr>
            <a:xfrm>
              <a:off x="2966699" y="2537345"/>
              <a:ext cx="609484" cy="541657"/>
            </a:xfrm>
            <a:custGeom>
              <a:rect b="b" l="l" r="r" t="t"/>
              <a:pathLst>
                <a:path extrusionOk="0" h="10182" w="11457">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9"/>
            <p:cNvSpPr/>
            <p:nvPr/>
          </p:nvSpPr>
          <p:spPr>
            <a:xfrm>
              <a:off x="4289987" y="2545112"/>
              <a:ext cx="592886" cy="526070"/>
            </a:xfrm>
            <a:custGeom>
              <a:rect b="b" l="l" r="r" t="t"/>
              <a:pathLst>
                <a:path extrusionOk="0" h="9889" w="11145">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9"/>
            <p:cNvSpPr/>
            <p:nvPr/>
          </p:nvSpPr>
          <p:spPr>
            <a:xfrm>
              <a:off x="4281422" y="2537345"/>
              <a:ext cx="609643" cy="541657"/>
            </a:xfrm>
            <a:custGeom>
              <a:rect b="b" l="l" r="r" t="t"/>
              <a:pathLst>
                <a:path extrusionOk="0" h="10182" w="1146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9"/>
            <p:cNvSpPr/>
            <p:nvPr/>
          </p:nvSpPr>
          <p:spPr>
            <a:xfrm>
              <a:off x="4478040" y="2592937"/>
              <a:ext cx="87563" cy="44314"/>
            </a:xfrm>
            <a:custGeom>
              <a:rect b="b" l="l" r="r" t="t"/>
              <a:pathLst>
                <a:path extrusionOk="0" h="833" w="1646">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9"/>
            <p:cNvSpPr/>
            <p:nvPr/>
          </p:nvSpPr>
          <p:spPr>
            <a:xfrm>
              <a:off x="3315568" y="2737687"/>
              <a:ext cx="1226628" cy="269658"/>
            </a:xfrm>
            <a:custGeom>
              <a:rect b="b" l="l" r="r" t="t"/>
              <a:pathLst>
                <a:path extrusionOk="0" h="5069" w="23058">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9"/>
            <p:cNvSpPr/>
            <p:nvPr/>
          </p:nvSpPr>
          <p:spPr>
            <a:xfrm>
              <a:off x="3307216" y="2729761"/>
              <a:ext cx="1243119" cy="285564"/>
            </a:xfrm>
            <a:custGeom>
              <a:rect b="b" l="l" r="r" t="t"/>
              <a:pathLst>
                <a:path extrusionOk="0" h="5368" w="23368">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9"/>
            <p:cNvSpPr/>
            <p:nvPr/>
          </p:nvSpPr>
          <p:spPr>
            <a:xfrm>
              <a:off x="3179755" y="2809983"/>
              <a:ext cx="1498148" cy="486704"/>
            </a:xfrm>
            <a:custGeom>
              <a:rect b="b" l="l" r="r" t="t"/>
              <a:pathLst>
                <a:path extrusionOk="0" h="9149" w="28162">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9"/>
            <p:cNvSpPr/>
            <p:nvPr/>
          </p:nvSpPr>
          <p:spPr>
            <a:xfrm>
              <a:off x="3170977" y="2802269"/>
              <a:ext cx="1514958" cy="502184"/>
            </a:xfrm>
            <a:custGeom>
              <a:rect b="b" l="l" r="r" t="t"/>
              <a:pathLst>
                <a:path extrusionOk="0" h="9440" w="28478">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9"/>
            <p:cNvSpPr/>
            <p:nvPr/>
          </p:nvSpPr>
          <p:spPr>
            <a:xfrm>
              <a:off x="3478086" y="1878707"/>
              <a:ext cx="314663" cy="276733"/>
            </a:xfrm>
            <a:custGeom>
              <a:rect b="b" l="l" r="r" t="t"/>
              <a:pathLst>
                <a:path extrusionOk="0" h="5202" w="5915">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9"/>
            <p:cNvSpPr/>
            <p:nvPr/>
          </p:nvSpPr>
          <p:spPr>
            <a:xfrm>
              <a:off x="3547509" y="1998455"/>
              <a:ext cx="193054" cy="156986"/>
            </a:xfrm>
            <a:custGeom>
              <a:rect b="b" l="l" r="r" t="t"/>
              <a:pathLst>
                <a:path extrusionOk="0" h="2951" w="3629">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9"/>
            <p:cNvSpPr/>
            <p:nvPr/>
          </p:nvSpPr>
          <p:spPr>
            <a:xfrm>
              <a:off x="3511282" y="1871047"/>
              <a:ext cx="248486" cy="292373"/>
            </a:xfrm>
            <a:custGeom>
              <a:rect b="b" l="l" r="r" t="t"/>
              <a:pathLst>
                <a:path extrusionOk="0" h="5496" w="4671">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9"/>
            <p:cNvSpPr/>
            <p:nvPr/>
          </p:nvSpPr>
          <p:spPr>
            <a:xfrm>
              <a:off x="4196732" y="1362000"/>
              <a:ext cx="313972" cy="302960"/>
            </a:xfrm>
            <a:custGeom>
              <a:rect b="b" l="l" r="r" t="t"/>
              <a:pathLst>
                <a:path extrusionOk="0" h="5695" w="5902">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9"/>
            <p:cNvSpPr/>
            <p:nvPr/>
          </p:nvSpPr>
          <p:spPr>
            <a:xfrm>
              <a:off x="4244716" y="1548830"/>
              <a:ext cx="202948" cy="116077"/>
            </a:xfrm>
            <a:custGeom>
              <a:rect b="b" l="l" r="r" t="t"/>
              <a:pathLst>
                <a:path extrusionOk="0" h="2182" w="3815">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9"/>
            <p:cNvSpPr/>
            <p:nvPr/>
          </p:nvSpPr>
          <p:spPr>
            <a:xfrm>
              <a:off x="4222000" y="1353914"/>
              <a:ext cx="256838" cy="318759"/>
            </a:xfrm>
            <a:custGeom>
              <a:rect b="b" l="l" r="r" t="t"/>
              <a:pathLst>
                <a:path extrusionOk="0" h="5992" w="4828">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9"/>
            <p:cNvSpPr/>
            <p:nvPr/>
          </p:nvSpPr>
          <p:spPr>
            <a:xfrm>
              <a:off x="4123000" y="1969143"/>
              <a:ext cx="95809" cy="95809"/>
            </a:xfrm>
            <a:custGeom>
              <a:rect b="b" l="l" r="r" t="t"/>
              <a:pathLst>
                <a:path extrusionOk="0" h="1801" w="1801">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9"/>
            <p:cNvSpPr/>
            <p:nvPr/>
          </p:nvSpPr>
          <p:spPr>
            <a:xfrm>
              <a:off x="2927067" y="2534579"/>
              <a:ext cx="95809" cy="95862"/>
            </a:xfrm>
            <a:custGeom>
              <a:rect b="b" l="l" r="r" t="t"/>
              <a:pathLst>
                <a:path extrusionOk="0" h="1802" w="1801">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9"/>
            <p:cNvSpPr/>
            <p:nvPr/>
          </p:nvSpPr>
          <p:spPr>
            <a:xfrm>
              <a:off x="4910689" y="2534738"/>
              <a:ext cx="95756" cy="95862"/>
            </a:xfrm>
            <a:custGeom>
              <a:rect b="b" l="l" r="r" t="t"/>
              <a:pathLst>
                <a:path extrusionOk="0" h="1802" w="180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4" name="Google Shape;1504;p9"/>
          <p:cNvSpPr/>
          <p:nvPr/>
        </p:nvSpPr>
        <p:spPr>
          <a:xfrm>
            <a:off x="692393" y="2098193"/>
            <a:ext cx="2132667" cy="1021556"/>
          </a:xfrm>
          <a:prstGeom prst="flowChartAlternateProcess">
            <a:avLst/>
          </a:prstGeom>
          <a:solidFill>
            <a:schemeClr val="accent1"/>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Con người được sống vui vẻ, hoà thuận, hạnh phúc. </a:t>
            </a:r>
            <a:endParaRPr b="0" i="0" sz="1800" u="none" cap="none" strike="noStrike">
              <a:solidFill>
                <a:srgbClr val="000000"/>
              </a:solidFill>
              <a:latin typeface="Arial"/>
              <a:ea typeface="Arial"/>
              <a:cs typeface="Arial"/>
              <a:sym typeface="Arial"/>
            </a:endParaRPr>
          </a:p>
        </p:txBody>
      </p:sp>
      <p:sp>
        <p:nvSpPr>
          <p:cNvPr id="1505" name="Google Shape;1505;p9"/>
          <p:cNvSpPr/>
          <p:nvPr/>
        </p:nvSpPr>
        <p:spPr>
          <a:xfrm>
            <a:off x="833222" y="3717751"/>
            <a:ext cx="2369253" cy="715089"/>
          </a:xfrm>
          <a:prstGeom prst="flowChartAlternateProcess">
            <a:avLst/>
          </a:prstGeom>
          <a:solidFill>
            <a:schemeClr val="accent1"/>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Là khát vọng của toàn nhân loại. </a:t>
            </a:r>
            <a:endParaRPr b="0" i="0" sz="1800" u="none" cap="none" strike="noStrike">
              <a:solidFill>
                <a:srgbClr val="000000"/>
              </a:solidFill>
              <a:latin typeface="Arial"/>
              <a:ea typeface="Arial"/>
              <a:cs typeface="Arial"/>
              <a:sym typeface="Arial"/>
            </a:endParaRPr>
          </a:p>
        </p:txBody>
      </p:sp>
      <p:sp>
        <p:nvSpPr>
          <p:cNvPr id="1506" name="Google Shape;1506;p9"/>
          <p:cNvSpPr/>
          <p:nvPr/>
        </p:nvSpPr>
        <p:spPr>
          <a:xfrm>
            <a:off x="6174878" y="1605009"/>
            <a:ext cx="2591154" cy="1328023"/>
          </a:xfrm>
          <a:prstGeom prst="flowChartAlternateProcess">
            <a:avLst/>
          </a:prstGeom>
          <a:solidFill>
            <a:srgbClr val="FCEFCE"/>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Không để xảy ra mâu thuẫn giữa các dân tộc, tôn giáo và quốc gia.</a:t>
            </a:r>
            <a:endParaRPr b="0" i="0" sz="1800" u="none" cap="none" strike="noStrike">
              <a:solidFill>
                <a:srgbClr val="000000"/>
              </a:solidFill>
              <a:latin typeface="Arial"/>
              <a:ea typeface="Arial"/>
              <a:cs typeface="Arial"/>
              <a:sym typeface="Arial"/>
            </a:endParaRPr>
          </a:p>
        </p:txBody>
      </p:sp>
      <p:sp>
        <p:nvSpPr>
          <p:cNvPr id="1507" name="Google Shape;1507;p9"/>
          <p:cNvSpPr/>
          <p:nvPr/>
        </p:nvSpPr>
        <p:spPr>
          <a:xfrm>
            <a:off x="6114299" y="3473443"/>
            <a:ext cx="2360848" cy="1021556"/>
          </a:xfrm>
          <a:prstGeom prst="flowChartAlternateProcess">
            <a:avLst/>
          </a:prstGeom>
          <a:solidFill>
            <a:srgbClr val="FCEFCE"/>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Không để xảy ra chiến tranh hay xung đột vũ trang. </a:t>
            </a:r>
            <a:endParaRPr b="0" i="0" sz="1800" u="none" cap="none" strike="noStrike">
              <a:solidFill>
                <a:srgbClr val="000000"/>
              </a:solidFill>
              <a:latin typeface="Arial"/>
              <a:ea typeface="Arial"/>
              <a:cs typeface="Arial"/>
              <a:sym typeface="Arial"/>
            </a:endParaRPr>
          </a:p>
        </p:txBody>
      </p:sp>
      <p:sp>
        <p:nvSpPr>
          <p:cNvPr id="1508" name="Google Shape;1508;p9"/>
          <p:cNvSpPr txBox="1"/>
          <p:nvPr/>
        </p:nvSpPr>
        <p:spPr>
          <a:xfrm>
            <a:off x="2924340" y="3447211"/>
            <a:ext cx="336225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FBE7B6"/>
                </a:solidFill>
                <a:latin typeface="Arial"/>
                <a:ea typeface="Arial"/>
                <a:cs typeface="Arial"/>
                <a:sym typeface="Arial"/>
              </a:rPr>
              <a:t>HÒA BÌNH</a:t>
            </a:r>
            <a:endParaRPr/>
          </a:p>
        </p:txBody>
      </p:sp>
      <p:cxnSp>
        <p:nvCxnSpPr>
          <p:cNvPr id="1509" name="Google Shape;1509;p9"/>
          <p:cNvCxnSpPr>
            <a:endCxn id="1444" idx="3"/>
          </p:cNvCxnSpPr>
          <p:nvPr/>
        </p:nvCxnSpPr>
        <p:spPr>
          <a:xfrm rot="10800000">
            <a:off x="3202475" y="1153940"/>
            <a:ext cx="1019400" cy="759300"/>
          </a:xfrm>
          <a:prstGeom prst="straightConnector1">
            <a:avLst/>
          </a:prstGeom>
          <a:noFill/>
          <a:ln cap="flat" cmpd="sng" w="28575">
            <a:solidFill>
              <a:schemeClr val="dk1"/>
            </a:solidFill>
            <a:prstDash val="solid"/>
            <a:round/>
            <a:headEnd len="sm" w="sm" type="none"/>
            <a:tailEnd len="med" w="med" type="triangle"/>
          </a:ln>
        </p:spPr>
      </p:cxnSp>
      <p:cxnSp>
        <p:nvCxnSpPr>
          <p:cNvPr id="1510" name="Google Shape;1510;p9"/>
          <p:cNvCxnSpPr>
            <a:endCxn id="1504" idx="3"/>
          </p:cNvCxnSpPr>
          <p:nvPr/>
        </p:nvCxnSpPr>
        <p:spPr>
          <a:xfrm rot="10800000">
            <a:off x="2825060" y="2608971"/>
            <a:ext cx="644700" cy="174300"/>
          </a:xfrm>
          <a:prstGeom prst="straightConnector1">
            <a:avLst/>
          </a:prstGeom>
          <a:noFill/>
          <a:ln cap="flat" cmpd="sng" w="28575">
            <a:solidFill>
              <a:schemeClr val="dk1"/>
            </a:solidFill>
            <a:prstDash val="solid"/>
            <a:round/>
            <a:headEnd len="sm" w="sm" type="none"/>
            <a:tailEnd len="med" w="med" type="triangle"/>
          </a:ln>
        </p:spPr>
      </p:cxnSp>
      <p:cxnSp>
        <p:nvCxnSpPr>
          <p:cNvPr id="1511" name="Google Shape;1511;p9"/>
          <p:cNvCxnSpPr/>
          <p:nvPr/>
        </p:nvCxnSpPr>
        <p:spPr>
          <a:xfrm flipH="1">
            <a:off x="3161739" y="3807433"/>
            <a:ext cx="663396" cy="318460"/>
          </a:xfrm>
          <a:prstGeom prst="straightConnector1">
            <a:avLst/>
          </a:prstGeom>
          <a:noFill/>
          <a:ln cap="flat" cmpd="sng" w="28575">
            <a:solidFill>
              <a:schemeClr val="dk1"/>
            </a:solidFill>
            <a:prstDash val="solid"/>
            <a:round/>
            <a:headEnd len="sm" w="sm" type="none"/>
            <a:tailEnd len="med" w="med" type="triangle"/>
          </a:ln>
        </p:spPr>
      </p:cxnSp>
      <p:cxnSp>
        <p:nvCxnSpPr>
          <p:cNvPr id="1512" name="Google Shape;1512;p9"/>
          <p:cNvCxnSpPr>
            <a:endCxn id="1445" idx="2"/>
          </p:cNvCxnSpPr>
          <p:nvPr/>
        </p:nvCxnSpPr>
        <p:spPr>
          <a:xfrm flipH="1" rot="10800000">
            <a:off x="5064352" y="1171774"/>
            <a:ext cx="1325400" cy="923400"/>
          </a:xfrm>
          <a:prstGeom prst="straightConnector1">
            <a:avLst/>
          </a:prstGeom>
          <a:noFill/>
          <a:ln cap="flat" cmpd="sng" w="28575">
            <a:solidFill>
              <a:schemeClr val="dk1"/>
            </a:solidFill>
            <a:prstDash val="solid"/>
            <a:round/>
            <a:headEnd len="sm" w="sm" type="none"/>
            <a:tailEnd len="med" w="med" type="triangle"/>
          </a:ln>
        </p:spPr>
      </p:cxnSp>
      <p:cxnSp>
        <p:nvCxnSpPr>
          <p:cNvPr id="1513" name="Google Shape;1513;p9"/>
          <p:cNvCxnSpPr>
            <a:endCxn id="1506" idx="1"/>
          </p:cNvCxnSpPr>
          <p:nvPr/>
        </p:nvCxnSpPr>
        <p:spPr>
          <a:xfrm flipH="1" rot="10800000">
            <a:off x="5536178" y="2269021"/>
            <a:ext cx="638700" cy="480000"/>
          </a:xfrm>
          <a:prstGeom prst="straightConnector1">
            <a:avLst/>
          </a:prstGeom>
          <a:noFill/>
          <a:ln cap="flat" cmpd="sng" w="28575">
            <a:solidFill>
              <a:schemeClr val="dk1"/>
            </a:solidFill>
            <a:prstDash val="solid"/>
            <a:round/>
            <a:headEnd len="sm" w="sm" type="none"/>
            <a:tailEnd len="med" w="med" type="triangle"/>
          </a:ln>
        </p:spPr>
      </p:cxnSp>
      <p:cxnSp>
        <p:nvCxnSpPr>
          <p:cNvPr id="1514" name="Google Shape;1514;p9"/>
          <p:cNvCxnSpPr/>
          <p:nvPr/>
        </p:nvCxnSpPr>
        <p:spPr>
          <a:xfrm>
            <a:off x="5354722" y="3532573"/>
            <a:ext cx="796606" cy="490967"/>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gtEl>
                                        <p:attrNameLst>
                                          <p:attrName>style.visibility</p:attrName>
                                        </p:attrNameLst>
                                      </p:cBhvr>
                                      <p:to>
                                        <p:strVal val="visible"/>
                                      </p:to>
                                    </p:set>
                                    <p:animEffect filter="fade" transition="in">
                                      <p:cBhvr>
                                        <p:cTn dur="500"/>
                                        <p:tgtEl>
                                          <p:spTgt spid="1509"/>
                                        </p:tgtEl>
                                      </p:cBhvr>
                                    </p:animEffect>
                                  </p:childTnLst>
                                </p:cTn>
                              </p:par>
                              <p:par>
                                <p:cTn fill="hold" nodeType="withEffect" presetClass="entr" presetID="10" presetSubtype="0">
                                  <p:stCondLst>
                                    <p:cond delay="0"/>
                                  </p:stCondLst>
                                  <p:childTnLst>
                                    <p:set>
                                      <p:cBhvr>
                                        <p:cTn dur="1" fill="hold">
                                          <p:stCondLst>
                                            <p:cond delay="0"/>
                                          </p:stCondLst>
                                        </p:cTn>
                                        <p:tgtEl>
                                          <p:spTgt spid="1444"/>
                                        </p:tgtEl>
                                        <p:attrNameLst>
                                          <p:attrName>style.visibility</p:attrName>
                                        </p:attrNameLst>
                                      </p:cBhvr>
                                      <p:to>
                                        <p:strVal val="visible"/>
                                      </p:to>
                                    </p:set>
                                    <p:animEffect filter="fade" transition="in">
                                      <p:cBhvr>
                                        <p:cTn dur="500"/>
                                        <p:tgtEl>
                                          <p:spTgt spid="1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0"/>
                                        </p:tgtEl>
                                        <p:attrNameLst>
                                          <p:attrName>style.visibility</p:attrName>
                                        </p:attrNameLst>
                                      </p:cBhvr>
                                      <p:to>
                                        <p:strVal val="visible"/>
                                      </p:to>
                                    </p:set>
                                    <p:animEffect filter="fade" transition="in">
                                      <p:cBhvr>
                                        <p:cTn dur="500"/>
                                        <p:tgtEl>
                                          <p:spTgt spid="1510"/>
                                        </p:tgtEl>
                                      </p:cBhvr>
                                    </p:animEffect>
                                  </p:childTnLst>
                                </p:cTn>
                              </p:par>
                              <p:par>
                                <p:cTn fill="hold" nodeType="withEffect" presetClass="entr" presetID="10" presetSubtype="0">
                                  <p:stCondLst>
                                    <p:cond delay="0"/>
                                  </p:stCondLst>
                                  <p:childTnLst>
                                    <p:set>
                                      <p:cBhvr>
                                        <p:cTn dur="1" fill="hold">
                                          <p:stCondLst>
                                            <p:cond delay="0"/>
                                          </p:stCondLst>
                                        </p:cTn>
                                        <p:tgtEl>
                                          <p:spTgt spid="1504"/>
                                        </p:tgtEl>
                                        <p:attrNameLst>
                                          <p:attrName>style.visibility</p:attrName>
                                        </p:attrNameLst>
                                      </p:cBhvr>
                                      <p:to>
                                        <p:strVal val="visible"/>
                                      </p:to>
                                    </p:set>
                                    <p:animEffect filter="fade" transition="in">
                                      <p:cBhvr>
                                        <p:cTn dur="500"/>
                                        <p:tgtEl>
                                          <p:spTgt spid="1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1"/>
                                        </p:tgtEl>
                                        <p:attrNameLst>
                                          <p:attrName>style.visibility</p:attrName>
                                        </p:attrNameLst>
                                      </p:cBhvr>
                                      <p:to>
                                        <p:strVal val="visible"/>
                                      </p:to>
                                    </p:set>
                                    <p:animEffect filter="fade" transition="in">
                                      <p:cBhvr>
                                        <p:cTn dur="2000"/>
                                        <p:tgtEl>
                                          <p:spTgt spid="1511"/>
                                        </p:tgtEl>
                                      </p:cBhvr>
                                    </p:animEffect>
                                  </p:childTnLst>
                                </p:cTn>
                              </p:par>
                              <p:par>
                                <p:cTn fill="hold" nodeType="withEffect" presetClass="entr" presetID="10" presetSubtype="0">
                                  <p:stCondLst>
                                    <p:cond delay="0"/>
                                  </p:stCondLst>
                                  <p:childTnLst>
                                    <p:set>
                                      <p:cBhvr>
                                        <p:cTn dur="1" fill="hold">
                                          <p:stCondLst>
                                            <p:cond delay="0"/>
                                          </p:stCondLst>
                                        </p:cTn>
                                        <p:tgtEl>
                                          <p:spTgt spid="1505"/>
                                        </p:tgtEl>
                                        <p:attrNameLst>
                                          <p:attrName>style.visibility</p:attrName>
                                        </p:attrNameLst>
                                      </p:cBhvr>
                                      <p:to>
                                        <p:strVal val="visible"/>
                                      </p:to>
                                    </p:set>
                                    <p:animEffect filter="fade" transition="in">
                                      <p:cBhvr>
                                        <p:cTn dur="2000"/>
                                        <p:tgtEl>
                                          <p:spTgt spid="1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2"/>
                                        </p:tgtEl>
                                        <p:attrNameLst>
                                          <p:attrName>style.visibility</p:attrName>
                                        </p:attrNameLst>
                                      </p:cBhvr>
                                      <p:to>
                                        <p:strVal val="visible"/>
                                      </p:to>
                                    </p:set>
                                    <p:animEffect filter="fade" transition="in">
                                      <p:cBhvr>
                                        <p:cTn dur="1000"/>
                                        <p:tgtEl>
                                          <p:spTgt spid="1512"/>
                                        </p:tgtEl>
                                      </p:cBhvr>
                                    </p:animEffect>
                                  </p:childTnLst>
                                </p:cTn>
                              </p:par>
                              <p:par>
                                <p:cTn fill="hold" nodeType="withEffect" presetClass="entr" presetID="10" presetSubtype="0">
                                  <p:stCondLst>
                                    <p:cond delay="0"/>
                                  </p:stCondLst>
                                  <p:childTnLst>
                                    <p:set>
                                      <p:cBhvr>
                                        <p:cTn dur="1" fill="hold">
                                          <p:stCondLst>
                                            <p:cond delay="0"/>
                                          </p:stCondLst>
                                        </p:cTn>
                                        <p:tgtEl>
                                          <p:spTgt spid="1445"/>
                                        </p:tgtEl>
                                        <p:attrNameLst>
                                          <p:attrName>style.visibility</p:attrName>
                                        </p:attrNameLst>
                                      </p:cBhvr>
                                      <p:to>
                                        <p:strVal val="visible"/>
                                      </p:to>
                                    </p:set>
                                    <p:animEffect filter="fade" transition="in">
                                      <p:cBhvr>
                                        <p:cTn dur="1000"/>
                                        <p:tgtEl>
                                          <p:spTgt spid="1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3"/>
                                        </p:tgtEl>
                                        <p:attrNameLst>
                                          <p:attrName>style.visibility</p:attrName>
                                        </p:attrNameLst>
                                      </p:cBhvr>
                                      <p:to>
                                        <p:strVal val="visible"/>
                                      </p:to>
                                    </p:set>
                                    <p:anim calcmode="lin" valueType="num">
                                      <p:cBhvr additive="base">
                                        <p:cTn dur="500"/>
                                        <p:tgtEl>
                                          <p:spTgt spid="15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06"/>
                                        </p:tgtEl>
                                        <p:attrNameLst>
                                          <p:attrName>style.visibility</p:attrName>
                                        </p:attrNameLst>
                                      </p:cBhvr>
                                      <p:to>
                                        <p:strVal val="visible"/>
                                      </p:to>
                                    </p:set>
                                    <p:anim calcmode="lin" valueType="num">
                                      <p:cBhvr additive="base">
                                        <p:cTn dur="500"/>
                                        <p:tgtEl>
                                          <p:spTgt spid="15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4"/>
                                        </p:tgtEl>
                                        <p:attrNameLst>
                                          <p:attrName>style.visibility</p:attrName>
                                        </p:attrNameLst>
                                      </p:cBhvr>
                                      <p:to>
                                        <p:strVal val="visible"/>
                                      </p:to>
                                    </p:set>
                                    <p:animEffect filter="fade" transition="in">
                                      <p:cBhvr>
                                        <p:cTn dur="2000"/>
                                        <p:tgtEl>
                                          <p:spTgt spid="1514"/>
                                        </p:tgtEl>
                                      </p:cBhvr>
                                    </p:animEffect>
                                  </p:childTnLst>
                                </p:cTn>
                              </p:par>
                              <p:par>
                                <p:cTn fill="hold" nodeType="withEffect" presetClass="entr" presetID="10" presetSubtype="0">
                                  <p:stCondLst>
                                    <p:cond delay="0"/>
                                  </p:stCondLst>
                                  <p:childTnLst>
                                    <p:set>
                                      <p:cBhvr>
                                        <p:cTn dur="1" fill="hold">
                                          <p:stCondLst>
                                            <p:cond delay="0"/>
                                          </p:stCondLst>
                                        </p:cTn>
                                        <p:tgtEl>
                                          <p:spTgt spid="1507"/>
                                        </p:tgtEl>
                                        <p:attrNameLst>
                                          <p:attrName>style.visibility</p:attrName>
                                        </p:attrNameLst>
                                      </p:cBhvr>
                                      <p:to>
                                        <p:strVal val="visible"/>
                                      </p:to>
                                    </p:set>
                                    <p:animEffect filter="fade" transition="in">
                                      <p:cBhvr>
                                        <p:cTn dur="2000"/>
                                        <p:tgtEl>
                                          <p:spTgt spid="15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ctivities for International Peace Day for Pre-K by Slidesgo">
  <a:themeElements>
    <a:clrScheme name="Simple Light">
      <a:dk1>
        <a:srgbClr val="052D47"/>
      </a:dk1>
      <a:lt1>
        <a:srgbClr val="E8614E"/>
      </a:lt1>
      <a:dk2>
        <a:srgbClr val="DC8DBA"/>
      </a:dk2>
      <a:lt2>
        <a:srgbClr val="4EBA93"/>
      </a:lt2>
      <a:accent1>
        <a:srgbClr val="F4E8D8"/>
      </a:accent1>
      <a:accent2>
        <a:srgbClr val="0083C9"/>
      </a:accent2>
      <a:accent3>
        <a:srgbClr val="7AB3D6"/>
      </a:accent3>
      <a:accent4>
        <a:srgbClr val="ABD2E1"/>
      </a:accent4>
      <a:accent5>
        <a:srgbClr val="FFFFFF"/>
      </a:accent5>
      <a:accent6>
        <a:srgbClr val="F9D888"/>
      </a:accent6>
      <a:hlink>
        <a:srgbClr val="052D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