
<file path=[Content_Types].xml><?xml version="1.0" encoding="utf-8"?>
<Types xmlns="http://schemas.openxmlformats.org/package/2006/content-types">
  <Default Extension="png" ContentType="image/png"/>
  <Default Extension="mp3" ContentType="audio/mpeg"/>
  <Default Extension="jfif" ContentType="image/jpe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notesSlides/notesSlide12.xml" ContentType="application/vnd.openxmlformats-officedocument.presentationml.notesSlide+xml"/>
  <Override PartName="/ppt/tags/tag22.xml" ContentType="application/vnd.openxmlformats-officedocument.presentationml.tags+xml"/>
  <Override PartName="/ppt/notesSlides/notesSlide13.xml" ContentType="application/vnd.openxmlformats-officedocument.presentationml.notesSlide+xml"/>
  <Override PartName="/ppt/tags/tag23.xml" ContentType="application/vnd.openxmlformats-officedocument.presentationml.tags+xml"/>
  <Override PartName="/ppt/notesSlides/notesSlide14.xml" ContentType="application/vnd.openxmlformats-officedocument.presentationml.notesSlide+xml"/>
  <Override PartName="/ppt/tags/tag24.xml" ContentType="application/vnd.openxmlformats-officedocument.presentationml.tags+xml"/>
  <Override PartName="/ppt/notesSlides/notesSlide15.xml" ContentType="application/vnd.openxmlformats-officedocument.presentationml.notesSlide+xml"/>
  <Override PartName="/ppt/tags/tag25.xml" ContentType="application/vnd.openxmlformats-officedocument.presentationml.tags+xml"/>
  <Override PartName="/ppt/notesSlides/notesSlide16.xml" ContentType="application/vnd.openxmlformats-officedocument.presentationml.notesSlide+xml"/>
  <Override PartName="/ppt/tags/tag26.xml" ContentType="application/vnd.openxmlformats-officedocument.presentationml.tags+xml"/>
  <Override PartName="/ppt/notesSlides/notesSlide17.xml" ContentType="application/vnd.openxmlformats-officedocument.presentationml.notesSlide+xml"/>
  <Override PartName="/ppt/tags/tag27.xml" ContentType="application/vnd.openxmlformats-officedocument.presentationml.tags+xml"/>
  <Override PartName="/ppt/notesSlides/notesSlide18.xml" ContentType="application/vnd.openxmlformats-officedocument.presentationml.notesSlide+xml"/>
  <Override PartName="/ppt/tags/tag28.xml" ContentType="application/vnd.openxmlformats-officedocument.presentationml.tags+xml"/>
  <Override PartName="/ppt/notesSlides/notesSlide19.xml" ContentType="application/vnd.openxmlformats-officedocument.presentationml.notesSlide+xml"/>
  <Override PartName="/ppt/tags/tag29.xml" ContentType="application/vnd.openxmlformats-officedocument.presentationml.tags+xml"/>
  <Override PartName="/ppt/notesSlides/notesSlide20.xml" ContentType="application/vnd.openxmlformats-officedocument.presentationml.notesSlide+xml"/>
  <Override PartName="/ppt/tags/tag30.xml" ContentType="application/vnd.openxmlformats-officedocument.presentationml.tags+xml"/>
  <Override PartName="/ppt/notesSlides/notesSlide21.xml" ContentType="application/vnd.openxmlformats-officedocument.presentationml.notesSlide+xml"/>
  <Override PartName="/ppt/tags/tag31.xml" ContentType="application/vnd.openxmlformats-officedocument.presentationml.tags+xml"/>
  <Override PartName="/ppt/notesSlides/notesSlide22.xml" ContentType="application/vnd.openxmlformats-officedocument.presentationml.notesSlide+xml"/>
  <Override PartName="/ppt/tags/tag32.xml" ContentType="application/vnd.openxmlformats-officedocument.presentationml.tags+xml"/>
  <Override PartName="/ppt/notesSlides/notesSlide23.xml" ContentType="application/vnd.openxmlformats-officedocument.presentationml.notesSlide+xml"/>
  <Override PartName="/ppt/tags/tag33.xml" ContentType="application/vnd.openxmlformats-officedocument.presentationml.tags+xml"/>
  <Override PartName="/ppt/notesSlides/notesSlide24.xml" ContentType="application/vnd.openxmlformats-officedocument.presentationml.notesSlide+xml"/>
  <Override PartName="/ppt/tags/tag34.xml" ContentType="application/vnd.openxmlformats-officedocument.presentationml.tags+xml"/>
  <Override PartName="/ppt/notesSlides/notesSlide25.xml" ContentType="application/vnd.openxmlformats-officedocument.presentationml.notesSlide+xml"/>
  <Override PartName="/ppt/tags/tag35.xml" ContentType="application/vnd.openxmlformats-officedocument.presentationml.tags+xml"/>
  <Override PartName="/ppt/notesSlides/notesSlide26.xml" ContentType="application/vnd.openxmlformats-officedocument.presentationml.notesSlide+xml"/>
  <Override PartName="/ppt/tags/tag36.xml" ContentType="application/vnd.openxmlformats-officedocument.presentationml.tags+xml"/>
  <Override PartName="/ppt/notesSlides/notesSlide27.xml" ContentType="application/vnd.openxmlformats-officedocument.presentationml.notesSlide+xml"/>
  <Override PartName="/ppt/tags/tag37.xml" ContentType="application/vnd.openxmlformats-officedocument.presentationml.tags+xml"/>
  <Override PartName="/ppt/notesSlides/notesSlide28.xml" ContentType="application/vnd.openxmlformats-officedocument.presentationml.notesSlide+xml"/>
  <Override PartName="/ppt/tags/tag38.xml" ContentType="application/vnd.openxmlformats-officedocument.presentationml.tags+xml"/>
  <Override PartName="/ppt/notesSlides/notesSlide29.xml" ContentType="application/vnd.openxmlformats-officedocument.presentationml.notesSlide+xml"/>
  <Override PartName="/ppt/tags/tag39.xml" ContentType="application/vnd.openxmlformats-officedocument.presentationml.tags+xml"/>
  <Override PartName="/ppt/notesSlides/notesSlide30.xml" ContentType="application/vnd.openxmlformats-officedocument.presentationml.notesSlide+xml"/>
  <Override PartName="/ppt/tags/tag40.xml" ContentType="application/vnd.openxmlformats-officedocument.presentationml.tags+xml"/>
  <Override PartName="/ppt/notesSlides/notesSlide31.xml" ContentType="application/vnd.openxmlformats-officedocument.presentationml.notesSlide+xml"/>
  <Override PartName="/ppt/tags/tag41.xml" ContentType="application/vnd.openxmlformats-officedocument.presentationml.tags+xml"/>
  <Override PartName="/ppt/notesSlides/notesSlide32.xml" ContentType="application/vnd.openxmlformats-officedocument.presentationml.notesSlide+xml"/>
  <Override PartName="/ppt/tags/tag42.xml" ContentType="application/vnd.openxmlformats-officedocument.presentationml.tags+xml"/>
  <Override PartName="/ppt/notesSlides/notesSlide33.xml" ContentType="application/vnd.openxmlformats-officedocument.presentationml.notesSlide+xml"/>
  <Override PartName="/ppt/tags/tag43.xml" ContentType="application/vnd.openxmlformats-officedocument.presentationml.tags+xml"/>
  <Override PartName="/ppt/notesSlides/notesSlide34.xml" ContentType="application/vnd.openxmlformats-officedocument.presentationml.notesSlide+xml"/>
  <Override PartName="/ppt/tags/tag44.xml" ContentType="application/vnd.openxmlformats-officedocument.presentationml.tags+xml"/>
  <Override PartName="/ppt/notesSlides/notesSlide35.xml" ContentType="application/vnd.openxmlformats-officedocument.presentationml.notesSlide+xml"/>
  <Override PartName="/ppt/tags/tag45.xml" ContentType="application/vnd.openxmlformats-officedocument.presentationml.tags+xml"/>
  <Override PartName="/ppt/notesSlides/notesSlide36.xml" ContentType="application/vnd.openxmlformats-officedocument.presentationml.notesSlide+xml"/>
  <Override PartName="/ppt/tags/tag46.xml" ContentType="application/vnd.openxmlformats-officedocument.presentationml.tags+xml"/>
  <Override PartName="/ppt/notesSlides/notesSlide37.xml" ContentType="application/vnd.openxmlformats-officedocument.presentationml.notesSlide+xml"/>
  <Override PartName="/ppt/tags/tag47.xml" ContentType="application/vnd.openxmlformats-officedocument.presentationml.tags+xml"/>
  <Override PartName="/ppt/notesSlides/notesSlide38.xml" ContentType="application/vnd.openxmlformats-officedocument.presentationml.notesSlide+xml"/>
  <Override PartName="/ppt/tags/tag48.xml" ContentType="application/vnd.openxmlformats-officedocument.presentationml.tags+xml"/>
  <Override PartName="/ppt/notesSlides/notesSlide39.xml" ContentType="application/vnd.openxmlformats-officedocument.presentationml.notesSlide+xml"/>
  <Override PartName="/ppt/tags/tag49.xml" ContentType="application/vnd.openxmlformats-officedocument.presentationml.tags+xml"/>
  <Override PartName="/ppt/notesSlides/notesSlide40.xml" ContentType="application/vnd.openxmlformats-officedocument.presentationml.notesSlide+xml"/>
  <Override PartName="/ppt/tags/tag50.xml" ContentType="application/vnd.openxmlformats-officedocument.presentationml.tags+xml"/>
  <Override PartName="/ppt/notesSlides/notesSlide41.xml" ContentType="application/vnd.openxmlformats-officedocument.presentationml.notesSlide+xml"/>
  <Override PartName="/ppt/tags/tag51.xml" ContentType="application/vnd.openxmlformats-officedocument.presentationml.tags+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756" r:id="rId2"/>
    <p:sldMasterId id="2147483744" r:id="rId3"/>
    <p:sldMasterId id="2147483696" r:id="rId4"/>
    <p:sldMasterId id="2147483732" r:id="rId5"/>
    <p:sldMasterId id="2147483708" r:id="rId6"/>
    <p:sldMasterId id="2147483684" r:id="rId7"/>
    <p:sldMasterId id="2147483720" r:id="rId8"/>
    <p:sldMasterId id="2147483768" r:id="rId9"/>
    <p:sldMasterId id="2147483672" r:id="rId10"/>
    <p:sldMasterId id="2147483660" r:id="rId11"/>
    <p:sldMasterId id="2147483780" r:id="rId12"/>
    <p:sldMasterId id="2147483793" r:id="rId13"/>
    <p:sldMasterId id="2147483801" r:id="rId14"/>
  </p:sldMasterIdLst>
  <p:notesMasterIdLst>
    <p:notesMasterId r:id="rId57"/>
  </p:notesMasterIdLst>
  <p:sldIdLst>
    <p:sldId id="323" r:id="rId15"/>
    <p:sldId id="324" r:id="rId16"/>
    <p:sldId id="485" r:id="rId17"/>
    <p:sldId id="434" r:id="rId18"/>
    <p:sldId id="326" r:id="rId19"/>
    <p:sldId id="327" r:id="rId20"/>
    <p:sldId id="419" r:id="rId21"/>
    <p:sldId id="481" r:id="rId22"/>
    <p:sldId id="469" r:id="rId23"/>
    <p:sldId id="475" r:id="rId24"/>
    <p:sldId id="465" r:id="rId25"/>
    <p:sldId id="466" r:id="rId26"/>
    <p:sldId id="467" r:id="rId27"/>
    <p:sldId id="263" r:id="rId28"/>
    <p:sldId id="471" r:id="rId29"/>
    <p:sldId id="265" r:id="rId30"/>
    <p:sldId id="295" r:id="rId31"/>
    <p:sldId id="296" r:id="rId32"/>
    <p:sldId id="297" r:id="rId33"/>
    <p:sldId id="476" r:id="rId34"/>
    <p:sldId id="299" r:id="rId35"/>
    <p:sldId id="472" r:id="rId36"/>
    <p:sldId id="301" r:id="rId37"/>
    <p:sldId id="302" r:id="rId38"/>
    <p:sldId id="267" r:id="rId39"/>
    <p:sldId id="474" r:id="rId40"/>
    <p:sldId id="473" r:id="rId41"/>
    <p:sldId id="483" r:id="rId42"/>
    <p:sldId id="256" r:id="rId43"/>
    <p:sldId id="482" r:id="rId44"/>
    <p:sldId id="259" r:id="rId45"/>
    <p:sldId id="258" r:id="rId46"/>
    <p:sldId id="260" r:id="rId47"/>
    <p:sldId id="440" r:id="rId48"/>
    <p:sldId id="441" r:id="rId49"/>
    <p:sldId id="443" r:id="rId50"/>
    <p:sldId id="442" r:id="rId51"/>
    <p:sldId id="444" r:id="rId52"/>
    <p:sldId id="261" r:id="rId53"/>
    <p:sldId id="453" r:id="rId54"/>
    <p:sldId id="479" r:id="rId55"/>
    <p:sldId id="262" r:id="rId56"/>
  </p:sldIdLst>
  <p:sldSz cx="12192000" cy="6858000"/>
  <p:notesSz cx="6858000" cy="9144000"/>
  <p:embeddedFontLst>
    <p:embeddedFont>
      <p:font typeface="Calibri" panose="020F0502020204030204" pitchFamily="34" charset="0"/>
      <p:regular r:id="rId58"/>
      <p:bold r:id="rId59"/>
      <p:italic r:id="rId60"/>
      <p:boldItalic r:id="rId61"/>
    </p:embeddedFont>
    <p:embeddedFont>
      <p:font typeface="Calibri Light" panose="020F0302020204030204" pitchFamily="34" charset="0"/>
      <p:regular r:id="rId62"/>
      <p:italic r:id="rId63"/>
    </p:embeddedFont>
    <p:embeddedFont>
      <p:font typeface="Cousine" panose="020B0604020202020204" charset="0"/>
      <p:regular r:id="rId64"/>
      <p:bold r:id="rId65"/>
      <p:italic r:id="rId66"/>
      <p:boldItalic r:id="rId67"/>
    </p:embeddedFont>
    <p:embeddedFont>
      <p:font typeface="Ravie" panose="04040805050809020602" pitchFamily="82" charset="0"/>
      <p:regular r:id="rId68"/>
    </p:embeddedFont>
  </p:embeddedFontLst>
  <p:custDataLst>
    <p:tags r:id="rId69"/>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4DC9FF"/>
    <a:srgbClr val="ACB9FF"/>
    <a:srgbClr val="E4FFB5"/>
    <a:srgbClr val="FFF3F3"/>
    <a:srgbClr val="FF33CC"/>
    <a:srgbClr val="28DC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54" autoAdjust="0"/>
    <p:restoredTop sz="94660"/>
  </p:normalViewPr>
  <p:slideViewPr>
    <p:cSldViewPr snapToGrid="0">
      <p:cViewPr varScale="1">
        <p:scale>
          <a:sx n="60" d="100"/>
          <a:sy n="60" d="100"/>
        </p:scale>
        <p:origin x="652"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font" Target="fonts/font6.fntdata"/><Relationship Id="rId68"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font" Target="fonts/font1.fntdata"/><Relationship Id="rId66" Type="http://schemas.openxmlformats.org/officeDocument/2006/relationships/font" Target="fonts/font9.fntdata"/><Relationship Id="rId5" Type="http://schemas.openxmlformats.org/officeDocument/2006/relationships/slideMaster" Target="slideMasters/slideMaster5.xml"/><Relationship Id="rId61" Type="http://schemas.openxmlformats.org/officeDocument/2006/relationships/font" Target="fonts/font4.fntdata"/><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font" Target="fonts/font7.fntdata"/><Relationship Id="rId69" Type="http://schemas.openxmlformats.org/officeDocument/2006/relationships/tags" Target="tags/tag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font" Target="fonts/font5.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 Type="http://schemas.openxmlformats.org/officeDocument/2006/relationships/slideMaster" Target="slideMasters/slideMaster7.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BB3B92-5484-461E-89D5-50DB34F7A770}" type="datetimeFigureOut">
              <a:rPr lang="vi-VN" smtClean="0"/>
              <a:pPr/>
              <a:t>26/05/2025</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0586A8-FAC1-4B77-9CC9-E1C8A40D9305}" type="slidenum">
              <a:rPr lang="vi-VN" smtClean="0"/>
              <a:pPr/>
              <a:t>‹#›</a:t>
            </a:fld>
            <a:endParaRPr lang="vi-VN"/>
          </a:p>
        </p:txBody>
      </p:sp>
    </p:spTree>
    <p:extLst>
      <p:ext uri="{BB962C8B-B14F-4D97-AF65-F5344CB8AC3E}">
        <p14:creationId xmlns:p14="http://schemas.microsoft.com/office/powerpoint/2010/main" val="605929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2EA7256-DDCC-486E-B97E-1E01F993D762}" type="slidenum">
              <a:rPr lang="en-US" altLang="en-US" smtClean="0"/>
              <a:pPr>
                <a:defRPr/>
              </a:pPr>
              <a:t>1</a:t>
            </a:fld>
            <a:endParaRPr lang="en-US" altLang="en-US"/>
          </a:p>
        </p:txBody>
      </p:sp>
    </p:spTree>
    <p:extLst>
      <p:ext uri="{BB962C8B-B14F-4D97-AF65-F5344CB8AC3E}">
        <p14:creationId xmlns:p14="http://schemas.microsoft.com/office/powerpoint/2010/main" val="2781801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73936322-22B5-79F6-FBEA-455C57BBD825}"/>
            </a:ext>
          </a:extLst>
        </p:cNvPr>
        <p:cNvGrpSpPr/>
        <p:nvPr/>
      </p:nvGrpSpPr>
      <p:grpSpPr>
        <a:xfrm>
          <a:off x="0" y="0"/>
          <a:ext cx="0" cy="0"/>
          <a:chOff x="0" y="0"/>
          <a:chExt cx="0" cy="0"/>
        </a:xfrm>
      </p:grpSpPr>
      <p:sp>
        <p:nvSpPr>
          <p:cNvPr id="93" name="Google Shape;93;g35f391192_029:notes">
            <a:extLst>
              <a:ext uri="{FF2B5EF4-FFF2-40B4-BE49-F238E27FC236}">
                <a16:creationId xmlns:a16="http://schemas.microsoft.com/office/drawing/2014/main" id="{F7D30787-5445-DA5F-7B3C-D149BDC15A2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35f391192_029:notes">
            <a:extLst>
              <a:ext uri="{FF2B5EF4-FFF2-40B4-BE49-F238E27FC236}">
                <a16:creationId xmlns:a16="http://schemas.microsoft.com/office/drawing/2014/main" id="{FE491F1E-F3FF-C30F-A8F7-1572E3B6EB0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5459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70586A8-FAC1-4B77-9CC9-E1C8A40D9305}" type="slidenum">
              <a:rPr lang="vi-VN" smtClean="0"/>
              <a:pPr/>
              <a:t>15</a:t>
            </a:fld>
            <a:endParaRPr lang="vi-VN"/>
          </a:p>
        </p:txBody>
      </p:sp>
    </p:spTree>
    <p:extLst>
      <p:ext uri="{BB962C8B-B14F-4D97-AF65-F5344CB8AC3E}">
        <p14:creationId xmlns:p14="http://schemas.microsoft.com/office/powerpoint/2010/main" val="90726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7270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F99B796-A8FC-477C-BE53-3BA8A715749A}" type="slidenum">
              <a:rPr lang="en-US" altLang="en-US" smtClean="0">
                <a:solidFill>
                  <a:srgbClr val="000000"/>
                </a:solidFill>
              </a:rPr>
              <a:pPr/>
              <a:t>2</a:t>
            </a:fld>
            <a:endParaRPr lang="en-US" altLang="en-US">
              <a:solidFill>
                <a:srgbClr val="000000"/>
              </a:solidFill>
            </a:endParaRPr>
          </a:p>
        </p:txBody>
      </p:sp>
    </p:spTree>
    <p:extLst>
      <p:ext uri="{BB962C8B-B14F-4D97-AF65-F5344CB8AC3E}">
        <p14:creationId xmlns:p14="http://schemas.microsoft.com/office/powerpoint/2010/main" val="2894105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a:extLst>
            <a:ext uri="{FF2B5EF4-FFF2-40B4-BE49-F238E27FC236}">
              <a16:creationId xmlns:a16="http://schemas.microsoft.com/office/drawing/2014/main" id="{9196CC36-FCD5-9121-755E-2DCF46B53514}"/>
            </a:ext>
          </a:extLst>
        </p:cNvPr>
        <p:cNvGrpSpPr/>
        <p:nvPr/>
      </p:nvGrpSpPr>
      <p:grpSpPr>
        <a:xfrm>
          <a:off x="0" y="0"/>
          <a:ext cx="0" cy="0"/>
          <a:chOff x="0" y="0"/>
          <a:chExt cx="0" cy="0"/>
        </a:xfrm>
      </p:grpSpPr>
      <p:sp>
        <p:nvSpPr>
          <p:cNvPr id="148" name="Google Shape;148;g35f391192_057:notes">
            <a:extLst>
              <a:ext uri="{FF2B5EF4-FFF2-40B4-BE49-F238E27FC236}">
                <a16:creationId xmlns:a16="http://schemas.microsoft.com/office/drawing/2014/main" id="{077A0475-FAB5-0B69-CD25-AE25023913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35f391192_057:notes">
            <a:extLst>
              <a:ext uri="{FF2B5EF4-FFF2-40B4-BE49-F238E27FC236}">
                <a16:creationId xmlns:a16="http://schemas.microsoft.com/office/drawing/2014/main" id="{FDAB2625-A09F-D2BA-EA3D-D91B7121673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6745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70586A8-FAC1-4B77-9CC9-E1C8A40D9305}" type="slidenum">
              <a:rPr lang="vi-VN" smtClean="0"/>
              <a:pPr/>
              <a:t>22</a:t>
            </a:fld>
            <a:endParaRPr lang="vi-VN"/>
          </a:p>
        </p:txBody>
      </p:sp>
    </p:spTree>
    <p:extLst>
      <p:ext uri="{BB962C8B-B14F-4D97-AF65-F5344CB8AC3E}">
        <p14:creationId xmlns:p14="http://schemas.microsoft.com/office/powerpoint/2010/main" val="2754810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51686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3895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70586A8-FAC1-4B77-9CC9-E1C8A40D9305}" type="slidenum">
              <a:rPr lang="vi-VN" smtClean="0"/>
              <a:pPr/>
              <a:t>26</a:t>
            </a:fld>
            <a:endParaRPr lang="vi-VN"/>
          </a:p>
        </p:txBody>
      </p:sp>
    </p:spTree>
    <p:extLst>
      <p:ext uri="{BB962C8B-B14F-4D97-AF65-F5344CB8AC3E}">
        <p14:creationId xmlns:p14="http://schemas.microsoft.com/office/powerpoint/2010/main" val="42239629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70586A8-FAC1-4B77-9CC9-E1C8A40D9305}" type="slidenum">
              <a:rPr lang="vi-VN" smtClean="0"/>
              <a:pPr/>
              <a:t>27</a:t>
            </a:fld>
            <a:endParaRPr lang="vi-VN"/>
          </a:p>
        </p:txBody>
      </p:sp>
    </p:spTree>
    <p:extLst>
      <p:ext uri="{BB962C8B-B14F-4D97-AF65-F5344CB8AC3E}">
        <p14:creationId xmlns:p14="http://schemas.microsoft.com/office/powerpoint/2010/main" val="25408065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70586A8-FAC1-4B77-9CC9-E1C8A40D9305}" type="slidenum">
              <a:rPr lang="vi-VN" smtClean="0"/>
              <a:pPr/>
              <a:t>28</a:t>
            </a:fld>
            <a:endParaRPr lang="vi-VN"/>
          </a:p>
        </p:txBody>
      </p:sp>
    </p:spTree>
    <p:extLst>
      <p:ext uri="{BB962C8B-B14F-4D97-AF65-F5344CB8AC3E}">
        <p14:creationId xmlns:p14="http://schemas.microsoft.com/office/powerpoint/2010/main" val="15361769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70586A8-FAC1-4B77-9CC9-E1C8A40D9305}" type="slidenum">
              <a:rPr lang="vi-VN" smtClean="0"/>
              <a:pPr/>
              <a:t>29</a:t>
            </a:fld>
            <a:endParaRPr lang="vi-VN"/>
          </a:p>
        </p:txBody>
      </p:sp>
    </p:spTree>
    <p:extLst>
      <p:ext uri="{BB962C8B-B14F-4D97-AF65-F5344CB8AC3E}">
        <p14:creationId xmlns:p14="http://schemas.microsoft.com/office/powerpoint/2010/main" val="3804048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70586A8-FAC1-4B77-9CC9-E1C8A40D9305}" type="slidenum">
              <a:rPr lang="vi-VN" smtClean="0"/>
              <a:pPr/>
              <a:t>3</a:t>
            </a:fld>
            <a:endParaRPr lang="vi-VN"/>
          </a:p>
        </p:txBody>
      </p:sp>
    </p:spTree>
    <p:extLst>
      <p:ext uri="{BB962C8B-B14F-4D97-AF65-F5344CB8AC3E}">
        <p14:creationId xmlns:p14="http://schemas.microsoft.com/office/powerpoint/2010/main" val="18486795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70586A8-FAC1-4B77-9CC9-E1C8A40D9305}" type="slidenum">
              <a:rPr lang="vi-VN" smtClean="0"/>
              <a:pPr/>
              <a:t>30</a:t>
            </a:fld>
            <a:endParaRPr lang="vi-VN"/>
          </a:p>
        </p:txBody>
      </p:sp>
    </p:spTree>
    <p:extLst>
      <p:ext uri="{BB962C8B-B14F-4D97-AF65-F5344CB8AC3E}">
        <p14:creationId xmlns:p14="http://schemas.microsoft.com/office/powerpoint/2010/main" val="36003485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70586A8-FAC1-4B77-9CC9-E1C8A40D9305}" type="slidenum">
              <a:rPr lang="vi-VN" smtClean="0"/>
              <a:pPr/>
              <a:t>31</a:t>
            </a:fld>
            <a:endParaRPr lang="vi-VN"/>
          </a:p>
        </p:txBody>
      </p:sp>
    </p:spTree>
    <p:extLst>
      <p:ext uri="{BB962C8B-B14F-4D97-AF65-F5344CB8AC3E}">
        <p14:creationId xmlns:p14="http://schemas.microsoft.com/office/powerpoint/2010/main" val="15322462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70586A8-FAC1-4B77-9CC9-E1C8A40D9305}" type="slidenum">
              <a:rPr lang="vi-VN" smtClean="0"/>
              <a:pPr/>
              <a:t>32</a:t>
            </a:fld>
            <a:endParaRPr lang="vi-VN"/>
          </a:p>
        </p:txBody>
      </p:sp>
    </p:spTree>
    <p:extLst>
      <p:ext uri="{BB962C8B-B14F-4D97-AF65-F5344CB8AC3E}">
        <p14:creationId xmlns:p14="http://schemas.microsoft.com/office/powerpoint/2010/main" val="8015118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70586A8-FAC1-4B77-9CC9-E1C8A40D9305}" type="slidenum">
              <a:rPr lang="vi-VN" smtClean="0"/>
              <a:pPr/>
              <a:t>33</a:t>
            </a:fld>
            <a:endParaRPr lang="vi-VN"/>
          </a:p>
        </p:txBody>
      </p:sp>
    </p:spTree>
    <p:extLst>
      <p:ext uri="{BB962C8B-B14F-4D97-AF65-F5344CB8AC3E}">
        <p14:creationId xmlns:p14="http://schemas.microsoft.com/office/powerpoint/2010/main" val="13337598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70586A8-FAC1-4B77-9CC9-E1C8A40D9305}" type="slidenum">
              <a:rPr lang="vi-VN" smtClean="0"/>
              <a:pPr/>
              <a:t>34</a:t>
            </a:fld>
            <a:endParaRPr lang="vi-VN"/>
          </a:p>
        </p:txBody>
      </p:sp>
    </p:spTree>
    <p:extLst>
      <p:ext uri="{BB962C8B-B14F-4D97-AF65-F5344CB8AC3E}">
        <p14:creationId xmlns:p14="http://schemas.microsoft.com/office/powerpoint/2010/main" val="8858253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70586A8-FAC1-4B77-9CC9-E1C8A40D9305}" type="slidenum">
              <a:rPr lang="vi-VN" smtClean="0"/>
              <a:pPr/>
              <a:t>35</a:t>
            </a:fld>
            <a:endParaRPr lang="vi-VN"/>
          </a:p>
        </p:txBody>
      </p:sp>
    </p:spTree>
    <p:extLst>
      <p:ext uri="{BB962C8B-B14F-4D97-AF65-F5344CB8AC3E}">
        <p14:creationId xmlns:p14="http://schemas.microsoft.com/office/powerpoint/2010/main" val="10271167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70586A8-FAC1-4B77-9CC9-E1C8A40D9305}" type="slidenum">
              <a:rPr lang="vi-VN" smtClean="0"/>
              <a:pPr/>
              <a:t>36</a:t>
            </a:fld>
            <a:endParaRPr lang="vi-VN"/>
          </a:p>
        </p:txBody>
      </p:sp>
    </p:spTree>
    <p:extLst>
      <p:ext uri="{BB962C8B-B14F-4D97-AF65-F5344CB8AC3E}">
        <p14:creationId xmlns:p14="http://schemas.microsoft.com/office/powerpoint/2010/main" val="30107721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70586A8-FAC1-4B77-9CC9-E1C8A40D9305}" type="slidenum">
              <a:rPr lang="vi-VN" smtClean="0"/>
              <a:pPr/>
              <a:t>37</a:t>
            </a:fld>
            <a:endParaRPr lang="vi-VN"/>
          </a:p>
        </p:txBody>
      </p:sp>
    </p:spTree>
    <p:extLst>
      <p:ext uri="{BB962C8B-B14F-4D97-AF65-F5344CB8AC3E}">
        <p14:creationId xmlns:p14="http://schemas.microsoft.com/office/powerpoint/2010/main" val="23542409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70586A8-FAC1-4B77-9CC9-E1C8A40D9305}" type="slidenum">
              <a:rPr lang="vi-VN" smtClean="0"/>
              <a:pPr/>
              <a:t>38</a:t>
            </a:fld>
            <a:endParaRPr lang="vi-VN"/>
          </a:p>
        </p:txBody>
      </p:sp>
    </p:spTree>
    <p:extLst>
      <p:ext uri="{BB962C8B-B14F-4D97-AF65-F5344CB8AC3E}">
        <p14:creationId xmlns:p14="http://schemas.microsoft.com/office/powerpoint/2010/main" val="5015352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70586A8-FAC1-4B77-9CC9-E1C8A40D9305}" type="slidenum">
              <a:rPr lang="vi-VN" smtClean="0"/>
              <a:pPr/>
              <a:t>39</a:t>
            </a:fld>
            <a:endParaRPr lang="vi-VN"/>
          </a:p>
        </p:txBody>
      </p:sp>
    </p:spTree>
    <p:extLst>
      <p:ext uri="{BB962C8B-B14F-4D97-AF65-F5344CB8AC3E}">
        <p14:creationId xmlns:p14="http://schemas.microsoft.com/office/powerpoint/2010/main" val="2179592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70586A8-FAC1-4B77-9CC9-E1C8A40D9305}" type="slidenum">
              <a:rPr lang="vi-VN" smtClean="0"/>
              <a:pPr/>
              <a:t>4</a:t>
            </a:fld>
            <a:endParaRPr lang="vi-VN"/>
          </a:p>
        </p:txBody>
      </p:sp>
    </p:spTree>
    <p:extLst>
      <p:ext uri="{BB962C8B-B14F-4D97-AF65-F5344CB8AC3E}">
        <p14:creationId xmlns:p14="http://schemas.microsoft.com/office/powerpoint/2010/main" val="42936033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70586A8-FAC1-4B77-9CC9-E1C8A40D9305}" type="slidenum">
              <a:rPr lang="vi-VN" smtClean="0"/>
              <a:pPr/>
              <a:t>40</a:t>
            </a:fld>
            <a:endParaRPr lang="vi-VN"/>
          </a:p>
        </p:txBody>
      </p:sp>
    </p:spTree>
    <p:extLst>
      <p:ext uri="{BB962C8B-B14F-4D97-AF65-F5344CB8AC3E}">
        <p14:creationId xmlns:p14="http://schemas.microsoft.com/office/powerpoint/2010/main" val="1063850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70586A8-FAC1-4B77-9CC9-E1C8A40D9305}" type="slidenum">
              <a:rPr lang="vi-VN" smtClean="0"/>
              <a:pPr/>
              <a:t>41</a:t>
            </a:fld>
            <a:endParaRPr lang="vi-VN"/>
          </a:p>
        </p:txBody>
      </p:sp>
    </p:spTree>
    <p:extLst>
      <p:ext uri="{BB962C8B-B14F-4D97-AF65-F5344CB8AC3E}">
        <p14:creationId xmlns:p14="http://schemas.microsoft.com/office/powerpoint/2010/main" val="19415657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70586A8-FAC1-4B77-9CC9-E1C8A40D9305}" type="slidenum">
              <a:rPr lang="vi-VN" smtClean="0"/>
              <a:pPr/>
              <a:t>42</a:t>
            </a:fld>
            <a:endParaRPr lang="vi-VN"/>
          </a:p>
        </p:txBody>
      </p:sp>
    </p:spTree>
    <p:extLst>
      <p:ext uri="{BB962C8B-B14F-4D97-AF65-F5344CB8AC3E}">
        <p14:creationId xmlns:p14="http://schemas.microsoft.com/office/powerpoint/2010/main" val="1070006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8090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DCDD53B-5C8F-450F-A694-FED9E89A0FE4}" type="slidenum">
              <a:rPr lang="en-US" altLang="en-US" smtClean="0">
                <a:solidFill>
                  <a:srgbClr val="000000"/>
                </a:solidFill>
              </a:rPr>
              <a:pPr/>
              <a:t>5</a:t>
            </a:fld>
            <a:endParaRPr lang="en-US" altLang="en-US">
              <a:solidFill>
                <a:srgbClr val="000000"/>
              </a:solidFill>
            </a:endParaRPr>
          </a:p>
        </p:txBody>
      </p:sp>
    </p:spTree>
    <p:extLst>
      <p:ext uri="{BB962C8B-B14F-4D97-AF65-F5344CB8AC3E}">
        <p14:creationId xmlns:p14="http://schemas.microsoft.com/office/powerpoint/2010/main" val="2183389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829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3E9995E-CC27-48F4-851B-A5686CBB2DB5}" type="slidenum">
              <a:rPr lang="en-US" altLang="en-US" smtClean="0">
                <a:solidFill>
                  <a:srgbClr val="000000"/>
                </a:solidFill>
              </a:rPr>
              <a:pPr/>
              <a:t>6</a:t>
            </a:fld>
            <a:endParaRPr lang="en-US" altLang="en-US">
              <a:solidFill>
                <a:srgbClr val="000000"/>
              </a:solidFill>
            </a:endParaRPr>
          </a:p>
        </p:txBody>
      </p:sp>
    </p:spTree>
    <p:extLst>
      <p:ext uri="{BB962C8B-B14F-4D97-AF65-F5344CB8AC3E}">
        <p14:creationId xmlns:p14="http://schemas.microsoft.com/office/powerpoint/2010/main" val="1288887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70586A8-FAC1-4B77-9CC9-E1C8A40D9305}" type="slidenum">
              <a:rPr lang="vi-VN" smtClean="0"/>
              <a:pPr/>
              <a:t>7</a:t>
            </a:fld>
            <a:endParaRPr lang="vi-VN"/>
          </a:p>
        </p:txBody>
      </p:sp>
    </p:spTree>
    <p:extLst>
      <p:ext uri="{BB962C8B-B14F-4D97-AF65-F5344CB8AC3E}">
        <p14:creationId xmlns:p14="http://schemas.microsoft.com/office/powerpoint/2010/main" val="471848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70586A8-FAC1-4B77-9CC9-E1C8A40D9305}" type="slidenum">
              <a:rPr lang="vi-VN" smtClean="0"/>
              <a:pPr/>
              <a:t>8</a:t>
            </a:fld>
            <a:endParaRPr lang="vi-VN"/>
          </a:p>
        </p:txBody>
      </p:sp>
    </p:spTree>
    <p:extLst>
      <p:ext uri="{BB962C8B-B14F-4D97-AF65-F5344CB8AC3E}">
        <p14:creationId xmlns:p14="http://schemas.microsoft.com/office/powerpoint/2010/main" val="1079707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a:extLst>
            <a:ext uri="{FF2B5EF4-FFF2-40B4-BE49-F238E27FC236}">
              <a16:creationId xmlns:a16="http://schemas.microsoft.com/office/drawing/2014/main" id="{BB2808D5-217C-2AC0-42E3-7ABEB3E3D893}"/>
            </a:ext>
          </a:extLst>
        </p:cNvPr>
        <p:cNvGrpSpPr/>
        <p:nvPr/>
      </p:nvGrpSpPr>
      <p:grpSpPr>
        <a:xfrm>
          <a:off x="0" y="0"/>
          <a:ext cx="0" cy="0"/>
          <a:chOff x="0" y="0"/>
          <a:chExt cx="0" cy="0"/>
        </a:xfrm>
      </p:grpSpPr>
      <p:sp>
        <p:nvSpPr>
          <p:cNvPr id="67" name="Google Shape;67;g3606f1c2d_30:notes">
            <a:extLst>
              <a:ext uri="{FF2B5EF4-FFF2-40B4-BE49-F238E27FC236}">
                <a16:creationId xmlns:a16="http://schemas.microsoft.com/office/drawing/2014/main" id="{10B0AAFF-82F1-41C7-3D42-99E7FEA81E5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606f1c2d_30:notes">
            <a:extLst>
              <a:ext uri="{FF2B5EF4-FFF2-40B4-BE49-F238E27FC236}">
                <a16:creationId xmlns:a16="http://schemas.microsoft.com/office/drawing/2014/main" id="{1163DCF1-89DE-4122-6E03-059138F3E7C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0971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24647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AA6180A-5EBD-4128-8ACB-273A50B9446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924DCC1-3AB4-42A3-A0A6-F417405BD67F}"/>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BC16C75-4BB6-44E8-9590-EB43B6F0C990}"/>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71640ECA-3A15-48A8-994F-CFEBB9B7D51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D189A241-1079-4B83-BECA-DF24DE422692}"/>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22618523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45E106B-B959-49B1-B96E-CFEAD0B42FE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1D16C24C-5113-4273-BCFC-817FA156D5E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CC9EA255-DC54-489F-9CA5-58D3C8EA2301}"/>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5517E229-FBC4-4983-8837-530ED07496F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02A1670-8688-4868-9781-366397B9746E}"/>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39627880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AAA16B4-F3FD-489F-AA36-950D1301513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F8C51C49-6EF6-4222-B037-1E8043A8C500}"/>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80AB600-D54B-41EF-829D-9E895F085CBD}"/>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8E4A8094-AFAC-47E2-A1E2-316A2783EA0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AFCD51E6-3032-40E0-92AA-3F1C7099C172}"/>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869765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29E9AA-ACEB-4012-B0E5-53B596FE0D9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5D65F27C-1867-4483-B718-A8715E311DF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B8C790-F943-4926-BC82-33C75B877F2A}"/>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AEFD2871-8ABA-4A4C-B570-B4CBF70E7F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892F0CD-2D59-4DEB-93B5-946C2E6F9A93}"/>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20458162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B312C98-5572-4D48-B566-3DDC91E009A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37AD9FA6-657D-41E4-A448-DC7D89BD4B7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48AABCE2-23BC-484E-A38C-D69808461AC6}"/>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C3706BB8-3965-47D2-98E9-8819986255DE}"/>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26/05/2025</a:t>
            </a:fld>
            <a:endParaRPr lang="vi-VN"/>
          </a:p>
        </p:txBody>
      </p:sp>
      <p:sp>
        <p:nvSpPr>
          <p:cNvPr id="6" name="Chỗ dành sẵn cho Chân trang 5">
            <a:extLst>
              <a:ext uri="{FF2B5EF4-FFF2-40B4-BE49-F238E27FC236}">
                <a16:creationId xmlns:a16="http://schemas.microsoft.com/office/drawing/2014/main" id="{7EF68D51-7D4A-4470-8738-9F8384B15D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00C75017-C69F-46D5-A6D4-A0EA1597E7E2}"/>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15598360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2EE14AB-79B2-4763-9EB1-A6DB68BE87B7}"/>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F2EB3C1E-705C-4AB2-8A3A-D0895EB545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C3CB66FF-4F2A-4789-A857-26F34D7E1509}"/>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E2150FAE-4797-4ED6-984C-C3FDB470E8D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FEEED53-1845-4E91-A8BA-10FD109750EF}"/>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7CD9C856-5810-4362-9F2A-AA41FAAC810C}"/>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26/05/2025</a:t>
            </a:fld>
            <a:endParaRPr lang="vi-VN"/>
          </a:p>
        </p:txBody>
      </p:sp>
      <p:sp>
        <p:nvSpPr>
          <p:cNvPr id="8" name="Chỗ dành sẵn cho Chân trang 7">
            <a:extLst>
              <a:ext uri="{FF2B5EF4-FFF2-40B4-BE49-F238E27FC236}">
                <a16:creationId xmlns:a16="http://schemas.microsoft.com/office/drawing/2014/main" id="{4A2E5A96-EB5C-4245-8B1B-DF241B71B60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24C116F5-9A68-4467-9C8F-7EE895232ECF}"/>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6815199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CABF118-9BB8-4B2A-AF8E-E8789C04E10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6C5B2556-61C7-4C4F-A0F0-1E286DBA43BC}"/>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26/05/2025</a:t>
            </a:fld>
            <a:endParaRPr lang="vi-VN"/>
          </a:p>
        </p:txBody>
      </p:sp>
      <p:sp>
        <p:nvSpPr>
          <p:cNvPr id="4" name="Chỗ dành sẵn cho Chân trang 3">
            <a:extLst>
              <a:ext uri="{FF2B5EF4-FFF2-40B4-BE49-F238E27FC236}">
                <a16:creationId xmlns:a16="http://schemas.microsoft.com/office/drawing/2014/main" id="{AD742640-7790-4EC0-8211-EB4DA66BF3C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EA39C9A0-BB70-4912-8D60-959631AFF3EC}"/>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25148993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B1774615-5FE2-47A4-9DF0-3C4785E3E93D}"/>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26/05/2025</a:t>
            </a:fld>
            <a:endParaRPr lang="vi-VN"/>
          </a:p>
        </p:txBody>
      </p:sp>
      <p:sp>
        <p:nvSpPr>
          <p:cNvPr id="3" name="Chỗ dành sẵn cho Chân trang 2">
            <a:extLst>
              <a:ext uri="{FF2B5EF4-FFF2-40B4-BE49-F238E27FC236}">
                <a16:creationId xmlns:a16="http://schemas.microsoft.com/office/drawing/2014/main" id="{7AA5F533-A03A-4501-8098-AB981D6709D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ECE65624-4369-45A1-8BDB-A4BDE9B0428F}"/>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18943076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280307F-161D-4DE2-967D-307919D37F1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EE77E04E-08D0-4AE0-943E-2CD5526DA51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D20C72C8-ED04-4067-9A30-4257767A7D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95FEB59-FE37-4905-84EC-81071570027F}"/>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26/05/2025</a:t>
            </a:fld>
            <a:endParaRPr lang="vi-VN"/>
          </a:p>
        </p:txBody>
      </p:sp>
      <p:sp>
        <p:nvSpPr>
          <p:cNvPr id="6" name="Chỗ dành sẵn cho Chân trang 5">
            <a:extLst>
              <a:ext uri="{FF2B5EF4-FFF2-40B4-BE49-F238E27FC236}">
                <a16:creationId xmlns:a16="http://schemas.microsoft.com/office/drawing/2014/main" id="{F8FAC4C7-D6BC-4EC9-8877-59A5C171D78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86F53D4A-9908-44BB-BDCC-EF74C2503365}"/>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34827997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876C454-4E53-4FE0-B19D-F5B253E2D3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72D405DC-53B1-4859-A179-8F1352EA297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2C13411F-08D9-415D-A125-9E1B9DE21A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3EC49A1-3521-4CEE-A775-C542CD29EA45}"/>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26/05/2025</a:t>
            </a:fld>
            <a:endParaRPr lang="vi-VN"/>
          </a:p>
        </p:txBody>
      </p:sp>
      <p:sp>
        <p:nvSpPr>
          <p:cNvPr id="6" name="Chỗ dành sẵn cho Chân trang 5">
            <a:extLst>
              <a:ext uri="{FF2B5EF4-FFF2-40B4-BE49-F238E27FC236}">
                <a16:creationId xmlns:a16="http://schemas.microsoft.com/office/drawing/2014/main" id="{CAAC26D2-CEEF-4048-A776-5194A7999F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D33A49D5-9F84-42C2-871E-C3AB651C2EC1}"/>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35001772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C6F8826-69B2-4571-AD96-FC61CD41394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6F55560-47B1-41A0-962A-82B09EF4BB30}"/>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C090E37-37E3-4279-831E-46E330362448}"/>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F7F94064-C73B-4FB6-BD35-D4DEBC00FE4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438C8EAF-C8E6-4A90-AF91-C189BD235258}"/>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598530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3B57C78-8096-42E1-8917-15E3CE0E9744}"/>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2FD1F0A7-326A-4BAF-BFF7-90409419D8A0}"/>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26AA509D-0AD8-442A-842F-E147A0F7BCD5}"/>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8BCFE3B4-9C2A-41AA-A788-D5445896D75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0C59659B-A61B-4806-A588-F27BA50FA2CE}"/>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21390300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1A3932D-0B6F-49CC-AD13-A29A733D876A}"/>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9E80D9D1-FDF8-4F2E-8328-6F3ADBC22926}"/>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08F9649-6ADA-4CB8-B533-76350A5A36E3}"/>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5DC09FA4-0D80-4ABE-9CF6-7233DC12868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AC9BB3A-11BF-4D86-99B0-52C80A999FF9}"/>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117965057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833591D-AEE3-4DF2-93CB-E51D6ED4D4D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6CDDEDD3-ED8B-492E-A35B-B2266004974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666A8A55-D146-495F-81A4-6D75AD3BE861}"/>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A73BF327-9337-4556-9A1C-152701F3A2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998A658-20C0-47FA-B666-A820D94980C3}"/>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1401472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45F3855-0B74-471D-BB30-110F1E6F94C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D47984D9-FD82-46FE-A1F6-49E612312FD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09E2F4D-EEEE-4825-95EB-770F4587DA2A}"/>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2317A3E4-FB16-4D4E-861F-F2883927D8B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49926349-2BF4-4A65-96EE-E6C6F7F5647D}"/>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18337996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D016BF1-3375-48B0-A783-87D7808254F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2C73F60E-791B-411A-BC69-7633A20B0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AB3694B-A383-48AD-9BBE-293A566D6913}"/>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D0AD5814-5934-4916-889C-E23454F8CB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8D15BCC6-351D-436D-97AE-DEB23F9D4ED6}"/>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7719040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2CD58AF-9168-4F77-8F08-64E4DA91F0E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224F295E-6D69-4E19-904E-D056C8E8CF12}"/>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AEDEB0CC-6879-4E53-A09B-74E7EB84AAE1}"/>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0A28F3AB-EFA6-47F1-865A-2A3A9A31BABA}"/>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26/05/2025</a:t>
            </a:fld>
            <a:endParaRPr lang="vi-VN"/>
          </a:p>
        </p:txBody>
      </p:sp>
      <p:sp>
        <p:nvSpPr>
          <p:cNvPr id="6" name="Chỗ dành sẵn cho Chân trang 5">
            <a:extLst>
              <a:ext uri="{FF2B5EF4-FFF2-40B4-BE49-F238E27FC236}">
                <a16:creationId xmlns:a16="http://schemas.microsoft.com/office/drawing/2014/main" id="{5450814D-9D38-4869-8198-4188F540EE0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4F3D104E-825B-48A9-AC27-B0F7B93B8C0D}"/>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34625982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028996-0ED6-4ABD-9A9A-C3C31B925E5E}"/>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70C4F36D-F219-41CA-8797-4D87CDD13E5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3785732-4A1C-4D5D-9A51-1B5A12B07175}"/>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376E5716-0E09-4DA0-B2B9-700AABBD13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5EA0AA8-B625-43F6-BF5E-ADD9525CF333}"/>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1D2163BE-A65F-4FC7-8ED1-21E8B97190E9}"/>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26/05/2025</a:t>
            </a:fld>
            <a:endParaRPr lang="vi-VN"/>
          </a:p>
        </p:txBody>
      </p:sp>
      <p:sp>
        <p:nvSpPr>
          <p:cNvPr id="8" name="Chỗ dành sẵn cho Chân trang 7">
            <a:extLst>
              <a:ext uri="{FF2B5EF4-FFF2-40B4-BE49-F238E27FC236}">
                <a16:creationId xmlns:a16="http://schemas.microsoft.com/office/drawing/2014/main" id="{DBF755A3-CFB8-4885-B981-67B4BD6760F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40305CD7-DF5D-44CA-9BCF-C5B38FBCB74F}"/>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34348155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1655AAD-D417-43E9-9F76-B807BC650BC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BC710F18-554C-4CEE-A1A8-9348ACA77A1E}"/>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26/05/2025</a:t>
            </a:fld>
            <a:endParaRPr lang="vi-VN"/>
          </a:p>
        </p:txBody>
      </p:sp>
      <p:sp>
        <p:nvSpPr>
          <p:cNvPr id="4" name="Chỗ dành sẵn cho Chân trang 3">
            <a:extLst>
              <a:ext uri="{FF2B5EF4-FFF2-40B4-BE49-F238E27FC236}">
                <a16:creationId xmlns:a16="http://schemas.microsoft.com/office/drawing/2014/main" id="{06D78CEF-99FA-41D3-9BC6-22E72F7A181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3DAF6AE9-C859-4686-A45D-80EB37872491}"/>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22944749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752A8140-AEE1-4BFD-B653-93A14FAC0C73}"/>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26/05/2025</a:t>
            </a:fld>
            <a:endParaRPr lang="vi-VN"/>
          </a:p>
        </p:txBody>
      </p:sp>
      <p:sp>
        <p:nvSpPr>
          <p:cNvPr id="3" name="Chỗ dành sẵn cho Chân trang 2">
            <a:extLst>
              <a:ext uri="{FF2B5EF4-FFF2-40B4-BE49-F238E27FC236}">
                <a16:creationId xmlns:a16="http://schemas.microsoft.com/office/drawing/2014/main" id="{7C70686D-B1F0-4BAC-AFBB-EDF468E063C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089AE9D2-DB36-4B2E-A078-5A5AB8A87252}"/>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28081868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244A983-78CC-4876-B4A3-84736C8BA5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5CCFE3A3-DE30-480C-8D9A-EF6D691C9BB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5A4E9432-5EF3-4157-8EC3-3DBF7F66766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8545EBB-D300-4449-BF97-6C6157A9302A}"/>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26/05/2025</a:t>
            </a:fld>
            <a:endParaRPr lang="vi-VN"/>
          </a:p>
        </p:txBody>
      </p:sp>
      <p:sp>
        <p:nvSpPr>
          <p:cNvPr id="6" name="Chỗ dành sẵn cho Chân trang 5">
            <a:extLst>
              <a:ext uri="{FF2B5EF4-FFF2-40B4-BE49-F238E27FC236}">
                <a16:creationId xmlns:a16="http://schemas.microsoft.com/office/drawing/2014/main" id="{B8ACA2A6-5771-4D4E-81F6-C1267ABF9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072EB9A1-E86F-419F-971F-8AB19878F784}"/>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27728358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A3A6DE7-6A6D-47A7-A39E-9D2E945855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7EBF3ACF-D1C1-4C3B-A437-1DC0040D307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68CF92FE-5D91-4B6D-B3AA-6ACBEF2DDC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50222C1-B2A0-4201-BB17-B022C356A722}"/>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26/05/2025</a:t>
            </a:fld>
            <a:endParaRPr lang="vi-VN"/>
          </a:p>
        </p:txBody>
      </p:sp>
      <p:sp>
        <p:nvSpPr>
          <p:cNvPr id="6" name="Chỗ dành sẵn cho Chân trang 5">
            <a:extLst>
              <a:ext uri="{FF2B5EF4-FFF2-40B4-BE49-F238E27FC236}">
                <a16:creationId xmlns:a16="http://schemas.microsoft.com/office/drawing/2014/main" id="{6472F7ED-2223-40D2-8419-A113C74C425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B4CBCD2-9781-4F4A-AE63-034B00738CAF}"/>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1010625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C1A0598-4777-4D5F-A983-A60D638AEBA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BF8EE40D-BDA3-44F5-89B7-E797011BDA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8AE04AC-3995-4A48-A6B0-DDD75D1835C2}"/>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522D0340-9360-442C-BEAD-6B8A67A68D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5EF9002-0DF0-43CC-B4EB-52B8E2F89057}"/>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1400837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54FA523-78DF-4E5D-B030-0E4D44F6DB2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C728694-90F2-4196-809D-0B974591E74B}"/>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AB479ED-5461-4769-9D33-9E95F04482AC}"/>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2DB43E11-66EA-485A-8C87-2E156EFDC4B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C73AE72-E3C7-4F89-9A13-124BF78AC963}"/>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42187356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78385006-5781-4E45-947B-18BB50DC5EFC}"/>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43634084-4532-4733-A59E-FEB0713BC716}"/>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FB1896E-EE93-421A-9E55-14E5B9828F2D}"/>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2181990F-ED45-4618-ABBE-DF361590050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A40272E-81EB-458E-9764-C94CA988D5B9}"/>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60070999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DF2C33-C021-48D6-A657-AF690F278536}"/>
              </a:ext>
            </a:extLst>
          </p:cNvPr>
          <p:cNvSpPr>
            <a:spLocks noGrp="1"/>
          </p:cNvSpPr>
          <p:nvPr>
            <p:ph type="dt" sz="half" idx="10"/>
          </p:nvPr>
        </p:nvSpPr>
        <p:spPr/>
        <p:txBody>
          <a:bodyPr/>
          <a:lstStyle>
            <a:lvl1pPr>
              <a:defRPr/>
            </a:lvl1pPr>
          </a:lstStyle>
          <a:p>
            <a:pPr>
              <a:defRPr/>
            </a:pPr>
            <a:fld id="{44044154-36F6-446B-A718-A677166E45F2}" type="datetimeFigureOut">
              <a:rPr lang="en-US"/>
              <a:pPr>
                <a:defRPr/>
              </a:pPr>
              <a:t>5/26/2025</a:t>
            </a:fld>
            <a:endParaRPr lang="en-US"/>
          </a:p>
        </p:txBody>
      </p:sp>
      <p:sp>
        <p:nvSpPr>
          <p:cNvPr id="5" name="Footer Placeholder 4">
            <a:extLst>
              <a:ext uri="{FF2B5EF4-FFF2-40B4-BE49-F238E27FC236}">
                <a16:creationId xmlns:a16="http://schemas.microsoft.com/office/drawing/2014/main" id="{70623452-C00B-41AF-97D1-B8064FEA6A7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90D6F46-0764-419E-B5FC-A19F45A70824}"/>
              </a:ext>
            </a:extLst>
          </p:cNvPr>
          <p:cNvSpPr>
            <a:spLocks noGrp="1"/>
          </p:cNvSpPr>
          <p:nvPr>
            <p:ph type="sldNum" sz="quarter" idx="12"/>
          </p:nvPr>
        </p:nvSpPr>
        <p:spPr/>
        <p:txBody>
          <a:bodyPr/>
          <a:lstStyle>
            <a:lvl1pPr>
              <a:defRPr/>
            </a:lvl1pPr>
          </a:lstStyle>
          <a:p>
            <a:fld id="{A8150898-5D40-472F-A220-96A2AAEC0257}" type="slidenum">
              <a:rPr lang="en-US" altLang="en-US"/>
              <a:pPr/>
              <a:t>‹#›</a:t>
            </a:fld>
            <a:endParaRPr lang="en-US" altLang="en-US"/>
          </a:p>
        </p:txBody>
      </p:sp>
    </p:spTree>
    <p:extLst>
      <p:ext uri="{BB962C8B-B14F-4D97-AF65-F5344CB8AC3E}">
        <p14:creationId xmlns:p14="http://schemas.microsoft.com/office/powerpoint/2010/main" val="219155835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65C635-12F7-49D4-9638-E00B5A0C4108}"/>
              </a:ext>
            </a:extLst>
          </p:cNvPr>
          <p:cNvSpPr>
            <a:spLocks noGrp="1"/>
          </p:cNvSpPr>
          <p:nvPr>
            <p:ph type="dt" sz="half" idx="10"/>
          </p:nvPr>
        </p:nvSpPr>
        <p:spPr/>
        <p:txBody>
          <a:bodyPr/>
          <a:lstStyle>
            <a:lvl1pPr>
              <a:defRPr/>
            </a:lvl1pPr>
          </a:lstStyle>
          <a:p>
            <a:pPr>
              <a:defRPr/>
            </a:pPr>
            <a:fld id="{439EAD00-D4F6-4A6B-9178-FEB047E3F3ED}" type="datetimeFigureOut">
              <a:rPr lang="en-US"/>
              <a:pPr>
                <a:defRPr/>
              </a:pPr>
              <a:t>5/26/2025</a:t>
            </a:fld>
            <a:endParaRPr lang="en-US"/>
          </a:p>
        </p:txBody>
      </p:sp>
      <p:sp>
        <p:nvSpPr>
          <p:cNvPr id="5" name="Footer Placeholder 4">
            <a:extLst>
              <a:ext uri="{FF2B5EF4-FFF2-40B4-BE49-F238E27FC236}">
                <a16:creationId xmlns:a16="http://schemas.microsoft.com/office/drawing/2014/main" id="{4A54CF60-DA5F-4355-8B0D-FAA5B96FE75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0690027-8C2D-4A51-B30F-8AB42B0D9F0B}"/>
              </a:ext>
            </a:extLst>
          </p:cNvPr>
          <p:cNvSpPr>
            <a:spLocks noGrp="1"/>
          </p:cNvSpPr>
          <p:nvPr>
            <p:ph type="sldNum" sz="quarter" idx="12"/>
          </p:nvPr>
        </p:nvSpPr>
        <p:spPr/>
        <p:txBody>
          <a:bodyPr/>
          <a:lstStyle>
            <a:lvl1pPr>
              <a:defRPr/>
            </a:lvl1pPr>
          </a:lstStyle>
          <a:p>
            <a:fld id="{A3340663-1EB6-4871-B2D3-53275B2094B2}" type="slidenum">
              <a:rPr lang="en-US" altLang="en-US"/>
              <a:pPr/>
              <a:t>‹#›</a:t>
            </a:fld>
            <a:endParaRPr lang="en-US" altLang="en-US"/>
          </a:p>
        </p:txBody>
      </p:sp>
    </p:spTree>
    <p:extLst>
      <p:ext uri="{BB962C8B-B14F-4D97-AF65-F5344CB8AC3E}">
        <p14:creationId xmlns:p14="http://schemas.microsoft.com/office/powerpoint/2010/main" val="30286406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D28D52-FC1F-492E-B7A3-CEC9E217697C}"/>
              </a:ext>
            </a:extLst>
          </p:cNvPr>
          <p:cNvSpPr>
            <a:spLocks noGrp="1"/>
          </p:cNvSpPr>
          <p:nvPr>
            <p:ph type="dt" sz="half" idx="10"/>
          </p:nvPr>
        </p:nvSpPr>
        <p:spPr/>
        <p:txBody>
          <a:bodyPr/>
          <a:lstStyle>
            <a:lvl1pPr>
              <a:defRPr/>
            </a:lvl1pPr>
          </a:lstStyle>
          <a:p>
            <a:pPr>
              <a:defRPr/>
            </a:pPr>
            <a:fld id="{F0F07A80-1871-411F-AD3A-EECB63D470B9}" type="datetimeFigureOut">
              <a:rPr lang="en-US"/>
              <a:pPr>
                <a:defRPr/>
              </a:pPr>
              <a:t>5/26/2025</a:t>
            </a:fld>
            <a:endParaRPr lang="en-US"/>
          </a:p>
        </p:txBody>
      </p:sp>
      <p:sp>
        <p:nvSpPr>
          <p:cNvPr id="5" name="Footer Placeholder 4">
            <a:extLst>
              <a:ext uri="{FF2B5EF4-FFF2-40B4-BE49-F238E27FC236}">
                <a16:creationId xmlns:a16="http://schemas.microsoft.com/office/drawing/2014/main" id="{A6E59D6A-A140-4DCC-AAAB-7992E5F2C6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72AC8AB-45F8-4F13-8AD5-37704C6A9624}"/>
              </a:ext>
            </a:extLst>
          </p:cNvPr>
          <p:cNvSpPr>
            <a:spLocks noGrp="1"/>
          </p:cNvSpPr>
          <p:nvPr>
            <p:ph type="sldNum" sz="quarter" idx="12"/>
          </p:nvPr>
        </p:nvSpPr>
        <p:spPr/>
        <p:txBody>
          <a:bodyPr/>
          <a:lstStyle>
            <a:lvl1pPr>
              <a:defRPr/>
            </a:lvl1pPr>
          </a:lstStyle>
          <a:p>
            <a:fld id="{69BE1EC2-E0B3-4F7A-B751-71CBA465ABFE}" type="slidenum">
              <a:rPr lang="en-US" altLang="en-US"/>
              <a:pPr/>
              <a:t>‹#›</a:t>
            </a:fld>
            <a:endParaRPr lang="en-US" altLang="en-US"/>
          </a:p>
        </p:txBody>
      </p:sp>
    </p:spTree>
    <p:extLst>
      <p:ext uri="{BB962C8B-B14F-4D97-AF65-F5344CB8AC3E}">
        <p14:creationId xmlns:p14="http://schemas.microsoft.com/office/powerpoint/2010/main" val="144012325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CEB937D-9B4B-438B-9AE4-C279869F5286}"/>
              </a:ext>
            </a:extLst>
          </p:cNvPr>
          <p:cNvSpPr>
            <a:spLocks noGrp="1"/>
          </p:cNvSpPr>
          <p:nvPr>
            <p:ph type="dt" sz="half" idx="10"/>
          </p:nvPr>
        </p:nvSpPr>
        <p:spPr/>
        <p:txBody>
          <a:bodyPr/>
          <a:lstStyle>
            <a:lvl1pPr>
              <a:defRPr/>
            </a:lvl1pPr>
          </a:lstStyle>
          <a:p>
            <a:pPr>
              <a:defRPr/>
            </a:pPr>
            <a:fld id="{4A00A996-4567-4861-89DE-3B8100594200}" type="datetimeFigureOut">
              <a:rPr lang="en-US"/>
              <a:pPr>
                <a:defRPr/>
              </a:pPr>
              <a:t>5/26/2025</a:t>
            </a:fld>
            <a:endParaRPr lang="en-US"/>
          </a:p>
        </p:txBody>
      </p:sp>
      <p:sp>
        <p:nvSpPr>
          <p:cNvPr id="6" name="Footer Placeholder 4">
            <a:extLst>
              <a:ext uri="{FF2B5EF4-FFF2-40B4-BE49-F238E27FC236}">
                <a16:creationId xmlns:a16="http://schemas.microsoft.com/office/drawing/2014/main" id="{F0FF23DF-5661-4F26-A9A2-5AE7A27F65E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D9EA815-1122-48D8-8421-1BB38E455141}"/>
              </a:ext>
            </a:extLst>
          </p:cNvPr>
          <p:cNvSpPr>
            <a:spLocks noGrp="1"/>
          </p:cNvSpPr>
          <p:nvPr>
            <p:ph type="sldNum" sz="quarter" idx="12"/>
          </p:nvPr>
        </p:nvSpPr>
        <p:spPr/>
        <p:txBody>
          <a:bodyPr/>
          <a:lstStyle>
            <a:lvl1pPr>
              <a:defRPr/>
            </a:lvl1pPr>
          </a:lstStyle>
          <a:p>
            <a:fld id="{E2C483A6-1EEF-4B31-9D65-4BA7D3ED2294}" type="slidenum">
              <a:rPr lang="en-US" altLang="en-US"/>
              <a:pPr/>
              <a:t>‹#›</a:t>
            </a:fld>
            <a:endParaRPr lang="en-US" altLang="en-US"/>
          </a:p>
        </p:txBody>
      </p:sp>
    </p:spTree>
    <p:extLst>
      <p:ext uri="{BB962C8B-B14F-4D97-AF65-F5344CB8AC3E}">
        <p14:creationId xmlns:p14="http://schemas.microsoft.com/office/powerpoint/2010/main" val="386422846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6BA2819-DD00-429D-8654-76423A6BE8EC}"/>
              </a:ext>
            </a:extLst>
          </p:cNvPr>
          <p:cNvSpPr>
            <a:spLocks noGrp="1"/>
          </p:cNvSpPr>
          <p:nvPr>
            <p:ph type="dt" sz="half" idx="10"/>
          </p:nvPr>
        </p:nvSpPr>
        <p:spPr/>
        <p:txBody>
          <a:bodyPr/>
          <a:lstStyle>
            <a:lvl1pPr>
              <a:defRPr/>
            </a:lvl1pPr>
          </a:lstStyle>
          <a:p>
            <a:pPr>
              <a:defRPr/>
            </a:pPr>
            <a:fld id="{3679A0D8-250E-4957-BABF-65A3E1CE714A}" type="datetimeFigureOut">
              <a:rPr lang="en-US"/>
              <a:pPr>
                <a:defRPr/>
              </a:pPr>
              <a:t>5/26/2025</a:t>
            </a:fld>
            <a:endParaRPr lang="en-US"/>
          </a:p>
        </p:txBody>
      </p:sp>
      <p:sp>
        <p:nvSpPr>
          <p:cNvPr id="8" name="Footer Placeholder 4">
            <a:extLst>
              <a:ext uri="{FF2B5EF4-FFF2-40B4-BE49-F238E27FC236}">
                <a16:creationId xmlns:a16="http://schemas.microsoft.com/office/drawing/2014/main" id="{BF297CC2-23A2-460C-958C-749148A6C67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791A1FF-C377-4039-A954-6C9D5939B7A4}"/>
              </a:ext>
            </a:extLst>
          </p:cNvPr>
          <p:cNvSpPr>
            <a:spLocks noGrp="1"/>
          </p:cNvSpPr>
          <p:nvPr>
            <p:ph type="sldNum" sz="quarter" idx="12"/>
          </p:nvPr>
        </p:nvSpPr>
        <p:spPr/>
        <p:txBody>
          <a:bodyPr/>
          <a:lstStyle>
            <a:lvl1pPr>
              <a:defRPr/>
            </a:lvl1pPr>
          </a:lstStyle>
          <a:p>
            <a:fld id="{416BAC28-F733-427F-8D18-85B2D2ED81B1}" type="slidenum">
              <a:rPr lang="en-US" altLang="en-US"/>
              <a:pPr/>
              <a:t>‹#›</a:t>
            </a:fld>
            <a:endParaRPr lang="en-US" altLang="en-US"/>
          </a:p>
        </p:txBody>
      </p:sp>
    </p:spTree>
    <p:extLst>
      <p:ext uri="{BB962C8B-B14F-4D97-AF65-F5344CB8AC3E}">
        <p14:creationId xmlns:p14="http://schemas.microsoft.com/office/powerpoint/2010/main" val="39879039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533601A-F5F6-4C65-AC2D-73C38683FB43}"/>
              </a:ext>
            </a:extLst>
          </p:cNvPr>
          <p:cNvSpPr>
            <a:spLocks noGrp="1"/>
          </p:cNvSpPr>
          <p:nvPr>
            <p:ph type="dt" sz="half" idx="10"/>
          </p:nvPr>
        </p:nvSpPr>
        <p:spPr/>
        <p:txBody>
          <a:bodyPr/>
          <a:lstStyle>
            <a:lvl1pPr>
              <a:defRPr/>
            </a:lvl1pPr>
          </a:lstStyle>
          <a:p>
            <a:pPr>
              <a:defRPr/>
            </a:pPr>
            <a:fld id="{B4607FCA-517D-420F-952C-17A18F871DCA}" type="datetimeFigureOut">
              <a:rPr lang="en-US"/>
              <a:pPr>
                <a:defRPr/>
              </a:pPr>
              <a:t>5/26/2025</a:t>
            </a:fld>
            <a:endParaRPr lang="en-US"/>
          </a:p>
        </p:txBody>
      </p:sp>
      <p:sp>
        <p:nvSpPr>
          <p:cNvPr id="4" name="Footer Placeholder 4">
            <a:extLst>
              <a:ext uri="{FF2B5EF4-FFF2-40B4-BE49-F238E27FC236}">
                <a16:creationId xmlns:a16="http://schemas.microsoft.com/office/drawing/2014/main" id="{F91FBAA0-A164-45FD-BC48-92481503FD2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F24D681-3F81-49BE-9381-5BD2A4D2C98C}"/>
              </a:ext>
            </a:extLst>
          </p:cNvPr>
          <p:cNvSpPr>
            <a:spLocks noGrp="1"/>
          </p:cNvSpPr>
          <p:nvPr>
            <p:ph type="sldNum" sz="quarter" idx="12"/>
          </p:nvPr>
        </p:nvSpPr>
        <p:spPr/>
        <p:txBody>
          <a:bodyPr/>
          <a:lstStyle>
            <a:lvl1pPr>
              <a:defRPr/>
            </a:lvl1pPr>
          </a:lstStyle>
          <a:p>
            <a:fld id="{18F4A6C9-7D2B-400F-A232-4CC83CCC7CB2}" type="slidenum">
              <a:rPr lang="en-US" altLang="en-US"/>
              <a:pPr/>
              <a:t>‹#›</a:t>
            </a:fld>
            <a:endParaRPr lang="en-US" altLang="en-US"/>
          </a:p>
        </p:txBody>
      </p:sp>
    </p:spTree>
    <p:extLst>
      <p:ext uri="{BB962C8B-B14F-4D97-AF65-F5344CB8AC3E}">
        <p14:creationId xmlns:p14="http://schemas.microsoft.com/office/powerpoint/2010/main" val="314429450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3BE7C4B-4577-423E-BE20-F2E9E7C0F10A}"/>
              </a:ext>
            </a:extLst>
          </p:cNvPr>
          <p:cNvSpPr>
            <a:spLocks noGrp="1"/>
          </p:cNvSpPr>
          <p:nvPr>
            <p:ph type="dt" sz="half" idx="10"/>
          </p:nvPr>
        </p:nvSpPr>
        <p:spPr/>
        <p:txBody>
          <a:bodyPr/>
          <a:lstStyle>
            <a:lvl1pPr>
              <a:defRPr/>
            </a:lvl1pPr>
          </a:lstStyle>
          <a:p>
            <a:pPr>
              <a:defRPr/>
            </a:pPr>
            <a:fld id="{E680B488-43D6-4BEC-8D51-08ED4A1D9284}" type="datetimeFigureOut">
              <a:rPr lang="en-US"/>
              <a:pPr>
                <a:defRPr/>
              </a:pPr>
              <a:t>5/26/2025</a:t>
            </a:fld>
            <a:endParaRPr lang="en-US"/>
          </a:p>
        </p:txBody>
      </p:sp>
      <p:sp>
        <p:nvSpPr>
          <p:cNvPr id="3" name="Footer Placeholder 4">
            <a:extLst>
              <a:ext uri="{FF2B5EF4-FFF2-40B4-BE49-F238E27FC236}">
                <a16:creationId xmlns:a16="http://schemas.microsoft.com/office/drawing/2014/main" id="{EAC781B5-ACBD-43DC-B943-C98ECBC7C5D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488DEC1-0CEC-456F-B0E2-A9FB2B881DA4}"/>
              </a:ext>
            </a:extLst>
          </p:cNvPr>
          <p:cNvSpPr>
            <a:spLocks noGrp="1"/>
          </p:cNvSpPr>
          <p:nvPr>
            <p:ph type="sldNum" sz="quarter" idx="12"/>
          </p:nvPr>
        </p:nvSpPr>
        <p:spPr/>
        <p:txBody>
          <a:bodyPr/>
          <a:lstStyle>
            <a:lvl1pPr>
              <a:defRPr/>
            </a:lvl1pPr>
          </a:lstStyle>
          <a:p>
            <a:fld id="{B7DED6D1-7BA7-46DC-8F7B-83B4D3870E63}" type="slidenum">
              <a:rPr lang="en-US" altLang="en-US"/>
              <a:pPr/>
              <a:t>‹#›</a:t>
            </a:fld>
            <a:endParaRPr lang="en-US" altLang="en-US"/>
          </a:p>
        </p:txBody>
      </p:sp>
    </p:spTree>
    <p:extLst>
      <p:ext uri="{BB962C8B-B14F-4D97-AF65-F5344CB8AC3E}">
        <p14:creationId xmlns:p14="http://schemas.microsoft.com/office/powerpoint/2010/main" val="343024125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8A2DD0E7-F2FE-4CBB-8B20-B9A7E71FDD86}"/>
              </a:ext>
            </a:extLst>
          </p:cNvPr>
          <p:cNvSpPr>
            <a:spLocks noGrp="1"/>
          </p:cNvSpPr>
          <p:nvPr>
            <p:ph type="dt" sz="half" idx="10"/>
          </p:nvPr>
        </p:nvSpPr>
        <p:spPr/>
        <p:txBody>
          <a:bodyPr/>
          <a:lstStyle>
            <a:lvl1pPr>
              <a:defRPr/>
            </a:lvl1pPr>
          </a:lstStyle>
          <a:p>
            <a:pPr>
              <a:defRPr/>
            </a:pPr>
            <a:fld id="{1130846A-0F69-42C4-88F1-55CF321A810B}" type="datetimeFigureOut">
              <a:rPr lang="en-US"/>
              <a:pPr>
                <a:defRPr/>
              </a:pPr>
              <a:t>5/26/2025</a:t>
            </a:fld>
            <a:endParaRPr lang="en-US"/>
          </a:p>
        </p:txBody>
      </p:sp>
      <p:sp>
        <p:nvSpPr>
          <p:cNvPr id="6" name="Footer Placeholder 4">
            <a:extLst>
              <a:ext uri="{FF2B5EF4-FFF2-40B4-BE49-F238E27FC236}">
                <a16:creationId xmlns:a16="http://schemas.microsoft.com/office/drawing/2014/main" id="{78625486-E96E-407E-9DC0-EB64FAB9E36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03FA269-64BD-4CDE-AD72-8C6CD951EE2F}"/>
              </a:ext>
            </a:extLst>
          </p:cNvPr>
          <p:cNvSpPr>
            <a:spLocks noGrp="1"/>
          </p:cNvSpPr>
          <p:nvPr>
            <p:ph type="sldNum" sz="quarter" idx="12"/>
          </p:nvPr>
        </p:nvSpPr>
        <p:spPr/>
        <p:txBody>
          <a:bodyPr/>
          <a:lstStyle>
            <a:lvl1pPr>
              <a:defRPr/>
            </a:lvl1pPr>
          </a:lstStyle>
          <a:p>
            <a:fld id="{8D74C87B-720D-4684-98B8-75D8ABEDEC71}" type="slidenum">
              <a:rPr lang="en-US" altLang="en-US"/>
              <a:pPr/>
              <a:t>‹#›</a:t>
            </a:fld>
            <a:endParaRPr lang="en-US" altLang="en-US"/>
          </a:p>
        </p:txBody>
      </p:sp>
    </p:spTree>
    <p:extLst>
      <p:ext uri="{BB962C8B-B14F-4D97-AF65-F5344CB8AC3E}">
        <p14:creationId xmlns:p14="http://schemas.microsoft.com/office/powerpoint/2010/main" val="95361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85D4425-15C2-4155-8E1B-7D7E71B8A9E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696A038-CA30-45E1-9D28-A3B5ED4A5694}"/>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A16A0BE-6E4E-44B5-B35A-E4FC907899DB}"/>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DFFE755F-C56A-4352-B5E3-8A4C5FA9A5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AE24577-7338-40A0-87B5-1CDDE33DCB8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4099219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E9B4FB1-657D-4CAB-82CA-B1AA4FBAD443}"/>
              </a:ext>
            </a:extLst>
          </p:cNvPr>
          <p:cNvSpPr>
            <a:spLocks noGrp="1"/>
          </p:cNvSpPr>
          <p:nvPr>
            <p:ph type="dt" sz="half" idx="10"/>
          </p:nvPr>
        </p:nvSpPr>
        <p:spPr/>
        <p:txBody>
          <a:bodyPr/>
          <a:lstStyle>
            <a:lvl1pPr>
              <a:defRPr/>
            </a:lvl1pPr>
          </a:lstStyle>
          <a:p>
            <a:pPr>
              <a:defRPr/>
            </a:pPr>
            <a:fld id="{30EED25C-946A-4A88-A14D-BCC0B1633788}" type="datetimeFigureOut">
              <a:rPr lang="en-US"/>
              <a:pPr>
                <a:defRPr/>
              </a:pPr>
              <a:t>5/26/2025</a:t>
            </a:fld>
            <a:endParaRPr lang="en-US"/>
          </a:p>
        </p:txBody>
      </p:sp>
      <p:sp>
        <p:nvSpPr>
          <p:cNvPr id="6" name="Footer Placeholder 4">
            <a:extLst>
              <a:ext uri="{FF2B5EF4-FFF2-40B4-BE49-F238E27FC236}">
                <a16:creationId xmlns:a16="http://schemas.microsoft.com/office/drawing/2014/main" id="{73D7C974-4CF8-4BC7-80B4-AD7F9FF27E6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1C56649-3394-4833-B7C0-9E71FCEE9643}"/>
              </a:ext>
            </a:extLst>
          </p:cNvPr>
          <p:cNvSpPr>
            <a:spLocks noGrp="1"/>
          </p:cNvSpPr>
          <p:nvPr>
            <p:ph type="sldNum" sz="quarter" idx="12"/>
          </p:nvPr>
        </p:nvSpPr>
        <p:spPr/>
        <p:txBody>
          <a:bodyPr/>
          <a:lstStyle>
            <a:lvl1pPr>
              <a:defRPr/>
            </a:lvl1pPr>
          </a:lstStyle>
          <a:p>
            <a:fld id="{3244F092-4832-4FEE-A7A4-0F78F34BDF10}" type="slidenum">
              <a:rPr lang="en-US" altLang="en-US"/>
              <a:pPr/>
              <a:t>‹#›</a:t>
            </a:fld>
            <a:endParaRPr lang="en-US" altLang="en-US"/>
          </a:p>
        </p:txBody>
      </p:sp>
    </p:spTree>
    <p:extLst>
      <p:ext uri="{BB962C8B-B14F-4D97-AF65-F5344CB8AC3E}">
        <p14:creationId xmlns:p14="http://schemas.microsoft.com/office/powerpoint/2010/main" val="33182686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5CB20-0A8E-4AE0-B4B4-49E6D854355B}"/>
              </a:ext>
            </a:extLst>
          </p:cNvPr>
          <p:cNvSpPr>
            <a:spLocks noGrp="1"/>
          </p:cNvSpPr>
          <p:nvPr>
            <p:ph type="dt" sz="half" idx="10"/>
          </p:nvPr>
        </p:nvSpPr>
        <p:spPr/>
        <p:txBody>
          <a:bodyPr/>
          <a:lstStyle>
            <a:lvl1pPr>
              <a:defRPr/>
            </a:lvl1pPr>
          </a:lstStyle>
          <a:p>
            <a:pPr>
              <a:defRPr/>
            </a:pPr>
            <a:fld id="{77F07B86-61F5-4259-9CA1-6EFB6BFD97D0}" type="datetimeFigureOut">
              <a:rPr lang="en-US"/>
              <a:pPr>
                <a:defRPr/>
              </a:pPr>
              <a:t>5/26/2025</a:t>
            </a:fld>
            <a:endParaRPr lang="en-US"/>
          </a:p>
        </p:txBody>
      </p:sp>
      <p:sp>
        <p:nvSpPr>
          <p:cNvPr id="5" name="Footer Placeholder 4">
            <a:extLst>
              <a:ext uri="{FF2B5EF4-FFF2-40B4-BE49-F238E27FC236}">
                <a16:creationId xmlns:a16="http://schemas.microsoft.com/office/drawing/2014/main" id="{B88AB938-4855-4C7C-86F8-7B5B599C695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DAA0C32-37F9-4F18-ADE6-EE6AE28EB4C9}"/>
              </a:ext>
            </a:extLst>
          </p:cNvPr>
          <p:cNvSpPr>
            <a:spLocks noGrp="1"/>
          </p:cNvSpPr>
          <p:nvPr>
            <p:ph type="sldNum" sz="quarter" idx="12"/>
          </p:nvPr>
        </p:nvSpPr>
        <p:spPr/>
        <p:txBody>
          <a:bodyPr/>
          <a:lstStyle>
            <a:lvl1pPr>
              <a:defRPr/>
            </a:lvl1pPr>
          </a:lstStyle>
          <a:p>
            <a:fld id="{4AF685D5-5A4C-44B7-8160-E0FB901726DF}" type="slidenum">
              <a:rPr lang="en-US" altLang="en-US"/>
              <a:pPr/>
              <a:t>‹#›</a:t>
            </a:fld>
            <a:endParaRPr lang="en-US" altLang="en-US"/>
          </a:p>
        </p:txBody>
      </p:sp>
    </p:spTree>
    <p:extLst>
      <p:ext uri="{BB962C8B-B14F-4D97-AF65-F5344CB8AC3E}">
        <p14:creationId xmlns:p14="http://schemas.microsoft.com/office/powerpoint/2010/main" val="110877846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434589-C9DA-4AA2-9B29-14132BC53B62}"/>
              </a:ext>
            </a:extLst>
          </p:cNvPr>
          <p:cNvSpPr>
            <a:spLocks noGrp="1"/>
          </p:cNvSpPr>
          <p:nvPr>
            <p:ph type="dt" sz="half" idx="10"/>
          </p:nvPr>
        </p:nvSpPr>
        <p:spPr/>
        <p:txBody>
          <a:bodyPr/>
          <a:lstStyle>
            <a:lvl1pPr>
              <a:defRPr/>
            </a:lvl1pPr>
          </a:lstStyle>
          <a:p>
            <a:pPr>
              <a:defRPr/>
            </a:pPr>
            <a:fld id="{8601D197-8A15-4581-8233-3DABDD55CC3E}" type="datetimeFigureOut">
              <a:rPr lang="en-US"/>
              <a:pPr>
                <a:defRPr/>
              </a:pPr>
              <a:t>5/26/2025</a:t>
            </a:fld>
            <a:endParaRPr lang="en-US"/>
          </a:p>
        </p:txBody>
      </p:sp>
      <p:sp>
        <p:nvSpPr>
          <p:cNvPr id="5" name="Footer Placeholder 4">
            <a:extLst>
              <a:ext uri="{FF2B5EF4-FFF2-40B4-BE49-F238E27FC236}">
                <a16:creationId xmlns:a16="http://schemas.microsoft.com/office/drawing/2014/main" id="{21D47321-8C01-49D8-AFF3-548E60577BB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30253C0-F837-43B1-AAC2-583927A43A63}"/>
              </a:ext>
            </a:extLst>
          </p:cNvPr>
          <p:cNvSpPr>
            <a:spLocks noGrp="1"/>
          </p:cNvSpPr>
          <p:nvPr>
            <p:ph type="sldNum" sz="quarter" idx="12"/>
          </p:nvPr>
        </p:nvSpPr>
        <p:spPr/>
        <p:txBody>
          <a:bodyPr/>
          <a:lstStyle>
            <a:lvl1pPr>
              <a:defRPr/>
            </a:lvl1pPr>
          </a:lstStyle>
          <a:p>
            <a:fld id="{BC80EEED-490B-44AD-9602-910C8BE1EFD4}" type="slidenum">
              <a:rPr lang="en-US" altLang="en-US"/>
              <a:pPr/>
              <a:t>‹#›</a:t>
            </a:fld>
            <a:endParaRPr lang="en-US" altLang="en-US"/>
          </a:p>
        </p:txBody>
      </p:sp>
    </p:spTree>
    <p:extLst>
      <p:ext uri="{BB962C8B-B14F-4D97-AF65-F5344CB8AC3E}">
        <p14:creationId xmlns:p14="http://schemas.microsoft.com/office/powerpoint/2010/main" val="83599916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219200" y="3974485"/>
            <a:ext cx="9616800" cy="1546400"/>
          </a:xfrm>
          <a:prstGeom prst="rect">
            <a:avLst/>
          </a:prstGeom>
        </p:spPr>
        <p:txBody>
          <a:bodyPr spcFirstLastPara="1" wrap="square" lIns="91425" tIns="91425" rIns="91425" bIns="91425" anchor="b" anchorCtr="0">
            <a:noAutofit/>
          </a:bodyPr>
          <a:lstStyle>
            <a:lvl1pPr lvl="0">
              <a:spcBef>
                <a:spcPts val="0"/>
              </a:spcBef>
              <a:spcAft>
                <a:spcPts val="0"/>
              </a:spcAft>
              <a:buSzPts val="4800"/>
              <a:buNone/>
              <a:defRPr sz="6400" b="1"/>
            </a:lvl1pPr>
            <a:lvl2pPr lvl="1">
              <a:spcBef>
                <a:spcPts val="0"/>
              </a:spcBef>
              <a:spcAft>
                <a:spcPts val="0"/>
              </a:spcAft>
              <a:buSzPts val="4800"/>
              <a:buNone/>
              <a:defRPr sz="6400" b="1"/>
            </a:lvl2pPr>
            <a:lvl3pPr lvl="2">
              <a:spcBef>
                <a:spcPts val="0"/>
              </a:spcBef>
              <a:spcAft>
                <a:spcPts val="0"/>
              </a:spcAft>
              <a:buSzPts val="4800"/>
              <a:buNone/>
              <a:defRPr sz="6400" b="1"/>
            </a:lvl3pPr>
            <a:lvl4pPr lvl="3">
              <a:spcBef>
                <a:spcPts val="0"/>
              </a:spcBef>
              <a:spcAft>
                <a:spcPts val="0"/>
              </a:spcAft>
              <a:buSzPts val="4800"/>
              <a:buNone/>
              <a:defRPr sz="6400" b="1"/>
            </a:lvl4pPr>
            <a:lvl5pPr lvl="4">
              <a:spcBef>
                <a:spcPts val="0"/>
              </a:spcBef>
              <a:spcAft>
                <a:spcPts val="0"/>
              </a:spcAft>
              <a:buSzPts val="4800"/>
              <a:buNone/>
              <a:defRPr sz="6400" b="1"/>
            </a:lvl5pPr>
            <a:lvl6pPr lvl="5">
              <a:spcBef>
                <a:spcPts val="0"/>
              </a:spcBef>
              <a:spcAft>
                <a:spcPts val="0"/>
              </a:spcAft>
              <a:buSzPts val="4800"/>
              <a:buNone/>
              <a:defRPr sz="6400" b="1"/>
            </a:lvl6pPr>
            <a:lvl7pPr lvl="6">
              <a:spcBef>
                <a:spcPts val="0"/>
              </a:spcBef>
              <a:spcAft>
                <a:spcPts val="0"/>
              </a:spcAft>
              <a:buSzPts val="4800"/>
              <a:buNone/>
              <a:defRPr sz="6400" b="1"/>
            </a:lvl7pPr>
            <a:lvl8pPr lvl="7">
              <a:spcBef>
                <a:spcPts val="0"/>
              </a:spcBef>
              <a:spcAft>
                <a:spcPts val="0"/>
              </a:spcAft>
              <a:buSzPts val="4800"/>
              <a:buNone/>
              <a:defRPr sz="6400" b="1"/>
            </a:lvl8pPr>
            <a:lvl9pPr lvl="8">
              <a:spcBef>
                <a:spcPts val="0"/>
              </a:spcBef>
              <a:spcAft>
                <a:spcPts val="0"/>
              </a:spcAft>
              <a:buSzPts val="4800"/>
              <a:buNone/>
              <a:defRPr sz="6400" b="1"/>
            </a:lvl9pPr>
          </a:lstStyle>
          <a:p>
            <a:endParaRPr/>
          </a:p>
        </p:txBody>
      </p:sp>
      <p:sp>
        <p:nvSpPr>
          <p:cNvPr id="13" name="Google Shape;13;p2"/>
          <p:cNvSpPr/>
          <p:nvPr/>
        </p:nvSpPr>
        <p:spPr>
          <a:xfrm rot="5400000">
            <a:off x="6036236" y="992932"/>
            <a:ext cx="123451" cy="9475816"/>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14" name="Google Shape;14;p2"/>
          <p:cNvSpPr/>
          <p:nvPr/>
        </p:nvSpPr>
        <p:spPr>
          <a:xfrm rot="10800000">
            <a:off x="881331" y="4860133"/>
            <a:ext cx="1440000" cy="13268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5" name="Google Shape;15;p2"/>
          <p:cNvCxnSpPr/>
          <p:nvPr/>
        </p:nvCxnSpPr>
        <p:spPr>
          <a:xfrm>
            <a:off x="11062324" y="3066475"/>
            <a:ext cx="0" cy="2766800"/>
          </a:xfrm>
          <a:prstGeom prst="straightConnector1">
            <a:avLst/>
          </a:prstGeom>
          <a:noFill/>
          <a:ln w="9525" cap="flat" cmpd="sng">
            <a:solidFill>
              <a:srgbClr val="FFFFFF"/>
            </a:solidFill>
            <a:prstDash val="solid"/>
            <a:round/>
            <a:headEnd type="triangle" w="sm" len="sm"/>
            <a:tailEnd type="triangle" w="sm" len="sm"/>
          </a:ln>
        </p:spPr>
      </p:cxnSp>
      <p:sp>
        <p:nvSpPr>
          <p:cNvPr id="16" name="Google Shape;16;p2"/>
          <p:cNvSpPr/>
          <p:nvPr/>
        </p:nvSpPr>
        <p:spPr>
          <a:xfrm rot="-5400000">
            <a:off x="6034269" y="-1725157"/>
            <a:ext cx="123451" cy="9475816"/>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dashDot"/>
            <a:miter lim="8000"/>
            <a:headEnd type="none" w="med" len="med"/>
            <a:tailEnd type="none" w="med" len="med"/>
          </a:ln>
        </p:spPr>
      </p:sp>
      <p:sp>
        <p:nvSpPr>
          <p:cNvPr id="17" name="Google Shape;17;p2"/>
          <p:cNvSpPr/>
          <p:nvPr/>
        </p:nvSpPr>
        <p:spPr>
          <a:xfrm>
            <a:off x="9621739" y="2518247"/>
            <a:ext cx="1860000" cy="17140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15119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8"/>
        <p:cNvGrpSpPr/>
        <p:nvPr/>
      </p:nvGrpSpPr>
      <p:grpSpPr>
        <a:xfrm>
          <a:off x="0" y="0"/>
          <a:ext cx="0" cy="0"/>
          <a:chOff x="0" y="0"/>
          <a:chExt cx="0" cy="0"/>
        </a:xfrm>
      </p:grpSpPr>
      <p:sp>
        <p:nvSpPr>
          <p:cNvPr id="19" name="Google Shape;19;p3"/>
          <p:cNvSpPr/>
          <p:nvPr/>
        </p:nvSpPr>
        <p:spPr>
          <a:xfrm rot="5400000">
            <a:off x="6036236" y="-734013"/>
            <a:ext cx="123451" cy="9475816"/>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20" name="Google Shape;20;p3"/>
          <p:cNvSpPr/>
          <p:nvPr/>
        </p:nvSpPr>
        <p:spPr>
          <a:xfrm rot="-5400000">
            <a:off x="926767" y="1315428"/>
            <a:ext cx="1326800" cy="14216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21" name="Google Shape;21;p3"/>
          <p:cNvCxnSpPr/>
          <p:nvPr/>
        </p:nvCxnSpPr>
        <p:spPr>
          <a:xfrm>
            <a:off x="11153733" y="1793733"/>
            <a:ext cx="0" cy="2262400"/>
          </a:xfrm>
          <a:prstGeom prst="straightConnector1">
            <a:avLst/>
          </a:prstGeom>
          <a:noFill/>
          <a:ln w="9525" cap="flat" cmpd="sng">
            <a:solidFill>
              <a:srgbClr val="FFFFFF"/>
            </a:solidFill>
            <a:prstDash val="solid"/>
            <a:round/>
            <a:headEnd type="triangle" w="sm" len="sm"/>
            <a:tailEnd type="triangle" w="sm" len="sm"/>
          </a:ln>
        </p:spPr>
      </p:cxnSp>
      <p:sp>
        <p:nvSpPr>
          <p:cNvPr id="22" name="Google Shape;22;p3"/>
          <p:cNvSpPr/>
          <p:nvPr/>
        </p:nvSpPr>
        <p:spPr>
          <a:xfrm rot="-5400000">
            <a:off x="6034269" y="-2845348"/>
            <a:ext cx="123451" cy="9475816"/>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dashDot"/>
            <a:miter lim="8000"/>
            <a:headEnd type="none" w="med" len="med"/>
            <a:tailEnd type="none" w="med" len="med"/>
          </a:ln>
        </p:spPr>
      </p:sp>
      <p:sp>
        <p:nvSpPr>
          <p:cNvPr id="23" name="Google Shape;23;p3"/>
          <p:cNvSpPr/>
          <p:nvPr/>
        </p:nvSpPr>
        <p:spPr>
          <a:xfrm rot="5400000">
            <a:off x="9397567" y="3822540"/>
            <a:ext cx="1714000" cy="18364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3"/>
          <p:cNvSpPr txBox="1">
            <a:spLocks noGrp="1"/>
          </p:cNvSpPr>
          <p:nvPr>
            <p:ph type="ctrTitle"/>
          </p:nvPr>
        </p:nvSpPr>
        <p:spPr>
          <a:xfrm>
            <a:off x="1228267" y="2012275"/>
            <a:ext cx="9607600" cy="1546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b="1"/>
            </a:lvl1pPr>
            <a:lvl2pPr lvl="1" rtl="0">
              <a:spcBef>
                <a:spcPts val="0"/>
              </a:spcBef>
              <a:spcAft>
                <a:spcPts val="0"/>
              </a:spcAft>
              <a:buSzPts val="3600"/>
              <a:buNone/>
              <a:defRPr sz="4800" b="1"/>
            </a:lvl2pPr>
            <a:lvl3pPr lvl="2" rtl="0">
              <a:spcBef>
                <a:spcPts val="0"/>
              </a:spcBef>
              <a:spcAft>
                <a:spcPts val="0"/>
              </a:spcAft>
              <a:buSzPts val="3600"/>
              <a:buNone/>
              <a:defRPr sz="4800" b="1"/>
            </a:lvl3pPr>
            <a:lvl4pPr lvl="3" rtl="0">
              <a:spcBef>
                <a:spcPts val="0"/>
              </a:spcBef>
              <a:spcAft>
                <a:spcPts val="0"/>
              </a:spcAft>
              <a:buSzPts val="3600"/>
              <a:buNone/>
              <a:defRPr sz="4800" b="1"/>
            </a:lvl4pPr>
            <a:lvl5pPr lvl="4" rtl="0">
              <a:spcBef>
                <a:spcPts val="0"/>
              </a:spcBef>
              <a:spcAft>
                <a:spcPts val="0"/>
              </a:spcAft>
              <a:buSzPts val="3600"/>
              <a:buNone/>
              <a:defRPr sz="4800" b="1"/>
            </a:lvl5pPr>
            <a:lvl6pPr lvl="5" rtl="0">
              <a:spcBef>
                <a:spcPts val="0"/>
              </a:spcBef>
              <a:spcAft>
                <a:spcPts val="0"/>
              </a:spcAft>
              <a:buSzPts val="3600"/>
              <a:buNone/>
              <a:defRPr sz="4800" b="1"/>
            </a:lvl6pPr>
            <a:lvl7pPr lvl="6" rtl="0">
              <a:spcBef>
                <a:spcPts val="0"/>
              </a:spcBef>
              <a:spcAft>
                <a:spcPts val="0"/>
              </a:spcAft>
              <a:buSzPts val="3600"/>
              <a:buNone/>
              <a:defRPr sz="4800" b="1"/>
            </a:lvl7pPr>
            <a:lvl8pPr lvl="7" rtl="0">
              <a:spcBef>
                <a:spcPts val="0"/>
              </a:spcBef>
              <a:spcAft>
                <a:spcPts val="0"/>
              </a:spcAft>
              <a:buSzPts val="3600"/>
              <a:buNone/>
              <a:defRPr sz="4800" b="1"/>
            </a:lvl8pPr>
            <a:lvl9pPr lvl="8" rtl="0">
              <a:spcBef>
                <a:spcPts val="0"/>
              </a:spcBef>
              <a:spcAft>
                <a:spcPts val="0"/>
              </a:spcAft>
              <a:buSzPts val="3600"/>
              <a:buNone/>
              <a:defRPr sz="4800" b="1"/>
            </a:lvl9pPr>
          </a:lstStyle>
          <a:p>
            <a:endParaRPr/>
          </a:p>
        </p:txBody>
      </p:sp>
      <p:sp>
        <p:nvSpPr>
          <p:cNvPr id="25" name="Google Shape;25;p3"/>
          <p:cNvSpPr txBox="1">
            <a:spLocks noGrp="1"/>
          </p:cNvSpPr>
          <p:nvPr>
            <p:ph type="subTitle" idx="1"/>
          </p:nvPr>
        </p:nvSpPr>
        <p:spPr>
          <a:xfrm>
            <a:off x="6264752" y="4145092"/>
            <a:ext cx="4723200" cy="10464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FFFFFF"/>
              </a:buClr>
              <a:buSzPts val="1800"/>
              <a:buNone/>
              <a:defRPr sz="2400">
                <a:solidFill>
                  <a:srgbClr val="FFFFFF"/>
                </a:solidFill>
              </a:defRPr>
            </a:lvl1pPr>
            <a:lvl2pPr lvl="1" algn="r" rtl="0">
              <a:spcBef>
                <a:spcPts val="0"/>
              </a:spcBef>
              <a:spcAft>
                <a:spcPts val="0"/>
              </a:spcAft>
              <a:buClr>
                <a:srgbClr val="FFFFFF"/>
              </a:buClr>
              <a:buSzPts val="1800"/>
              <a:buNone/>
              <a:defRPr sz="2400">
                <a:solidFill>
                  <a:srgbClr val="FFFFFF"/>
                </a:solidFill>
              </a:defRPr>
            </a:lvl2pPr>
            <a:lvl3pPr lvl="2" algn="r" rtl="0">
              <a:spcBef>
                <a:spcPts val="0"/>
              </a:spcBef>
              <a:spcAft>
                <a:spcPts val="0"/>
              </a:spcAft>
              <a:buClr>
                <a:srgbClr val="FFFFFF"/>
              </a:buClr>
              <a:buSzPts val="1800"/>
              <a:buNone/>
              <a:defRPr sz="2400">
                <a:solidFill>
                  <a:srgbClr val="FFFFFF"/>
                </a:solidFill>
              </a:defRPr>
            </a:lvl3pPr>
            <a:lvl4pPr lvl="3" algn="r" rtl="0">
              <a:spcBef>
                <a:spcPts val="0"/>
              </a:spcBef>
              <a:spcAft>
                <a:spcPts val="0"/>
              </a:spcAft>
              <a:buClr>
                <a:srgbClr val="FFFFFF"/>
              </a:buClr>
              <a:buSzPts val="2400"/>
              <a:buNone/>
              <a:defRPr>
                <a:solidFill>
                  <a:srgbClr val="FFFFFF"/>
                </a:solidFill>
              </a:defRPr>
            </a:lvl4pPr>
            <a:lvl5pPr lvl="4" algn="r" rtl="0">
              <a:spcBef>
                <a:spcPts val="0"/>
              </a:spcBef>
              <a:spcAft>
                <a:spcPts val="0"/>
              </a:spcAft>
              <a:buClr>
                <a:srgbClr val="FFFFFF"/>
              </a:buClr>
              <a:buSzPts val="2400"/>
              <a:buNone/>
              <a:defRPr>
                <a:solidFill>
                  <a:srgbClr val="FFFFFF"/>
                </a:solidFill>
              </a:defRPr>
            </a:lvl5pPr>
            <a:lvl6pPr lvl="5" algn="r" rtl="0">
              <a:spcBef>
                <a:spcPts val="0"/>
              </a:spcBef>
              <a:spcAft>
                <a:spcPts val="0"/>
              </a:spcAft>
              <a:buClr>
                <a:srgbClr val="FFFFFF"/>
              </a:buClr>
              <a:buSzPts val="2400"/>
              <a:buNone/>
              <a:defRPr>
                <a:solidFill>
                  <a:srgbClr val="FFFFFF"/>
                </a:solidFill>
              </a:defRPr>
            </a:lvl6pPr>
            <a:lvl7pPr lvl="6" algn="r" rtl="0">
              <a:spcBef>
                <a:spcPts val="0"/>
              </a:spcBef>
              <a:spcAft>
                <a:spcPts val="0"/>
              </a:spcAft>
              <a:buClr>
                <a:srgbClr val="FFFFFF"/>
              </a:buClr>
              <a:buSzPts val="2400"/>
              <a:buNone/>
              <a:defRPr>
                <a:solidFill>
                  <a:srgbClr val="FFFFFF"/>
                </a:solidFill>
              </a:defRPr>
            </a:lvl7pPr>
            <a:lvl8pPr lvl="7" algn="r" rtl="0">
              <a:spcBef>
                <a:spcPts val="0"/>
              </a:spcBef>
              <a:spcAft>
                <a:spcPts val="0"/>
              </a:spcAft>
              <a:buClr>
                <a:srgbClr val="FFFFFF"/>
              </a:buClr>
              <a:buSzPts val="2400"/>
              <a:buNone/>
              <a:defRPr>
                <a:solidFill>
                  <a:srgbClr val="FFFFFF"/>
                </a:solidFill>
              </a:defRPr>
            </a:lvl8pPr>
            <a:lvl9pPr lvl="8" algn="r" rtl="0">
              <a:spcBef>
                <a:spcPts val="0"/>
              </a:spcBef>
              <a:spcAft>
                <a:spcPts val="0"/>
              </a:spcAft>
              <a:buClr>
                <a:srgbClr val="FFFFFF"/>
              </a:buClr>
              <a:buSzPts val="2400"/>
              <a:buNone/>
              <a:defRPr>
                <a:solidFill>
                  <a:srgbClr val="FFFFFF"/>
                </a:solidFill>
              </a:defRPr>
            </a:lvl9pPr>
          </a:lstStyle>
          <a:p>
            <a:endParaRPr/>
          </a:p>
        </p:txBody>
      </p:sp>
      <p:sp>
        <p:nvSpPr>
          <p:cNvPr id="26" name="Google Shape;26;p3"/>
          <p:cNvSpPr txBox="1">
            <a:spLocks noGrp="1"/>
          </p:cNvSpPr>
          <p:nvPr>
            <p:ph type="sldNum" idx="12"/>
          </p:nvPr>
        </p:nvSpPr>
        <p:spPr>
          <a:xfrm>
            <a:off x="11364209" y="6188756"/>
            <a:ext cx="614800" cy="3892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6448436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539107" y="658443"/>
            <a:ext cx="10972800" cy="55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40" name="Google Shape;40;p5"/>
          <p:cNvSpPr txBox="1">
            <a:spLocks noGrp="1"/>
          </p:cNvSpPr>
          <p:nvPr>
            <p:ph type="body" idx="1"/>
          </p:nvPr>
        </p:nvSpPr>
        <p:spPr>
          <a:xfrm>
            <a:off x="457633" y="1500000"/>
            <a:ext cx="11054400" cy="4852000"/>
          </a:xfrm>
          <a:prstGeom prst="rect">
            <a:avLst/>
          </a:prstGeom>
        </p:spPr>
        <p:txBody>
          <a:bodyPr spcFirstLastPara="1" wrap="square" lIns="91425" tIns="91425" rIns="91425" bIns="91425" anchor="t" anchorCtr="0">
            <a:noAutofit/>
          </a:bodyPr>
          <a:lstStyle>
            <a:lvl1pPr marL="609585" lvl="0" indent="-507987">
              <a:spcBef>
                <a:spcPts val="800"/>
              </a:spcBef>
              <a:spcAft>
                <a:spcPts val="0"/>
              </a:spcAft>
              <a:buSzPts val="2400"/>
              <a:buChar char="▪"/>
              <a:defRPr/>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507987">
              <a:spcBef>
                <a:spcPts val="0"/>
              </a:spcBef>
              <a:spcAft>
                <a:spcPts val="0"/>
              </a:spcAft>
              <a:buSzPts val="2400"/>
              <a:buChar char="●"/>
              <a:defRPr/>
            </a:lvl4pPr>
            <a:lvl5pPr marL="3047924" lvl="4" indent="-507987">
              <a:spcBef>
                <a:spcPts val="0"/>
              </a:spcBef>
              <a:spcAft>
                <a:spcPts val="0"/>
              </a:spcAft>
              <a:buSzPts val="2400"/>
              <a:buChar char="○"/>
              <a:defRPr/>
            </a:lvl5pPr>
            <a:lvl6pPr marL="3657509" lvl="5" indent="-507987">
              <a:spcBef>
                <a:spcPts val="0"/>
              </a:spcBef>
              <a:spcAft>
                <a:spcPts val="0"/>
              </a:spcAft>
              <a:buSzPts val="2400"/>
              <a:buChar char="■"/>
              <a:defRPr/>
            </a:lvl6pPr>
            <a:lvl7pPr marL="4267093" lvl="6" indent="-507987">
              <a:spcBef>
                <a:spcPts val="0"/>
              </a:spcBef>
              <a:spcAft>
                <a:spcPts val="0"/>
              </a:spcAft>
              <a:buSzPts val="2400"/>
              <a:buChar char="●"/>
              <a:defRPr/>
            </a:lvl7pPr>
            <a:lvl8pPr marL="4876678" lvl="7" indent="-507987">
              <a:spcBef>
                <a:spcPts val="0"/>
              </a:spcBef>
              <a:spcAft>
                <a:spcPts val="0"/>
              </a:spcAft>
              <a:buSzPts val="2400"/>
              <a:buChar char="○"/>
              <a:defRPr/>
            </a:lvl8pPr>
            <a:lvl9pPr marL="5486263" lvl="8" indent="-507987">
              <a:spcBef>
                <a:spcPts val="0"/>
              </a:spcBef>
              <a:spcAft>
                <a:spcPts val="0"/>
              </a:spcAft>
              <a:buSzPts val="2400"/>
              <a:buChar char="■"/>
              <a:defRPr/>
            </a:lvl9pPr>
          </a:lstStyle>
          <a:p>
            <a:endParaRPr/>
          </a:p>
        </p:txBody>
      </p:sp>
      <p:sp>
        <p:nvSpPr>
          <p:cNvPr id="41" name="Google Shape;41;p5"/>
          <p:cNvSpPr txBox="1">
            <a:spLocks noGrp="1"/>
          </p:cNvSpPr>
          <p:nvPr>
            <p:ph type="sldNum" idx="12"/>
          </p:nvPr>
        </p:nvSpPr>
        <p:spPr>
          <a:xfrm>
            <a:off x="11364209" y="6188756"/>
            <a:ext cx="614800" cy="3892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8491376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539107" y="658443"/>
            <a:ext cx="10972800" cy="55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44" name="Google Shape;44;p6"/>
          <p:cNvSpPr txBox="1">
            <a:spLocks noGrp="1"/>
          </p:cNvSpPr>
          <p:nvPr>
            <p:ph type="body" idx="1"/>
          </p:nvPr>
        </p:nvSpPr>
        <p:spPr>
          <a:xfrm>
            <a:off x="561037" y="1653071"/>
            <a:ext cx="5326000" cy="49676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sz="24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sz="2400"/>
            </a:lvl4pPr>
            <a:lvl5pPr marL="3047924" lvl="4" indent="-457189">
              <a:spcBef>
                <a:spcPts val="0"/>
              </a:spcBef>
              <a:spcAft>
                <a:spcPts val="0"/>
              </a:spcAft>
              <a:buSzPts val="1800"/>
              <a:buChar char="○"/>
              <a:defRPr sz="2400"/>
            </a:lvl5pPr>
            <a:lvl6pPr marL="3657509" lvl="5" indent="-457189">
              <a:spcBef>
                <a:spcPts val="0"/>
              </a:spcBef>
              <a:spcAft>
                <a:spcPts val="0"/>
              </a:spcAft>
              <a:buSzPts val="1800"/>
              <a:buChar char="■"/>
              <a:defRPr sz="2400"/>
            </a:lvl6pPr>
            <a:lvl7pPr marL="4267093" lvl="6" indent="-457189">
              <a:spcBef>
                <a:spcPts val="0"/>
              </a:spcBef>
              <a:spcAft>
                <a:spcPts val="0"/>
              </a:spcAft>
              <a:buSzPts val="1800"/>
              <a:buChar char="●"/>
              <a:defRPr sz="2400"/>
            </a:lvl7pPr>
            <a:lvl8pPr marL="4876678" lvl="7" indent="-457189">
              <a:spcBef>
                <a:spcPts val="0"/>
              </a:spcBef>
              <a:spcAft>
                <a:spcPts val="0"/>
              </a:spcAft>
              <a:buSzPts val="1800"/>
              <a:buChar char="○"/>
              <a:defRPr sz="2400"/>
            </a:lvl8pPr>
            <a:lvl9pPr marL="5486263" lvl="8" indent="-457189">
              <a:spcBef>
                <a:spcPts val="0"/>
              </a:spcBef>
              <a:spcAft>
                <a:spcPts val="0"/>
              </a:spcAft>
              <a:buSzPts val="1800"/>
              <a:buChar char="■"/>
              <a:defRPr sz="2400"/>
            </a:lvl9pPr>
          </a:lstStyle>
          <a:p>
            <a:endParaRPr/>
          </a:p>
        </p:txBody>
      </p:sp>
      <p:sp>
        <p:nvSpPr>
          <p:cNvPr id="45" name="Google Shape;45;p6"/>
          <p:cNvSpPr txBox="1">
            <a:spLocks noGrp="1"/>
          </p:cNvSpPr>
          <p:nvPr>
            <p:ph type="body" idx="2"/>
          </p:nvPr>
        </p:nvSpPr>
        <p:spPr>
          <a:xfrm>
            <a:off x="6308508" y="1653071"/>
            <a:ext cx="5326000" cy="49676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sz="24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sz="2400"/>
            </a:lvl4pPr>
            <a:lvl5pPr marL="3047924" lvl="4" indent="-457189">
              <a:spcBef>
                <a:spcPts val="0"/>
              </a:spcBef>
              <a:spcAft>
                <a:spcPts val="0"/>
              </a:spcAft>
              <a:buSzPts val="1800"/>
              <a:buChar char="○"/>
              <a:defRPr sz="2400"/>
            </a:lvl5pPr>
            <a:lvl6pPr marL="3657509" lvl="5" indent="-457189">
              <a:spcBef>
                <a:spcPts val="0"/>
              </a:spcBef>
              <a:spcAft>
                <a:spcPts val="0"/>
              </a:spcAft>
              <a:buSzPts val="1800"/>
              <a:buChar char="■"/>
              <a:defRPr sz="2400"/>
            </a:lvl6pPr>
            <a:lvl7pPr marL="4267093" lvl="6" indent="-457189">
              <a:spcBef>
                <a:spcPts val="0"/>
              </a:spcBef>
              <a:spcAft>
                <a:spcPts val="0"/>
              </a:spcAft>
              <a:buSzPts val="1800"/>
              <a:buChar char="●"/>
              <a:defRPr sz="2400"/>
            </a:lvl7pPr>
            <a:lvl8pPr marL="4876678" lvl="7" indent="-457189">
              <a:spcBef>
                <a:spcPts val="0"/>
              </a:spcBef>
              <a:spcAft>
                <a:spcPts val="0"/>
              </a:spcAft>
              <a:buSzPts val="1800"/>
              <a:buChar char="○"/>
              <a:defRPr sz="2400"/>
            </a:lvl8pPr>
            <a:lvl9pPr marL="5486263" lvl="8" indent="-457189">
              <a:spcBef>
                <a:spcPts val="0"/>
              </a:spcBef>
              <a:spcAft>
                <a:spcPts val="0"/>
              </a:spcAft>
              <a:buSzPts val="1800"/>
              <a:buChar char="■"/>
              <a:defRPr sz="2400"/>
            </a:lvl9pPr>
          </a:lstStyle>
          <a:p>
            <a:endParaRPr/>
          </a:p>
        </p:txBody>
      </p:sp>
      <p:sp>
        <p:nvSpPr>
          <p:cNvPr id="46" name="Google Shape;46;p6"/>
          <p:cNvSpPr txBox="1">
            <a:spLocks noGrp="1"/>
          </p:cNvSpPr>
          <p:nvPr>
            <p:ph type="sldNum" idx="12"/>
          </p:nvPr>
        </p:nvSpPr>
        <p:spPr>
          <a:xfrm>
            <a:off x="11364209" y="6188756"/>
            <a:ext cx="614800" cy="3892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9653626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
        <p:nvSpPr>
          <p:cNvPr id="60" name="Google Shape;60;p10"/>
          <p:cNvSpPr txBox="1">
            <a:spLocks noGrp="1"/>
          </p:cNvSpPr>
          <p:nvPr>
            <p:ph type="sldNum" idx="12"/>
          </p:nvPr>
        </p:nvSpPr>
        <p:spPr>
          <a:xfrm>
            <a:off x="11364209" y="6188756"/>
            <a:ext cx="614800" cy="3892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0121708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219200" y="3974485"/>
            <a:ext cx="9616800" cy="1546400"/>
          </a:xfrm>
          <a:prstGeom prst="rect">
            <a:avLst/>
          </a:prstGeom>
        </p:spPr>
        <p:txBody>
          <a:bodyPr spcFirstLastPara="1" wrap="square" lIns="91425" tIns="91425" rIns="91425" bIns="91425" anchor="b" anchorCtr="0">
            <a:noAutofit/>
          </a:bodyPr>
          <a:lstStyle>
            <a:lvl1pPr lvl="0">
              <a:spcBef>
                <a:spcPts val="0"/>
              </a:spcBef>
              <a:spcAft>
                <a:spcPts val="0"/>
              </a:spcAft>
              <a:buSzPts val="4800"/>
              <a:buNone/>
              <a:defRPr sz="6400" b="1"/>
            </a:lvl1pPr>
            <a:lvl2pPr lvl="1">
              <a:spcBef>
                <a:spcPts val="0"/>
              </a:spcBef>
              <a:spcAft>
                <a:spcPts val="0"/>
              </a:spcAft>
              <a:buSzPts val="4800"/>
              <a:buNone/>
              <a:defRPr sz="6400" b="1"/>
            </a:lvl2pPr>
            <a:lvl3pPr lvl="2">
              <a:spcBef>
                <a:spcPts val="0"/>
              </a:spcBef>
              <a:spcAft>
                <a:spcPts val="0"/>
              </a:spcAft>
              <a:buSzPts val="4800"/>
              <a:buNone/>
              <a:defRPr sz="6400" b="1"/>
            </a:lvl3pPr>
            <a:lvl4pPr lvl="3">
              <a:spcBef>
                <a:spcPts val="0"/>
              </a:spcBef>
              <a:spcAft>
                <a:spcPts val="0"/>
              </a:spcAft>
              <a:buSzPts val="4800"/>
              <a:buNone/>
              <a:defRPr sz="6400" b="1"/>
            </a:lvl4pPr>
            <a:lvl5pPr lvl="4">
              <a:spcBef>
                <a:spcPts val="0"/>
              </a:spcBef>
              <a:spcAft>
                <a:spcPts val="0"/>
              </a:spcAft>
              <a:buSzPts val="4800"/>
              <a:buNone/>
              <a:defRPr sz="6400" b="1"/>
            </a:lvl5pPr>
            <a:lvl6pPr lvl="5">
              <a:spcBef>
                <a:spcPts val="0"/>
              </a:spcBef>
              <a:spcAft>
                <a:spcPts val="0"/>
              </a:spcAft>
              <a:buSzPts val="4800"/>
              <a:buNone/>
              <a:defRPr sz="6400" b="1"/>
            </a:lvl6pPr>
            <a:lvl7pPr lvl="6">
              <a:spcBef>
                <a:spcPts val="0"/>
              </a:spcBef>
              <a:spcAft>
                <a:spcPts val="0"/>
              </a:spcAft>
              <a:buSzPts val="4800"/>
              <a:buNone/>
              <a:defRPr sz="6400" b="1"/>
            </a:lvl7pPr>
            <a:lvl8pPr lvl="7">
              <a:spcBef>
                <a:spcPts val="0"/>
              </a:spcBef>
              <a:spcAft>
                <a:spcPts val="0"/>
              </a:spcAft>
              <a:buSzPts val="4800"/>
              <a:buNone/>
              <a:defRPr sz="6400" b="1"/>
            </a:lvl8pPr>
            <a:lvl9pPr lvl="8">
              <a:spcBef>
                <a:spcPts val="0"/>
              </a:spcBef>
              <a:spcAft>
                <a:spcPts val="0"/>
              </a:spcAft>
              <a:buSzPts val="4800"/>
              <a:buNone/>
              <a:defRPr sz="6400" b="1"/>
            </a:lvl9pPr>
          </a:lstStyle>
          <a:p>
            <a:endParaRPr/>
          </a:p>
        </p:txBody>
      </p:sp>
      <p:sp>
        <p:nvSpPr>
          <p:cNvPr id="13" name="Google Shape;13;p2"/>
          <p:cNvSpPr/>
          <p:nvPr/>
        </p:nvSpPr>
        <p:spPr>
          <a:xfrm rot="5400000">
            <a:off x="6036236" y="992932"/>
            <a:ext cx="123451" cy="9475816"/>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14" name="Google Shape;14;p2"/>
          <p:cNvSpPr/>
          <p:nvPr/>
        </p:nvSpPr>
        <p:spPr>
          <a:xfrm rot="10800000">
            <a:off x="881331" y="4860133"/>
            <a:ext cx="1440000" cy="13268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5" name="Google Shape;15;p2"/>
          <p:cNvCxnSpPr/>
          <p:nvPr/>
        </p:nvCxnSpPr>
        <p:spPr>
          <a:xfrm>
            <a:off x="11062324" y="3066475"/>
            <a:ext cx="0" cy="2766800"/>
          </a:xfrm>
          <a:prstGeom prst="straightConnector1">
            <a:avLst/>
          </a:prstGeom>
          <a:noFill/>
          <a:ln w="9525" cap="flat" cmpd="sng">
            <a:solidFill>
              <a:srgbClr val="FFFFFF"/>
            </a:solidFill>
            <a:prstDash val="solid"/>
            <a:round/>
            <a:headEnd type="triangle" w="sm" len="sm"/>
            <a:tailEnd type="triangle" w="sm" len="sm"/>
          </a:ln>
        </p:spPr>
      </p:cxnSp>
      <p:sp>
        <p:nvSpPr>
          <p:cNvPr id="16" name="Google Shape;16;p2"/>
          <p:cNvSpPr/>
          <p:nvPr/>
        </p:nvSpPr>
        <p:spPr>
          <a:xfrm rot="-5400000">
            <a:off x="6034269" y="-1725157"/>
            <a:ext cx="123451" cy="9475816"/>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dashDot"/>
            <a:miter lim="8000"/>
            <a:headEnd type="none" w="med" len="med"/>
            <a:tailEnd type="none" w="med" len="med"/>
          </a:ln>
        </p:spPr>
      </p:sp>
      <p:sp>
        <p:nvSpPr>
          <p:cNvPr id="17" name="Google Shape;17;p2"/>
          <p:cNvSpPr/>
          <p:nvPr/>
        </p:nvSpPr>
        <p:spPr>
          <a:xfrm>
            <a:off x="9621739" y="2518247"/>
            <a:ext cx="1860000" cy="17140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4087775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8"/>
        <p:cNvGrpSpPr/>
        <p:nvPr/>
      </p:nvGrpSpPr>
      <p:grpSpPr>
        <a:xfrm>
          <a:off x="0" y="0"/>
          <a:ext cx="0" cy="0"/>
          <a:chOff x="0" y="0"/>
          <a:chExt cx="0" cy="0"/>
        </a:xfrm>
      </p:grpSpPr>
      <p:sp>
        <p:nvSpPr>
          <p:cNvPr id="19" name="Google Shape;19;p3"/>
          <p:cNvSpPr/>
          <p:nvPr/>
        </p:nvSpPr>
        <p:spPr>
          <a:xfrm rot="5400000">
            <a:off x="6036236" y="-734013"/>
            <a:ext cx="123451" cy="9475816"/>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20" name="Google Shape;20;p3"/>
          <p:cNvSpPr/>
          <p:nvPr/>
        </p:nvSpPr>
        <p:spPr>
          <a:xfrm rot="-5400000">
            <a:off x="926767" y="1315428"/>
            <a:ext cx="1326800" cy="14216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21" name="Google Shape;21;p3"/>
          <p:cNvCxnSpPr/>
          <p:nvPr/>
        </p:nvCxnSpPr>
        <p:spPr>
          <a:xfrm>
            <a:off x="11153733" y="1793733"/>
            <a:ext cx="0" cy="2262400"/>
          </a:xfrm>
          <a:prstGeom prst="straightConnector1">
            <a:avLst/>
          </a:prstGeom>
          <a:noFill/>
          <a:ln w="9525" cap="flat" cmpd="sng">
            <a:solidFill>
              <a:srgbClr val="FFFFFF"/>
            </a:solidFill>
            <a:prstDash val="solid"/>
            <a:round/>
            <a:headEnd type="triangle" w="sm" len="sm"/>
            <a:tailEnd type="triangle" w="sm" len="sm"/>
          </a:ln>
        </p:spPr>
      </p:cxnSp>
      <p:sp>
        <p:nvSpPr>
          <p:cNvPr id="22" name="Google Shape;22;p3"/>
          <p:cNvSpPr/>
          <p:nvPr/>
        </p:nvSpPr>
        <p:spPr>
          <a:xfrm rot="-5400000">
            <a:off x="6034269" y="-2845348"/>
            <a:ext cx="123451" cy="9475816"/>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dashDot"/>
            <a:miter lim="8000"/>
            <a:headEnd type="none" w="med" len="med"/>
            <a:tailEnd type="none" w="med" len="med"/>
          </a:ln>
        </p:spPr>
      </p:sp>
      <p:sp>
        <p:nvSpPr>
          <p:cNvPr id="23" name="Google Shape;23;p3"/>
          <p:cNvSpPr/>
          <p:nvPr/>
        </p:nvSpPr>
        <p:spPr>
          <a:xfrm rot="5400000">
            <a:off x="9397567" y="3822540"/>
            <a:ext cx="1714000" cy="18364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3"/>
          <p:cNvSpPr txBox="1">
            <a:spLocks noGrp="1"/>
          </p:cNvSpPr>
          <p:nvPr>
            <p:ph type="ctrTitle"/>
          </p:nvPr>
        </p:nvSpPr>
        <p:spPr>
          <a:xfrm>
            <a:off x="1228267" y="2012275"/>
            <a:ext cx="9607600" cy="1546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b="1"/>
            </a:lvl1pPr>
            <a:lvl2pPr lvl="1" rtl="0">
              <a:spcBef>
                <a:spcPts val="0"/>
              </a:spcBef>
              <a:spcAft>
                <a:spcPts val="0"/>
              </a:spcAft>
              <a:buSzPts val="3600"/>
              <a:buNone/>
              <a:defRPr sz="4800" b="1"/>
            </a:lvl2pPr>
            <a:lvl3pPr lvl="2" rtl="0">
              <a:spcBef>
                <a:spcPts val="0"/>
              </a:spcBef>
              <a:spcAft>
                <a:spcPts val="0"/>
              </a:spcAft>
              <a:buSzPts val="3600"/>
              <a:buNone/>
              <a:defRPr sz="4800" b="1"/>
            </a:lvl3pPr>
            <a:lvl4pPr lvl="3" rtl="0">
              <a:spcBef>
                <a:spcPts val="0"/>
              </a:spcBef>
              <a:spcAft>
                <a:spcPts val="0"/>
              </a:spcAft>
              <a:buSzPts val="3600"/>
              <a:buNone/>
              <a:defRPr sz="4800" b="1"/>
            </a:lvl4pPr>
            <a:lvl5pPr lvl="4" rtl="0">
              <a:spcBef>
                <a:spcPts val="0"/>
              </a:spcBef>
              <a:spcAft>
                <a:spcPts val="0"/>
              </a:spcAft>
              <a:buSzPts val="3600"/>
              <a:buNone/>
              <a:defRPr sz="4800" b="1"/>
            </a:lvl5pPr>
            <a:lvl6pPr lvl="5" rtl="0">
              <a:spcBef>
                <a:spcPts val="0"/>
              </a:spcBef>
              <a:spcAft>
                <a:spcPts val="0"/>
              </a:spcAft>
              <a:buSzPts val="3600"/>
              <a:buNone/>
              <a:defRPr sz="4800" b="1"/>
            </a:lvl6pPr>
            <a:lvl7pPr lvl="6" rtl="0">
              <a:spcBef>
                <a:spcPts val="0"/>
              </a:spcBef>
              <a:spcAft>
                <a:spcPts val="0"/>
              </a:spcAft>
              <a:buSzPts val="3600"/>
              <a:buNone/>
              <a:defRPr sz="4800" b="1"/>
            </a:lvl7pPr>
            <a:lvl8pPr lvl="7" rtl="0">
              <a:spcBef>
                <a:spcPts val="0"/>
              </a:spcBef>
              <a:spcAft>
                <a:spcPts val="0"/>
              </a:spcAft>
              <a:buSzPts val="3600"/>
              <a:buNone/>
              <a:defRPr sz="4800" b="1"/>
            </a:lvl8pPr>
            <a:lvl9pPr lvl="8" rtl="0">
              <a:spcBef>
                <a:spcPts val="0"/>
              </a:spcBef>
              <a:spcAft>
                <a:spcPts val="0"/>
              </a:spcAft>
              <a:buSzPts val="3600"/>
              <a:buNone/>
              <a:defRPr sz="4800" b="1"/>
            </a:lvl9pPr>
          </a:lstStyle>
          <a:p>
            <a:endParaRPr/>
          </a:p>
        </p:txBody>
      </p:sp>
      <p:sp>
        <p:nvSpPr>
          <p:cNvPr id="25" name="Google Shape;25;p3"/>
          <p:cNvSpPr txBox="1">
            <a:spLocks noGrp="1"/>
          </p:cNvSpPr>
          <p:nvPr>
            <p:ph type="subTitle" idx="1"/>
          </p:nvPr>
        </p:nvSpPr>
        <p:spPr>
          <a:xfrm>
            <a:off x="6264752" y="4145092"/>
            <a:ext cx="4723200" cy="10464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FFFFFF"/>
              </a:buClr>
              <a:buSzPts val="1800"/>
              <a:buNone/>
              <a:defRPr sz="2400">
                <a:solidFill>
                  <a:srgbClr val="FFFFFF"/>
                </a:solidFill>
              </a:defRPr>
            </a:lvl1pPr>
            <a:lvl2pPr lvl="1" algn="r" rtl="0">
              <a:spcBef>
                <a:spcPts val="0"/>
              </a:spcBef>
              <a:spcAft>
                <a:spcPts val="0"/>
              </a:spcAft>
              <a:buClr>
                <a:srgbClr val="FFFFFF"/>
              </a:buClr>
              <a:buSzPts val="1800"/>
              <a:buNone/>
              <a:defRPr sz="2400">
                <a:solidFill>
                  <a:srgbClr val="FFFFFF"/>
                </a:solidFill>
              </a:defRPr>
            </a:lvl2pPr>
            <a:lvl3pPr lvl="2" algn="r" rtl="0">
              <a:spcBef>
                <a:spcPts val="0"/>
              </a:spcBef>
              <a:spcAft>
                <a:spcPts val="0"/>
              </a:spcAft>
              <a:buClr>
                <a:srgbClr val="FFFFFF"/>
              </a:buClr>
              <a:buSzPts val="1800"/>
              <a:buNone/>
              <a:defRPr sz="2400">
                <a:solidFill>
                  <a:srgbClr val="FFFFFF"/>
                </a:solidFill>
              </a:defRPr>
            </a:lvl3pPr>
            <a:lvl4pPr lvl="3" algn="r" rtl="0">
              <a:spcBef>
                <a:spcPts val="0"/>
              </a:spcBef>
              <a:spcAft>
                <a:spcPts val="0"/>
              </a:spcAft>
              <a:buClr>
                <a:srgbClr val="FFFFFF"/>
              </a:buClr>
              <a:buSzPts val="2400"/>
              <a:buNone/>
              <a:defRPr>
                <a:solidFill>
                  <a:srgbClr val="FFFFFF"/>
                </a:solidFill>
              </a:defRPr>
            </a:lvl4pPr>
            <a:lvl5pPr lvl="4" algn="r" rtl="0">
              <a:spcBef>
                <a:spcPts val="0"/>
              </a:spcBef>
              <a:spcAft>
                <a:spcPts val="0"/>
              </a:spcAft>
              <a:buClr>
                <a:srgbClr val="FFFFFF"/>
              </a:buClr>
              <a:buSzPts val="2400"/>
              <a:buNone/>
              <a:defRPr>
                <a:solidFill>
                  <a:srgbClr val="FFFFFF"/>
                </a:solidFill>
              </a:defRPr>
            </a:lvl5pPr>
            <a:lvl6pPr lvl="5" algn="r" rtl="0">
              <a:spcBef>
                <a:spcPts val="0"/>
              </a:spcBef>
              <a:spcAft>
                <a:spcPts val="0"/>
              </a:spcAft>
              <a:buClr>
                <a:srgbClr val="FFFFFF"/>
              </a:buClr>
              <a:buSzPts val="2400"/>
              <a:buNone/>
              <a:defRPr>
                <a:solidFill>
                  <a:srgbClr val="FFFFFF"/>
                </a:solidFill>
              </a:defRPr>
            </a:lvl6pPr>
            <a:lvl7pPr lvl="6" algn="r" rtl="0">
              <a:spcBef>
                <a:spcPts val="0"/>
              </a:spcBef>
              <a:spcAft>
                <a:spcPts val="0"/>
              </a:spcAft>
              <a:buClr>
                <a:srgbClr val="FFFFFF"/>
              </a:buClr>
              <a:buSzPts val="2400"/>
              <a:buNone/>
              <a:defRPr>
                <a:solidFill>
                  <a:srgbClr val="FFFFFF"/>
                </a:solidFill>
              </a:defRPr>
            </a:lvl7pPr>
            <a:lvl8pPr lvl="7" algn="r" rtl="0">
              <a:spcBef>
                <a:spcPts val="0"/>
              </a:spcBef>
              <a:spcAft>
                <a:spcPts val="0"/>
              </a:spcAft>
              <a:buClr>
                <a:srgbClr val="FFFFFF"/>
              </a:buClr>
              <a:buSzPts val="2400"/>
              <a:buNone/>
              <a:defRPr>
                <a:solidFill>
                  <a:srgbClr val="FFFFFF"/>
                </a:solidFill>
              </a:defRPr>
            </a:lvl8pPr>
            <a:lvl9pPr lvl="8" algn="r" rtl="0">
              <a:spcBef>
                <a:spcPts val="0"/>
              </a:spcBef>
              <a:spcAft>
                <a:spcPts val="0"/>
              </a:spcAft>
              <a:buClr>
                <a:srgbClr val="FFFFFF"/>
              </a:buClr>
              <a:buSzPts val="2400"/>
              <a:buNone/>
              <a:defRPr>
                <a:solidFill>
                  <a:srgbClr val="FFFFFF"/>
                </a:solidFill>
              </a:defRPr>
            </a:lvl9pPr>
          </a:lstStyle>
          <a:p>
            <a:endParaRPr/>
          </a:p>
        </p:txBody>
      </p:sp>
      <p:sp>
        <p:nvSpPr>
          <p:cNvPr id="26" name="Google Shape;26;p3"/>
          <p:cNvSpPr txBox="1">
            <a:spLocks noGrp="1"/>
          </p:cNvSpPr>
          <p:nvPr>
            <p:ph type="sldNum" idx="12"/>
          </p:nvPr>
        </p:nvSpPr>
        <p:spPr>
          <a:xfrm>
            <a:off x="11364209" y="6188756"/>
            <a:ext cx="614800" cy="3892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62704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29454B3-012F-453F-90AB-63E0C969334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C57A8C33-D907-409D-ACD6-2020FAE3AFB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705E4C7-FEC5-4290-A085-31670F8DDA11}"/>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11E5182C-20B5-4FAC-96F9-F0DFD9EAAB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9DB912B-4835-442D-8509-526F27308853}"/>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58941950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539107" y="658443"/>
            <a:ext cx="10972800" cy="55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40" name="Google Shape;40;p5"/>
          <p:cNvSpPr txBox="1">
            <a:spLocks noGrp="1"/>
          </p:cNvSpPr>
          <p:nvPr>
            <p:ph type="body" idx="1"/>
          </p:nvPr>
        </p:nvSpPr>
        <p:spPr>
          <a:xfrm>
            <a:off x="457633" y="1500000"/>
            <a:ext cx="11054400" cy="4852000"/>
          </a:xfrm>
          <a:prstGeom prst="rect">
            <a:avLst/>
          </a:prstGeom>
        </p:spPr>
        <p:txBody>
          <a:bodyPr spcFirstLastPara="1" wrap="square" lIns="91425" tIns="91425" rIns="91425" bIns="91425" anchor="t" anchorCtr="0">
            <a:noAutofit/>
          </a:bodyPr>
          <a:lstStyle>
            <a:lvl1pPr marL="609585" lvl="0" indent="-507987">
              <a:spcBef>
                <a:spcPts val="800"/>
              </a:spcBef>
              <a:spcAft>
                <a:spcPts val="0"/>
              </a:spcAft>
              <a:buSzPts val="2400"/>
              <a:buChar char="▪"/>
              <a:defRPr/>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507987">
              <a:spcBef>
                <a:spcPts val="0"/>
              </a:spcBef>
              <a:spcAft>
                <a:spcPts val="0"/>
              </a:spcAft>
              <a:buSzPts val="2400"/>
              <a:buChar char="●"/>
              <a:defRPr/>
            </a:lvl4pPr>
            <a:lvl5pPr marL="3047924" lvl="4" indent="-507987">
              <a:spcBef>
                <a:spcPts val="0"/>
              </a:spcBef>
              <a:spcAft>
                <a:spcPts val="0"/>
              </a:spcAft>
              <a:buSzPts val="2400"/>
              <a:buChar char="○"/>
              <a:defRPr/>
            </a:lvl5pPr>
            <a:lvl6pPr marL="3657509" lvl="5" indent="-507987">
              <a:spcBef>
                <a:spcPts val="0"/>
              </a:spcBef>
              <a:spcAft>
                <a:spcPts val="0"/>
              </a:spcAft>
              <a:buSzPts val="2400"/>
              <a:buChar char="■"/>
              <a:defRPr/>
            </a:lvl6pPr>
            <a:lvl7pPr marL="4267093" lvl="6" indent="-507987">
              <a:spcBef>
                <a:spcPts val="0"/>
              </a:spcBef>
              <a:spcAft>
                <a:spcPts val="0"/>
              </a:spcAft>
              <a:buSzPts val="2400"/>
              <a:buChar char="●"/>
              <a:defRPr/>
            </a:lvl7pPr>
            <a:lvl8pPr marL="4876678" lvl="7" indent="-507987">
              <a:spcBef>
                <a:spcPts val="0"/>
              </a:spcBef>
              <a:spcAft>
                <a:spcPts val="0"/>
              </a:spcAft>
              <a:buSzPts val="2400"/>
              <a:buChar char="○"/>
              <a:defRPr/>
            </a:lvl8pPr>
            <a:lvl9pPr marL="5486263" lvl="8" indent="-507987">
              <a:spcBef>
                <a:spcPts val="0"/>
              </a:spcBef>
              <a:spcAft>
                <a:spcPts val="0"/>
              </a:spcAft>
              <a:buSzPts val="2400"/>
              <a:buChar char="■"/>
              <a:defRPr/>
            </a:lvl9pPr>
          </a:lstStyle>
          <a:p>
            <a:endParaRPr/>
          </a:p>
        </p:txBody>
      </p:sp>
      <p:sp>
        <p:nvSpPr>
          <p:cNvPr id="41" name="Google Shape;41;p5"/>
          <p:cNvSpPr txBox="1">
            <a:spLocks noGrp="1"/>
          </p:cNvSpPr>
          <p:nvPr>
            <p:ph type="sldNum" idx="12"/>
          </p:nvPr>
        </p:nvSpPr>
        <p:spPr>
          <a:xfrm>
            <a:off x="11364209" y="6188756"/>
            <a:ext cx="614800" cy="3892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1955023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539107" y="658443"/>
            <a:ext cx="10972800" cy="55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44" name="Google Shape;44;p6"/>
          <p:cNvSpPr txBox="1">
            <a:spLocks noGrp="1"/>
          </p:cNvSpPr>
          <p:nvPr>
            <p:ph type="body" idx="1"/>
          </p:nvPr>
        </p:nvSpPr>
        <p:spPr>
          <a:xfrm>
            <a:off x="561037" y="1653071"/>
            <a:ext cx="5326000" cy="49676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sz="24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sz="2400"/>
            </a:lvl4pPr>
            <a:lvl5pPr marL="3047924" lvl="4" indent="-457189">
              <a:spcBef>
                <a:spcPts val="0"/>
              </a:spcBef>
              <a:spcAft>
                <a:spcPts val="0"/>
              </a:spcAft>
              <a:buSzPts val="1800"/>
              <a:buChar char="○"/>
              <a:defRPr sz="2400"/>
            </a:lvl5pPr>
            <a:lvl6pPr marL="3657509" lvl="5" indent="-457189">
              <a:spcBef>
                <a:spcPts val="0"/>
              </a:spcBef>
              <a:spcAft>
                <a:spcPts val="0"/>
              </a:spcAft>
              <a:buSzPts val="1800"/>
              <a:buChar char="■"/>
              <a:defRPr sz="2400"/>
            </a:lvl6pPr>
            <a:lvl7pPr marL="4267093" lvl="6" indent="-457189">
              <a:spcBef>
                <a:spcPts val="0"/>
              </a:spcBef>
              <a:spcAft>
                <a:spcPts val="0"/>
              </a:spcAft>
              <a:buSzPts val="1800"/>
              <a:buChar char="●"/>
              <a:defRPr sz="2400"/>
            </a:lvl7pPr>
            <a:lvl8pPr marL="4876678" lvl="7" indent="-457189">
              <a:spcBef>
                <a:spcPts val="0"/>
              </a:spcBef>
              <a:spcAft>
                <a:spcPts val="0"/>
              </a:spcAft>
              <a:buSzPts val="1800"/>
              <a:buChar char="○"/>
              <a:defRPr sz="2400"/>
            </a:lvl8pPr>
            <a:lvl9pPr marL="5486263" lvl="8" indent="-457189">
              <a:spcBef>
                <a:spcPts val="0"/>
              </a:spcBef>
              <a:spcAft>
                <a:spcPts val="0"/>
              </a:spcAft>
              <a:buSzPts val="1800"/>
              <a:buChar char="■"/>
              <a:defRPr sz="2400"/>
            </a:lvl9pPr>
          </a:lstStyle>
          <a:p>
            <a:endParaRPr/>
          </a:p>
        </p:txBody>
      </p:sp>
      <p:sp>
        <p:nvSpPr>
          <p:cNvPr id="45" name="Google Shape;45;p6"/>
          <p:cNvSpPr txBox="1">
            <a:spLocks noGrp="1"/>
          </p:cNvSpPr>
          <p:nvPr>
            <p:ph type="body" idx="2"/>
          </p:nvPr>
        </p:nvSpPr>
        <p:spPr>
          <a:xfrm>
            <a:off x="6308508" y="1653071"/>
            <a:ext cx="5326000" cy="49676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sz="24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sz="2400"/>
            </a:lvl4pPr>
            <a:lvl5pPr marL="3047924" lvl="4" indent="-457189">
              <a:spcBef>
                <a:spcPts val="0"/>
              </a:spcBef>
              <a:spcAft>
                <a:spcPts val="0"/>
              </a:spcAft>
              <a:buSzPts val="1800"/>
              <a:buChar char="○"/>
              <a:defRPr sz="2400"/>
            </a:lvl5pPr>
            <a:lvl6pPr marL="3657509" lvl="5" indent="-457189">
              <a:spcBef>
                <a:spcPts val="0"/>
              </a:spcBef>
              <a:spcAft>
                <a:spcPts val="0"/>
              </a:spcAft>
              <a:buSzPts val="1800"/>
              <a:buChar char="■"/>
              <a:defRPr sz="2400"/>
            </a:lvl6pPr>
            <a:lvl7pPr marL="4267093" lvl="6" indent="-457189">
              <a:spcBef>
                <a:spcPts val="0"/>
              </a:spcBef>
              <a:spcAft>
                <a:spcPts val="0"/>
              </a:spcAft>
              <a:buSzPts val="1800"/>
              <a:buChar char="●"/>
              <a:defRPr sz="2400"/>
            </a:lvl7pPr>
            <a:lvl8pPr marL="4876678" lvl="7" indent="-457189">
              <a:spcBef>
                <a:spcPts val="0"/>
              </a:spcBef>
              <a:spcAft>
                <a:spcPts val="0"/>
              </a:spcAft>
              <a:buSzPts val="1800"/>
              <a:buChar char="○"/>
              <a:defRPr sz="2400"/>
            </a:lvl8pPr>
            <a:lvl9pPr marL="5486263" lvl="8" indent="-457189">
              <a:spcBef>
                <a:spcPts val="0"/>
              </a:spcBef>
              <a:spcAft>
                <a:spcPts val="0"/>
              </a:spcAft>
              <a:buSzPts val="1800"/>
              <a:buChar char="■"/>
              <a:defRPr sz="2400"/>
            </a:lvl9pPr>
          </a:lstStyle>
          <a:p>
            <a:endParaRPr/>
          </a:p>
        </p:txBody>
      </p:sp>
      <p:sp>
        <p:nvSpPr>
          <p:cNvPr id="46" name="Google Shape;46;p6"/>
          <p:cNvSpPr txBox="1">
            <a:spLocks noGrp="1"/>
          </p:cNvSpPr>
          <p:nvPr>
            <p:ph type="sldNum" idx="12"/>
          </p:nvPr>
        </p:nvSpPr>
        <p:spPr>
          <a:xfrm>
            <a:off x="11364209" y="6188756"/>
            <a:ext cx="614800" cy="3892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7845323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539107" y="658443"/>
            <a:ext cx="10972800" cy="55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55" name="Google Shape;55;p8"/>
          <p:cNvSpPr txBox="1">
            <a:spLocks noGrp="1"/>
          </p:cNvSpPr>
          <p:nvPr>
            <p:ph type="sldNum" idx="12"/>
          </p:nvPr>
        </p:nvSpPr>
        <p:spPr>
          <a:xfrm>
            <a:off x="11364209" y="6188756"/>
            <a:ext cx="614800" cy="3892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1449374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
        <p:nvSpPr>
          <p:cNvPr id="60" name="Google Shape;60;p10"/>
          <p:cNvSpPr txBox="1">
            <a:spLocks noGrp="1"/>
          </p:cNvSpPr>
          <p:nvPr>
            <p:ph type="sldNum" idx="12"/>
          </p:nvPr>
        </p:nvSpPr>
        <p:spPr>
          <a:xfrm>
            <a:off x="11364209" y="6188756"/>
            <a:ext cx="614800" cy="3892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82479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AB8239-D00E-4548-A1D9-BB3448F8E1F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8AC1D16C-9B1A-48D7-9A0C-4C2B7115DAE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789DB76E-96D5-48E6-8744-FB0EF5A0A5A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24D5AF13-ECEA-4CBF-B4A8-D145DF5E28E7}"/>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26/05/2025</a:t>
            </a:fld>
            <a:endParaRPr lang="vi-VN"/>
          </a:p>
        </p:txBody>
      </p:sp>
      <p:sp>
        <p:nvSpPr>
          <p:cNvPr id="6" name="Chỗ dành sẵn cho Chân trang 5">
            <a:extLst>
              <a:ext uri="{FF2B5EF4-FFF2-40B4-BE49-F238E27FC236}">
                <a16:creationId xmlns:a16="http://schemas.microsoft.com/office/drawing/2014/main" id="{2B5911A4-BC34-432C-A5F1-0D4A1A96216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6088969-B0EA-4DCD-A7D4-53376DD7D7D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236687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EBA24E-32BA-48F5-8B85-F01D8E359477}"/>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7B376526-0A9F-4F56-9C6E-554952A5AED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226F150-56EE-4DA9-8C05-232144015432}"/>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A0D65185-491E-48CE-9206-15B07586B92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1764E03-492D-4B6C-88BE-44D2E4293EA9}"/>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A2DDC098-6A9D-492C-8DC0-2C7C33627496}"/>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26/05/2025</a:t>
            </a:fld>
            <a:endParaRPr lang="vi-VN"/>
          </a:p>
        </p:txBody>
      </p:sp>
      <p:sp>
        <p:nvSpPr>
          <p:cNvPr id="8" name="Chỗ dành sẵn cho Chân trang 7">
            <a:extLst>
              <a:ext uri="{FF2B5EF4-FFF2-40B4-BE49-F238E27FC236}">
                <a16:creationId xmlns:a16="http://schemas.microsoft.com/office/drawing/2014/main" id="{3E9DDFDF-094B-4307-9454-56646C64D02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447C6ACB-121E-4BDA-B388-548166A3E0D7}"/>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175658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7915607-9848-49A9-B85E-655DF5EB6CC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0C8AAD45-91A0-4A9C-988B-2A17B3AB1AD4}"/>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26/05/2025</a:t>
            </a:fld>
            <a:endParaRPr lang="vi-VN"/>
          </a:p>
        </p:txBody>
      </p:sp>
      <p:sp>
        <p:nvSpPr>
          <p:cNvPr id="4" name="Chỗ dành sẵn cho Chân trang 3">
            <a:extLst>
              <a:ext uri="{FF2B5EF4-FFF2-40B4-BE49-F238E27FC236}">
                <a16:creationId xmlns:a16="http://schemas.microsoft.com/office/drawing/2014/main" id="{EDE64183-C9FC-43FE-8E1F-F87EEDAE34F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966B1940-471F-4B1D-8D22-99AF5FEA6FF1}"/>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512683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131C36B-821E-4547-910E-D86ADA2A9034}"/>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26/05/2025</a:t>
            </a:fld>
            <a:endParaRPr lang="vi-VN"/>
          </a:p>
        </p:txBody>
      </p:sp>
      <p:sp>
        <p:nvSpPr>
          <p:cNvPr id="3" name="Chỗ dành sẵn cho Chân trang 2">
            <a:extLst>
              <a:ext uri="{FF2B5EF4-FFF2-40B4-BE49-F238E27FC236}">
                <a16:creationId xmlns:a16="http://schemas.microsoft.com/office/drawing/2014/main" id="{573EC404-B338-4AB4-933B-6AA1ABBC7DA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B45B7F9C-2C72-4B2F-94A8-7640308F2BEC}"/>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199588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72953C1-608A-43F1-9896-61ACDDD6BB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20A33D7A-F6CD-49B1-A087-9E43F181927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764F934A-078C-4174-A3AB-EE9CF48701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29E987C-0A0B-4FD5-AD32-007C08F4149C}"/>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26/05/2025</a:t>
            </a:fld>
            <a:endParaRPr lang="vi-VN"/>
          </a:p>
        </p:txBody>
      </p:sp>
      <p:sp>
        <p:nvSpPr>
          <p:cNvPr id="6" name="Chỗ dành sẵn cho Chân trang 5">
            <a:extLst>
              <a:ext uri="{FF2B5EF4-FFF2-40B4-BE49-F238E27FC236}">
                <a16:creationId xmlns:a16="http://schemas.microsoft.com/office/drawing/2014/main" id="{B1C1E503-8F60-4FD7-8020-33CCCD1EAB5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8525E78C-3FCE-4D7D-9AEF-53BA5F4B4AB4}"/>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4084216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CF68A6-1BFB-4E4F-80A5-2E85A968D2B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78F37FC1-2B17-4F84-AD76-296D55FDAB8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0B7A9AA-B26C-4FAB-8322-B6B2ED0E0EF4}"/>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879CFCB7-EC45-4A5F-9B17-EE355BEF59A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04B8D005-4FE9-4C16-B22F-4773D81097FD}"/>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3513093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9E1E6E-819B-4D22-BF00-C0D2DDC681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E94C6359-E8EF-45A8-A857-6D18C25CB64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65758E3E-8B29-4035-9461-8C65025DD7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DB54274-AEE0-4430-A68B-58722B6B3C0D}"/>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26/05/2025</a:t>
            </a:fld>
            <a:endParaRPr lang="vi-VN"/>
          </a:p>
        </p:txBody>
      </p:sp>
      <p:sp>
        <p:nvSpPr>
          <p:cNvPr id="6" name="Chỗ dành sẵn cho Chân trang 5">
            <a:extLst>
              <a:ext uri="{FF2B5EF4-FFF2-40B4-BE49-F238E27FC236}">
                <a16:creationId xmlns:a16="http://schemas.microsoft.com/office/drawing/2014/main" id="{66B56CA6-2AF8-457F-A66B-CF8471819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F5731CB-898B-4BB5-A6DC-B1C392FBED54}"/>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6127497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98FF880-A7EE-456E-BDDD-90BEC9AB4DD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84C0B195-4A89-4E80-8471-DE203135500D}"/>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01B6623-416D-47FD-8B83-CF7B7E35FAB2}"/>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77767775-BC8A-4EA9-BD4D-C23FCDB8B18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406B14B-6AA3-4BD7-95A5-CD3B7C427EFF}"/>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369608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A12956D-0E73-4492-86E3-ACFF77B1F4EA}"/>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B7D30FC6-A621-4093-9F47-4094639FD21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E3CA904-D764-43F6-B2DC-6B08766F21BB}"/>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E08A223A-CC77-47AD-A137-7D3668AE5F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D6776A22-BC2A-4DF6-A8DA-88202AEAE35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4292389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85A5A26-9E1E-4D82-A44C-140BD11D8A6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9D29AA89-AC34-425B-AE8B-3509C2F12B4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2E19EA0F-3C1E-4349-92E0-B336E471BC97}"/>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AD5C9A7B-A42A-4269-AE04-176302EF722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B79CD11-387B-47BF-918C-59573A6B5E11}"/>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1105188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F501E1-0B9E-4F30-BFE7-9D77F0AFBD0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1E7343BE-2F26-476E-BE81-462F109E84CC}"/>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333AC8A8-2F72-4960-86C5-B3CCDC84F74C}"/>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BF935E13-B45E-403F-B30A-6C5D5F6D46A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891BDF54-7CE4-4F24-AAF7-B2574CF824FD}"/>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741711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2AE7BB2-CE84-42CA-A129-B5B0868DFF8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B1AF67FF-A4E1-448C-A308-BDB927BF48A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BF5D710-4010-4656-9CEA-FEA7A469FE7E}"/>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0129B4C8-3B73-4DB4-95F9-F8C16DBDDAF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5375C4F-3CCF-4E3D-92D0-D1BED201B5DE}"/>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34097347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D30B1AC-05FF-41E2-9F6B-D9F831E7CFF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DBEFB3EF-1B11-423C-BAF6-3687B6B69C5C}"/>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310079EC-3C1D-4881-A3CF-0B05EEDF2D5C}"/>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CA2D2E9-BF71-4D6C-A785-A7653D483444}"/>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26/05/2025</a:t>
            </a:fld>
            <a:endParaRPr lang="vi-VN"/>
          </a:p>
        </p:txBody>
      </p:sp>
      <p:sp>
        <p:nvSpPr>
          <p:cNvPr id="6" name="Chỗ dành sẵn cho Chân trang 5">
            <a:extLst>
              <a:ext uri="{FF2B5EF4-FFF2-40B4-BE49-F238E27FC236}">
                <a16:creationId xmlns:a16="http://schemas.microsoft.com/office/drawing/2014/main" id="{510D407A-BD0F-452D-95F1-266F657535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B5DDC777-A57D-4E7C-93BD-53C9BF4FE080}"/>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42310308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AAED1D9-4B8F-419D-BA2F-08F8CA0167C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644C2DF3-551A-4915-89D7-BC6D80C1D65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D238B1DC-B409-4F1E-9D6E-E611AAECF48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B8C5609-AFBA-4771-8C4B-78BD8885A3D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5BD86AB-8AC7-4524-A367-80F8E59EF283}"/>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5152F50D-8250-4F06-A8BE-9501838C2EB3}"/>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26/05/2025</a:t>
            </a:fld>
            <a:endParaRPr lang="vi-VN"/>
          </a:p>
        </p:txBody>
      </p:sp>
      <p:sp>
        <p:nvSpPr>
          <p:cNvPr id="8" name="Chỗ dành sẵn cho Chân trang 7">
            <a:extLst>
              <a:ext uri="{FF2B5EF4-FFF2-40B4-BE49-F238E27FC236}">
                <a16:creationId xmlns:a16="http://schemas.microsoft.com/office/drawing/2014/main" id="{BF3A4593-0471-45CC-93C9-658D0A00B83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D80D3BE2-24FF-4277-AA7F-A66AE77337EE}"/>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17805155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9A633C-C947-4372-AB43-14C3E5327BE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8DA7B6DF-1404-46E7-A6C1-09BC2423A73A}"/>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26/05/2025</a:t>
            </a:fld>
            <a:endParaRPr lang="vi-VN"/>
          </a:p>
        </p:txBody>
      </p:sp>
      <p:sp>
        <p:nvSpPr>
          <p:cNvPr id="4" name="Chỗ dành sẵn cho Chân trang 3">
            <a:extLst>
              <a:ext uri="{FF2B5EF4-FFF2-40B4-BE49-F238E27FC236}">
                <a16:creationId xmlns:a16="http://schemas.microsoft.com/office/drawing/2014/main" id="{ABB810F4-134F-4892-90D1-58BA532EF0C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4E7DB0FE-F693-40A7-8EB4-9B7F999D97FA}"/>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16211834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4C3D944-0C82-4F07-A39D-B11C5BFD8015}"/>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26/05/2025</a:t>
            </a:fld>
            <a:endParaRPr lang="vi-VN"/>
          </a:p>
        </p:txBody>
      </p:sp>
      <p:sp>
        <p:nvSpPr>
          <p:cNvPr id="3" name="Chỗ dành sẵn cho Chân trang 2">
            <a:extLst>
              <a:ext uri="{FF2B5EF4-FFF2-40B4-BE49-F238E27FC236}">
                <a16:creationId xmlns:a16="http://schemas.microsoft.com/office/drawing/2014/main" id="{3223DC7F-CD69-4FE6-A143-32D4F05DC3A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B027F317-D0F8-403E-82E9-A7C73D767532}"/>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841130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3070A0A-AA4D-4A09-BD3B-A4E57F52817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0372EC37-B6AF-43D0-993A-A04DC3AD44D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A3DAC885-79F2-4089-AF62-6B82A9DAFAF0}"/>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1584FC9A-DC9E-43D4-AF41-659B01157F0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828010A-F039-462A-880A-BCB669794A6A}"/>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20012098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12606AF-9B15-4107-944C-AA6CCCFA98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2BF9A464-4A0C-404A-AC9F-57A3EFEEE5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17BC54C0-EAA1-45E9-B6BF-4267FD8049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05C16A0-2B1B-4070-98A3-461ECE29992A}"/>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26/05/2025</a:t>
            </a:fld>
            <a:endParaRPr lang="vi-VN"/>
          </a:p>
        </p:txBody>
      </p:sp>
      <p:sp>
        <p:nvSpPr>
          <p:cNvPr id="6" name="Chỗ dành sẵn cho Chân trang 5">
            <a:extLst>
              <a:ext uri="{FF2B5EF4-FFF2-40B4-BE49-F238E27FC236}">
                <a16:creationId xmlns:a16="http://schemas.microsoft.com/office/drawing/2014/main" id="{58D196E3-3B17-45EB-BBFC-B1CC8D7DEEF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B72552E-1219-40FD-BE4D-3E8C5BFEA1C1}"/>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18647723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EFDD8C5-F8CF-4CFE-BF92-46424A1FC6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8FBFB9BB-9C34-4929-83CD-9F451283B36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2440EC9B-8F3B-46C2-86F0-7CCAFC6AC41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A46FD68-0F77-4C6D-8CCB-39EFF995CEDD}"/>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26/05/2025</a:t>
            </a:fld>
            <a:endParaRPr lang="vi-VN"/>
          </a:p>
        </p:txBody>
      </p:sp>
      <p:sp>
        <p:nvSpPr>
          <p:cNvPr id="6" name="Chỗ dành sẵn cho Chân trang 5">
            <a:extLst>
              <a:ext uri="{FF2B5EF4-FFF2-40B4-BE49-F238E27FC236}">
                <a16:creationId xmlns:a16="http://schemas.microsoft.com/office/drawing/2014/main" id="{0F638A94-120C-4D33-9BA6-9C96732B051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CFA9D051-66FF-4C7F-B8DE-E3A4486DDEBF}"/>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31129821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26C995F-C98C-440C-BF3C-F9D5438FC95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47E34A9E-FD05-4CA6-A052-FC80CD6A5D41}"/>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07ACA2F-32D4-4092-9C44-7BE5CF03EEA6}"/>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0A9FFAA2-DC8D-4ECD-8641-F5A8F141D1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4F1B3A3-FFC9-44F7-AA89-4C43C0068C18}"/>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42778760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933DC53-545C-4BBF-BBAB-9EA33D657D8F}"/>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9E2BA859-5A4E-49C5-910A-6DDCEFEEFE70}"/>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2A9A3C0-0DF9-46CB-886A-F83B5D0DAAF7}"/>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22A752C1-8446-4D15-8881-546790DBE8F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CA5CD5F-8CEB-4E5E-AAB2-6A421D8FE64F}"/>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7675939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561282-AC57-417C-BD9E-EA94960E797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2F68E766-5C3F-4DE1-91A4-ABA72905481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779C0BEA-3114-424A-A627-619EC7C2D4B8}"/>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3CD48F9D-DA25-4FF7-B321-1841B0EFDBE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15D8714-51D9-420C-8E32-111C520B71B7}"/>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10926021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D3081DA-BBA8-4F43-BC3D-7F7E6F9BA7D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AA1F317F-2998-4273-89CD-C00FC51E485A}"/>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006EF85-7A6E-4763-B1A0-94693284E50E}"/>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D4C5EF04-2D5A-448E-AECB-AD5752DBCE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5C09602-C4C1-4CB5-B656-DD064FA8C107}"/>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4513038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4553A61-AEFE-4FFE-B74B-9F3FF76A708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5EF833E0-3788-476C-8C5E-D3E0EBF6CEB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B774E4C-1819-4FB8-BED6-DF4D808DE868}"/>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B63DB152-B794-4D9E-996A-961A19F450E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A8070A0-87FE-4F5B-BB48-E8400E73EC56}"/>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34390086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DD74B7-D203-4D4C-B618-E2CD521ED05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60C732E0-3A34-419B-8EC7-A50B4B8EBEE9}"/>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FD83338E-E673-45A1-8091-3938F57D7FE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92D8D422-D0A2-48CF-9E8D-0511BF701C56}"/>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26/05/2025</a:t>
            </a:fld>
            <a:endParaRPr lang="vi-VN"/>
          </a:p>
        </p:txBody>
      </p:sp>
      <p:sp>
        <p:nvSpPr>
          <p:cNvPr id="6" name="Chỗ dành sẵn cho Chân trang 5">
            <a:extLst>
              <a:ext uri="{FF2B5EF4-FFF2-40B4-BE49-F238E27FC236}">
                <a16:creationId xmlns:a16="http://schemas.microsoft.com/office/drawing/2014/main" id="{DDEF799E-9F23-456E-AF25-A5F85326AE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67AE996-7907-48FE-A3D5-9590DE6F57CE}"/>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7167230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A2FD725-2DC6-4188-8274-191062FCE6F6}"/>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5C1F7786-D744-44E1-9098-503D827F69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4B208C67-AE23-414C-B89D-FC87370C7DE6}"/>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31B1D9DA-C78D-45A5-8B92-37F6DFB2999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49B49DA-585C-4AEE-B8D2-5CF00F5FB3A5}"/>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44F74F27-FC99-48C1-9B35-48F97891F81B}"/>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26/05/2025</a:t>
            </a:fld>
            <a:endParaRPr lang="vi-VN"/>
          </a:p>
        </p:txBody>
      </p:sp>
      <p:sp>
        <p:nvSpPr>
          <p:cNvPr id="8" name="Chỗ dành sẵn cho Chân trang 7">
            <a:extLst>
              <a:ext uri="{FF2B5EF4-FFF2-40B4-BE49-F238E27FC236}">
                <a16:creationId xmlns:a16="http://schemas.microsoft.com/office/drawing/2014/main" id="{7281C1DD-F8F7-442B-8E99-7B339DA3761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DA9F336B-BF37-46E6-8DA6-35DCF354EEAA}"/>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7852260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A634EAC-C675-4C58-8008-863D71BF7D8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C1C174ED-2529-440E-998C-0561E485EF81}"/>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26/05/2025</a:t>
            </a:fld>
            <a:endParaRPr lang="vi-VN"/>
          </a:p>
        </p:txBody>
      </p:sp>
      <p:sp>
        <p:nvSpPr>
          <p:cNvPr id="4" name="Chỗ dành sẵn cho Chân trang 3">
            <a:extLst>
              <a:ext uri="{FF2B5EF4-FFF2-40B4-BE49-F238E27FC236}">
                <a16:creationId xmlns:a16="http://schemas.microsoft.com/office/drawing/2014/main" id="{1597ED3E-4032-4BDB-BE8A-82427A76E49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2987A6B4-FF45-4D72-A60F-B1A5B59AC36D}"/>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3762725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CC697C-7842-4D80-92B3-11FD4A2589A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C58BB3ED-3326-47F1-9847-3CD4BEF2A9F3}"/>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E8E31FEC-A30F-4C6C-A769-DBAEFFF19C2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8319E837-664B-45C5-9DEA-DA9637243B3D}"/>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26/05/2025</a:t>
            </a:fld>
            <a:endParaRPr lang="vi-VN"/>
          </a:p>
        </p:txBody>
      </p:sp>
      <p:sp>
        <p:nvSpPr>
          <p:cNvPr id="6" name="Chỗ dành sẵn cho Chân trang 5">
            <a:extLst>
              <a:ext uri="{FF2B5EF4-FFF2-40B4-BE49-F238E27FC236}">
                <a16:creationId xmlns:a16="http://schemas.microsoft.com/office/drawing/2014/main" id="{07542653-EF4B-4C2E-AA87-1E913B1685A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4585AF98-566C-4D6D-A2E8-2E0E4A57843B}"/>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4861587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2712A1B-D9F9-44C0-A4D9-25AA83E6F632}"/>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26/05/2025</a:t>
            </a:fld>
            <a:endParaRPr lang="vi-VN"/>
          </a:p>
        </p:txBody>
      </p:sp>
      <p:sp>
        <p:nvSpPr>
          <p:cNvPr id="3" name="Chỗ dành sẵn cho Chân trang 2">
            <a:extLst>
              <a:ext uri="{FF2B5EF4-FFF2-40B4-BE49-F238E27FC236}">
                <a16:creationId xmlns:a16="http://schemas.microsoft.com/office/drawing/2014/main" id="{554C8200-8DD0-44B8-ABBB-5DED4FA94D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D95BDAF1-C12F-41C4-B136-EC252733204F}"/>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37804596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3D9686A-E17B-4F5E-8420-3AE1C5E158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AF3ACC7D-B7A1-49CB-930F-F600BEC0D69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7E3D67E9-0BFB-442D-812A-33E80FEA72A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15EC586-CE73-4FC7-B2C9-619B8C564755}"/>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26/05/2025</a:t>
            </a:fld>
            <a:endParaRPr lang="vi-VN"/>
          </a:p>
        </p:txBody>
      </p:sp>
      <p:sp>
        <p:nvSpPr>
          <p:cNvPr id="6" name="Chỗ dành sẵn cho Chân trang 5">
            <a:extLst>
              <a:ext uri="{FF2B5EF4-FFF2-40B4-BE49-F238E27FC236}">
                <a16:creationId xmlns:a16="http://schemas.microsoft.com/office/drawing/2014/main" id="{58BDA4B7-BB3D-42DB-9E95-A2CF2E1E54D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D67C293-33BF-4785-B71A-9DBD5B7B6A98}"/>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5353367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AD3EE81-D297-4325-B543-B1CDDDEC8B1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4B9BDC40-7C23-4AAE-947A-9B7593F032F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1DC022AC-E39F-4908-99CB-85B620588AA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972A1AD-E3C8-4EC8-92E2-5691E84AD5F8}"/>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26/05/2025</a:t>
            </a:fld>
            <a:endParaRPr lang="vi-VN"/>
          </a:p>
        </p:txBody>
      </p:sp>
      <p:sp>
        <p:nvSpPr>
          <p:cNvPr id="6" name="Chỗ dành sẵn cho Chân trang 5">
            <a:extLst>
              <a:ext uri="{FF2B5EF4-FFF2-40B4-BE49-F238E27FC236}">
                <a16:creationId xmlns:a16="http://schemas.microsoft.com/office/drawing/2014/main" id="{242096F5-725E-4C95-898C-6ACE5F138D8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55548EA9-A530-461F-A185-956FE6524792}"/>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8942272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058DC8F-CDE9-4C11-BA95-619F57C82BA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F4712ACD-B80A-4384-B419-4114BA7FEDCC}"/>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EA2EAF9-F3DB-41FD-9197-1D2741DBDCFB}"/>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ABFAC292-F14F-40D9-BDF7-7D1994477C4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8D34781-B503-4A7B-B260-B419C40C6FAF}"/>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4033309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A450965-658F-4656-8124-E784D422393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FF2A5C9A-D6FB-4DC8-8568-B5E89770EC5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739A779-584C-4F52-B81E-EB06C5096ADB}"/>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7F60B518-8270-4FA4-A4BF-7BFD8D1843B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023102D-78F5-441D-950D-88B58ADCA084}"/>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5518152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9BA0EDD-FC77-499D-A5CF-24D0268C577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A7EFCC88-F349-475A-894F-75CC4EC0EF8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CF780193-AD39-4C0A-AA86-EA1C285D51E8}"/>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809673B1-F880-4939-B4DC-CB18B0277A9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8E287B1-7E0E-42A4-969D-5A258DC7DDDE}"/>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1616105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FBBF67F-3291-4B23-A16E-90D37AA2BB5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0AF0E28-CC2F-462A-94A7-244DA6476715}"/>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6CFB516-644A-4165-9CEA-4B7265353DE9}"/>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C45F628B-539B-40CF-B751-E371B0A67BA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FACC2F4-B55E-450D-8EDD-6F5B99711F72}"/>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8832048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AEB9145-0E56-47B6-92EA-EF9D05C5DE4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8E9477E3-4004-40D9-A791-9927026F686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340D97B3-17E5-425B-993F-656A8D67B017}"/>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3FD63D5E-8306-4E5D-B3C7-2CFC361D0A3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EE622A9-52D5-4B99-BF48-5238DD36F80E}"/>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1940210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B70E901-6D2D-4730-AE7F-199102DF9F5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25023EEA-7C43-48F0-90B4-466A27A52260}"/>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93FECF61-A8A9-4E6C-A4B0-6B4D9EB28864}"/>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D1A2F77C-8D07-4CD2-8D30-11B39A49C461}"/>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26/05/2025</a:t>
            </a:fld>
            <a:endParaRPr lang="vi-VN"/>
          </a:p>
        </p:txBody>
      </p:sp>
      <p:sp>
        <p:nvSpPr>
          <p:cNvPr id="6" name="Chỗ dành sẵn cho Chân trang 5">
            <a:extLst>
              <a:ext uri="{FF2B5EF4-FFF2-40B4-BE49-F238E27FC236}">
                <a16:creationId xmlns:a16="http://schemas.microsoft.com/office/drawing/2014/main" id="{D216A148-6467-404D-8D6E-643CD85D09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A4054C06-91F4-4640-8DD0-214A08B515E2}"/>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42324642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22CA02F-70D5-4084-BBF7-59B03FABAAE1}"/>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A4570560-669A-483D-A56D-56777083AED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5B0F997-4085-454E-9449-79C203415437}"/>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60B0EC1-688A-46F9-85F5-4DE115D0F5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1508EA17-E7BD-4128-B3F8-2DDDE314AD9F}"/>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CF3610DF-72A4-46C2-9A30-40FEBE032B80}"/>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26/05/2025</a:t>
            </a:fld>
            <a:endParaRPr lang="vi-VN"/>
          </a:p>
        </p:txBody>
      </p:sp>
      <p:sp>
        <p:nvSpPr>
          <p:cNvPr id="8" name="Chỗ dành sẵn cho Chân trang 7">
            <a:extLst>
              <a:ext uri="{FF2B5EF4-FFF2-40B4-BE49-F238E27FC236}">
                <a16:creationId xmlns:a16="http://schemas.microsoft.com/office/drawing/2014/main" id="{DD888E88-E0C9-4CC9-9C52-1081F3C3655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F6D86BE4-D07F-42B3-BF50-BD5123EF27F1}"/>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4222266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AB4FA6C-18CF-4549-8033-E092A86A6629}"/>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EAEAA0B4-9101-47CA-8710-CF5073D6709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D7229B6-3B00-4C31-9D94-5610EF023A60}"/>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4D55A381-1F55-4188-B370-90AA6350AA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AB91CA5E-FA34-492E-9B30-D2D48EF0E637}"/>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1D363C7E-DFED-4626-B0F5-54D459E58092}"/>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26/05/2025</a:t>
            </a:fld>
            <a:endParaRPr lang="vi-VN"/>
          </a:p>
        </p:txBody>
      </p:sp>
      <p:sp>
        <p:nvSpPr>
          <p:cNvPr id="8" name="Chỗ dành sẵn cho Chân trang 7">
            <a:extLst>
              <a:ext uri="{FF2B5EF4-FFF2-40B4-BE49-F238E27FC236}">
                <a16:creationId xmlns:a16="http://schemas.microsoft.com/office/drawing/2014/main" id="{73084B1A-3BE3-4126-A0C6-E060459D3C7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FC953B9D-C224-4866-9D45-ACFCEDEAAF71}"/>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19858315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CBC31D2-AA1B-48A6-AD5C-ABC511801DC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861AA370-87FC-4909-A5DF-67A27A9F2BBB}"/>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26/05/2025</a:t>
            </a:fld>
            <a:endParaRPr lang="vi-VN"/>
          </a:p>
        </p:txBody>
      </p:sp>
      <p:sp>
        <p:nvSpPr>
          <p:cNvPr id="4" name="Chỗ dành sẵn cho Chân trang 3">
            <a:extLst>
              <a:ext uri="{FF2B5EF4-FFF2-40B4-BE49-F238E27FC236}">
                <a16:creationId xmlns:a16="http://schemas.microsoft.com/office/drawing/2014/main" id="{C3754FE7-818A-4919-9358-DA52F1CD88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C697764F-E4D1-4062-9489-FE6CD0BEE4A4}"/>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272998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D102869-D0FE-4441-B0F3-7D59185B0834}"/>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26/05/2025</a:t>
            </a:fld>
            <a:endParaRPr lang="vi-VN"/>
          </a:p>
        </p:txBody>
      </p:sp>
      <p:sp>
        <p:nvSpPr>
          <p:cNvPr id="3" name="Chỗ dành sẵn cho Chân trang 2">
            <a:extLst>
              <a:ext uri="{FF2B5EF4-FFF2-40B4-BE49-F238E27FC236}">
                <a16:creationId xmlns:a16="http://schemas.microsoft.com/office/drawing/2014/main" id="{7970F543-0439-4D7A-8542-C6230DA3BCC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9917263A-9D95-4D91-A962-900FB68A944C}"/>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4994248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9C46F7-77B7-4182-995C-BC45615546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9F537E44-EC00-4A0F-97BC-FEBE5C5F59F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826B50A6-6A00-4618-8229-8839813F08F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4CD451A-991A-4CA7-9D7D-087B79FE81D3}"/>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26/05/2025</a:t>
            </a:fld>
            <a:endParaRPr lang="vi-VN"/>
          </a:p>
        </p:txBody>
      </p:sp>
      <p:sp>
        <p:nvSpPr>
          <p:cNvPr id="6" name="Chỗ dành sẵn cho Chân trang 5">
            <a:extLst>
              <a:ext uri="{FF2B5EF4-FFF2-40B4-BE49-F238E27FC236}">
                <a16:creationId xmlns:a16="http://schemas.microsoft.com/office/drawing/2014/main" id="{E4714668-2574-4243-AF77-45A9C0EFCC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9067EDE5-89DF-4C6A-91DE-CF547F05676A}"/>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27402334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66FEB41-F80B-4DFD-9667-62AA78EFA5D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8717BE32-0D1F-41BE-A62F-999517ADD36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9BB9F595-BAE5-47B8-9B8A-94109329BD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57B9BA6-478C-4191-AEA2-402D09D4FCBA}"/>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26/05/2025</a:t>
            </a:fld>
            <a:endParaRPr lang="vi-VN"/>
          </a:p>
        </p:txBody>
      </p:sp>
      <p:sp>
        <p:nvSpPr>
          <p:cNvPr id="6" name="Chỗ dành sẵn cho Chân trang 5">
            <a:extLst>
              <a:ext uri="{FF2B5EF4-FFF2-40B4-BE49-F238E27FC236}">
                <a16:creationId xmlns:a16="http://schemas.microsoft.com/office/drawing/2014/main" id="{A77709D8-26A8-4A0B-BF1A-3152E67E133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907A3FE-B290-46C6-BB53-0D63DAA8E5F8}"/>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23281188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0D030D-8E43-4AAB-801F-A9A32487097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75ECE4B-B966-49A7-91FC-2B429E0C7353}"/>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D87CE76-AB6E-45E6-B0B9-2133D873E63C}"/>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4E227BD6-F4F8-4C72-9E66-64C116C81FD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F854D57-3649-41D8-8C6C-E6BA50FC6FF8}"/>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3463068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76C83D8F-369C-45CC-A05C-6C42CBFA4809}"/>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001B45A0-1A26-42F3-8512-1474DBE3D7B1}"/>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05919A8-B0B8-4AC8-9C1A-06EB9C285965}"/>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FFF7F0DF-E179-4702-B1E0-270BD0C8192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A191C18-B44A-49BD-B77F-1DA10E7B0133}"/>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808451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5E562B0-D0E3-430C-A6BE-14A2270AE17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EBE7895C-D6B1-407A-AD3F-6444AAC3434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C0F32C2-1068-4265-B737-A727A8A72DB4}"/>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907C21BA-66BA-4A13-840B-DC0498B357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962978C-1506-4B43-8B44-CA54A90CFDC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7869763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44DC0E7-83CB-4011-BE26-DE71940FCA7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FC27629D-FD11-49BC-98E9-D8924FD82503}"/>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7EF2945-3142-4DEC-9877-8676FE817205}"/>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E5B7A0F4-012F-48CF-86C6-A39171DD118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9D4B327-F156-4D41-8FFE-C522ED36B5A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3713864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B4BBE8-CE88-4DC7-A95B-5A33D6B2CE9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6CCEE31D-0484-47A2-A35B-803751193C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81A1C41-1E3A-44E1-8CB2-DF072BB5750B}"/>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C01F47FE-4A89-4294-AF28-5DD75CF295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4B7D9BE-8B5C-4AD6-97F2-77B6E375C2A7}"/>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3854648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033BA2F-4814-49CF-B948-C0206FBE546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C8C3350-CF8B-4EA0-868D-F836E6554E47}"/>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013D3E08-C75A-4E0E-8514-4FC30923879C}"/>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94DECC0F-8086-4CF4-9914-3EFB83E5581C}"/>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26/05/2025</a:t>
            </a:fld>
            <a:endParaRPr lang="vi-VN"/>
          </a:p>
        </p:txBody>
      </p:sp>
      <p:sp>
        <p:nvSpPr>
          <p:cNvPr id="6" name="Chỗ dành sẵn cho Chân trang 5">
            <a:extLst>
              <a:ext uri="{FF2B5EF4-FFF2-40B4-BE49-F238E27FC236}">
                <a16:creationId xmlns:a16="http://schemas.microsoft.com/office/drawing/2014/main" id="{83A8F1D7-AAED-4379-A1C2-BE148A26F51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2721A88A-3D70-48A6-8708-C70FBA9B04F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989281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60AFFEC-E221-4FB3-82E3-89B5397F69C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F7DEA3C4-B29B-48D4-A761-8D444466ECFB}"/>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26/05/2025</a:t>
            </a:fld>
            <a:endParaRPr lang="vi-VN"/>
          </a:p>
        </p:txBody>
      </p:sp>
      <p:sp>
        <p:nvSpPr>
          <p:cNvPr id="4" name="Chỗ dành sẵn cho Chân trang 3">
            <a:extLst>
              <a:ext uri="{FF2B5EF4-FFF2-40B4-BE49-F238E27FC236}">
                <a16:creationId xmlns:a16="http://schemas.microsoft.com/office/drawing/2014/main" id="{C3CDA956-8ADF-4845-918F-BA3C5910199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F9C2BA94-12B1-46A8-8D78-558A2CB38856}"/>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2033046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188CEC-7324-430B-BD08-B9DB30FE5EE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EB3779D8-2E68-4F2E-9954-F88D6F08D4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4D350C42-94FE-40AF-94B0-BD80364468FB}"/>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628A3EBE-5ADA-40C0-8007-DB8FF2BBE57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2A4AA4-A86F-4F50-AD21-5E825FE2BB74}"/>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24BEDE39-29A6-4409-AE46-349EFE916CE8}"/>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26/05/2025</a:t>
            </a:fld>
            <a:endParaRPr lang="vi-VN"/>
          </a:p>
        </p:txBody>
      </p:sp>
      <p:sp>
        <p:nvSpPr>
          <p:cNvPr id="8" name="Chỗ dành sẵn cho Chân trang 7">
            <a:extLst>
              <a:ext uri="{FF2B5EF4-FFF2-40B4-BE49-F238E27FC236}">
                <a16:creationId xmlns:a16="http://schemas.microsoft.com/office/drawing/2014/main" id="{1A8FC6AD-2486-45BD-917A-60F7E6577ED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69E78504-84D7-47EB-8812-694A7E9D1474}"/>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4157270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CC3426-280D-40DC-BF24-93EDBB09D48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02FB41AE-508D-4B30-82E9-446C9BC02934}"/>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26/05/2025</a:t>
            </a:fld>
            <a:endParaRPr lang="vi-VN"/>
          </a:p>
        </p:txBody>
      </p:sp>
      <p:sp>
        <p:nvSpPr>
          <p:cNvPr id="4" name="Chỗ dành sẵn cho Chân trang 3">
            <a:extLst>
              <a:ext uri="{FF2B5EF4-FFF2-40B4-BE49-F238E27FC236}">
                <a16:creationId xmlns:a16="http://schemas.microsoft.com/office/drawing/2014/main" id="{517E94C2-64A7-4E68-BC4F-BB58C63602C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8CA3C68D-881E-4ED7-AF1C-52253FD53FB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32942806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3FBB3A52-1F9A-495D-947C-05A207905170}"/>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26/05/2025</a:t>
            </a:fld>
            <a:endParaRPr lang="vi-VN"/>
          </a:p>
        </p:txBody>
      </p:sp>
      <p:sp>
        <p:nvSpPr>
          <p:cNvPr id="3" name="Chỗ dành sẵn cho Chân trang 2">
            <a:extLst>
              <a:ext uri="{FF2B5EF4-FFF2-40B4-BE49-F238E27FC236}">
                <a16:creationId xmlns:a16="http://schemas.microsoft.com/office/drawing/2014/main" id="{47C37D79-CB4F-4173-8BB6-4FFE5716692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A65FA9B2-7FF8-4B13-9556-1DEB2B2EA21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3096619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4511EF5-D9FD-4ECE-BF96-FF8D480F14A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0C7A513C-BCDD-43BB-9EAB-03A02D8077C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44A46D48-410D-4E1F-BC8E-70049D5970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D451872-06FB-4F3E-A745-E91774CA4953}"/>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26/05/2025</a:t>
            </a:fld>
            <a:endParaRPr lang="vi-VN"/>
          </a:p>
        </p:txBody>
      </p:sp>
      <p:sp>
        <p:nvSpPr>
          <p:cNvPr id="6" name="Chỗ dành sẵn cho Chân trang 5">
            <a:extLst>
              <a:ext uri="{FF2B5EF4-FFF2-40B4-BE49-F238E27FC236}">
                <a16:creationId xmlns:a16="http://schemas.microsoft.com/office/drawing/2014/main" id="{4234DCE8-91B0-45D2-B187-AB5B6B23F2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A5976F0-B0B2-4498-84DB-B616AAEB9A4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0616790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DA08652-294E-4962-8968-8576A1AB11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EEA0AED0-0AF0-4E28-AFEF-5DEBD1D895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87738783-1EEB-49F1-9EF5-EF990FC7DD0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34773BA-B624-44A6-A0E8-EFD4185BAC1A}"/>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26/05/2025</a:t>
            </a:fld>
            <a:endParaRPr lang="vi-VN"/>
          </a:p>
        </p:txBody>
      </p:sp>
      <p:sp>
        <p:nvSpPr>
          <p:cNvPr id="6" name="Chỗ dành sẵn cho Chân trang 5">
            <a:extLst>
              <a:ext uri="{FF2B5EF4-FFF2-40B4-BE49-F238E27FC236}">
                <a16:creationId xmlns:a16="http://schemas.microsoft.com/office/drawing/2014/main" id="{EA1A379B-C051-4AAE-BF28-72E915EE4FB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C73A105-A494-4539-83B7-8EA8DC6BF5E9}"/>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8895978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3BA7881-0EA2-40DE-9917-E28E413CF4D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B0E1B092-63AA-421E-8137-86E9F126D40F}"/>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6D6138F-AA7A-4E7F-B225-FECDD35F69AA}"/>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3D7260B0-40F9-495A-8FA9-312B02402C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6AFF596-ECB5-4C4B-9942-7C87B46903A9}"/>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2125657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0E2D838-5C35-4573-835B-65619F0B8A83}"/>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BDA4B903-F43D-4DC8-8B49-B87973237828}"/>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406336D-E75D-4334-ADB3-3EF8678092EE}"/>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E89CD070-4F4F-4993-A838-46D35C06200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0D828D0-5EB6-47F9-AF17-9898A173036E}"/>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8590633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F53AEC0-DDAB-460A-8BD0-A0AEA93B847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ABD10939-F13D-4276-8A64-D976A90C3D3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14AB3F2C-4BF2-4D4E-BCA9-6455FA58EBE6}"/>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96C389FE-B99D-490F-A17C-05B501D1C1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70703ECA-91DD-40A7-8CBE-15568B8E10D6}"/>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34796139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8149118-25DF-4423-BC4B-99C74B3D5C6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9D268BAC-1B8F-4979-BC1E-8DA803221022}"/>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85F23F2-6DD8-42FD-A3C4-BD513E653087}"/>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967DD987-E4A9-47FD-A1F6-4E3C92774A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7303E1E-6555-422B-A112-F73325391315}"/>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0866170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C396A4-8133-4AD7-8E79-9D1F5379245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2EE3EAF0-01BC-4590-823B-9A687D5D405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5D549F96-5B17-4FE3-9867-356A941BD098}"/>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73738EA2-CC45-45B1-A29F-75AA702D05D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9F750CA-BF3B-49F6-A614-FE3121D64CA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360076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FCD7032-F6EF-4F41-841D-38E25D10BFD0}"/>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26/05/2025</a:t>
            </a:fld>
            <a:endParaRPr lang="vi-VN"/>
          </a:p>
        </p:txBody>
      </p:sp>
      <p:sp>
        <p:nvSpPr>
          <p:cNvPr id="3" name="Chỗ dành sẵn cho Chân trang 2">
            <a:extLst>
              <a:ext uri="{FF2B5EF4-FFF2-40B4-BE49-F238E27FC236}">
                <a16:creationId xmlns:a16="http://schemas.microsoft.com/office/drawing/2014/main" id="{BA70A6C4-93A4-45BB-95BF-29182453E6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D1E86C26-493A-4A4E-B151-B1B58C802B5B}"/>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1517500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3A7FBF2-0E56-4295-9F13-326F2030A81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E9993CC0-7AE4-4113-A252-0C95674F7A4B}"/>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9C8018E5-9576-468C-9E5A-FE8CE072412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FC479F2B-1EDB-447B-954A-15D0701BC6F9}"/>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26/05/2025</a:t>
            </a:fld>
            <a:endParaRPr lang="vi-VN"/>
          </a:p>
        </p:txBody>
      </p:sp>
      <p:sp>
        <p:nvSpPr>
          <p:cNvPr id="6" name="Chỗ dành sẵn cho Chân trang 5">
            <a:extLst>
              <a:ext uri="{FF2B5EF4-FFF2-40B4-BE49-F238E27FC236}">
                <a16:creationId xmlns:a16="http://schemas.microsoft.com/office/drawing/2014/main" id="{DCE21978-DF10-442D-BEF6-9090B1101D9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B15381F7-0A3C-4DDD-B9C7-0A60F468FE9E}"/>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8707040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1DDFCFB-A216-4F72-85A0-E303DEBA549A}"/>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026887A4-3C94-4F58-8640-18FCAA52A9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0F8F593-FCCC-44AA-A65B-67E4468B014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430A8C59-C999-4CA5-A3D7-32B683D843E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9B03C75-3376-4A14-95A9-E4EF01CDF3A0}"/>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7DE1AE61-4C4B-427B-8931-8E81BCC8E1BB}"/>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26/05/2025</a:t>
            </a:fld>
            <a:endParaRPr lang="vi-VN"/>
          </a:p>
        </p:txBody>
      </p:sp>
      <p:sp>
        <p:nvSpPr>
          <p:cNvPr id="8" name="Chỗ dành sẵn cho Chân trang 7">
            <a:extLst>
              <a:ext uri="{FF2B5EF4-FFF2-40B4-BE49-F238E27FC236}">
                <a16:creationId xmlns:a16="http://schemas.microsoft.com/office/drawing/2014/main" id="{AABF2C67-B26B-4F7F-B4A2-F2E8EC485C9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A431054C-B884-4A7D-A66D-FA5D56D4E0F9}"/>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0986062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6A57CA-D1FA-4BA5-9D16-505C94A6754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C37A38F4-BBB8-434A-8D4A-8538228E2DFA}"/>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26/05/2025</a:t>
            </a:fld>
            <a:endParaRPr lang="vi-VN"/>
          </a:p>
        </p:txBody>
      </p:sp>
      <p:sp>
        <p:nvSpPr>
          <p:cNvPr id="4" name="Chỗ dành sẵn cho Chân trang 3">
            <a:extLst>
              <a:ext uri="{FF2B5EF4-FFF2-40B4-BE49-F238E27FC236}">
                <a16:creationId xmlns:a16="http://schemas.microsoft.com/office/drawing/2014/main" id="{929C4830-ACCC-4A74-A18D-43FD9C5E337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FE5D9F41-4172-4E5D-8FC9-070BD13C7BC3}"/>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3146742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E0FFA0C-D605-4DCA-9EB3-44C52EC5BA73}"/>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26/05/2025</a:t>
            </a:fld>
            <a:endParaRPr lang="vi-VN"/>
          </a:p>
        </p:txBody>
      </p:sp>
      <p:sp>
        <p:nvSpPr>
          <p:cNvPr id="3" name="Chỗ dành sẵn cho Chân trang 2">
            <a:extLst>
              <a:ext uri="{FF2B5EF4-FFF2-40B4-BE49-F238E27FC236}">
                <a16:creationId xmlns:a16="http://schemas.microsoft.com/office/drawing/2014/main" id="{BAE28AE2-7AB0-42D2-B4D3-AFE729F2982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427719D2-45CB-4672-A61D-6FA51132E4EA}"/>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833067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B0AED7B-5E9F-468B-B0AB-7B9B554206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D96C7C3E-5E05-4238-B165-15C2F707BE9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ED9FBEF5-18B5-48C7-8641-936ABF34DE8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F877742-FD3D-4168-AF60-05516A3571F0}"/>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26/05/2025</a:t>
            </a:fld>
            <a:endParaRPr lang="vi-VN"/>
          </a:p>
        </p:txBody>
      </p:sp>
      <p:sp>
        <p:nvSpPr>
          <p:cNvPr id="6" name="Chỗ dành sẵn cho Chân trang 5">
            <a:extLst>
              <a:ext uri="{FF2B5EF4-FFF2-40B4-BE49-F238E27FC236}">
                <a16:creationId xmlns:a16="http://schemas.microsoft.com/office/drawing/2014/main" id="{9DB0C690-1D3F-4F45-9E09-B0900DBE7EE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F1EB4C5-FF0F-4BAE-92E3-C06A18F5B2EE}"/>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4216437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676EA33-1CA1-474D-B8ED-B389EF9CB6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4CE8412C-0D20-4877-9881-AC4D1A623C6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EE57573D-8057-44A8-8FC0-D246CCBFD7D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5AED46F-0E4F-460D-9DC1-43A3C46D61B5}"/>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26/05/2025</a:t>
            </a:fld>
            <a:endParaRPr lang="vi-VN"/>
          </a:p>
        </p:txBody>
      </p:sp>
      <p:sp>
        <p:nvSpPr>
          <p:cNvPr id="6" name="Chỗ dành sẵn cho Chân trang 5">
            <a:extLst>
              <a:ext uri="{FF2B5EF4-FFF2-40B4-BE49-F238E27FC236}">
                <a16:creationId xmlns:a16="http://schemas.microsoft.com/office/drawing/2014/main" id="{CD701760-21AC-4769-AEEB-16D94D62193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3470CB80-168B-405B-87F1-A4D509C1D3BB}"/>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4232119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5CE31AA-F75A-4FC3-BB44-AB0707ED509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7B17F126-E71B-4118-B57C-D325F3D533A7}"/>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B1E542D-25FE-42C2-874B-1B55877482E3}"/>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395CD4E1-F49A-45E0-B24F-1C521546406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46BFB52-8F21-4AF4-A415-00EC62CEB32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6610084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A0D58E4-3EB6-4097-8451-164F03054A51}"/>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380A2E4F-3DAC-41D9-81A5-988C6BE7721D}"/>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D57E084D-061B-4391-9B8B-B57280E22E4E}"/>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622CC5CC-138D-465D-A81A-DBE38DAA41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AFBA30C-9BF9-47DE-8D11-30C64AE5129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39855950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597806D-EAB9-4613-9151-E08254D8FD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41F08635-6F1D-4B86-B43D-1A24741085A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5C3CCD40-BD34-4529-91E5-2698C7E344A0}"/>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C01FED19-8C45-4DFC-A9B3-BBBA6C780A3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4FA4A35-2703-4DA2-88B4-B096C0CE205C}"/>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29932102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BA33F2-E623-4E7F-810B-0921B95BA16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CA27FF0-9E04-45C5-BC68-30AAC943DE7B}"/>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3C10C02-4997-4D61-94CC-6214FA4D607F}"/>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729C8ED1-4505-49BF-BD77-73D7FC11AE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7F7A64CA-FDD2-4D5B-9783-FD2764B0EE75}"/>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1957707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7212EEC-9806-4BCC-B4E6-D99ABA5240E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F1A4866E-F056-40CB-BA7E-C34BB63487C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810498A1-A688-45E6-8550-EC3071B90FA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AA7A761-3B85-47C9-963D-E138E1271D56}"/>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26/05/2025</a:t>
            </a:fld>
            <a:endParaRPr lang="vi-VN"/>
          </a:p>
        </p:txBody>
      </p:sp>
      <p:sp>
        <p:nvSpPr>
          <p:cNvPr id="6" name="Chỗ dành sẵn cho Chân trang 5">
            <a:extLst>
              <a:ext uri="{FF2B5EF4-FFF2-40B4-BE49-F238E27FC236}">
                <a16:creationId xmlns:a16="http://schemas.microsoft.com/office/drawing/2014/main" id="{79574061-2217-4D22-8F9B-8723C8D4C78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FC785E12-3466-457C-A23C-8A2A93C0ECC2}"/>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10809855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C27D0EC-FA83-4860-9C53-7414EF7BA20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0F8648A6-C298-445C-B0A8-569C07D2376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BBF30BA-580F-4C96-9A54-67861F9B69CF}"/>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9871CBA3-7F65-486F-B9CB-9BF90261883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C09A8BA-D90B-4E4C-BB8C-F04A4660975C}"/>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38820917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0CD9F0-6BE1-4558-9F50-729252FFCD4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2A352FD0-9D3A-4318-8A37-175EC6B58A10}"/>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D416334B-DD04-473F-8633-B25FA9EBBD5B}"/>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3888953-EE7A-4EF4-92D9-41C6E4AA3061}"/>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26/05/2025</a:t>
            </a:fld>
            <a:endParaRPr lang="vi-VN"/>
          </a:p>
        </p:txBody>
      </p:sp>
      <p:sp>
        <p:nvSpPr>
          <p:cNvPr id="6" name="Chỗ dành sẵn cho Chân trang 5">
            <a:extLst>
              <a:ext uri="{FF2B5EF4-FFF2-40B4-BE49-F238E27FC236}">
                <a16:creationId xmlns:a16="http://schemas.microsoft.com/office/drawing/2014/main" id="{9154EDF2-156B-4765-94F4-BB96FC09DF7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068F7C58-F921-4804-89D7-87CA21A86DC5}"/>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2102960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4377F72-3E5D-4E0E-BDE1-9198A21543AB}"/>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60447395-8B68-4EC0-9B0F-91BA0FB612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2CF7061-104C-4BB8-9DCB-DE76E62146B7}"/>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7B6BA3B7-E1AA-497C-9914-50C3ED81657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1030EB45-BF5D-4876-80BA-434E77F084C5}"/>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231DBE4F-9324-446B-9E4A-1830D93BBF75}"/>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26/05/2025</a:t>
            </a:fld>
            <a:endParaRPr lang="vi-VN"/>
          </a:p>
        </p:txBody>
      </p:sp>
      <p:sp>
        <p:nvSpPr>
          <p:cNvPr id="8" name="Chỗ dành sẵn cho Chân trang 7">
            <a:extLst>
              <a:ext uri="{FF2B5EF4-FFF2-40B4-BE49-F238E27FC236}">
                <a16:creationId xmlns:a16="http://schemas.microsoft.com/office/drawing/2014/main" id="{27592CD5-D020-4462-BE29-6816B8A6DBE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C125CB20-0A70-4898-8EE5-D670853B077C}"/>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9447152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323F429-0F89-435B-96DE-27E31133C6D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05AB4D98-BF90-40A7-8AD9-4C56670D1338}"/>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26/05/2025</a:t>
            </a:fld>
            <a:endParaRPr lang="vi-VN"/>
          </a:p>
        </p:txBody>
      </p:sp>
      <p:sp>
        <p:nvSpPr>
          <p:cNvPr id="4" name="Chỗ dành sẵn cho Chân trang 3">
            <a:extLst>
              <a:ext uri="{FF2B5EF4-FFF2-40B4-BE49-F238E27FC236}">
                <a16:creationId xmlns:a16="http://schemas.microsoft.com/office/drawing/2014/main" id="{A0B6121E-694F-4F5C-B79F-4BEAF11A1E6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6B1DB368-86C3-4D22-B0CC-A15324EA24A1}"/>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33258868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0221DE5-8696-4A23-B11F-D67AE88D661B}"/>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26/05/2025</a:t>
            </a:fld>
            <a:endParaRPr lang="vi-VN"/>
          </a:p>
        </p:txBody>
      </p:sp>
      <p:sp>
        <p:nvSpPr>
          <p:cNvPr id="3" name="Chỗ dành sẵn cho Chân trang 2">
            <a:extLst>
              <a:ext uri="{FF2B5EF4-FFF2-40B4-BE49-F238E27FC236}">
                <a16:creationId xmlns:a16="http://schemas.microsoft.com/office/drawing/2014/main" id="{69599C7D-3AD8-4042-AC8E-8577DB8B51D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EBF11BBE-C092-4B73-8FBF-A679857E6ED9}"/>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41621496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A5D1549-3FD1-4134-BEA1-B0175D3119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A0B3BAD3-DF90-427D-BF85-6F7209BFA9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569073A0-56F1-42B7-ADEF-FA031A6208E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5719827-58D2-4159-B9EB-B5B9A81DC983}"/>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26/05/2025</a:t>
            </a:fld>
            <a:endParaRPr lang="vi-VN"/>
          </a:p>
        </p:txBody>
      </p:sp>
      <p:sp>
        <p:nvSpPr>
          <p:cNvPr id="6" name="Chỗ dành sẵn cho Chân trang 5">
            <a:extLst>
              <a:ext uri="{FF2B5EF4-FFF2-40B4-BE49-F238E27FC236}">
                <a16:creationId xmlns:a16="http://schemas.microsoft.com/office/drawing/2014/main" id="{742388F6-D8DC-4416-A328-EFE485118BA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4FF9731E-FBAD-400C-B16A-72E0F8358B5A}"/>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19911185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73503D6-160E-42C4-AB62-8459E8E32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5D534D75-358E-44CB-BD22-2DCFC2107B2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E6B444BD-864A-4E6C-BCA4-A3F24E16485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A309D13-3997-4BB1-9C6F-68A03BDA2C2B}"/>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26/05/2025</a:t>
            </a:fld>
            <a:endParaRPr lang="vi-VN"/>
          </a:p>
        </p:txBody>
      </p:sp>
      <p:sp>
        <p:nvSpPr>
          <p:cNvPr id="6" name="Chỗ dành sẵn cho Chân trang 5">
            <a:extLst>
              <a:ext uri="{FF2B5EF4-FFF2-40B4-BE49-F238E27FC236}">
                <a16:creationId xmlns:a16="http://schemas.microsoft.com/office/drawing/2014/main" id="{2DF354E9-41AE-4150-8CBE-071699525B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D5071BC2-8164-41EF-87F9-D4493FA4A153}"/>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24098033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93B0FE0-61BE-42F8-AF77-EBEAF59CCD1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4C671535-81B0-4553-BA93-EA8A3A648457}"/>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70CB3FE-9C8B-4C52-AE2F-3380D1611AC2}"/>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40A3682A-4DD0-4328-A99C-D4DED59CBE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44225BC-BEA5-4546-AECF-97E4AC3AEF58}"/>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3120765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2283E486-5B1A-403F-8A45-E4FAB0C4FD9E}"/>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32270480-766B-490A-B8C2-881D4BB0ECB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B71124B-A940-49E4-A0EC-CC59DA83FDCB}"/>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D6F01446-DAB9-4CA0-A1E2-C4E7D83EC9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F06735C-169A-4776-826E-5AEAA99FDFE8}"/>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10036297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4C7D27-8BED-4A44-9D31-3099A81D7C2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EBCB996B-AFBD-4DAA-9E89-A57A1F13C82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3364DA5E-1E79-44EC-936D-7835F8FDF257}"/>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725E7467-913F-4E98-8003-2C37981932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AC379CA0-1590-40B0-947F-B224F1470C5B}"/>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2187419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4F016CD-5719-4C60-AC2D-981ABE568A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0F280940-FC98-4C23-AE20-F43477478F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3CF626D2-3B6F-4437-AB68-65845738064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958A0E5-7ECD-47B9-8CE8-1CFC401870AC}"/>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26/05/2025</a:t>
            </a:fld>
            <a:endParaRPr lang="vi-VN"/>
          </a:p>
        </p:txBody>
      </p:sp>
      <p:sp>
        <p:nvSpPr>
          <p:cNvPr id="6" name="Chỗ dành sẵn cho Chân trang 5">
            <a:extLst>
              <a:ext uri="{FF2B5EF4-FFF2-40B4-BE49-F238E27FC236}">
                <a16:creationId xmlns:a16="http://schemas.microsoft.com/office/drawing/2014/main" id="{6DAE497D-734B-4969-AC33-A49EAD67F47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1EE0581-2B62-4AEF-8C9D-D52C7A72388E}"/>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31152761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F97FE3-329B-4194-B91D-3F2EBB793CD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CA08ACC9-8780-419C-9992-A8BA18A3942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6253C64-9926-48A4-B377-E5AE9FE39E83}"/>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2FD16094-9032-4A05-9F95-A65675BE2CE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6E8496E-48CD-46D6-AE5B-3704C96BBCC1}"/>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8731497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0E926A4-D1A8-4CCC-847B-96874D0476E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17086593-BDC1-411A-AB64-34AE5736887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BCC0EDD0-FC89-4E98-BA55-BFCAEA562F4E}"/>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3A756D09-C1FA-45F2-8AA8-0BD4685176D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CB140EA-510F-4C49-B387-5669AD9AFE28}"/>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9337334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91DAC1-2772-4493-B10B-B8FAF65C817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B99B01A0-F13D-4A59-B04D-586BD2CDFFA7}"/>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00879A96-B4DA-4655-92D7-11509792F0F4}"/>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A7BB0C42-1444-4656-B0F7-855EB863A149}"/>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26/05/2025</a:t>
            </a:fld>
            <a:endParaRPr lang="vi-VN"/>
          </a:p>
        </p:txBody>
      </p:sp>
      <p:sp>
        <p:nvSpPr>
          <p:cNvPr id="6" name="Chỗ dành sẵn cho Chân trang 5">
            <a:extLst>
              <a:ext uri="{FF2B5EF4-FFF2-40B4-BE49-F238E27FC236}">
                <a16:creationId xmlns:a16="http://schemas.microsoft.com/office/drawing/2014/main" id="{B6128D7F-994C-4DF7-A840-948C6A6C51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0FE4102A-B277-4E43-AA89-A83FA773496F}"/>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5424355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34A999-A168-4559-A962-D4A117E67D14}"/>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292FA241-D6AA-440D-BB9D-F9C250A3C41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86EA79F-E5C7-475F-932A-86E4341300A2}"/>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96D4F30-C7BE-4CDB-9A27-7DBB48BE3C3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7A68DCAC-383D-4852-8963-26CB5E8A11D5}"/>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333386B9-11EB-4A1D-ADCB-3BD416BF8F9C}"/>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26/05/2025</a:t>
            </a:fld>
            <a:endParaRPr lang="vi-VN"/>
          </a:p>
        </p:txBody>
      </p:sp>
      <p:sp>
        <p:nvSpPr>
          <p:cNvPr id="8" name="Chỗ dành sẵn cho Chân trang 7">
            <a:extLst>
              <a:ext uri="{FF2B5EF4-FFF2-40B4-BE49-F238E27FC236}">
                <a16:creationId xmlns:a16="http://schemas.microsoft.com/office/drawing/2014/main" id="{93DF633E-2F21-48A4-818C-1EC1B16F11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ADE73FAB-716F-4687-A61D-6C8993F7F6E8}"/>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23164032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7746823-3DDA-45AB-B9CD-999FFBE7D81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599DB440-FA3E-4C80-80AD-BA244E2DAB0C}"/>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26/05/2025</a:t>
            </a:fld>
            <a:endParaRPr lang="vi-VN"/>
          </a:p>
        </p:txBody>
      </p:sp>
      <p:sp>
        <p:nvSpPr>
          <p:cNvPr id="4" name="Chỗ dành sẵn cho Chân trang 3">
            <a:extLst>
              <a:ext uri="{FF2B5EF4-FFF2-40B4-BE49-F238E27FC236}">
                <a16:creationId xmlns:a16="http://schemas.microsoft.com/office/drawing/2014/main" id="{86535943-0839-4111-BA94-682401CA302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634E0A2D-078F-47AA-BE1A-610DDC6048EC}"/>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2717382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0430A6E-3DE6-4541-8B46-233B4FAC267B}"/>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26/05/2025</a:t>
            </a:fld>
            <a:endParaRPr lang="vi-VN"/>
          </a:p>
        </p:txBody>
      </p:sp>
      <p:sp>
        <p:nvSpPr>
          <p:cNvPr id="3" name="Chỗ dành sẵn cho Chân trang 2">
            <a:extLst>
              <a:ext uri="{FF2B5EF4-FFF2-40B4-BE49-F238E27FC236}">
                <a16:creationId xmlns:a16="http://schemas.microsoft.com/office/drawing/2014/main" id="{EDCCA399-09B5-4694-BD07-283C7DED3DC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3F4FF8B0-FC16-4912-A25B-57329C9ECD7B}"/>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41631985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661AE2B-2CEF-47DE-A6A4-56036D54C5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835BA026-B9F5-4FD5-A0DC-9422E97B132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5614BBAB-4AE1-4799-B6FD-D0E25D0D713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7E59D51-B56F-4349-AC3E-4EF2F4860519}"/>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26/05/2025</a:t>
            </a:fld>
            <a:endParaRPr lang="vi-VN"/>
          </a:p>
        </p:txBody>
      </p:sp>
      <p:sp>
        <p:nvSpPr>
          <p:cNvPr id="6" name="Chỗ dành sẵn cho Chân trang 5">
            <a:extLst>
              <a:ext uri="{FF2B5EF4-FFF2-40B4-BE49-F238E27FC236}">
                <a16:creationId xmlns:a16="http://schemas.microsoft.com/office/drawing/2014/main" id="{599ABAFC-AFB7-40FD-940F-78FC61198D7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9D6B48C4-BDBF-48FB-9450-24FCFAF2A8FD}"/>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4412022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E8BDBDC-0FEB-4C67-B602-8A9790A766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A97932F6-F380-45C8-A305-94971A913B6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D020F40D-3181-4654-BF02-E98EAE6F09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90D282F-2FF5-4169-BF89-9053BD587299}"/>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26/05/2025</a:t>
            </a:fld>
            <a:endParaRPr lang="vi-VN"/>
          </a:p>
        </p:txBody>
      </p:sp>
      <p:sp>
        <p:nvSpPr>
          <p:cNvPr id="6" name="Chỗ dành sẵn cho Chân trang 5">
            <a:extLst>
              <a:ext uri="{FF2B5EF4-FFF2-40B4-BE49-F238E27FC236}">
                <a16:creationId xmlns:a16="http://schemas.microsoft.com/office/drawing/2014/main" id="{CA4D21B6-1C19-482E-A5F3-8437847614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AB36ADA0-21A3-4F78-818B-7EA8675ED588}"/>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4063126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992F84-4837-4A1F-A9C0-86C0DD7F6ED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2666F529-6CE2-4B6E-9F78-AEAECC1E74BE}"/>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980BD98C-4A23-4D18-A479-7AB31B03F63F}"/>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8788006A-41DB-47CD-9F4A-4F63BF4101F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CC88BF3-DFF1-45AE-A745-B9D16CDB7AEC}"/>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7609328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86482DC-584C-4F84-8C37-74A1F01E30BE}"/>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A71CBB60-6465-4869-B2CA-5A8C0F233292}"/>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D64DD05-0D13-4C3F-AB7D-00C4092B2580}"/>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26/05/2025</a:t>
            </a:fld>
            <a:endParaRPr lang="vi-VN"/>
          </a:p>
        </p:txBody>
      </p:sp>
      <p:sp>
        <p:nvSpPr>
          <p:cNvPr id="5" name="Chỗ dành sẵn cho Chân trang 4">
            <a:extLst>
              <a:ext uri="{FF2B5EF4-FFF2-40B4-BE49-F238E27FC236}">
                <a16:creationId xmlns:a16="http://schemas.microsoft.com/office/drawing/2014/main" id="{89528D6F-4778-4C7D-91A0-AB70AD8B9D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B03EF72-78B8-4AB6-8A0B-2F78E9E3AB2C}"/>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175322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4.gif"/><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16.pn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15.wmf"/></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4.gif"/><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17.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35.xml"/><Relationship Id="rId7" Type="http://schemas.openxmlformats.org/officeDocument/2006/relationships/image" Target="../media/image18.png"/><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theme" Target="../theme/theme13.xml"/><Relationship Id="rId5" Type="http://schemas.openxmlformats.org/officeDocument/2006/relationships/slideLayout" Target="../slideLayouts/slideLayout137.xml"/><Relationship Id="rId4" Type="http://schemas.openxmlformats.org/officeDocument/2006/relationships/slideLayout" Target="../slideLayouts/slideLayout136.xml"/></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40.xml"/><Relationship Id="rId7" Type="http://schemas.openxmlformats.org/officeDocument/2006/relationships/theme" Target="../theme/theme14.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5" Type="http://schemas.openxmlformats.org/officeDocument/2006/relationships/slideLayout" Target="../slideLayouts/slideLayout142.xml"/><Relationship Id="rId4" Type="http://schemas.openxmlformats.org/officeDocument/2006/relationships/slideLayout" Target="../slideLayouts/slideLayout1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18" Type="http://schemas.openxmlformats.org/officeDocument/2006/relationships/image" Target="../media/image7.gi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6.gif"/><Relationship Id="rId2" Type="http://schemas.openxmlformats.org/officeDocument/2006/relationships/slideLayout" Target="../slideLayouts/slideLayout24.xml"/><Relationship Id="rId16" Type="http://schemas.openxmlformats.org/officeDocument/2006/relationships/image" Target="../media/image5.gif"/><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gif"/><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gi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8.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9.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0.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2.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3.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ED5508-1033-44EE-963D-422B6900E1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659996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59115894-669D-4D6B-9498-5D1F17800591}"/>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8" name="Group 1">
            <a:extLst>
              <a:ext uri="{FF2B5EF4-FFF2-40B4-BE49-F238E27FC236}">
                <a16:creationId xmlns:a16="http://schemas.microsoft.com/office/drawing/2014/main" id="{C1FC985A-BDE8-4A05-BB60-FE67A1A64A11}"/>
              </a:ext>
            </a:extLst>
          </p:cNvPr>
          <p:cNvGrpSpPr>
            <a:grpSpLocks/>
          </p:cNvGrpSpPr>
          <p:nvPr userDrawn="1"/>
        </p:nvGrpSpPr>
        <p:grpSpPr bwMode="auto">
          <a:xfrm>
            <a:off x="0" y="914400"/>
            <a:ext cx="12090400" cy="5943600"/>
            <a:chOff x="-136506" y="-115873"/>
            <a:chExt cx="9144000" cy="6813550"/>
          </a:xfrm>
        </p:grpSpPr>
        <p:pic>
          <p:nvPicPr>
            <p:cNvPr id="9" name="Picture 4" descr="hinh">
              <a:extLst>
                <a:ext uri="{FF2B5EF4-FFF2-40B4-BE49-F238E27FC236}">
                  <a16:creationId xmlns:a16="http://schemas.microsoft.com/office/drawing/2014/main" id="{F49D4FE3-FF58-45EF-84D9-8FCAB4CF4921}"/>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36506" y="-115873"/>
              <a:ext cx="9144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1" descr="j0232133">
              <a:extLst>
                <a:ext uri="{FF2B5EF4-FFF2-40B4-BE49-F238E27FC236}">
                  <a16:creationId xmlns:a16="http://schemas.microsoft.com/office/drawing/2014/main" id="{E0FA9359-CB2B-4B43-A7D5-BDCA4BC6FE1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55763" y="5075238"/>
              <a:ext cx="13589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4">
            <a:extLst>
              <a:ext uri="{FF2B5EF4-FFF2-40B4-BE49-F238E27FC236}">
                <a16:creationId xmlns:a16="http://schemas.microsoft.com/office/drawing/2014/main" id="{7F4516A7-8458-49F6-B241-E38EAE8D76DD}"/>
              </a:ext>
            </a:extLst>
          </p:cNvPr>
          <p:cNvPicPr>
            <a:picLocks noChangeAspect="1"/>
          </p:cNvPicPr>
          <p:nvPr userDrawn="1"/>
        </p:nvPicPr>
        <p:blipFill>
          <a:blip r:embed="rId15"/>
          <a:stretch>
            <a:fillRect/>
          </a:stretch>
        </p:blipFill>
        <p:spPr>
          <a:xfrm>
            <a:off x="2783417" y="0"/>
            <a:ext cx="6845300" cy="955675"/>
          </a:xfrm>
          <a:prstGeom prst="rect">
            <a:avLst/>
          </a:prstGeom>
          <a:noFill/>
          <a:ln w="9525">
            <a:noFill/>
          </a:ln>
        </p:spPr>
      </p:pic>
    </p:spTree>
    <p:extLst>
      <p:ext uri="{BB962C8B-B14F-4D97-AF65-F5344CB8AC3E}">
        <p14:creationId xmlns:p14="http://schemas.microsoft.com/office/powerpoint/2010/main" val="18009932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4" descr="hinh">
            <a:extLst>
              <a:ext uri="{FF2B5EF4-FFF2-40B4-BE49-F238E27FC236}">
                <a16:creationId xmlns:a16="http://schemas.microsoft.com/office/drawing/2014/main" id="{77EE8823-672B-4B39-A76C-2E40DCCB7BA3}"/>
              </a:ext>
            </a:extLst>
          </p:cNvPr>
          <p:cNvPicPr>
            <a:picLocks noChangeAspect="1" noChangeArrowheads="1" noCrop="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106824"/>
            <a:ext cx="12192000" cy="574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67C569DB-7D18-4B62-877E-48673535F1D5}"/>
              </a:ext>
            </a:extLst>
          </p:cNvPr>
          <p:cNvPicPr>
            <a:picLocks noChangeAspect="1" noChangeArrowheads="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5213" y="4760576"/>
            <a:ext cx="3378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18;p3">
            <a:extLst>
              <a:ext uri="{FF2B5EF4-FFF2-40B4-BE49-F238E27FC236}">
                <a16:creationId xmlns:a16="http://schemas.microsoft.com/office/drawing/2014/main" id="{5B9C5C71-48E5-42E4-94A3-58BC9FD006B4}"/>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1549611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628F4BF-8241-4971-B2F2-01F63C00BBF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E7AEE4B-D6A9-426C-A203-4C5102903E69}"/>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FBB08AE-ABCF-4FAF-8D74-CC5B82FED0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914FC70-1BBA-41EB-A8DD-4803195826F7}" type="datetimeFigureOut">
              <a:rPr lang="en-US"/>
              <a:pPr>
                <a:defRPr/>
              </a:pPr>
              <a:t>5/26/2025</a:t>
            </a:fld>
            <a:endParaRPr lang="en-US"/>
          </a:p>
        </p:txBody>
      </p:sp>
      <p:sp>
        <p:nvSpPr>
          <p:cNvPr id="5" name="Footer Placeholder 4">
            <a:extLst>
              <a:ext uri="{FF2B5EF4-FFF2-40B4-BE49-F238E27FC236}">
                <a16:creationId xmlns:a16="http://schemas.microsoft.com/office/drawing/2014/main" id="{6790CCDD-B06A-48C2-B799-6152D7CF18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57797413-D218-4D21-BBDF-6C46B7168A7F}"/>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AC0DD259-A369-430A-95E1-28256D2D33FB}" type="slidenum">
              <a:rPr lang="en-US" altLang="en-US"/>
              <a:pPr/>
              <a:t>‹#›</a:t>
            </a:fld>
            <a:endParaRPr lang="en-US" altLang="en-US"/>
          </a:p>
        </p:txBody>
      </p:sp>
    </p:spTree>
    <p:extLst>
      <p:ext uri="{BB962C8B-B14F-4D97-AF65-F5344CB8AC3E}">
        <p14:creationId xmlns:p14="http://schemas.microsoft.com/office/powerpoint/2010/main" val="353866117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7">
            <a:alphaModFix/>
          </a:blip>
          <a:stretch>
            <a:fillRect/>
          </a:stretch>
        </p:blipFill>
        <p:spPr>
          <a:xfrm>
            <a:off x="1489" y="0"/>
            <a:ext cx="12189023" cy="6858000"/>
          </a:xfrm>
          <a:prstGeom prst="rect">
            <a:avLst/>
          </a:prstGeom>
          <a:noFill/>
          <a:ln>
            <a:noFill/>
          </a:ln>
        </p:spPr>
      </p:pic>
      <p:sp>
        <p:nvSpPr>
          <p:cNvPr id="7" name="Google Shape;7;p1"/>
          <p:cNvSpPr/>
          <p:nvPr/>
        </p:nvSpPr>
        <p:spPr>
          <a:xfrm>
            <a:off x="122267" y="128400"/>
            <a:ext cx="11954800" cy="6593600"/>
          </a:xfrm>
          <a:prstGeom prst="rect">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 name="Google Shape;8;p1"/>
          <p:cNvSpPr txBox="1">
            <a:spLocks noGrp="1"/>
          </p:cNvSpPr>
          <p:nvPr>
            <p:ph type="title"/>
          </p:nvPr>
        </p:nvSpPr>
        <p:spPr>
          <a:xfrm>
            <a:off x="539107" y="658443"/>
            <a:ext cx="10972800" cy="551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1pPr>
            <a:lvl2pPr lvl="1">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2pPr>
            <a:lvl3pPr lvl="2">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3pPr>
            <a:lvl4pPr lvl="3">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4pPr>
            <a:lvl5pPr lvl="4">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5pPr>
            <a:lvl6pPr lvl="5">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6pPr>
            <a:lvl7pPr lvl="6">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7pPr>
            <a:lvl8pPr lvl="7">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8pPr>
            <a:lvl9pPr lvl="8">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9pPr>
          </a:lstStyle>
          <a:p>
            <a:endParaRPr/>
          </a:p>
        </p:txBody>
      </p:sp>
      <p:sp>
        <p:nvSpPr>
          <p:cNvPr id="9" name="Google Shape;9;p1"/>
          <p:cNvSpPr txBox="1">
            <a:spLocks noGrp="1"/>
          </p:cNvSpPr>
          <p:nvPr>
            <p:ph type="body" idx="1"/>
          </p:nvPr>
        </p:nvSpPr>
        <p:spPr>
          <a:xfrm>
            <a:off x="609600" y="1500000"/>
            <a:ext cx="10972800" cy="48520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lt1"/>
              </a:buClr>
              <a:buSzPts val="2400"/>
              <a:buFont typeface="Cousine"/>
              <a:buChar char="▪"/>
              <a:defRPr sz="2400">
                <a:solidFill>
                  <a:schemeClr val="lt1"/>
                </a:solidFill>
                <a:latin typeface="Cousine"/>
                <a:ea typeface="Cousine"/>
                <a:cs typeface="Cousine"/>
                <a:sym typeface="Cousine"/>
              </a:defRPr>
            </a:lvl1pPr>
            <a:lvl2pPr marL="914400" lvl="1"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2pPr>
            <a:lvl3pPr marL="1371600" lvl="2"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3pPr>
            <a:lvl4pPr marL="1828800" lvl="3"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4pPr>
            <a:lvl5pPr marL="2286000" lvl="4"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5pPr>
            <a:lvl6pPr marL="2743200" lvl="5"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6pPr>
            <a:lvl7pPr marL="3200400" lvl="6"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7pPr>
            <a:lvl8pPr marL="3657600" lvl="7"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8pPr>
            <a:lvl9pPr marL="4114800" lvl="8"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9pPr>
          </a:lstStyle>
          <a:p>
            <a:endParaRPr/>
          </a:p>
        </p:txBody>
      </p:sp>
      <p:sp>
        <p:nvSpPr>
          <p:cNvPr id="10" name="Google Shape;10;p1"/>
          <p:cNvSpPr txBox="1">
            <a:spLocks noGrp="1"/>
          </p:cNvSpPr>
          <p:nvPr>
            <p:ph type="sldNum" idx="12"/>
          </p:nvPr>
        </p:nvSpPr>
        <p:spPr>
          <a:xfrm>
            <a:off x="11364209" y="6188756"/>
            <a:ext cx="614800" cy="389200"/>
          </a:xfrm>
          <a:prstGeom prst="rect">
            <a:avLst/>
          </a:prstGeom>
          <a:noFill/>
          <a:ln>
            <a:noFill/>
          </a:ln>
        </p:spPr>
        <p:txBody>
          <a:bodyPr spcFirstLastPara="1" wrap="square" lIns="91425" tIns="91425" rIns="91425" bIns="91425" anchor="t" anchorCtr="0">
            <a:noAutofit/>
          </a:bodyPr>
          <a:lstStyle>
            <a:lvl1pPr lvl="0" algn="r">
              <a:buNone/>
              <a:defRPr sz="1333">
                <a:solidFill>
                  <a:schemeClr val="lt1"/>
                </a:solidFill>
                <a:latin typeface="Cousine"/>
                <a:ea typeface="Cousine"/>
                <a:cs typeface="Cousine"/>
                <a:sym typeface="Cousine"/>
              </a:defRPr>
            </a:lvl1pPr>
            <a:lvl2pPr lvl="1" algn="r">
              <a:buNone/>
              <a:defRPr sz="1333">
                <a:solidFill>
                  <a:schemeClr val="lt1"/>
                </a:solidFill>
                <a:latin typeface="Cousine"/>
                <a:ea typeface="Cousine"/>
                <a:cs typeface="Cousine"/>
                <a:sym typeface="Cousine"/>
              </a:defRPr>
            </a:lvl2pPr>
            <a:lvl3pPr lvl="2" algn="r">
              <a:buNone/>
              <a:defRPr sz="1333">
                <a:solidFill>
                  <a:schemeClr val="lt1"/>
                </a:solidFill>
                <a:latin typeface="Cousine"/>
                <a:ea typeface="Cousine"/>
                <a:cs typeface="Cousine"/>
                <a:sym typeface="Cousine"/>
              </a:defRPr>
            </a:lvl3pPr>
            <a:lvl4pPr lvl="3" algn="r">
              <a:buNone/>
              <a:defRPr sz="1333">
                <a:solidFill>
                  <a:schemeClr val="lt1"/>
                </a:solidFill>
                <a:latin typeface="Cousine"/>
                <a:ea typeface="Cousine"/>
                <a:cs typeface="Cousine"/>
                <a:sym typeface="Cousine"/>
              </a:defRPr>
            </a:lvl4pPr>
            <a:lvl5pPr lvl="4" algn="r">
              <a:buNone/>
              <a:defRPr sz="1333">
                <a:solidFill>
                  <a:schemeClr val="lt1"/>
                </a:solidFill>
                <a:latin typeface="Cousine"/>
                <a:ea typeface="Cousine"/>
                <a:cs typeface="Cousine"/>
                <a:sym typeface="Cousine"/>
              </a:defRPr>
            </a:lvl5pPr>
            <a:lvl6pPr lvl="5" algn="r">
              <a:buNone/>
              <a:defRPr sz="1333">
                <a:solidFill>
                  <a:schemeClr val="lt1"/>
                </a:solidFill>
                <a:latin typeface="Cousine"/>
                <a:ea typeface="Cousine"/>
                <a:cs typeface="Cousine"/>
                <a:sym typeface="Cousine"/>
              </a:defRPr>
            </a:lvl6pPr>
            <a:lvl7pPr lvl="6" algn="r">
              <a:buNone/>
              <a:defRPr sz="1333">
                <a:solidFill>
                  <a:schemeClr val="lt1"/>
                </a:solidFill>
                <a:latin typeface="Cousine"/>
                <a:ea typeface="Cousine"/>
                <a:cs typeface="Cousine"/>
                <a:sym typeface="Cousine"/>
              </a:defRPr>
            </a:lvl7pPr>
            <a:lvl8pPr lvl="7" algn="r">
              <a:buNone/>
              <a:defRPr sz="1333">
                <a:solidFill>
                  <a:schemeClr val="lt1"/>
                </a:solidFill>
                <a:latin typeface="Cousine"/>
                <a:ea typeface="Cousine"/>
                <a:cs typeface="Cousine"/>
                <a:sym typeface="Cousine"/>
              </a:defRPr>
            </a:lvl8pPr>
            <a:lvl9pPr lvl="8" algn="r">
              <a:buNone/>
              <a:defRPr sz="1333">
                <a:solidFill>
                  <a:schemeClr val="lt1"/>
                </a:solidFill>
                <a:latin typeface="Cousine"/>
                <a:ea typeface="Cousine"/>
                <a:cs typeface="Cousine"/>
                <a:sym typeface="Cousi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12770508"/>
      </p:ext>
    </p:extLst>
  </p:cSld>
  <p:clrMap bg1="lt1" tx1="dk1" bg2="dk2"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800"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8">
            <a:alphaModFix/>
          </a:blip>
          <a:stretch>
            <a:fillRect/>
          </a:stretch>
        </p:blipFill>
        <p:spPr>
          <a:xfrm>
            <a:off x="1489" y="0"/>
            <a:ext cx="12189023" cy="6858000"/>
          </a:xfrm>
          <a:prstGeom prst="rect">
            <a:avLst/>
          </a:prstGeom>
          <a:noFill/>
          <a:ln>
            <a:noFill/>
          </a:ln>
        </p:spPr>
      </p:pic>
      <p:sp>
        <p:nvSpPr>
          <p:cNvPr id="7" name="Google Shape;7;p1"/>
          <p:cNvSpPr/>
          <p:nvPr/>
        </p:nvSpPr>
        <p:spPr>
          <a:xfrm>
            <a:off x="122267" y="128400"/>
            <a:ext cx="11954800" cy="6593600"/>
          </a:xfrm>
          <a:prstGeom prst="rect">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 name="Google Shape;8;p1"/>
          <p:cNvSpPr txBox="1">
            <a:spLocks noGrp="1"/>
          </p:cNvSpPr>
          <p:nvPr>
            <p:ph type="title"/>
          </p:nvPr>
        </p:nvSpPr>
        <p:spPr>
          <a:xfrm>
            <a:off x="539107" y="658443"/>
            <a:ext cx="10972800" cy="551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1pPr>
            <a:lvl2pPr lvl="1">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2pPr>
            <a:lvl3pPr lvl="2">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3pPr>
            <a:lvl4pPr lvl="3">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4pPr>
            <a:lvl5pPr lvl="4">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5pPr>
            <a:lvl6pPr lvl="5">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6pPr>
            <a:lvl7pPr lvl="6">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7pPr>
            <a:lvl8pPr lvl="7">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8pPr>
            <a:lvl9pPr lvl="8">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9pPr>
          </a:lstStyle>
          <a:p>
            <a:endParaRPr/>
          </a:p>
        </p:txBody>
      </p:sp>
      <p:sp>
        <p:nvSpPr>
          <p:cNvPr id="9" name="Google Shape;9;p1"/>
          <p:cNvSpPr txBox="1">
            <a:spLocks noGrp="1"/>
          </p:cNvSpPr>
          <p:nvPr>
            <p:ph type="body" idx="1"/>
          </p:nvPr>
        </p:nvSpPr>
        <p:spPr>
          <a:xfrm>
            <a:off x="609600" y="1500000"/>
            <a:ext cx="10972800" cy="48520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lt1"/>
              </a:buClr>
              <a:buSzPts val="2400"/>
              <a:buFont typeface="Cousine"/>
              <a:buChar char="▪"/>
              <a:defRPr sz="2400">
                <a:solidFill>
                  <a:schemeClr val="lt1"/>
                </a:solidFill>
                <a:latin typeface="Cousine"/>
                <a:ea typeface="Cousine"/>
                <a:cs typeface="Cousine"/>
                <a:sym typeface="Cousine"/>
              </a:defRPr>
            </a:lvl1pPr>
            <a:lvl2pPr marL="914400" lvl="1"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2pPr>
            <a:lvl3pPr marL="1371600" lvl="2"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3pPr>
            <a:lvl4pPr marL="1828800" lvl="3"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4pPr>
            <a:lvl5pPr marL="2286000" lvl="4"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5pPr>
            <a:lvl6pPr marL="2743200" lvl="5"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6pPr>
            <a:lvl7pPr marL="3200400" lvl="6"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7pPr>
            <a:lvl8pPr marL="3657600" lvl="7"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8pPr>
            <a:lvl9pPr marL="4114800" lvl="8"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9pPr>
          </a:lstStyle>
          <a:p>
            <a:endParaRPr/>
          </a:p>
        </p:txBody>
      </p:sp>
      <p:sp>
        <p:nvSpPr>
          <p:cNvPr id="10" name="Google Shape;10;p1"/>
          <p:cNvSpPr txBox="1">
            <a:spLocks noGrp="1"/>
          </p:cNvSpPr>
          <p:nvPr>
            <p:ph type="sldNum" idx="12"/>
          </p:nvPr>
        </p:nvSpPr>
        <p:spPr>
          <a:xfrm>
            <a:off x="11364209" y="6188756"/>
            <a:ext cx="614800" cy="389200"/>
          </a:xfrm>
          <a:prstGeom prst="rect">
            <a:avLst/>
          </a:prstGeom>
          <a:noFill/>
          <a:ln>
            <a:noFill/>
          </a:ln>
        </p:spPr>
        <p:txBody>
          <a:bodyPr spcFirstLastPara="1" wrap="square" lIns="91425" tIns="91425" rIns="91425" bIns="91425" anchor="t" anchorCtr="0">
            <a:noAutofit/>
          </a:bodyPr>
          <a:lstStyle>
            <a:lvl1pPr lvl="0" algn="r">
              <a:buNone/>
              <a:defRPr sz="1333">
                <a:solidFill>
                  <a:schemeClr val="lt1"/>
                </a:solidFill>
                <a:latin typeface="Cousine"/>
                <a:ea typeface="Cousine"/>
                <a:cs typeface="Cousine"/>
                <a:sym typeface="Cousine"/>
              </a:defRPr>
            </a:lvl1pPr>
            <a:lvl2pPr lvl="1" algn="r">
              <a:buNone/>
              <a:defRPr sz="1333">
                <a:solidFill>
                  <a:schemeClr val="lt1"/>
                </a:solidFill>
                <a:latin typeface="Cousine"/>
                <a:ea typeface="Cousine"/>
                <a:cs typeface="Cousine"/>
                <a:sym typeface="Cousine"/>
              </a:defRPr>
            </a:lvl2pPr>
            <a:lvl3pPr lvl="2" algn="r">
              <a:buNone/>
              <a:defRPr sz="1333">
                <a:solidFill>
                  <a:schemeClr val="lt1"/>
                </a:solidFill>
                <a:latin typeface="Cousine"/>
                <a:ea typeface="Cousine"/>
                <a:cs typeface="Cousine"/>
                <a:sym typeface="Cousine"/>
              </a:defRPr>
            </a:lvl3pPr>
            <a:lvl4pPr lvl="3" algn="r">
              <a:buNone/>
              <a:defRPr sz="1333">
                <a:solidFill>
                  <a:schemeClr val="lt1"/>
                </a:solidFill>
                <a:latin typeface="Cousine"/>
                <a:ea typeface="Cousine"/>
                <a:cs typeface="Cousine"/>
                <a:sym typeface="Cousine"/>
              </a:defRPr>
            </a:lvl4pPr>
            <a:lvl5pPr lvl="4" algn="r">
              <a:buNone/>
              <a:defRPr sz="1333">
                <a:solidFill>
                  <a:schemeClr val="lt1"/>
                </a:solidFill>
                <a:latin typeface="Cousine"/>
                <a:ea typeface="Cousine"/>
                <a:cs typeface="Cousine"/>
                <a:sym typeface="Cousine"/>
              </a:defRPr>
            </a:lvl5pPr>
            <a:lvl6pPr lvl="5" algn="r">
              <a:buNone/>
              <a:defRPr sz="1333">
                <a:solidFill>
                  <a:schemeClr val="lt1"/>
                </a:solidFill>
                <a:latin typeface="Cousine"/>
                <a:ea typeface="Cousine"/>
                <a:cs typeface="Cousine"/>
                <a:sym typeface="Cousine"/>
              </a:defRPr>
            </a:lvl6pPr>
            <a:lvl7pPr lvl="6" algn="r">
              <a:buNone/>
              <a:defRPr sz="1333">
                <a:solidFill>
                  <a:schemeClr val="lt1"/>
                </a:solidFill>
                <a:latin typeface="Cousine"/>
                <a:ea typeface="Cousine"/>
                <a:cs typeface="Cousine"/>
                <a:sym typeface="Cousine"/>
              </a:defRPr>
            </a:lvl7pPr>
            <a:lvl8pPr lvl="7" algn="r">
              <a:buNone/>
              <a:defRPr sz="1333">
                <a:solidFill>
                  <a:schemeClr val="lt1"/>
                </a:solidFill>
                <a:latin typeface="Cousine"/>
                <a:ea typeface="Cousine"/>
                <a:cs typeface="Cousine"/>
                <a:sym typeface="Cousine"/>
              </a:defRPr>
            </a:lvl8pPr>
            <a:lvl9pPr lvl="8" algn="r">
              <a:buNone/>
              <a:defRPr sz="1333">
                <a:solidFill>
                  <a:schemeClr val="lt1"/>
                </a:solidFill>
                <a:latin typeface="Cousine"/>
                <a:ea typeface="Cousine"/>
                <a:cs typeface="Cousine"/>
                <a:sym typeface="Cousi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02616614"/>
      </p:ext>
    </p:extLst>
  </p:cSld>
  <p:clrMap bg1="lt1" tx1="dk1" bg2="dk2"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57687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a:blip r:embed="rId13"/>
          <a:stretch>
            <a:fillRect/>
          </a:stretch>
        </a:blipFill>
        <a:effectLst/>
      </p:bgPr>
    </p:bg>
    <p:spTree>
      <p:nvGrpSpPr>
        <p:cNvPr id="1" name=""/>
        <p:cNvGrpSpPr/>
        <p:nvPr/>
      </p:nvGrpSpPr>
      <p:grpSpPr>
        <a:xfrm>
          <a:off x="0" y="0"/>
          <a:ext cx="0" cy="0"/>
          <a:chOff x="0" y="0"/>
          <a:chExt cx="0" cy="0"/>
        </a:xfrm>
      </p:grpSpPr>
      <p:pic>
        <p:nvPicPr>
          <p:cNvPr id="7" name="Picture 5" descr="1133426gsfxbpjp44">
            <a:extLst>
              <a:ext uri="{FF2B5EF4-FFF2-40B4-BE49-F238E27FC236}">
                <a16:creationId xmlns:a16="http://schemas.microsoft.com/office/drawing/2014/main" id="{2D306DAA-E5D2-40C6-ACD5-512C5C7C81BC}"/>
              </a:ext>
            </a:extLst>
          </p:cNvPr>
          <p:cNvPicPr>
            <a:picLocks noChangeAspect="1" noChangeArrowheads="1" noCrop="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1579522" y="2924944"/>
            <a:ext cx="565150"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1133426gsfxbpjp44">
            <a:extLst>
              <a:ext uri="{FF2B5EF4-FFF2-40B4-BE49-F238E27FC236}">
                <a16:creationId xmlns:a16="http://schemas.microsoft.com/office/drawing/2014/main" id="{7C96E071-A310-42A5-89B4-B2651D8688F2}"/>
              </a:ext>
            </a:extLst>
          </p:cNvPr>
          <p:cNvPicPr>
            <a:picLocks noChangeAspect="1" noChangeArrowheads="1" noCrop="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7328" y="230189"/>
            <a:ext cx="566738"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2" descr="1707962tj3hg7yh59">
            <a:extLst>
              <a:ext uri="{FF2B5EF4-FFF2-40B4-BE49-F238E27FC236}">
                <a16:creationId xmlns:a16="http://schemas.microsoft.com/office/drawing/2014/main" id="{42E4D3BE-E5E5-4DCD-BAE8-D59D2363DFE6}"/>
              </a:ext>
            </a:extLst>
          </p:cNvPr>
          <p:cNvPicPr>
            <a:picLocks noChangeAspect="1" noChangeArrowheads="1" noCrop="1"/>
          </p:cNvPicPr>
          <p:nvPr userDrawn="1"/>
        </p:nvPicPr>
        <p:blipFill>
          <a:blip r:embed="rId15">
            <a:extLst>
              <a:ext uri="{28A0092B-C50C-407E-A947-70E740481C1C}">
                <a14:useLocalDpi xmlns:a14="http://schemas.microsoft.com/office/drawing/2010/main" val="0"/>
              </a:ext>
            </a:extLst>
          </a:blip>
          <a:srcRect/>
          <a:stretch>
            <a:fillRect/>
          </a:stretch>
        </p:blipFill>
        <p:spPr bwMode="auto">
          <a:xfrm rot="16200000">
            <a:off x="1116758" y="1279451"/>
            <a:ext cx="1714500"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8" descr="1181071cimzwdep76">
            <a:extLst>
              <a:ext uri="{FF2B5EF4-FFF2-40B4-BE49-F238E27FC236}">
                <a16:creationId xmlns:a16="http://schemas.microsoft.com/office/drawing/2014/main" id="{BBCF5391-125F-4DF3-9A58-F811572B672D}"/>
              </a:ext>
            </a:extLst>
          </p:cNvPr>
          <p:cNvPicPr>
            <a:picLocks noChangeAspect="1" noChangeArrowheads="1" noCrop="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1334750" y="36512"/>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8" descr="1181071cimzwdep76">
            <a:extLst>
              <a:ext uri="{FF2B5EF4-FFF2-40B4-BE49-F238E27FC236}">
                <a16:creationId xmlns:a16="http://schemas.microsoft.com/office/drawing/2014/main" id="{E64C8FB2-51E0-4D40-AAFA-DB688AD9267F}"/>
              </a:ext>
            </a:extLst>
          </p:cNvPr>
          <p:cNvPicPr>
            <a:picLocks noChangeAspect="1" noChangeArrowheads="1" noCrop="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22569" y="2924944"/>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0" descr="1228827kvwbhhiily">
            <a:extLst>
              <a:ext uri="{FF2B5EF4-FFF2-40B4-BE49-F238E27FC236}">
                <a16:creationId xmlns:a16="http://schemas.microsoft.com/office/drawing/2014/main" id="{7DC4422F-5A87-47AA-A081-F41208F7D8CE}"/>
              </a:ext>
            </a:extLst>
          </p:cNvPr>
          <p:cNvPicPr>
            <a:picLocks noChangeAspect="1" noChangeArrowheads="1" noCrop="1"/>
          </p:cNvPicPr>
          <p:nvPr userDrawn="1"/>
        </p:nvPicPr>
        <p:blipFill>
          <a:blip r:embed="rId17">
            <a:extLst>
              <a:ext uri="{28A0092B-C50C-407E-A947-70E740481C1C}">
                <a14:useLocalDpi xmlns:a14="http://schemas.microsoft.com/office/drawing/2010/main" val="0"/>
              </a:ext>
            </a:extLst>
          </a:blip>
          <a:srcRect/>
          <a:stretch>
            <a:fillRect/>
          </a:stretch>
        </p:blipFill>
        <p:spPr bwMode="auto">
          <a:xfrm rot="5400000">
            <a:off x="8234363" y="-777875"/>
            <a:ext cx="7620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6">
            <a:extLst>
              <a:ext uri="{FF2B5EF4-FFF2-40B4-BE49-F238E27FC236}">
                <a16:creationId xmlns:a16="http://schemas.microsoft.com/office/drawing/2014/main" id="{4E3C1B13-E7AE-42C3-A148-84E5F04F5E0A}"/>
              </a:ext>
            </a:extLst>
          </p:cNvPr>
          <p:cNvSpPr/>
          <p:nvPr userDrawn="1"/>
        </p:nvSpPr>
        <p:spPr>
          <a:xfrm>
            <a:off x="4630739" y="5313364"/>
            <a:ext cx="84137" cy="60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4" name="Picture 4">
            <a:extLst>
              <a:ext uri="{FF2B5EF4-FFF2-40B4-BE49-F238E27FC236}">
                <a16:creationId xmlns:a16="http://schemas.microsoft.com/office/drawing/2014/main" id="{86446CFC-93FF-4E9D-85CB-946FD8ECAAF1}"/>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667001" y="0"/>
            <a:ext cx="47402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28487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descr="Bộ trò chơi khởi động phá băng - BTN HTTL An Trung">
            <a:extLst>
              <a:ext uri="{FF2B5EF4-FFF2-40B4-BE49-F238E27FC236}">
                <a16:creationId xmlns:a16="http://schemas.microsoft.com/office/drawing/2014/main" id="{3E074F03-8A28-4389-89A9-C890C273BB14}"/>
              </a:ext>
            </a:extLst>
          </p:cNvPr>
          <p:cNvPicPr>
            <a:picLocks noChangeAspect="1" noChangeArrowheads="1"/>
          </p:cNvPicPr>
          <p:nvPr userDrawn="1"/>
        </p:nvPicPr>
        <p:blipFill>
          <a:blip r:embed="rId13">
            <a:clrChange>
              <a:clrFrom>
                <a:srgbClr val="FEFBEA"/>
              </a:clrFrom>
              <a:clrTo>
                <a:srgbClr val="FEFBEA">
                  <a:alpha val="0"/>
                </a:srgbClr>
              </a:clrTo>
            </a:clrChange>
            <a:extLst>
              <a:ext uri="{28A0092B-C50C-407E-A947-70E740481C1C}">
                <a14:useLocalDpi xmlns:a14="http://schemas.microsoft.com/office/drawing/2010/main" val="0"/>
              </a:ext>
            </a:extLst>
          </a:blip>
          <a:srcRect/>
          <a:stretch>
            <a:fillRect/>
          </a:stretch>
        </p:blipFill>
        <p:spPr bwMode="auto">
          <a:xfrm>
            <a:off x="1806632" y="0"/>
            <a:ext cx="8578735" cy="58144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D64B406D-93A5-474C-A80C-F82A5489A53C}"/>
              </a:ext>
            </a:extLst>
          </p:cNvPr>
          <p:cNvSpPr/>
          <p:nvPr userDrawn="1"/>
        </p:nvSpPr>
        <p:spPr>
          <a:xfrm>
            <a:off x="4245637" y="5657671"/>
            <a:ext cx="4006225" cy="1200329"/>
          </a:xfrm>
          <a:prstGeom prst="rect">
            <a:avLst/>
          </a:prstGeom>
          <a:noFill/>
        </p:spPr>
        <p:txBody>
          <a:bodyPr wrap="none" lIns="91440" tIns="45720" rIns="91440" bIns="45720">
            <a:spAutoFit/>
          </a:bodyPr>
          <a:lstStyle/>
          <a:p>
            <a:pPr algn="ctr"/>
            <a:r>
              <a:rPr lang="en-US" sz="72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MỞ</a:t>
            </a:r>
            <a:r>
              <a:rPr lang="en-US" sz="7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72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ĐẦU</a:t>
            </a:r>
            <a:endParaRPr lang="en-US" sz="7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14167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4DF4AE69-609A-4640-9847-A4D1362C344D}"/>
              </a:ext>
            </a:extLst>
          </p:cNvPr>
          <p:cNvSpPr/>
          <p:nvPr userDrawn="1"/>
        </p:nvSpPr>
        <p:spPr>
          <a:xfrm>
            <a:off x="3439507" y="3121299"/>
            <a:ext cx="4878260" cy="1200329"/>
          </a:xfrm>
          <a:prstGeom prst="rect">
            <a:avLst/>
          </a:prstGeom>
          <a:noFill/>
        </p:spPr>
        <p:txBody>
          <a:bodyPr wrap="none" lIns="91440" tIns="45720" rIns="91440" bIns="45720">
            <a:spAutoFit/>
          </a:bodyPr>
          <a:lstStyle/>
          <a:p>
            <a:pPr algn="ctr"/>
            <a:r>
              <a:rPr lang="en-US" sz="7200" b="1">
                <a:ln w="22225">
                  <a:solidFill>
                    <a:schemeClr val="accent2"/>
                  </a:solidFill>
                  <a:prstDash val="solid"/>
                </a:ln>
                <a:solidFill>
                  <a:schemeClr val="bg1"/>
                </a:solidFill>
                <a:latin typeface="Times New Roman" panose="02020603050405020304" pitchFamily="18" charset="0"/>
                <a:cs typeface="Times New Roman" panose="02020603050405020304" pitchFamily="18" charset="0"/>
              </a:rPr>
              <a:t>NỘI DUNG</a:t>
            </a:r>
            <a:endParaRPr lang="en-US" sz="7200" b="1" dirty="0">
              <a:ln w="22225">
                <a:solidFill>
                  <a:schemeClr val="accent2"/>
                </a:solidFill>
                <a:prstDash val="solid"/>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86544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D533A062-C49C-4433-A712-37282C8CE60E}"/>
              </a:ext>
            </a:extLst>
          </p:cNvPr>
          <p:cNvSpPr/>
          <p:nvPr userDrawn="1"/>
        </p:nvSpPr>
        <p:spPr>
          <a:xfrm>
            <a:off x="4018988" y="5311833"/>
            <a:ext cx="4154022" cy="923330"/>
          </a:xfrm>
          <a:prstGeom prst="rect">
            <a:avLst/>
          </a:prstGeom>
          <a:noFill/>
        </p:spPr>
        <p:txBody>
          <a:bodyPr wrap="none" lIns="91440" tIns="45720" rIns="91440" bIns="45720">
            <a:spAutoFit/>
          </a:bodyPr>
          <a:lstStyle/>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LUYỆN TẬP</a:t>
            </a:r>
          </a:p>
        </p:txBody>
      </p:sp>
      <p:pic>
        <p:nvPicPr>
          <p:cNvPr id="8" name="Picture 2" descr="Cậu Bé Và Cô Gái đọc Những Cuốn Sách-vector Misc-miễn Phí Vector Miễn Phí  Tải Về">
            <a:extLst>
              <a:ext uri="{FF2B5EF4-FFF2-40B4-BE49-F238E27FC236}">
                <a16:creationId xmlns:a16="http://schemas.microsoft.com/office/drawing/2014/main" id="{80A00CC9-2EB7-43CD-8613-989D4D29E9DD}"/>
              </a:ext>
            </a:extLst>
          </p:cNvPr>
          <p:cNvPicPr>
            <a:picLocks noChangeAspect="1" noChangeArrowheads="1"/>
          </p:cNvPicPr>
          <p:nvPr userDrawn="1"/>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t="9853" b="8932"/>
          <a:stretch/>
        </p:blipFill>
        <p:spPr bwMode="auto">
          <a:xfrm>
            <a:off x="2169851" y="0"/>
            <a:ext cx="7852297" cy="5311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9371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F494B6D6-FAA0-4DC7-9511-8CB301D2995B}"/>
              </a:ext>
            </a:extLst>
          </p:cNvPr>
          <p:cNvSpPr/>
          <p:nvPr userDrawn="1"/>
        </p:nvSpPr>
        <p:spPr>
          <a:xfrm>
            <a:off x="4190266" y="5653977"/>
            <a:ext cx="3897221" cy="923330"/>
          </a:xfrm>
          <a:prstGeom prst="rect">
            <a:avLst/>
          </a:prstGeom>
          <a:noFill/>
        </p:spPr>
        <p:txBody>
          <a:bodyPr wrap="none" lIns="91440" tIns="45720" rIns="91440" bIns="45720">
            <a:spAutoFit/>
          </a:bodyPr>
          <a:lstStyle/>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VẬN DỤNG</a:t>
            </a:r>
          </a:p>
        </p:txBody>
      </p:sp>
      <p:pic>
        <p:nvPicPr>
          <p:cNvPr id="8" name="Picture 4" descr="5 tuyệt chiêu luyện nói tiếng Anh cho học sinh tiểu học">
            <a:extLst>
              <a:ext uri="{FF2B5EF4-FFF2-40B4-BE49-F238E27FC236}">
                <a16:creationId xmlns:a16="http://schemas.microsoft.com/office/drawing/2014/main" id="{B56C9370-43D5-4B64-A3F2-0C3F1697D590}"/>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25978" y="0"/>
            <a:ext cx="10740044" cy="5620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1466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C511B4BF-9FAE-4002-B663-5ECEE1E7C89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18365"/>
            <a:ext cx="12193098" cy="6858000"/>
          </a:xfrm>
          <a:prstGeom prst="rect">
            <a:avLst/>
          </a:prstGeom>
        </p:spPr>
      </p:pic>
      <p:sp>
        <p:nvSpPr>
          <p:cNvPr id="8" name="Rectangle 4">
            <a:extLst>
              <a:ext uri="{FF2B5EF4-FFF2-40B4-BE49-F238E27FC236}">
                <a16:creationId xmlns:a16="http://schemas.microsoft.com/office/drawing/2014/main" id="{06AD14FC-23F0-4EAB-9724-700B95340C72}"/>
              </a:ext>
            </a:extLst>
          </p:cNvPr>
          <p:cNvSpPr/>
          <p:nvPr userDrawn="1"/>
        </p:nvSpPr>
        <p:spPr>
          <a:xfrm>
            <a:off x="2656597" y="1811319"/>
            <a:ext cx="6878807" cy="923330"/>
          </a:xfrm>
          <a:prstGeom prst="rect">
            <a:avLst/>
          </a:prstGeom>
          <a:noFill/>
        </p:spPr>
        <p:txBody>
          <a:bodyPr wrap="none" lIns="91440" tIns="45720" rIns="91440" bIns="45720">
            <a:spAutoFit/>
          </a:bodyPr>
          <a:lstStyle/>
          <a:p>
            <a:pPr algn="ctr"/>
            <a:r>
              <a:rPr lang="en-US" sz="5400" b="1" kern="1200">
                <a:ln w="12700">
                  <a:solidFill>
                    <a:schemeClr val="accent1"/>
                  </a:solidFill>
                  <a:prstDash val="solid"/>
                </a:ln>
                <a:solidFill>
                  <a:schemeClr val="accent2"/>
                </a:solidFill>
                <a:effectLst>
                  <a:glow rad="101600">
                    <a:schemeClr val="accent5">
                      <a:satMod val="175000"/>
                      <a:alpha val="40000"/>
                    </a:schemeClr>
                  </a:glow>
                  <a:outerShdw dist="38100" dir="2640000" algn="bl" rotWithShape="0">
                    <a:schemeClr val="accent1"/>
                  </a:outerShdw>
                </a:effectLst>
                <a:latin typeface="Times New Roman" panose="02020603050405020304" pitchFamily="18" charset="0"/>
                <a:ea typeface="+mn-ea"/>
                <a:cs typeface="Times New Roman" panose="02020603050405020304" pitchFamily="18" charset="0"/>
              </a:rPr>
              <a:t>HOẠT ĐỘNG NHÓM</a:t>
            </a:r>
          </a:p>
        </p:txBody>
      </p:sp>
    </p:spTree>
    <p:extLst>
      <p:ext uri="{BB962C8B-B14F-4D97-AF65-F5344CB8AC3E}">
        <p14:creationId xmlns:p14="http://schemas.microsoft.com/office/powerpoint/2010/main" val="328100506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ECAE7CEE-5916-4C8D-8AF1-A7B855CC1B0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4377" y="2424"/>
            <a:ext cx="12165936" cy="6819900"/>
          </a:xfrm>
          <a:prstGeom prst="rect">
            <a:avLst/>
          </a:prstGeom>
        </p:spPr>
      </p:pic>
    </p:spTree>
    <p:extLst>
      <p:ext uri="{BB962C8B-B14F-4D97-AF65-F5344CB8AC3E}">
        <p14:creationId xmlns:p14="http://schemas.microsoft.com/office/powerpoint/2010/main" val="288046883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9.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4.xml"/><Relationship Id="rId1" Type="http://schemas.openxmlformats.org/officeDocument/2006/relationships/tags" Target="../tags/tag19.xml"/><Relationship Id="rId6" Type="http://schemas.openxmlformats.org/officeDocument/2006/relationships/image" Target="../media/image34.jfif"/><Relationship Id="rId5" Type="http://schemas.openxmlformats.org/officeDocument/2006/relationships/image" Target="../media/image33.jfif"/><Relationship Id="rId4" Type="http://schemas.openxmlformats.org/officeDocument/2006/relationships/image" Target="../media/image28.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4.xml"/><Relationship Id="rId1" Type="http://schemas.openxmlformats.org/officeDocument/2006/relationships/tags" Target="../tags/tag20.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5.xml"/><Relationship Id="rId1" Type="http://schemas.openxmlformats.org/officeDocument/2006/relationships/tags" Target="../tags/tag21.xml"/><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notesSlide" Target="../notesSlides/notesSlide13.xml"/><Relationship Id="rId7" Type="http://schemas.openxmlformats.org/officeDocument/2006/relationships/image" Target="../media/image38.png"/><Relationship Id="rId2" Type="http://schemas.openxmlformats.org/officeDocument/2006/relationships/slideLayout" Target="../slideLayouts/slideLayout137.xml"/><Relationship Id="rId1" Type="http://schemas.openxmlformats.org/officeDocument/2006/relationships/tags" Target="../tags/tag22.xml"/><Relationship Id="rId6" Type="http://schemas.openxmlformats.org/officeDocument/2006/relationships/image" Target="../media/image38.svg"/><Relationship Id="rId5" Type="http://schemas.openxmlformats.org/officeDocument/2006/relationships/image" Target="../media/image37.png"/><Relationship Id="rId10" Type="http://schemas.microsoft.com/office/2007/relationships/hdphoto" Target="../media/hdphoto1.wdp"/><Relationship Id="rId4" Type="http://schemas.openxmlformats.org/officeDocument/2006/relationships/image" Target="../media/image28.jp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notesSlide" Target="../notesSlides/notesSlide14.xml"/><Relationship Id="rId7" Type="http://schemas.openxmlformats.org/officeDocument/2006/relationships/image" Target="../media/image41.png"/><Relationship Id="rId2" Type="http://schemas.openxmlformats.org/officeDocument/2006/relationships/slideLayout" Target="../slideLayouts/slideLayout136.xml"/><Relationship Id="rId1" Type="http://schemas.openxmlformats.org/officeDocument/2006/relationships/tags" Target="../tags/tag23.xml"/><Relationship Id="rId6" Type="http://schemas.openxmlformats.org/officeDocument/2006/relationships/image" Target="../media/image40.jpg"/><Relationship Id="rId5" Type="http://schemas.openxmlformats.org/officeDocument/2006/relationships/image" Target="../media/image36.jpg"/><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24.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5.xml"/><Relationship Id="rId1" Type="http://schemas.openxmlformats.org/officeDocument/2006/relationships/tags" Target="../tags/tag25.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5.xml"/><Relationship Id="rId1" Type="http://schemas.openxmlformats.org/officeDocument/2006/relationships/tags" Target="../tags/tag26.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5.xml"/><Relationship Id="rId1" Type="http://schemas.openxmlformats.org/officeDocument/2006/relationships/tags" Target="../tags/tag27.xml"/><Relationship Id="rId6" Type="http://schemas.openxmlformats.org/officeDocument/2006/relationships/image" Target="../media/image49.jpg"/><Relationship Id="rId5" Type="http://schemas.openxmlformats.org/officeDocument/2006/relationships/image" Target="../media/image48.png"/><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5.xml"/><Relationship Id="rId1" Type="http://schemas.openxmlformats.org/officeDocument/2006/relationships/tags" Target="../tags/tag28.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notesSlide" Target="../notesSlides/notesSlide2.xml"/><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slideLayout" Target="../slideLayouts/slideLayout7.xml"/><Relationship Id="rId2" Type="http://schemas.openxmlformats.org/officeDocument/2006/relationships/tags" Target="../tags/tag4.xml"/><Relationship Id="rId16" Type="http://schemas.openxmlformats.org/officeDocument/2006/relationships/image" Target="../media/image22.png"/><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audio" Target="../media/media1.mp3"/><Relationship Id="rId5" Type="http://schemas.openxmlformats.org/officeDocument/2006/relationships/tags" Target="../tags/tag7.xml"/><Relationship Id="rId15" Type="http://schemas.openxmlformats.org/officeDocument/2006/relationships/image" Target="../media/image21.jpeg"/><Relationship Id="rId10" Type="http://schemas.microsoft.com/office/2007/relationships/media" Target="../media/media1.mp3"/><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image" Target="../media/image20.wm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5.xml"/><Relationship Id="rId1" Type="http://schemas.openxmlformats.org/officeDocument/2006/relationships/tags" Target="../tags/tag29.xml"/><Relationship Id="rId5" Type="http://schemas.openxmlformats.org/officeDocument/2006/relationships/image" Target="../media/image52.jpeg"/><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7.xml"/><Relationship Id="rId1" Type="http://schemas.openxmlformats.org/officeDocument/2006/relationships/tags" Target="../tags/tag30.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31.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5.xml"/><Relationship Id="rId1" Type="http://schemas.openxmlformats.org/officeDocument/2006/relationships/tags" Target="../tags/tag32.xml"/><Relationship Id="rId5" Type="http://schemas.openxmlformats.org/officeDocument/2006/relationships/image" Target="../media/image54.png"/><Relationship Id="rId4" Type="http://schemas.openxmlformats.org/officeDocument/2006/relationships/image" Target="../media/image28.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7.xml"/><Relationship Id="rId1" Type="http://schemas.openxmlformats.org/officeDocument/2006/relationships/tags" Target="../tags/tag33.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28.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42.xml"/><Relationship Id="rId1" Type="http://schemas.openxmlformats.org/officeDocument/2006/relationships/tags" Target="../tags/tag34.xml"/><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35.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ags" Target="../tags/tag36.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37.xml"/><Relationship Id="rId5" Type="http://schemas.openxmlformats.org/officeDocument/2006/relationships/image" Target="../media/image60.gif"/><Relationship Id="rId4" Type="http://schemas.openxmlformats.org/officeDocument/2006/relationships/image" Target="../media/image59.gif"/></Relationships>
</file>

<file path=ppt/slides/_rels/slide29.xml.rels><?xml version="1.0" encoding="UTF-8" standalone="yes"?>
<Relationships xmlns="http://schemas.openxmlformats.org/package/2006/relationships"><Relationship Id="rId8" Type="http://schemas.openxmlformats.org/officeDocument/2006/relationships/image" Target="../media/image59.gif"/><Relationship Id="rId13" Type="http://schemas.openxmlformats.org/officeDocument/2006/relationships/image" Target="../media/image22.png"/><Relationship Id="rId3" Type="http://schemas.openxmlformats.org/officeDocument/2006/relationships/audio" Target="../media/media3.mp3"/><Relationship Id="rId7" Type="http://schemas.openxmlformats.org/officeDocument/2006/relationships/image" Target="../media/image60.gif"/><Relationship Id="rId12" Type="http://schemas.openxmlformats.org/officeDocument/2006/relationships/image" Target="../media/image65.png"/><Relationship Id="rId2" Type="http://schemas.microsoft.com/office/2007/relationships/media" Target="../media/media3.mp3"/><Relationship Id="rId1" Type="http://schemas.openxmlformats.org/officeDocument/2006/relationships/tags" Target="../tags/tag38.xml"/><Relationship Id="rId6" Type="http://schemas.openxmlformats.org/officeDocument/2006/relationships/image" Target="../media/image61.gif"/><Relationship Id="rId11" Type="http://schemas.openxmlformats.org/officeDocument/2006/relationships/image" Target="../media/image64.png"/><Relationship Id="rId5" Type="http://schemas.openxmlformats.org/officeDocument/2006/relationships/notesSlide" Target="../notesSlides/notesSlide29.xml"/><Relationship Id="rId10" Type="http://schemas.openxmlformats.org/officeDocument/2006/relationships/image" Target="../media/image63.png"/><Relationship Id="rId4" Type="http://schemas.openxmlformats.org/officeDocument/2006/relationships/slideLayout" Target="../slideLayouts/slideLayout122.xml"/><Relationship Id="rId9"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video" Target="../media/media2.mp4"/><Relationship Id="rId7" Type="http://schemas.openxmlformats.org/officeDocument/2006/relationships/image" Target="../media/image24.png"/><Relationship Id="rId2" Type="http://schemas.microsoft.com/office/2007/relationships/media" Target="../media/media2.mp4"/><Relationship Id="rId1" Type="http://schemas.openxmlformats.org/officeDocument/2006/relationships/tags" Target="../tags/tag12.xml"/><Relationship Id="rId6" Type="http://schemas.openxmlformats.org/officeDocument/2006/relationships/image" Target="../media/image23.jp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28.xml"/><Relationship Id="rId1" Type="http://schemas.openxmlformats.org/officeDocument/2006/relationships/tags" Target="../tags/tag39.xml"/><Relationship Id="rId4" Type="http://schemas.openxmlformats.org/officeDocument/2006/relationships/image" Target="../media/image66.jpg"/></Relationships>
</file>

<file path=ppt/slides/_rels/slide31.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68.png"/><Relationship Id="rId18" Type="http://schemas.openxmlformats.org/officeDocument/2006/relationships/image" Target="../media/image22.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67.png"/><Relationship Id="rId17" Type="http://schemas.openxmlformats.org/officeDocument/2006/relationships/image" Target="../media/image63.png"/><Relationship Id="rId2" Type="http://schemas.openxmlformats.org/officeDocument/2006/relationships/audio" Target="file:///C:\Users\Administrator\Music\Jigsaw_Puzzle.mp3" TargetMode="External"/><Relationship Id="rId16" Type="http://schemas.openxmlformats.org/officeDocument/2006/relationships/image" Target="../media/image62.png"/><Relationship Id="rId1" Type="http://schemas.openxmlformats.org/officeDocument/2006/relationships/tags" Target="../tags/tag40.xml"/><Relationship Id="rId6" Type="http://schemas.openxmlformats.org/officeDocument/2006/relationships/notesSlide" Target="../notesSlides/notesSlide31.xml"/><Relationship Id="rId11" Type="http://schemas.openxmlformats.org/officeDocument/2006/relationships/image" Target="../media/image60.gif"/><Relationship Id="rId5" Type="http://schemas.openxmlformats.org/officeDocument/2006/relationships/slideLayout" Target="../slideLayouts/slideLayout122.xml"/><Relationship Id="rId15" Type="http://schemas.openxmlformats.org/officeDocument/2006/relationships/image" Target="../media/image69.png"/><Relationship Id="rId10" Type="http://schemas.openxmlformats.org/officeDocument/2006/relationships/image" Target="../media/image59.gif"/><Relationship Id="rId4" Type="http://schemas.openxmlformats.org/officeDocument/2006/relationships/audio" Target="../media/media3.mp3"/><Relationship Id="rId9" Type="http://schemas.openxmlformats.org/officeDocument/2006/relationships/image" Target="../media/image61.gif"/><Relationship Id="rId14" Type="http://schemas.openxmlformats.org/officeDocument/2006/relationships/slide" Target="slide42.xml"/></Relationships>
</file>

<file path=ppt/slides/_rels/slide32.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70.png"/><Relationship Id="rId18" Type="http://schemas.openxmlformats.org/officeDocument/2006/relationships/image" Target="../media/image22.png"/><Relationship Id="rId3" Type="http://schemas.microsoft.com/office/2007/relationships/media" Target="../media/media3.mp3"/><Relationship Id="rId7" Type="http://schemas.openxmlformats.org/officeDocument/2006/relationships/audio" Target="../media/audio2.wav"/><Relationship Id="rId12" Type="http://schemas.openxmlformats.org/officeDocument/2006/relationships/image" Target="../media/image67.png"/><Relationship Id="rId17" Type="http://schemas.openxmlformats.org/officeDocument/2006/relationships/image" Target="../media/image63.png"/><Relationship Id="rId2" Type="http://schemas.openxmlformats.org/officeDocument/2006/relationships/audio" Target="file:///C:\Users\Administrator\Music\Jigsaw_Puzzle.mp3" TargetMode="External"/><Relationship Id="rId16" Type="http://schemas.openxmlformats.org/officeDocument/2006/relationships/image" Target="../media/image62.png"/><Relationship Id="rId1" Type="http://schemas.openxmlformats.org/officeDocument/2006/relationships/tags" Target="../tags/tag41.xml"/><Relationship Id="rId6" Type="http://schemas.openxmlformats.org/officeDocument/2006/relationships/notesSlide" Target="../notesSlides/notesSlide32.xml"/><Relationship Id="rId11" Type="http://schemas.openxmlformats.org/officeDocument/2006/relationships/image" Target="../media/image60.gif"/><Relationship Id="rId5" Type="http://schemas.openxmlformats.org/officeDocument/2006/relationships/slideLayout" Target="../slideLayouts/slideLayout122.xml"/><Relationship Id="rId15" Type="http://schemas.openxmlformats.org/officeDocument/2006/relationships/image" Target="../media/image69.png"/><Relationship Id="rId10" Type="http://schemas.openxmlformats.org/officeDocument/2006/relationships/image" Target="../media/image59.gif"/><Relationship Id="rId4" Type="http://schemas.openxmlformats.org/officeDocument/2006/relationships/audio" Target="../media/media3.mp3"/><Relationship Id="rId9" Type="http://schemas.openxmlformats.org/officeDocument/2006/relationships/image" Target="../media/image61.gif"/><Relationship Id="rId14" Type="http://schemas.openxmlformats.org/officeDocument/2006/relationships/slide" Target="slide42.xml"/></Relationships>
</file>

<file path=ppt/slides/_rels/slide33.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70.png"/><Relationship Id="rId18" Type="http://schemas.openxmlformats.org/officeDocument/2006/relationships/image" Target="../media/image22.png"/><Relationship Id="rId3" Type="http://schemas.microsoft.com/office/2007/relationships/media" Target="../media/media3.mp3"/><Relationship Id="rId7" Type="http://schemas.openxmlformats.org/officeDocument/2006/relationships/audio" Target="../media/audio2.wav"/><Relationship Id="rId12" Type="http://schemas.openxmlformats.org/officeDocument/2006/relationships/image" Target="../media/image67.png"/><Relationship Id="rId17" Type="http://schemas.openxmlformats.org/officeDocument/2006/relationships/image" Target="../media/image63.png"/><Relationship Id="rId2" Type="http://schemas.openxmlformats.org/officeDocument/2006/relationships/audio" Target="file:///C:\Users\Administrator\Music\Jigsaw_Puzzle.mp3" TargetMode="External"/><Relationship Id="rId16" Type="http://schemas.openxmlformats.org/officeDocument/2006/relationships/image" Target="../media/image62.png"/><Relationship Id="rId1" Type="http://schemas.openxmlformats.org/officeDocument/2006/relationships/tags" Target="../tags/tag42.xml"/><Relationship Id="rId6" Type="http://schemas.openxmlformats.org/officeDocument/2006/relationships/notesSlide" Target="../notesSlides/notesSlide33.xml"/><Relationship Id="rId11" Type="http://schemas.openxmlformats.org/officeDocument/2006/relationships/image" Target="../media/image60.gif"/><Relationship Id="rId5" Type="http://schemas.openxmlformats.org/officeDocument/2006/relationships/slideLayout" Target="../slideLayouts/slideLayout122.xml"/><Relationship Id="rId15" Type="http://schemas.openxmlformats.org/officeDocument/2006/relationships/image" Target="../media/image69.png"/><Relationship Id="rId10" Type="http://schemas.openxmlformats.org/officeDocument/2006/relationships/image" Target="../media/image59.gif"/><Relationship Id="rId4" Type="http://schemas.openxmlformats.org/officeDocument/2006/relationships/audio" Target="../media/media3.mp3"/><Relationship Id="rId9" Type="http://schemas.openxmlformats.org/officeDocument/2006/relationships/image" Target="../media/image61.gif"/><Relationship Id="rId14" Type="http://schemas.openxmlformats.org/officeDocument/2006/relationships/slide" Target="slide42.xml"/></Relationships>
</file>

<file path=ppt/slides/_rels/slide3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68.png"/><Relationship Id="rId18" Type="http://schemas.openxmlformats.org/officeDocument/2006/relationships/image" Target="../media/image22.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67.png"/><Relationship Id="rId17" Type="http://schemas.openxmlformats.org/officeDocument/2006/relationships/image" Target="../media/image63.png"/><Relationship Id="rId2" Type="http://schemas.openxmlformats.org/officeDocument/2006/relationships/audio" Target="file:///C:\Users\Administrator\Music\Jigsaw_Puzzle.mp3" TargetMode="External"/><Relationship Id="rId16" Type="http://schemas.openxmlformats.org/officeDocument/2006/relationships/image" Target="../media/image62.png"/><Relationship Id="rId1" Type="http://schemas.openxmlformats.org/officeDocument/2006/relationships/tags" Target="../tags/tag43.xml"/><Relationship Id="rId6" Type="http://schemas.openxmlformats.org/officeDocument/2006/relationships/notesSlide" Target="../notesSlides/notesSlide34.xml"/><Relationship Id="rId11" Type="http://schemas.openxmlformats.org/officeDocument/2006/relationships/image" Target="../media/image60.gif"/><Relationship Id="rId5" Type="http://schemas.openxmlformats.org/officeDocument/2006/relationships/slideLayout" Target="../slideLayouts/slideLayout122.xml"/><Relationship Id="rId15" Type="http://schemas.openxmlformats.org/officeDocument/2006/relationships/image" Target="../media/image69.png"/><Relationship Id="rId10" Type="http://schemas.openxmlformats.org/officeDocument/2006/relationships/image" Target="../media/image59.gif"/><Relationship Id="rId4" Type="http://schemas.openxmlformats.org/officeDocument/2006/relationships/audio" Target="../media/media3.mp3"/><Relationship Id="rId9" Type="http://schemas.openxmlformats.org/officeDocument/2006/relationships/image" Target="../media/image61.gif"/><Relationship Id="rId14" Type="http://schemas.openxmlformats.org/officeDocument/2006/relationships/slide" Target="slide42.xml"/></Relationships>
</file>

<file path=ppt/slides/_rels/slide35.xml.rels><?xml version="1.0" encoding="UTF-8" standalone="yes"?>
<Relationships xmlns="http://schemas.openxmlformats.org/package/2006/relationships"><Relationship Id="rId8" Type="http://schemas.openxmlformats.org/officeDocument/2006/relationships/image" Target="../media/image61.gif"/><Relationship Id="rId13" Type="http://schemas.openxmlformats.org/officeDocument/2006/relationships/slide" Target="slide42.xml"/><Relationship Id="rId3" Type="http://schemas.openxmlformats.org/officeDocument/2006/relationships/audio" Target="../media/media3.mp3"/><Relationship Id="rId7" Type="http://schemas.openxmlformats.org/officeDocument/2006/relationships/audio" Target="../media/audio2.wav"/><Relationship Id="rId12" Type="http://schemas.openxmlformats.org/officeDocument/2006/relationships/image" Target="../media/image71.png"/><Relationship Id="rId2" Type="http://schemas.microsoft.com/office/2007/relationships/media" Target="../media/media3.mp3"/><Relationship Id="rId16" Type="http://schemas.openxmlformats.org/officeDocument/2006/relationships/image" Target="../media/image22.png"/><Relationship Id="rId1" Type="http://schemas.openxmlformats.org/officeDocument/2006/relationships/tags" Target="../tags/tag44.xml"/><Relationship Id="rId6" Type="http://schemas.openxmlformats.org/officeDocument/2006/relationships/audio" Target="../media/audio1.wav"/><Relationship Id="rId11" Type="http://schemas.openxmlformats.org/officeDocument/2006/relationships/image" Target="../media/image67.png"/><Relationship Id="rId5" Type="http://schemas.openxmlformats.org/officeDocument/2006/relationships/notesSlide" Target="../notesSlides/notesSlide35.xml"/><Relationship Id="rId15" Type="http://schemas.openxmlformats.org/officeDocument/2006/relationships/image" Target="../media/image63.png"/><Relationship Id="rId10" Type="http://schemas.openxmlformats.org/officeDocument/2006/relationships/image" Target="../media/image60.gif"/><Relationship Id="rId4" Type="http://schemas.openxmlformats.org/officeDocument/2006/relationships/slideLayout" Target="../slideLayouts/slideLayout122.xml"/><Relationship Id="rId9" Type="http://schemas.openxmlformats.org/officeDocument/2006/relationships/image" Target="../media/image59.gif"/><Relationship Id="rId14" Type="http://schemas.openxmlformats.org/officeDocument/2006/relationships/image" Target="../media/image62.png"/></Relationships>
</file>

<file path=ppt/slides/_rels/slide3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72.png"/><Relationship Id="rId18" Type="http://schemas.openxmlformats.org/officeDocument/2006/relationships/image" Target="../media/image22.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67.png"/><Relationship Id="rId17" Type="http://schemas.openxmlformats.org/officeDocument/2006/relationships/image" Target="../media/image63.png"/><Relationship Id="rId2" Type="http://schemas.openxmlformats.org/officeDocument/2006/relationships/audio" Target="file:///C:\Users\Administrator\Music\Jigsaw_Puzzle.mp3" TargetMode="External"/><Relationship Id="rId16" Type="http://schemas.openxmlformats.org/officeDocument/2006/relationships/image" Target="../media/image62.png"/><Relationship Id="rId1" Type="http://schemas.openxmlformats.org/officeDocument/2006/relationships/tags" Target="../tags/tag45.xml"/><Relationship Id="rId6" Type="http://schemas.openxmlformats.org/officeDocument/2006/relationships/notesSlide" Target="../notesSlides/notesSlide36.xml"/><Relationship Id="rId11" Type="http://schemas.openxmlformats.org/officeDocument/2006/relationships/image" Target="../media/image60.gif"/><Relationship Id="rId5" Type="http://schemas.openxmlformats.org/officeDocument/2006/relationships/slideLayout" Target="../slideLayouts/slideLayout122.xml"/><Relationship Id="rId15" Type="http://schemas.openxmlformats.org/officeDocument/2006/relationships/image" Target="../media/image69.png"/><Relationship Id="rId10" Type="http://schemas.openxmlformats.org/officeDocument/2006/relationships/image" Target="../media/image59.gif"/><Relationship Id="rId4" Type="http://schemas.openxmlformats.org/officeDocument/2006/relationships/audio" Target="../media/media3.mp3"/><Relationship Id="rId9" Type="http://schemas.openxmlformats.org/officeDocument/2006/relationships/image" Target="../media/image61.gif"/><Relationship Id="rId14" Type="http://schemas.openxmlformats.org/officeDocument/2006/relationships/slide" Target="slide42.xml"/></Relationships>
</file>

<file path=ppt/slides/_rels/slide3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73.png"/><Relationship Id="rId18" Type="http://schemas.openxmlformats.org/officeDocument/2006/relationships/image" Target="../media/image22.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67.png"/><Relationship Id="rId17" Type="http://schemas.openxmlformats.org/officeDocument/2006/relationships/image" Target="../media/image63.png"/><Relationship Id="rId2" Type="http://schemas.openxmlformats.org/officeDocument/2006/relationships/audio" Target="file:///C:\Users\Administrator\Music\Jigsaw_Puzzle.mp3" TargetMode="External"/><Relationship Id="rId16" Type="http://schemas.openxmlformats.org/officeDocument/2006/relationships/image" Target="../media/image62.png"/><Relationship Id="rId1" Type="http://schemas.openxmlformats.org/officeDocument/2006/relationships/tags" Target="../tags/tag46.xml"/><Relationship Id="rId6" Type="http://schemas.openxmlformats.org/officeDocument/2006/relationships/notesSlide" Target="../notesSlides/notesSlide37.xml"/><Relationship Id="rId11" Type="http://schemas.openxmlformats.org/officeDocument/2006/relationships/image" Target="../media/image60.gif"/><Relationship Id="rId5" Type="http://schemas.openxmlformats.org/officeDocument/2006/relationships/slideLayout" Target="../slideLayouts/slideLayout122.xml"/><Relationship Id="rId15" Type="http://schemas.openxmlformats.org/officeDocument/2006/relationships/image" Target="../media/image69.png"/><Relationship Id="rId10" Type="http://schemas.openxmlformats.org/officeDocument/2006/relationships/image" Target="../media/image59.gif"/><Relationship Id="rId4" Type="http://schemas.openxmlformats.org/officeDocument/2006/relationships/audio" Target="../media/media3.mp3"/><Relationship Id="rId9" Type="http://schemas.openxmlformats.org/officeDocument/2006/relationships/image" Target="../media/image61.gif"/><Relationship Id="rId14" Type="http://schemas.openxmlformats.org/officeDocument/2006/relationships/slide" Target="slide42.xml"/></Relationships>
</file>

<file path=ppt/slides/_rels/slide38.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73.png"/><Relationship Id="rId18" Type="http://schemas.openxmlformats.org/officeDocument/2006/relationships/image" Target="../media/image22.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67.png"/><Relationship Id="rId17" Type="http://schemas.openxmlformats.org/officeDocument/2006/relationships/image" Target="../media/image63.png"/><Relationship Id="rId2" Type="http://schemas.openxmlformats.org/officeDocument/2006/relationships/audio" Target="file:///C:\Users\Administrator\Music\Jigsaw_Puzzle.mp3" TargetMode="External"/><Relationship Id="rId16" Type="http://schemas.openxmlformats.org/officeDocument/2006/relationships/image" Target="../media/image62.png"/><Relationship Id="rId1" Type="http://schemas.openxmlformats.org/officeDocument/2006/relationships/tags" Target="../tags/tag47.xml"/><Relationship Id="rId6" Type="http://schemas.openxmlformats.org/officeDocument/2006/relationships/notesSlide" Target="../notesSlides/notesSlide38.xml"/><Relationship Id="rId11" Type="http://schemas.openxmlformats.org/officeDocument/2006/relationships/image" Target="../media/image60.gif"/><Relationship Id="rId5" Type="http://schemas.openxmlformats.org/officeDocument/2006/relationships/slideLayout" Target="../slideLayouts/slideLayout122.xml"/><Relationship Id="rId15" Type="http://schemas.openxmlformats.org/officeDocument/2006/relationships/image" Target="../media/image69.png"/><Relationship Id="rId10" Type="http://schemas.openxmlformats.org/officeDocument/2006/relationships/image" Target="../media/image59.gif"/><Relationship Id="rId4" Type="http://schemas.openxmlformats.org/officeDocument/2006/relationships/audio" Target="../media/media3.mp3"/><Relationship Id="rId9" Type="http://schemas.openxmlformats.org/officeDocument/2006/relationships/image" Target="../media/image61.gif"/><Relationship Id="rId14" Type="http://schemas.openxmlformats.org/officeDocument/2006/relationships/slide" Target="slide42.xml"/></Relationships>
</file>

<file path=ppt/slides/_rels/slide39.xml.rels><?xml version="1.0" encoding="UTF-8" standalone="yes"?>
<Relationships xmlns="http://schemas.openxmlformats.org/package/2006/relationships"><Relationship Id="rId8" Type="http://schemas.openxmlformats.org/officeDocument/2006/relationships/image" Target="../media/image60.gif"/><Relationship Id="rId13" Type="http://schemas.openxmlformats.org/officeDocument/2006/relationships/image" Target="../media/image74.gif"/><Relationship Id="rId3" Type="http://schemas.openxmlformats.org/officeDocument/2006/relationships/slideLayout" Target="../slideLayouts/slideLayout122.xml"/><Relationship Id="rId7" Type="http://schemas.openxmlformats.org/officeDocument/2006/relationships/image" Target="../media/image59.gif"/><Relationship Id="rId12" Type="http://schemas.openxmlformats.org/officeDocument/2006/relationships/image" Target="../media/image63.png"/><Relationship Id="rId2" Type="http://schemas.openxmlformats.org/officeDocument/2006/relationships/audio" Target="file:///C:\Users\Administrator\Music\Jigsaw_Puzzle.mp3" TargetMode="External"/><Relationship Id="rId1" Type="http://schemas.openxmlformats.org/officeDocument/2006/relationships/tags" Target="../tags/tag48.xml"/><Relationship Id="rId6" Type="http://schemas.openxmlformats.org/officeDocument/2006/relationships/image" Target="../media/image61.gif"/><Relationship Id="rId11" Type="http://schemas.openxmlformats.org/officeDocument/2006/relationships/image" Target="../media/image62.png"/><Relationship Id="rId5" Type="http://schemas.openxmlformats.org/officeDocument/2006/relationships/audio" Target="../media/audio1.wav"/><Relationship Id="rId10" Type="http://schemas.openxmlformats.org/officeDocument/2006/relationships/image" Target="../media/image69.png"/><Relationship Id="rId4" Type="http://schemas.openxmlformats.org/officeDocument/2006/relationships/notesSlide" Target="../notesSlides/notesSlide39.xml"/><Relationship Id="rId9" Type="http://schemas.openxmlformats.org/officeDocument/2006/relationships/image" Target="../media/image68.png"/><Relationship Id="rId14" Type="http://schemas.openxmlformats.org/officeDocument/2006/relationships/image" Target="../media/image75.gi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25.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23.xml"/><Relationship Id="rId1" Type="http://schemas.openxmlformats.org/officeDocument/2006/relationships/tags" Target="../tags/tag49.xml"/><Relationship Id="rId4" Type="http://schemas.openxmlformats.org/officeDocument/2006/relationships/image" Target="../media/image28.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28.xml"/><Relationship Id="rId1" Type="http://schemas.openxmlformats.org/officeDocument/2006/relationships/tags" Target="../tags/tag50.xml"/><Relationship Id="rId4" Type="http://schemas.openxmlformats.org/officeDocument/2006/relationships/image" Target="../media/image28.jpg"/></Relationships>
</file>

<file path=ppt/slides/_rels/slide42.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notesSlide" Target="../notesSlides/notesSlide42.xml"/><Relationship Id="rId7" Type="http://schemas.openxmlformats.org/officeDocument/2006/relationships/image" Target="../media/image5.gif"/><Relationship Id="rId2" Type="http://schemas.openxmlformats.org/officeDocument/2006/relationships/slideLayout" Target="../slideLayouts/slideLayout29.xml"/><Relationship Id="rId1" Type="http://schemas.openxmlformats.org/officeDocument/2006/relationships/tags" Target="../tags/tag51.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png"/><Relationship Id="rId9" Type="http://schemas.openxmlformats.org/officeDocument/2006/relationships/image" Target="../media/image7.gi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26.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26.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notesSlide" Target="../notesSlides/notesSlide8.xml"/><Relationship Id="rId7"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6.xml"/><Relationship Id="rId1" Type="http://schemas.openxmlformats.org/officeDocument/2006/relationships/tags" Target="../tags/tag18.xml"/><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69" y="-69669"/>
            <a:ext cx="12395200" cy="6858000"/>
          </a:xfrm>
          <a:prstGeom prst="rect">
            <a:avLst/>
          </a:prstGeom>
        </p:spPr>
      </p:pic>
    </p:spTree>
    <p:custDataLst>
      <p:tags r:id="rId1"/>
    </p:custDataLst>
    <p:extLst>
      <p:ext uri="{BB962C8B-B14F-4D97-AF65-F5344CB8AC3E}">
        <p14:creationId xmlns:p14="http://schemas.microsoft.com/office/powerpoint/2010/main" val="254975492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E9A967F8-255B-940A-6E54-3DD100B0FD5A}"/>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B88DC3F0-99BC-BDC7-189F-AE6FBCB03B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96" name="Google Shape;96;p14">
            <a:extLst>
              <a:ext uri="{FF2B5EF4-FFF2-40B4-BE49-F238E27FC236}">
                <a16:creationId xmlns:a16="http://schemas.microsoft.com/office/drawing/2014/main" id="{F4A3423C-8529-904A-8DC7-0FD3D6B388B6}"/>
              </a:ext>
            </a:extLst>
          </p:cNvPr>
          <p:cNvSpPr txBox="1">
            <a:spLocks noGrp="1"/>
          </p:cNvSpPr>
          <p:nvPr>
            <p:ph type="ctrTitle"/>
          </p:nvPr>
        </p:nvSpPr>
        <p:spPr>
          <a:xfrm>
            <a:off x="357051" y="412932"/>
            <a:ext cx="9607600" cy="833015"/>
          </a:xfrm>
          <a:prstGeom prst="rect">
            <a:avLst/>
          </a:prstGeom>
        </p:spPr>
        <p:txBody>
          <a:bodyPr spcFirstLastPara="1" wrap="square" lIns="121900" tIns="121900" rIns="121900" bIns="121900" anchor="t" anchorCtr="0">
            <a:noAutofit/>
          </a:bodyPr>
          <a:lstStyle/>
          <a:p>
            <a:r>
              <a:rPr lang="en-US" sz="3600">
                <a:solidFill>
                  <a:schemeClr val="tx1"/>
                </a:solidFill>
                <a:latin typeface="Times New Roman" panose="02020603050405020304" pitchFamily="18" charset="0"/>
                <a:cs typeface="Times New Roman" panose="02020603050405020304" pitchFamily="18" charset="0"/>
              </a:rPr>
              <a:t>1. Internet</a:t>
            </a:r>
            <a:endParaRPr sz="3600">
              <a:solidFill>
                <a:schemeClr val="tx1"/>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DEA0189D-B1EE-0FF9-729D-B7861921B01E}"/>
              </a:ext>
            </a:extLst>
          </p:cNvPr>
          <p:cNvGrpSpPr/>
          <p:nvPr/>
        </p:nvGrpSpPr>
        <p:grpSpPr>
          <a:xfrm>
            <a:off x="1385078" y="1943061"/>
            <a:ext cx="8866530" cy="1851409"/>
            <a:chOff x="1038808" y="1457295"/>
            <a:chExt cx="6649897" cy="1388557"/>
          </a:xfrm>
        </p:grpSpPr>
        <p:sp>
          <p:nvSpPr>
            <p:cNvPr id="3" name="TextBox 2">
              <a:extLst>
                <a:ext uri="{FF2B5EF4-FFF2-40B4-BE49-F238E27FC236}">
                  <a16:creationId xmlns:a16="http://schemas.microsoft.com/office/drawing/2014/main" id="{3D0F3645-D6E5-131E-4E5F-90D8CA656155}"/>
                </a:ext>
              </a:extLst>
            </p:cNvPr>
            <p:cNvSpPr txBox="1"/>
            <p:nvPr/>
          </p:nvSpPr>
          <p:spPr>
            <a:xfrm>
              <a:off x="3810000" y="1457295"/>
              <a:ext cx="1480213" cy="377075"/>
            </a:xfrm>
            <a:prstGeom prst="rect">
              <a:avLst/>
            </a:prstGeom>
            <a:noFill/>
          </p:spPr>
          <p:txBody>
            <a:bodyPr wrap="none" rtlCol="0">
              <a:spAutoFit/>
            </a:bodyPr>
            <a:lstStyle/>
            <a:p>
              <a:pPr defTabSz="1219170">
                <a:buClr>
                  <a:srgbClr val="000000"/>
                </a:buClr>
              </a:pPr>
              <a:r>
                <a:rPr lang="en-US" sz="2667" b="1" u="sng" kern="0">
                  <a:solidFill>
                    <a:srgbClr val="FFFFFF"/>
                  </a:solidFill>
                  <a:latin typeface="Times New Roman" panose="02020603050405020304" pitchFamily="18" charset="0"/>
                  <a:cs typeface="Times New Roman" panose="02020603050405020304" pitchFamily="18" charset="0"/>
                  <a:sym typeface="Arial"/>
                </a:rPr>
                <a:t>Hoạt động 1</a:t>
              </a:r>
            </a:p>
          </p:txBody>
        </p:sp>
        <p:sp>
          <p:nvSpPr>
            <p:cNvPr id="4" name="TextBox 3">
              <a:extLst>
                <a:ext uri="{FF2B5EF4-FFF2-40B4-BE49-F238E27FC236}">
                  <a16:creationId xmlns:a16="http://schemas.microsoft.com/office/drawing/2014/main" id="{6AAB8C53-1FAB-84DA-F235-CE31A18AA364}"/>
                </a:ext>
              </a:extLst>
            </p:cNvPr>
            <p:cNvSpPr txBox="1"/>
            <p:nvPr/>
          </p:nvSpPr>
          <p:spPr>
            <a:xfrm>
              <a:off x="1038808" y="1908335"/>
              <a:ext cx="6649897" cy="937517"/>
            </a:xfrm>
            <a:prstGeom prst="rect">
              <a:avLst/>
            </a:prstGeom>
            <a:noFill/>
          </p:spPr>
          <p:txBody>
            <a:bodyPr wrap="none" rtlCol="0">
              <a:spAutoFit/>
            </a:bodyPr>
            <a:lstStyle/>
            <a:p>
              <a:pPr defTabSz="1219170">
                <a:lnSpc>
                  <a:spcPct val="150000"/>
                </a:lnSpc>
                <a:buClr>
                  <a:srgbClr val="000000"/>
                </a:buClr>
              </a:pPr>
              <a:r>
                <a:rPr lang="en-US" sz="2667" kern="0">
                  <a:solidFill>
                    <a:srgbClr val="FFFFFF"/>
                  </a:solidFill>
                  <a:latin typeface="Times New Roman" panose="02020603050405020304" pitchFamily="18" charset="0"/>
                  <a:cs typeface="Times New Roman" panose="02020603050405020304" pitchFamily="18" charset="0"/>
                  <a:sym typeface="Arial"/>
                </a:rPr>
                <a:t>Câu 1: Em hiểu Internet là gì?</a:t>
              </a:r>
            </a:p>
            <a:p>
              <a:pPr defTabSz="1219170">
                <a:lnSpc>
                  <a:spcPct val="150000"/>
                </a:lnSpc>
                <a:buClr>
                  <a:srgbClr val="000000"/>
                </a:buClr>
              </a:pPr>
              <a:r>
                <a:rPr lang="en-US" sz="2667" kern="0">
                  <a:solidFill>
                    <a:srgbClr val="FFFFFF"/>
                  </a:solidFill>
                  <a:latin typeface="Times New Roman" panose="02020603050405020304" pitchFamily="18" charset="0"/>
                  <a:cs typeface="Times New Roman" panose="02020603050405020304" pitchFamily="18" charset="0"/>
                  <a:sym typeface="Arial"/>
                </a:rPr>
                <a:t>Câu 2: Người sử dụng có thể làm được gì khi truy cập internet?</a:t>
              </a:r>
            </a:p>
          </p:txBody>
        </p:sp>
      </p:grpSp>
      <p:sp>
        <p:nvSpPr>
          <p:cNvPr id="2" name="Title 1">
            <a:extLst>
              <a:ext uri="{FF2B5EF4-FFF2-40B4-BE49-F238E27FC236}">
                <a16:creationId xmlns:a16="http://schemas.microsoft.com/office/drawing/2014/main" id="{F37AFC81-BED8-EE21-849F-2068A8C03239}"/>
              </a:ext>
            </a:extLst>
          </p:cNvPr>
          <p:cNvSpPr txBox="1">
            <a:spLocks/>
          </p:cNvSpPr>
          <p:nvPr/>
        </p:nvSpPr>
        <p:spPr>
          <a:xfrm>
            <a:off x="1828800" y="139337"/>
            <a:ext cx="8382000" cy="609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rgbClr val="0911B7"/>
                </a:solidFill>
                <a:latin typeface="Times New Roman" pitchFamily="18" charset="0"/>
                <a:cs typeface="Times New Roman" pitchFamily="18" charset="0"/>
              </a:rPr>
              <a:t>BÀI 5</a:t>
            </a:r>
            <a:r>
              <a:rPr lang="vi-VN" sz="3600" b="1">
                <a:solidFill>
                  <a:srgbClr val="0911B7"/>
                </a:solidFill>
                <a:latin typeface="Times New Roman" pitchFamily="18" charset="0"/>
                <a:cs typeface="Times New Roman" pitchFamily="18" charset="0"/>
              </a:rPr>
              <a:t>:</a:t>
            </a:r>
            <a:r>
              <a:rPr lang="en-US" sz="3600" b="1">
                <a:solidFill>
                  <a:srgbClr val="0911B7"/>
                </a:solidFill>
                <a:latin typeface="Times New Roman" pitchFamily="18" charset="0"/>
                <a:cs typeface="Times New Roman" pitchFamily="18" charset="0"/>
              </a:rPr>
              <a:t> INTERNET</a:t>
            </a:r>
            <a:endParaRPr lang="en-US" sz="3600" b="1" dirty="0">
              <a:solidFill>
                <a:srgbClr val="0911B7"/>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15ADD5FD-9E7E-C3AB-5627-6503C8B6F4DC}"/>
              </a:ext>
            </a:extLst>
          </p:cNvPr>
          <p:cNvSpPr txBox="1"/>
          <p:nvPr/>
        </p:nvSpPr>
        <p:spPr>
          <a:xfrm>
            <a:off x="748937" y="1306286"/>
            <a:ext cx="9588137" cy="954107"/>
          </a:xfrm>
          <a:prstGeom prst="rect">
            <a:avLst/>
          </a:prstGeom>
          <a:noFill/>
        </p:spPr>
        <p:txBody>
          <a:bodyPr wrap="square" rtlCol="0">
            <a:spAutoFit/>
          </a:bodyPr>
          <a:lstStyle/>
          <a:p>
            <a:pPr marL="342900" indent="-342900">
              <a:buAutoNum type="arabicPeriod"/>
            </a:pPr>
            <a:r>
              <a:rPr lang="vi-VN" sz="2800">
                <a:latin typeface="+mj-lt"/>
              </a:rPr>
              <a:t>Em hiểu Internet là gì?</a:t>
            </a:r>
          </a:p>
          <a:p>
            <a:pPr marL="342900" indent="-342900">
              <a:buAutoNum type="arabicPeriod"/>
            </a:pPr>
            <a:r>
              <a:rPr lang="vi-VN" sz="2800">
                <a:latin typeface="+mj-lt"/>
              </a:rPr>
              <a:t>Người sử dụng có thể làm được những gì khi truy cập Internet?</a:t>
            </a:r>
          </a:p>
        </p:txBody>
      </p:sp>
      <p:pic>
        <p:nvPicPr>
          <p:cNvPr id="15" name="Picture 14">
            <a:extLst>
              <a:ext uri="{FF2B5EF4-FFF2-40B4-BE49-F238E27FC236}">
                <a16:creationId xmlns:a16="http://schemas.microsoft.com/office/drawing/2014/main" id="{A74B12FF-2CEA-6BDD-4EB5-F7EF12DBF0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858" y="2679790"/>
            <a:ext cx="4676502" cy="2806609"/>
          </a:xfrm>
          <a:prstGeom prst="rect">
            <a:avLst/>
          </a:prstGeom>
        </p:spPr>
      </p:pic>
      <p:pic>
        <p:nvPicPr>
          <p:cNvPr id="17" name="Picture 16">
            <a:extLst>
              <a:ext uri="{FF2B5EF4-FFF2-40B4-BE49-F238E27FC236}">
                <a16:creationId xmlns:a16="http://schemas.microsoft.com/office/drawing/2014/main" id="{F369C4A9-1990-480C-08EF-36B0B0C419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1532" y="2682240"/>
            <a:ext cx="4859382" cy="2812869"/>
          </a:xfrm>
          <a:prstGeom prst="rect">
            <a:avLst/>
          </a:prstGeom>
        </p:spPr>
      </p:pic>
    </p:spTree>
    <p:custDataLst>
      <p:tags r:id="rId1"/>
    </p:custDataLst>
    <p:extLst>
      <p:ext uri="{BB962C8B-B14F-4D97-AF65-F5344CB8AC3E}">
        <p14:creationId xmlns:p14="http://schemas.microsoft.com/office/powerpoint/2010/main" val="4219510135"/>
      </p:ext>
    </p:extLst>
  </p:cSld>
  <p:clrMapOvr>
    <a:masterClrMapping/>
  </p:clrMapOvr>
  <p:transition advTm="13029">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barn(inVertical)">
                                      <p:cBhvr>
                                        <p:cTn id="7" dur="5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10" name="Picture 9">
            <a:extLst>
              <a:ext uri="{FF2B5EF4-FFF2-40B4-BE49-F238E27FC236}">
                <a16:creationId xmlns:a16="http://schemas.microsoft.com/office/drawing/2014/main" id="{91BACBAB-9032-3227-E0D1-4A3A61A0A4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96" name="Google Shape;96;p14"/>
          <p:cNvSpPr txBox="1">
            <a:spLocks noGrp="1"/>
          </p:cNvSpPr>
          <p:nvPr>
            <p:ph type="ctrTitle"/>
          </p:nvPr>
        </p:nvSpPr>
        <p:spPr>
          <a:xfrm>
            <a:off x="357051" y="412932"/>
            <a:ext cx="9607600" cy="833015"/>
          </a:xfrm>
          <a:prstGeom prst="rect">
            <a:avLst/>
          </a:prstGeom>
        </p:spPr>
        <p:txBody>
          <a:bodyPr spcFirstLastPara="1" wrap="square" lIns="121900" tIns="121900" rIns="121900" bIns="121900" anchor="t" anchorCtr="0">
            <a:noAutofit/>
          </a:bodyPr>
          <a:lstStyle/>
          <a:p>
            <a:r>
              <a:rPr lang="en-US" sz="3600">
                <a:solidFill>
                  <a:schemeClr val="tx1"/>
                </a:solidFill>
                <a:latin typeface="Times New Roman" panose="02020603050405020304" pitchFamily="18" charset="0"/>
                <a:cs typeface="Times New Roman" panose="02020603050405020304" pitchFamily="18" charset="0"/>
              </a:rPr>
              <a:t>1. Internet</a:t>
            </a:r>
            <a:endParaRPr sz="3600">
              <a:solidFill>
                <a:schemeClr val="tx1"/>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1385078" y="1943061"/>
            <a:ext cx="8866530" cy="1851409"/>
            <a:chOff x="1038808" y="1457295"/>
            <a:chExt cx="6649897" cy="1388557"/>
          </a:xfrm>
        </p:grpSpPr>
        <p:sp>
          <p:nvSpPr>
            <p:cNvPr id="3" name="TextBox 2"/>
            <p:cNvSpPr txBox="1"/>
            <p:nvPr/>
          </p:nvSpPr>
          <p:spPr>
            <a:xfrm>
              <a:off x="3810000" y="1457295"/>
              <a:ext cx="1480213" cy="377075"/>
            </a:xfrm>
            <a:prstGeom prst="rect">
              <a:avLst/>
            </a:prstGeom>
            <a:noFill/>
          </p:spPr>
          <p:txBody>
            <a:bodyPr wrap="none" rtlCol="0">
              <a:spAutoFit/>
            </a:bodyPr>
            <a:lstStyle/>
            <a:p>
              <a:pPr defTabSz="1219170">
                <a:buClr>
                  <a:srgbClr val="000000"/>
                </a:buClr>
              </a:pPr>
              <a:r>
                <a:rPr lang="en-US" sz="2667" b="1" u="sng" kern="0">
                  <a:solidFill>
                    <a:srgbClr val="FFFFFF"/>
                  </a:solidFill>
                  <a:latin typeface="Times New Roman" panose="02020603050405020304" pitchFamily="18" charset="0"/>
                  <a:cs typeface="Times New Roman" panose="02020603050405020304" pitchFamily="18" charset="0"/>
                  <a:sym typeface="Arial"/>
                </a:rPr>
                <a:t>Hoạt động 1</a:t>
              </a:r>
            </a:p>
          </p:txBody>
        </p:sp>
        <p:sp>
          <p:nvSpPr>
            <p:cNvPr id="4" name="TextBox 3"/>
            <p:cNvSpPr txBox="1"/>
            <p:nvPr/>
          </p:nvSpPr>
          <p:spPr>
            <a:xfrm>
              <a:off x="1038808" y="1908335"/>
              <a:ext cx="6649897" cy="937517"/>
            </a:xfrm>
            <a:prstGeom prst="rect">
              <a:avLst/>
            </a:prstGeom>
            <a:noFill/>
          </p:spPr>
          <p:txBody>
            <a:bodyPr wrap="none" rtlCol="0">
              <a:spAutoFit/>
            </a:bodyPr>
            <a:lstStyle/>
            <a:p>
              <a:pPr defTabSz="1219170">
                <a:lnSpc>
                  <a:spcPct val="150000"/>
                </a:lnSpc>
                <a:buClr>
                  <a:srgbClr val="000000"/>
                </a:buClr>
              </a:pPr>
              <a:r>
                <a:rPr lang="en-US" sz="2667" kern="0">
                  <a:solidFill>
                    <a:srgbClr val="FFFFFF"/>
                  </a:solidFill>
                  <a:latin typeface="Times New Roman" panose="02020603050405020304" pitchFamily="18" charset="0"/>
                  <a:cs typeface="Times New Roman" panose="02020603050405020304" pitchFamily="18" charset="0"/>
                  <a:sym typeface="Arial"/>
                </a:rPr>
                <a:t>Câu 1: Em hiểu Internet là gì?</a:t>
              </a:r>
            </a:p>
            <a:p>
              <a:pPr defTabSz="1219170">
                <a:lnSpc>
                  <a:spcPct val="150000"/>
                </a:lnSpc>
                <a:buClr>
                  <a:srgbClr val="000000"/>
                </a:buClr>
              </a:pPr>
              <a:r>
                <a:rPr lang="en-US" sz="2667" kern="0">
                  <a:solidFill>
                    <a:srgbClr val="FFFFFF"/>
                  </a:solidFill>
                  <a:latin typeface="Times New Roman" panose="02020603050405020304" pitchFamily="18" charset="0"/>
                  <a:cs typeface="Times New Roman" panose="02020603050405020304" pitchFamily="18" charset="0"/>
                  <a:sym typeface="Arial"/>
                </a:rPr>
                <a:t>Câu 2: Người sử dụng có thể làm được gì khi truy cập internet?</a:t>
              </a:r>
            </a:p>
          </p:txBody>
        </p:sp>
      </p:gr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700" y="1323702"/>
            <a:ext cx="5011163" cy="328313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2720" y="1262743"/>
            <a:ext cx="5146766" cy="3230880"/>
          </a:xfrm>
          <a:prstGeom prst="rect">
            <a:avLst/>
          </a:prstGeom>
        </p:spPr>
      </p:pic>
      <p:sp>
        <p:nvSpPr>
          <p:cNvPr id="13" name="TextBox 12"/>
          <p:cNvSpPr txBox="1"/>
          <p:nvPr/>
        </p:nvSpPr>
        <p:spPr>
          <a:xfrm>
            <a:off x="599676" y="4530588"/>
            <a:ext cx="5635660" cy="1133965"/>
          </a:xfrm>
          <a:prstGeom prst="rect">
            <a:avLst/>
          </a:prstGeom>
          <a:noFill/>
        </p:spPr>
        <p:txBody>
          <a:bodyPr wrap="square" rtlCol="0">
            <a:spAutoFit/>
          </a:bodyPr>
          <a:lstStyle/>
          <a:p>
            <a:pPr defTabSz="1219170">
              <a:lnSpc>
                <a:spcPct val="150000"/>
              </a:lnSpc>
              <a:buClr>
                <a:srgbClr val="000000"/>
              </a:buClr>
            </a:pPr>
            <a:r>
              <a:rPr lang="en-US" sz="2400" kern="0">
                <a:latin typeface="Times New Roman" panose="02020603050405020304" pitchFamily="18" charset="0"/>
                <a:cs typeface="Times New Roman" panose="02020603050405020304" pitchFamily="18" charset="0"/>
                <a:sym typeface="Arial"/>
              </a:rPr>
              <a:t>Internet là mạng kết nối các mạng trên </a:t>
            </a:r>
            <a:r>
              <a:rPr lang="vi-VN" sz="2400" kern="0">
                <a:latin typeface="Times New Roman" panose="02020603050405020304" pitchFamily="18" charset="0"/>
                <a:cs typeface="Times New Roman" panose="02020603050405020304" pitchFamily="18" charset="0"/>
                <a:sym typeface="Arial"/>
              </a:rPr>
              <a:t>khắp </a:t>
            </a:r>
            <a:r>
              <a:rPr lang="en-US" sz="2400" kern="0">
                <a:latin typeface="Times New Roman" panose="02020603050405020304" pitchFamily="18" charset="0"/>
                <a:cs typeface="Times New Roman" panose="02020603050405020304" pitchFamily="18" charset="0"/>
                <a:sym typeface="Arial"/>
              </a:rPr>
              <a:t>thế giới</a:t>
            </a:r>
          </a:p>
        </p:txBody>
      </p:sp>
      <p:sp>
        <p:nvSpPr>
          <p:cNvPr id="14" name="TextBox 13"/>
          <p:cNvSpPr txBox="1"/>
          <p:nvPr/>
        </p:nvSpPr>
        <p:spPr>
          <a:xfrm>
            <a:off x="6113483" y="4408667"/>
            <a:ext cx="5945858" cy="1133965"/>
          </a:xfrm>
          <a:prstGeom prst="rect">
            <a:avLst/>
          </a:prstGeom>
          <a:noFill/>
        </p:spPr>
        <p:txBody>
          <a:bodyPr wrap="none" rtlCol="0">
            <a:spAutoFit/>
          </a:bodyPr>
          <a:lstStyle/>
          <a:p>
            <a:pPr algn="ctr" defTabSz="1219170">
              <a:lnSpc>
                <a:spcPct val="150000"/>
              </a:lnSpc>
              <a:buClr>
                <a:srgbClr val="000000"/>
              </a:buClr>
            </a:pPr>
            <a:r>
              <a:rPr lang="vi-VN" sz="2400" kern="0">
                <a:latin typeface="Times New Roman" panose="02020603050405020304" pitchFamily="18" charset="0"/>
                <a:cs typeface="Times New Roman" panose="02020603050405020304" pitchFamily="18" charset="0"/>
                <a:sym typeface="Arial"/>
              </a:rPr>
              <a:t> </a:t>
            </a:r>
            <a:r>
              <a:rPr lang="en-US" sz="2400" kern="0">
                <a:latin typeface="Times New Roman" panose="02020603050405020304" pitchFamily="18" charset="0"/>
                <a:cs typeface="Times New Roman" panose="02020603050405020304" pitchFamily="18" charset="0"/>
                <a:sym typeface="Arial"/>
              </a:rPr>
              <a:t>Con người truy cập mạng Internet để</a:t>
            </a:r>
          </a:p>
          <a:p>
            <a:pPr algn="ctr" defTabSz="1219170">
              <a:lnSpc>
                <a:spcPct val="150000"/>
              </a:lnSpc>
              <a:buClr>
                <a:srgbClr val="000000"/>
              </a:buClr>
            </a:pPr>
            <a:r>
              <a:rPr lang="vi-VN" sz="2400" kern="0">
                <a:latin typeface="Times New Roman" panose="02020603050405020304" pitchFamily="18" charset="0"/>
                <a:cs typeface="Times New Roman" panose="02020603050405020304" pitchFamily="18" charset="0"/>
                <a:sym typeface="Arial"/>
              </a:rPr>
              <a:t>Tìm kiếm, </a:t>
            </a:r>
            <a:r>
              <a:rPr lang="en-US" sz="2400" kern="0">
                <a:latin typeface="Times New Roman" panose="02020603050405020304" pitchFamily="18" charset="0"/>
                <a:cs typeface="Times New Roman" panose="02020603050405020304" pitchFamily="18" charset="0"/>
                <a:sym typeface="Arial"/>
              </a:rPr>
              <a:t>chia sẻ,</a:t>
            </a:r>
            <a:r>
              <a:rPr lang="vi-VN" sz="2400" kern="0">
                <a:latin typeface="Times New Roman" panose="02020603050405020304" pitchFamily="18" charset="0"/>
                <a:cs typeface="Times New Roman" panose="02020603050405020304" pitchFamily="18" charset="0"/>
                <a:sym typeface="Arial"/>
              </a:rPr>
              <a:t> lưu trữ và trao đổi thông tin</a:t>
            </a:r>
            <a:endParaRPr lang="en-US" sz="2400" kern="0">
              <a:latin typeface="Times New Roman" panose="02020603050405020304" pitchFamily="18" charset="0"/>
              <a:cs typeface="Times New Roman" panose="02020603050405020304" pitchFamily="18" charset="0"/>
              <a:sym typeface="Arial"/>
            </a:endParaRPr>
          </a:p>
        </p:txBody>
      </p:sp>
      <p:sp>
        <p:nvSpPr>
          <p:cNvPr id="2" name="Title 1">
            <a:extLst>
              <a:ext uri="{FF2B5EF4-FFF2-40B4-BE49-F238E27FC236}">
                <a16:creationId xmlns:a16="http://schemas.microsoft.com/office/drawing/2014/main" id="{65BBB76C-A82C-9FD0-4FC5-CEE2241C553C}"/>
              </a:ext>
            </a:extLst>
          </p:cNvPr>
          <p:cNvSpPr txBox="1">
            <a:spLocks/>
          </p:cNvSpPr>
          <p:nvPr/>
        </p:nvSpPr>
        <p:spPr>
          <a:xfrm>
            <a:off x="1828800" y="139337"/>
            <a:ext cx="8382000" cy="609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rgbClr val="0911B7"/>
                </a:solidFill>
                <a:latin typeface="Times New Roman" pitchFamily="18" charset="0"/>
                <a:cs typeface="Times New Roman" pitchFamily="18" charset="0"/>
              </a:rPr>
              <a:t>BÀI 5</a:t>
            </a:r>
            <a:r>
              <a:rPr lang="vi-VN" sz="3600" b="1">
                <a:solidFill>
                  <a:srgbClr val="0911B7"/>
                </a:solidFill>
                <a:latin typeface="Times New Roman" pitchFamily="18" charset="0"/>
                <a:cs typeface="Times New Roman" pitchFamily="18" charset="0"/>
              </a:rPr>
              <a:t>:</a:t>
            </a:r>
            <a:r>
              <a:rPr lang="en-US" sz="3600" b="1">
                <a:solidFill>
                  <a:srgbClr val="0911B7"/>
                </a:solidFill>
                <a:latin typeface="Times New Roman" pitchFamily="18" charset="0"/>
                <a:cs typeface="Times New Roman" pitchFamily="18" charset="0"/>
              </a:rPr>
              <a:t> INTERNET</a:t>
            </a:r>
            <a:endParaRPr lang="en-US" sz="3600" b="1" dirty="0">
              <a:solidFill>
                <a:srgbClr val="0911B7"/>
              </a:solidFill>
              <a:latin typeface="Times New Roman" pitchFamily="18" charset="0"/>
              <a:cs typeface="Times New Roman" pitchFamily="18" charset="0"/>
            </a:endParaRPr>
          </a:p>
        </p:txBody>
      </p:sp>
    </p:spTree>
    <p:custDataLst>
      <p:tags r:id="rId1"/>
    </p:custDataLst>
  </p:cSld>
  <p:clrMapOvr>
    <a:masterClrMapping/>
  </p:clrMapOvr>
  <p:transition advTm="9278">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2" name="Picture 11">
            <a:extLst>
              <a:ext uri="{FF2B5EF4-FFF2-40B4-BE49-F238E27FC236}">
                <a16:creationId xmlns:a16="http://schemas.microsoft.com/office/drawing/2014/main" id="{5747181D-4A86-0248-56C3-ED61ED4A2F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7" name="Google Shape;96;p14"/>
          <p:cNvSpPr txBox="1">
            <a:spLocks/>
          </p:cNvSpPr>
          <p:nvPr/>
        </p:nvSpPr>
        <p:spPr>
          <a:xfrm>
            <a:off x="304800" y="357051"/>
            <a:ext cx="9607600" cy="65376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1pPr>
            <a:lvl2pPr marR="0" lvl="1"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2pPr>
            <a:lvl3pPr marR="0" lvl="2"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3pPr>
            <a:lvl4pPr marR="0" lvl="3"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4pPr>
            <a:lvl5pPr marR="0" lvl="4"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5pPr>
            <a:lvl6pPr marR="0" lvl="5"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6pPr>
            <a:lvl7pPr marR="0" lvl="6"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7pPr>
            <a:lvl8pPr marR="0" lvl="7"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8pPr>
            <a:lvl9pPr marR="0" lvl="8" algn="l" rtl="0">
              <a:lnSpc>
                <a:spcPct val="100000"/>
              </a:lnSpc>
              <a:spcBef>
                <a:spcPts val="0"/>
              </a:spcBef>
              <a:spcAft>
                <a:spcPts val="0"/>
              </a:spcAft>
              <a:buClr>
                <a:schemeClr val="lt1"/>
              </a:buClr>
              <a:buSzPts val="2000"/>
              <a:buFont typeface="Cousine"/>
              <a:buNone/>
              <a:defRPr sz="2000" b="0" i="0" u="none" strike="noStrike" cap="none">
                <a:solidFill>
                  <a:schemeClr val="lt1"/>
                </a:solidFill>
                <a:latin typeface="Cousine"/>
                <a:ea typeface="Cousine"/>
                <a:cs typeface="Cousine"/>
                <a:sym typeface="Cousine"/>
              </a:defRPr>
            </a:lvl9pPr>
          </a:lstStyle>
          <a:p>
            <a:pPr defTabSz="1219170">
              <a:buClr>
                <a:srgbClr val="FFFFFF"/>
              </a:buClr>
            </a:pPr>
            <a:r>
              <a:rPr lang="en-US" sz="3200" b="1" kern="0">
                <a:solidFill>
                  <a:schemeClr val="tx1"/>
                </a:solidFill>
                <a:latin typeface="Times New Roman" panose="02020603050405020304" pitchFamily="18" charset="0"/>
                <a:cs typeface="Times New Roman" panose="02020603050405020304" pitchFamily="18" charset="0"/>
              </a:rPr>
              <a:t>1. Internet</a:t>
            </a:r>
          </a:p>
        </p:txBody>
      </p:sp>
      <p:sp>
        <p:nvSpPr>
          <p:cNvPr id="4" name="TextBox 3"/>
          <p:cNvSpPr txBox="1"/>
          <p:nvPr/>
        </p:nvSpPr>
        <p:spPr>
          <a:xfrm>
            <a:off x="1828800" y="1030215"/>
            <a:ext cx="1430200" cy="502766"/>
          </a:xfrm>
          <a:prstGeom prst="rect">
            <a:avLst/>
          </a:prstGeom>
          <a:noFill/>
        </p:spPr>
        <p:txBody>
          <a:bodyPr wrap="none" rtlCol="0">
            <a:spAutoFit/>
          </a:bodyPr>
          <a:lstStyle/>
          <a:p>
            <a:pPr defTabSz="1219170">
              <a:buClr>
                <a:srgbClr val="000000"/>
              </a:buClr>
            </a:pPr>
            <a:r>
              <a:rPr lang="en-US" sz="2667" b="1" i="1" u="sng" kern="0">
                <a:latin typeface="Times New Roman" panose="02020603050405020304" pitchFamily="18" charset="0"/>
                <a:cs typeface="Times New Roman" panose="02020603050405020304" pitchFamily="18" charset="0"/>
                <a:sym typeface="Arial"/>
              </a:rPr>
              <a:t>Câu hỏi:</a:t>
            </a:r>
          </a:p>
        </p:txBody>
      </p:sp>
      <p:sp>
        <p:nvSpPr>
          <p:cNvPr id="5" name="TextBox 4"/>
          <p:cNvSpPr txBox="1"/>
          <p:nvPr/>
        </p:nvSpPr>
        <p:spPr>
          <a:xfrm>
            <a:off x="304799" y="1701801"/>
            <a:ext cx="4916731" cy="3703643"/>
          </a:xfrm>
          <a:prstGeom prst="rect">
            <a:avLst/>
          </a:prstGeom>
          <a:noFill/>
        </p:spPr>
        <p:txBody>
          <a:bodyPr wrap="none" rtlCol="0">
            <a:spAutoFit/>
          </a:bodyPr>
          <a:lstStyle/>
          <a:p>
            <a:pPr defTabSz="1219170">
              <a:lnSpc>
                <a:spcPct val="150000"/>
              </a:lnSpc>
              <a:buClr>
                <a:srgbClr val="000000"/>
              </a:buClr>
            </a:pPr>
            <a:r>
              <a:rPr lang="nl-NL" sz="2400" kern="0">
                <a:latin typeface="Times New Roman" panose="02020603050405020304" pitchFamily="18" charset="0"/>
                <a:cs typeface="Times New Roman" panose="02020603050405020304" pitchFamily="18" charset="0"/>
                <a:sym typeface="Arial"/>
              </a:rPr>
              <a:t>+ Muốn truy cập Internet thì máy tính </a:t>
            </a:r>
          </a:p>
          <a:p>
            <a:pPr defTabSz="1219170">
              <a:lnSpc>
                <a:spcPct val="150000"/>
              </a:lnSpc>
              <a:buClr>
                <a:srgbClr val="000000"/>
              </a:buClr>
            </a:pPr>
            <a:r>
              <a:rPr lang="nl-NL" sz="2400" kern="0">
                <a:latin typeface="Times New Roman" panose="02020603050405020304" pitchFamily="18" charset="0"/>
                <a:cs typeface="Times New Roman" panose="02020603050405020304" pitchFamily="18" charset="0"/>
                <a:sym typeface="Arial"/>
              </a:rPr>
              <a:t>cần phải làm gì?</a:t>
            </a:r>
            <a:endParaRPr lang="en-US" sz="2400" kern="0">
              <a:latin typeface="Times New Roman" panose="02020603050405020304" pitchFamily="18" charset="0"/>
              <a:cs typeface="Times New Roman" panose="02020603050405020304" pitchFamily="18" charset="0"/>
              <a:sym typeface="Arial"/>
            </a:endParaRPr>
          </a:p>
          <a:p>
            <a:pPr defTabSz="1219170">
              <a:lnSpc>
                <a:spcPct val="150000"/>
              </a:lnSpc>
              <a:buClr>
                <a:srgbClr val="000000"/>
              </a:buClr>
            </a:pPr>
            <a:r>
              <a:rPr lang="nl-NL" sz="2400" kern="0">
                <a:latin typeface="Times New Roman" panose="02020603050405020304" pitchFamily="18" charset="0"/>
                <a:cs typeface="Times New Roman" panose="02020603050405020304" pitchFamily="18" charset="0"/>
                <a:sym typeface="Arial"/>
              </a:rPr>
              <a:t>+ Em hãy nêu một số nhà cung cấp </a:t>
            </a:r>
          </a:p>
          <a:p>
            <a:pPr defTabSz="1219170">
              <a:lnSpc>
                <a:spcPct val="150000"/>
              </a:lnSpc>
              <a:buClr>
                <a:srgbClr val="000000"/>
              </a:buClr>
            </a:pPr>
            <a:r>
              <a:rPr lang="nl-NL" sz="2400" kern="0">
                <a:latin typeface="Times New Roman" panose="02020603050405020304" pitchFamily="18" charset="0"/>
                <a:cs typeface="Times New Roman" panose="02020603050405020304" pitchFamily="18" charset="0"/>
                <a:sym typeface="Arial"/>
              </a:rPr>
              <a:t>dịch vụ Internet?</a:t>
            </a:r>
            <a:endParaRPr lang="en-US" sz="2400" kern="0">
              <a:latin typeface="Times New Roman" panose="02020603050405020304" pitchFamily="18" charset="0"/>
              <a:cs typeface="Times New Roman" panose="02020603050405020304" pitchFamily="18" charset="0"/>
              <a:sym typeface="Arial"/>
            </a:endParaRPr>
          </a:p>
          <a:p>
            <a:pPr defTabSz="1219170">
              <a:lnSpc>
                <a:spcPct val="150000"/>
              </a:lnSpc>
              <a:buClr>
                <a:srgbClr val="000000"/>
              </a:buClr>
            </a:pPr>
            <a:r>
              <a:rPr lang="nl-NL" sz="2400" kern="0">
                <a:latin typeface="Times New Roman" panose="02020603050405020304" pitchFamily="18" charset="0"/>
                <a:cs typeface="Times New Roman" panose="02020603050405020304" pitchFamily="18" charset="0"/>
                <a:sym typeface="Arial"/>
              </a:rPr>
              <a:t>+ Các dịch vụ thông tin phổ biến trên </a:t>
            </a:r>
          </a:p>
          <a:p>
            <a:pPr defTabSz="1219170">
              <a:lnSpc>
                <a:spcPct val="150000"/>
              </a:lnSpc>
              <a:buClr>
                <a:srgbClr val="000000"/>
              </a:buClr>
            </a:pPr>
            <a:r>
              <a:rPr lang="nl-NL" sz="2400" kern="0">
                <a:latin typeface="Times New Roman" panose="02020603050405020304" pitchFamily="18" charset="0"/>
                <a:cs typeface="Times New Roman" panose="02020603050405020304" pitchFamily="18" charset="0"/>
                <a:sym typeface="Arial"/>
              </a:rPr>
              <a:t>Internet là gì?</a:t>
            </a:r>
            <a:endParaRPr lang="en-US" sz="2400" kern="0">
              <a:latin typeface="Times New Roman" panose="02020603050405020304" pitchFamily="18" charset="0"/>
              <a:cs typeface="Times New Roman" panose="02020603050405020304" pitchFamily="18" charset="0"/>
              <a:sym typeface="Arial"/>
            </a:endParaRPr>
          </a:p>
          <a:p>
            <a:pPr defTabSz="1219170">
              <a:buClr>
                <a:srgbClr val="000000"/>
              </a:buClr>
            </a:pPr>
            <a:endParaRPr lang="en-US" sz="1867" kern="0">
              <a:latin typeface="Times New Roman" panose="02020603050405020304" pitchFamily="18" charset="0"/>
              <a:cs typeface="Times New Roman" panose="02020603050405020304" pitchFamily="18" charset="0"/>
              <a:sym typeface="Arial"/>
            </a:endParaRPr>
          </a:p>
        </p:txBody>
      </p:sp>
      <p:cxnSp>
        <p:nvCxnSpPr>
          <p:cNvPr id="8" name="Straight Connector 7"/>
          <p:cNvCxnSpPr/>
          <p:nvPr/>
        </p:nvCxnSpPr>
        <p:spPr>
          <a:xfrm>
            <a:off x="5370285" y="1624656"/>
            <a:ext cx="0" cy="45069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229601" y="1030215"/>
            <a:ext cx="1268296" cy="502766"/>
          </a:xfrm>
          <a:prstGeom prst="rect">
            <a:avLst/>
          </a:prstGeom>
          <a:noFill/>
        </p:spPr>
        <p:txBody>
          <a:bodyPr wrap="none" rtlCol="0">
            <a:spAutoFit/>
          </a:bodyPr>
          <a:lstStyle/>
          <a:p>
            <a:pPr defTabSz="1219170">
              <a:buClr>
                <a:srgbClr val="000000"/>
              </a:buClr>
            </a:pPr>
            <a:r>
              <a:rPr lang="en-US" sz="2667" b="1" i="1" u="sng" kern="0">
                <a:latin typeface="Times New Roman" panose="02020603050405020304" pitchFamily="18" charset="0"/>
                <a:cs typeface="Times New Roman" panose="02020603050405020304" pitchFamily="18" charset="0"/>
                <a:sym typeface="Arial"/>
              </a:rPr>
              <a:t>Trả lời:</a:t>
            </a:r>
          </a:p>
        </p:txBody>
      </p:sp>
      <p:sp>
        <p:nvSpPr>
          <p:cNvPr id="10" name="TextBox 9"/>
          <p:cNvSpPr txBox="1"/>
          <p:nvPr/>
        </p:nvSpPr>
        <p:spPr>
          <a:xfrm>
            <a:off x="5497590" y="1629230"/>
            <a:ext cx="6824304" cy="3703643"/>
          </a:xfrm>
          <a:prstGeom prst="rect">
            <a:avLst/>
          </a:prstGeom>
          <a:noFill/>
        </p:spPr>
        <p:txBody>
          <a:bodyPr wrap="none" rtlCol="0">
            <a:spAutoFit/>
          </a:bodyPr>
          <a:lstStyle/>
          <a:p>
            <a:pPr marL="380990" indent="-380990" defTabSz="1219170">
              <a:lnSpc>
                <a:spcPct val="150000"/>
              </a:lnSpc>
              <a:buClr>
                <a:srgbClr val="000000"/>
              </a:buClr>
              <a:buFont typeface="Wingdings" pitchFamily="2" charset="2"/>
              <a:buChar char="Ø"/>
            </a:pPr>
            <a:r>
              <a:rPr lang="vi-VN" sz="2400" kern="0">
                <a:latin typeface="Times New Roman" panose="02020603050405020304" pitchFamily="18" charset="0"/>
                <a:cs typeface="Times New Roman" panose="02020603050405020304" pitchFamily="18" charset="0"/>
                <a:sym typeface="Arial"/>
              </a:rPr>
              <a:t>Muốn truy cập Internet thì m</a:t>
            </a:r>
            <a:r>
              <a:rPr lang="nl-NL" sz="2400" kern="0">
                <a:latin typeface="Times New Roman" panose="02020603050405020304" pitchFamily="18" charset="0"/>
                <a:cs typeface="Times New Roman" panose="02020603050405020304" pitchFamily="18" charset="0"/>
                <a:sym typeface="Arial"/>
              </a:rPr>
              <a:t>áy tính cần </a:t>
            </a:r>
            <a:endParaRPr lang="vi-VN" sz="2400" kern="0">
              <a:latin typeface="Times New Roman" panose="02020603050405020304" pitchFamily="18" charset="0"/>
              <a:cs typeface="Times New Roman" panose="02020603050405020304" pitchFamily="18" charset="0"/>
              <a:sym typeface="Arial"/>
            </a:endParaRPr>
          </a:p>
          <a:p>
            <a:pPr defTabSz="1219170">
              <a:lnSpc>
                <a:spcPct val="150000"/>
              </a:lnSpc>
              <a:buClr>
                <a:srgbClr val="000000"/>
              </a:buClr>
            </a:pPr>
            <a:r>
              <a:rPr lang="nl-NL" sz="2400" kern="0">
                <a:latin typeface="Times New Roman" panose="02020603050405020304" pitchFamily="18" charset="0"/>
                <a:cs typeface="Times New Roman" panose="02020603050405020304" pitchFamily="18" charset="0"/>
                <a:sym typeface="Arial"/>
              </a:rPr>
              <a:t>có kết nối với Internet.</a:t>
            </a:r>
          </a:p>
          <a:p>
            <a:pPr marL="380990" indent="-380990" defTabSz="1219170">
              <a:lnSpc>
                <a:spcPct val="150000"/>
              </a:lnSpc>
              <a:buClr>
                <a:srgbClr val="000000"/>
              </a:buClr>
              <a:buFont typeface="Wingdings" pitchFamily="2" charset="2"/>
              <a:buChar char="Ø"/>
            </a:pPr>
            <a:r>
              <a:rPr lang="nl-NL" sz="2400" kern="0">
                <a:latin typeface="Times New Roman" panose="02020603050405020304" pitchFamily="18" charset="0"/>
                <a:cs typeface="Times New Roman" panose="02020603050405020304" pitchFamily="18" charset="0"/>
                <a:sym typeface="Arial"/>
              </a:rPr>
              <a:t>Nhà cung cấp</a:t>
            </a:r>
            <a:r>
              <a:rPr lang="vi-VN" sz="2400" kern="0">
                <a:latin typeface="Times New Roman" panose="02020603050405020304" pitchFamily="18" charset="0"/>
                <a:cs typeface="Times New Roman" panose="02020603050405020304" pitchFamily="18" charset="0"/>
                <a:sym typeface="Arial"/>
              </a:rPr>
              <a:t> dịch vụ</a:t>
            </a:r>
            <a:r>
              <a:rPr lang="nl-NL" sz="2400" kern="0">
                <a:latin typeface="Times New Roman" panose="02020603050405020304" pitchFamily="18" charset="0"/>
                <a:cs typeface="Times New Roman" panose="02020603050405020304" pitchFamily="18" charset="0"/>
                <a:sym typeface="Arial"/>
              </a:rPr>
              <a:t> </a:t>
            </a:r>
            <a:r>
              <a:rPr lang="vi-VN" sz="2400" kern="0">
                <a:latin typeface="Times New Roman" panose="02020603050405020304" pitchFamily="18" charset="0"/>
                <a:cs typeface="Times New Roman" panose="02020603050405020304" pitchFamily="18" charset="0"/>
                <a:sym typeface="Arial"/>
              </a:rPr>
              <a:t>I</a:t>
            </a:r>
            <a:r>
              <a:rPr lang="nl-NL" sz="2400" kern="0">
                <a:latin typeface="Times New Roman" panose="02020603050405020304" pitchFamily="18" charset="0"/>
                <a:cs typeface="Times New Roman" panose="02020603050405020304" pitchFamily="18" charset="0"/>
                <a:sym typeface="Arial"/>
              </a:rPr>
              <a:t>nternet: FPT, VNPT, </a:t>
            </a:r>
          </a:p>
          <a:p>
            <a:pPr defTabSz="1219170">
              <a:lnSpc>
                <a:spcPct val="150000"/>
              </a:lnSpc>
              <a:buClr>
                <a:srgbClr val="000000"/>
              </a:buClr>
            </a:pPr>
            <a:r>
              <a:rPr lang="nl-NL" sz="2400" kern="0">
                <a:latin typeface="Times New Roman" panose="02020603050405020304" pitchFamily="18" charset="0"/>
                <a:cs typeface="Times New Roman" panose="02020603050405020304" pitchFamily="18" charset="0"/>
                <a:sym typeface="Arial"/>
              </a:rPr>
              <a:t>Viettel...</a:t>
            </a:r>
            <a:endParaRPr lang="en-US" sz="2400" kern="0">
              <a:latin typeface="Times New Roman" panose="02020603050405020304" pitchFamily="18" charset="0"/>
              <a:cs typeface="Times New Roman" panose="02020603050405020304" pitchFamily="18" charset="0"/>
              <a:sym typeface="Arial"/>
            </a:endParaRPr>
          </a:p>
          <a:p>
            <a:pPr marL="380990" indent="-380990" defTabSz="1219170">
              <a:lnSpc>
                <a:spcPct val="150000"/>
              </a:lnSpc>
              <a:buClr>
                <a:srgbClr val="000000"/>
              </a:buClr>
              <a:buFont typeface="Wingdings" pitchFamily="2" charset="2"/>
              <a:buChar char="Ø"/>
            </a:pPr>
            <a:r>
              <a:rPr lang="nl-NL" sz="2400" kern="0">
                <a:latin typeface="Times New Roman" panose="02020603050405020304" pitchFamily="18" charset="0"/>
                <a:cs typeface="Times New Roman" panose="02020603050405020304" pitchFamily="18" charset="0"/>
                <a:sym typeface="Arial"/>
              </a:rPr>
              <a:t>Các dịch vụ thông tin phổ biến trên </a:t>
            </a:r>
          </a:p>
          <a:p>
            <a:pPr defTabSz="1219170">
              <a:lnSpc>
                <a:spcPct val="150000"/>
              </a:lnSpc>
              <a:buClr>
                <a:srgbClr val="000000"/>
              </a:buClr>
            </a:pPr>
            <a:r>
              <a:rPr lang="nl-NL" sz="2400" kern="0">
                <a:latin typeface="Times New Roman" panose="02020603050405020304" pitchFamily="18" charset="0"/>
                <a:cs typeface="Times New Roman" panose="02020603050405020304" pitchFamily="18" charset="0"/>
                <a:sym typeface="Arial"/>
              </a:rPr>
              <a:t>Internet: WWW, tìm </a:t>
            </a:r>
            <a:r>
              <a:rPr lang="vi-VN" sz="2400" kern="0">
                <a:latin typeface="Times New Roman" panose="02020603050405020304" pitchFamily="18" charset="0"/>
                <a:cs typeface="Times New Roman" panose="02020603050405020304" pitchFamily="18" charset="0"/>
                <a:sym typeface="Arial"/>
              </a:rPr>
              <a:t>kiếm</a:t>
            </a:r>
            <a:r>
              <a:rPr lang="nl-NL" sz="2400" kern="0">
                <a:latin typeface="Times New Roman" panose="02020603050405020304" pitchFamily="18" charset="0"/>
                <a:cs typeface="Times New Roman" panose="02020603050405020304" pitchFamily="18" charset="0"/>
                <a:sym typeface="Arial"/>
              </a:rPr>
              <a:t>, thư điện tử</a:t>
            </a:r>
            <a:r>
              <a:rPr lang="vi-VN" sz="2400" kern="0">
                <a:latin typeface="Times New Roman" panose="02020603050405020304" pitchFamily="18" charset="0"/>
                <a:cs typeface="Times New Roman" panose="02020603050405020304" pitchFamily="18" charset="0"/>
                <a:sym typeface="Arial"/>
              </a:rPr>
              <a:t>, mạng xã hội</a:t>
            </a:r>
            <a:r>
              <a:rPr lang="nl-NL" sz="2400" kern="0">
                <a:latin typeface="Times New Roman" panose="02020603050405020304" pitchFamily="18" charset="0"/>
                <a:cs typeface="Times New Roman" panose="02020603050405020304" pitchFamily="18" charset="0"/>
                <a:sym typeface="Arial"/>
              </a:rPr>
              <a:t>...</a:t>
            </a:r>
            <a:endParaRPr lang="en-US" sz="2400" kern="0">
              <a:latin typeface="Times New Roman" panose="02020603050405020304" pitchFamily="18" charset="0"/>
              <a:cs typeface="Times New Roman" panose="02020603050405020304" pitchFamily="18" charset="0"/>
              <a:sym typeface="Arial"/>
            </a:endParaRPr>
          </a:p>
          <a:p>
            <a:pPr defTabSz="1219170">
              <a:buClr>
                <a:srgbClr val="000000"/>
              </a:buClr>
            </a:pPr>
            <a:endParaRPr lang="en-US" sz="1867" kern="0">
              <a:latin typeface="Times New Roman" panose="02020603050405020304" pitchFamily="18" charset="0"/>
              <a:cs typeface="Times New Roman" panose="02020603050405020304" pitchFamily="18" charset="0"/>
              <a:sym typeface="Arial"/>
            </a:endParaRPr>
          </a:p>
        </p:txBody>
      </p:sp>
      <p:sp>
        <p:nvSpPr>
          <p:cNvPr id="2" name="Title 1">
            <a:extLst>
              <a:ext uri="{FF2B5EF4-FFF2-40B4-BE49-F238E27FC236}">
                <a16:creationId xmlns:a16="http://schemas.microsoft.com/office/drawing/2014/main" id="{1342DDDC-E29D-167C-FC6B-B53FDFE38728}"/>
              </a:ext>
            </a:extLst>
          </p:cNvPr>
          <p:cNvSpPr txBox="1">
            <a:spLocks/>
          </p:cNvSpPr>
          <p:nvPr/>
        </p:nvSpPr>
        <p:spPr>
          <a:xfrm>
            <a:off x="1828800" y="139337"/>
            <a:ext cx="8382000" cy="609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rgbClr val="0911B7"/>
                </a:solidFill>
                <a:latin typeface="Times New Roman" pitchFamily="18" charset="0"/>
                <a:cs typeface="Times New Roman" pitchFamily="18" charset="0"/>
              </a:rPr>
              <a:t>BÀI 5</a:t>
            </a:r>
            <a:r>
              <a:rPr lang="vi-VN" sz="3600" b="1">
                <a:solidFill>
                  <a:srgbClr val="0911B7"/>
                </a:solidFill>
                <a:latin typeface="Times New Roman" pitchFamily="18" charset="0"/>
                <a:cs typeface="Times New Roman" pitchFamily="18" charset="0"/>
              </a:rPr>
              <a:t>:</a:t>
            </a:r>
            <a:r>
              <a:rPr lang="en-US" sz="3600" b="1">
                <a:solidFill>
                  <a:srgbClr val="0911B7"/>
                </a:solidFill>
                <a:latin typeface="Times New Roman" pitchFamily="18" charset="0"/>
                <a:cs typeface="Times New Roman" pitchFamily="18" charset="0"/>
              </a:rPr>
              <a:t> INTERNET</a:t>
            </a:r>
            <a:endParaRPr lang="en-US" sz="3600" b="1" dirty="0">
              <a:solidFill>
                <a:srgbClr val="0911B7"/>
              </a:solidFill>
              <a:latin typeface="Times New Roman" pitchFamily="18" charset="0"/>
              <a:cs typeface="Times New Roman" pitchFamily="18" charset="0"/>
            </a:endParaRPr>
          </a:p>
        </p:txBody>
      </p:sp>
    </p:spTree>
    <p:custDataLst>
      <p:tags r:id="rId1"/>
    </p:custDataLst>
  </p:cSld>
  <p:clrMapOvr>
    <a:masterClrMapping/>
  </p:clrMapOvr>
  <p:transition advTm="36162">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fade">
                                      <p:cBhvr>
                                        <p:cTn id="28" dur="1000"/>
                                        <p:tgtEl>
                                          <p:spTgt spid="10">
                                            <p:txEl>
                                              <p:pRg st="0" end="0"/>
                                            </p:txEl>
                                          </p:spTgt>
                                        </p:tgtEl>
                                      </p:cBhvr>
                                    </p:animEffect>
                                    <p:anim calcmode="lin" valueType="num">
                                      <p:cBhvr>
                                        <p:cTn id="29"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0">
                                            <p:txEl>
                                              <p:pRg st="1" end="1"/>
                                            </p:txEl>
                                          </p:spTgt>
                                        </p:tgtEl>
                                        <p:attrNameLst>
                                          <p:attrName>style.visibility</p:attrName>
                                        </p:attrNameLst>
                                      </p:cBhvr>
                                      <p:to>
                                        <p:strVal val="visible"/>
                                      </p:to>
                                    </p:set>
                                    <p:animEffect transition="in" filter="fade">
                                      <p:cBhvr>
                                        <p:cTn id="33" dur="1000"/>
                                        <p:tgtEl>
                                          <p:spTgt spid="10">
                                            <p:txEl>
                                              <p:pRg st="1" end="1"/>
                                            </p:txEl>
                                          </p:spTgt>
                                        </p:tgtEl>
                                      </p:cBhvr>
                                    </p:animEffect>
                                    <p:anim calcmode="lin" valueType="num">
                                      <p:cBhvr>
                                        <p:cTn id="34"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0">
                                            <p:txEl>
                                              <p:pRg st="2" end="2"/>
                                            </p:txEl>
                                          </p:spTgt>
                                        </p:tgtEl>
                                        <p:attrNameLst>
                                          <p:attrName>style.visibility</p:attrName>
                                        </p:attrNameLst>
                                      </p:cBhvr>
                                      <p:to>
                                        <p:strVal val="visible"/>
                                      </p:to>
                                    </p:set>
                                    <p:animEffect transition="in" filter="fade">
                                      <p:cBhvr>
                                        <p:cTn id="40" dur="1000"/>
                                        <p:tgtEl>
                                          <p:spTgt spid="10">
                                            <p:txEl>
                                              <p:pRg st="2" end="2"/>
                                            </p:txEl>
                                          </p:spTgt>
                                        </p:tgtEl>
                                      </p:cBhvr>
                                    </p:animEffect>
                                    <p:anim calcmode="lin" valueType="num">
                                      <p:cBhvr>
                                        <p:cTn id="41"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10">
                                            <p:txEl>
                                              <p:pRg st="2" end="2"/>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0">
                                            <p:txEl>
                                              <p:pRg st="3" end="3"/>
                                            </p:txEl>
                                          </p:spTgt>
                                        </p:tgtEl>
                                        <p:attrNameLst>
                                          <p:attrName>style.visibility</p:attrName>
                                        </p:attrNameLst>
                                      </p:cBhvr>
                                      <p:to>
                                        <p:strVal val="visible"/>
                                      </p:to>
                                    </p:set>
                                    <p:animEffect transition="in" filter="fade">
                                      <p:cBhvr>
                                        <p:cTn id="45" dur="1000"/>
                                        <p:tgtEl>
                                          <p:spTgt spid="10">
                                            <p:txEl>
                                              <p:pRg st="3" end="3"/>
                                            </p:txEl>
                                          </p:spTgt>
                                        </p:tgtEl>
                                      </p:cBhvr>
                                    </p:animEffect>
                                    <p:anim calcmode="lin" valueType="num">
                                      <p:cBhvr>
                                        <p:cTn id="46"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47"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0">
                                            <p:txEl>
                                              <p:pRg st="4" end="4"/>
                                            </p:txEl>
                                          </p:spTgt>
                                        </p:tgtEl>
                                        <p:attrNameLst>
                                          <p:attrName>style.visibility</p:attrName>
                                        </p:attrNameLst>
                                      </p:cBhvr>
                                      <p:to>
                                        <p:strVal val="visible"/>
                                      </p:to>
                                    </p:set>
                                    <p:animEffect transition="in" filter="fade">
                                      <p:cBhvr>
                                        <p:cTn id="52" dur="1000"/>
                                        <p:tgtEl>
                                          <p:spTgt spid="10">
                                            <p:txEl>
                                              <p:pRg st="4" end="4"/>
                                            </p:txEl>
                                          </p:spTgt>
                                        </p:tgtEl>
                                      </p:cBhvr>
                                    </p:animEffect>
                                    <p:anim calcmode="lin" valueType="num">
                                      <p:cBhvr>
                                        <p:cTn id="53"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54" dur="1000" fill="hold"/>
                                        <p:tgtEl>
                                          <p:spTgt spid="10">
                                            <p:txEl>
                                              <p:pRg st="4" end="4"/>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0">
                                            <p:txEl>
                                              <p:pRg st="5" end="5"/>
                                            </p:txEl>
                                          </p:spTgt>
                                        </p:tgtEl>
                                        <p:attrNameLst>
                                          <p:attrName>style.visibility</p:attrName>
                                        </p:attrNameLst>
                                      </p:cBhvr>
                                      <p:to>
                                        <p:strVal val="visible"/>
                                      </p:to>
                                    </p:set>
                                    <p:animEffect transition="in" filter="fade">
                                      <p:cBhvr>
                                        <p:cTn id="57" dur="1000"/>
                                        <p:tgtEl>
                                          <p:spTgt spid="10">
                                            <p:txEl>
                                              <p:pRg st="5" end="5"/>
                                            </p:txEl>
                                          </p:spTgt>
                                        </p:tgtEl>
                                      </p:cBhvr>
                                    </p:animEffect>
                                    <p:anim calcmode="lin" valueType="num">
                                      <p:cBhvr>
                                        <p:cTn id="58"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59"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2" name="Picture 11">
            <a:extLst>
              <a:ext uri="{FF2B5EF4-FFF2-40B4-BE49-F238E27FC236}">
                <a16:creationId xmlns:a16="http://schemas.microsoft.com/office/drawing/2014/main" id="{DF3BAE80-2867-CE9A-9F00-FC24039296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TextBox 1"/>
          <p:cNvSpPr txBox="1"/>
          <p:nvPr/>
        </p:nvSpPr>
        <p:spPr>
          <a:xfrm>
            <a:off x="1051250" y="617714"/>
            <a:ext cx="1697901" cy="543675"/>
          </a:xfrm>
          <a:prstGeom prst="rect">
            <a:avLst/>
          </a:prstGeom>
          <a:noFill/>
        </p:spPr>
        <p:txBody>
          <a:bodyPr wrap="none" rtlCol="0">
            <a:spAutoFit/>
          </a:bodyPr>
          <a:lstStyle/>
          <a:p>
            <a:pPr defTabSz="1219170">
              <a:buClr>
                <a:srgbClr val="000000"/>
              </a:buClr>
            </a:pPr>
            <a:r>
              <a:rPr lang="en-US" sz="2933" b="1" u="sng" kern="0">
                <a:latin typeface="Times New Roman" panose="02020603050405020304" pitchFamily="18" charset="0"/>
                <a:cs typeface="Times New Roman" panose="02020603050405020304" pitchFamily="18" charset="0"/>
                <a:sym typeface="Arial"/>
              </a:rPr>
              <a:t>Kết luận:</a:t>
            </a:r>
          </a:p>
        </p:txBody>
      </p:sp>
      <p:grpSp>
        <p:nvGrpSpPr>
          <p:cNvPr id="4" name="Group 3"/>
          <p:cNvGrpSpPr/>
          <p:nvPr/>
        </p:nvGrpSpPr>
        <p:grpSpPr>
          <a:xfrm>
            <a:off x="250324" y="1298827"/>
            <a:ext cx="8131516" cy="461665"/>
            <a:chOff x="187742" y="974119"/>
            <a:chExt cx="6098636" cy="346249"/>
          </a:xfrm>
        </p:grpSpPr>
        <p:sp>
          <p:nvSpPr>
            <p:cNvPr id="128" name="Google Shape;128;p17"/>
            <p:cNvSpPr/>
            <p:nvPr/>
          </p:nvSpPr>
          <p:spPr>
            <a:xfrm>
              <a:off x="187742" y="983670"/>
              <a:ext cx="228600" cy="271852"/>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rgbClr val="FF33CC"/>
            </a:solidFill>
            <a:ln>
              <a:solidFill>
                <a:srgbClr val="FFFF00"/>
              </a:solidFill>
            </a:ln>
          </p:spPr>
          <p:txBody>
            <a:bodyPr spcFirstLastPara="1" wrap="square" lIns="121900" tIns="121900" rIns="121900" bIns="121900" anchor="ctr" anchorCtr="0">
              <a:noAutofit/>
            </a:bodyPr>
            <a:lstStyle/>
            <a:p>
              <a:pPr defTabSz="1219170">
                <a:buClr>
                  <a:srgbClr val="000000"/>
                </a:buClr>
              </a:pPr>
              <a:endParaRPr sz="1867" kern="0">
                <a:latin typeface="Times New Roman" panose="02020603050405020304" pitchFamily="18" charset="0"/>
                <a:cs typeface="Times New Roman" panose="02020603050405020304" pitchFamily="18" charset="0"/>
                <a:sym typeface="Arial"/>
              </a:endParaRPr>
            </a:p>
          </p:txBody>
        </p:sp>
        <p:sp>
          <p:nvSpPr>
            <p:cNvPr id="3" name="TextBox 2"/>
            <p:cNvSpPr txBox="1"/>
            <p:nvPr/>
          </p:nvSpPr>
          <p:spPr>
            <a:xfrm>
              <a:off x="407125" y="974119"/>
              <a:ext cx="5879253" cy="346249"/>
            </a:xfrm>
            <a:prstGeom prst="rect">
              <a:avLst/>
            </a:prstGeom>
            <a:noFill/>
          </p:spPr>
          <p:txBody>
            <a:bodyPr wrap="none" rtlCol="0">
              <a:spAutoFit/>
            </a:bodyPr>
            <a:lstStyle/>
            <a:p>
              <a:pPr defTabSz="1219170">
                <a:buClr>
                  <a:srgbClr val="000000"/>
                </a:buClr>
              </a:pPr>
              <a:r>
                <a:rPr lang="nl-NL" sz="2400" kern="0">
                  <a:latin typeface="Times New Roman" panose="02020603050405020304" pitchFamily="18" charset="0"/>
                  <a:cs typeface="Times New Roman" panose="02020603050405020304" pitchFamily="18" charset="0"/>
                  <a:sym typeface="Arial"/>
                </a:rPr>
                <a:t>Internet là mạng </a:t>
              </a:r>
              <a:r>
                <a:rPr lang="vi-VN" sz="2400" kern="0">
                  <a:latin typeface="Times New Roman" panose="02020603050405020304" pitchFamily="18" charset="0"/>
                  <a:cs typeface="Times New Roman" panose="02020603050405020304" pitchFamily="18" charset="0"/>
                  <a:sym typeface="Arial"/>
                </a:rPr>
                <a:t>liên kết các mạng máy tính trên khắp thế giới</a:t>
              </a:r>
              <a:endParaRPr lang="en-US" sz="2400" kern="0">
                <a:latin typeface="Times New Roman" panose="02020603050405020304" pitchFamily="18" charset="0"/>
                <a:cs typeface="Times New Roman" panose="02020603050405020304" pitchFamily="18" charset="0"/>
                <a:sym typeface="Arial"/>
              </a:endParaRPr>
            </a:p>
          </p:txBody>
        </p:sp>
      </p:grpSp>
      <p:sp>
        <p:nvSpPr>
          <p:cNvPr id="21" name="Google Shape;564;p46"/>
          <p:cNvSpPr/>
          <p:nvPr/>
        </p:nvSpPr>
        <p:spPr>
          <a:xfrm>
            <a:off x="271841" y="640288"/>
            <a:ext cx="738533" cy="436080"/>
          </a:xfrm>
          <a:custGeom>
            <a:avLst/>
            <a:gdLst/>
            <a:ahLst/>
            <a:cxnLst/>
            <a:rect l="l" t="t" r="r" b="b"/>
            <a:pathLst>
              <a:path w="17398" h="14965" extrusionOk="0">
                <a:moveTo>
                  <a:pt x="4258" y="12069"/>
                </a:moveTo>
                <a:lnTo>
                  <a:pt x="4599" y="12093"/>
                </a:lnTo>
                <a:lnTo>
                  <a:pt x="4769" y="12093"/>
                </a:lnTo>
                <a:lnTo>
                  <a:pt x="4721" y="12264"/>
                </a:lnTo>
                <a:lnTo>
                  <a:pt x="4672" y="12458"/>
                </a:lnTo>
                <a:lnTo>
                  <a:pt x="4672" y="12580"/>
                </a:lnTo>
                <a:lnTo>
                  <a:pt x="4477" y="12580"/>
                </a:lnTo>
                <a:lnTo>
                  <a:pt x="4307" y="12215"/>
                </a:lnTo>
                <a:lnTo>
                  <a:pt x="4258" y="12069"/>
                </a:lnTo>
                <a:close/>
                <a:moveTo>
                  <a:pt x="3991" y="12069"/>
                </a:moveTo>
                <a:lnTo>
                  <a:pt x="3991" y="12166"/>
                </a:lnTo>
                <a:lnTo>
                  <a:pt x="3991" y="12239"/>
                </a:lnTo>
                <a:lnTo>
                  <a:pt x="4015" y="12434"/>
                </a:lnTo>
                <a:lnTo>
                  <a:pt x="4064" y="12580"/>
                </a:lnTo>
                <a:lnTo>
                  <a:pt x="3553" y="12629"/>
                </a:lnTo>
                <a:lnTo>
                  <a:pt x="3529" y="12531"/>
                </a:lnTo>
                <a:lnTo>
                  <a:pt x="3504" y="12434"/>
                </a:lnTo>
                <a:lnTo>
                  <a:pt x="3480" y="12361"/>
                </a:lnTo>
                <a:lnTo>
                  <a:pt x="3456" y="12118"/>
                </a:lnTo>
                <a:lnTo>
                  <a:pt x="3456" y="12093"/>
                </a:lnTo>
                <a:lnTo>
                  <a:pt x="3991" y="12069"/>
                </a:lnTo>
                <a:close/>
                <a:moveTo>
                  <a:pt x="4940" y="12093"/>
                </a:moveTo>
                <a:lnTo>
                  <a:pt x="5499" y="12166"/>
                </a:lnTo>
                <a:lnTo>
                  <a:pt x="5475" y="12264"/>
                </a:lnTo>
                <a:lnTo>
                  <a:pt x="5451" y="12361"/>
                </a:lnTo>
                <a:lnTo>
                  <a:pt x="5451" y="12483"/>
                </a:lnTo>
                <a:lnTo>
                  <a:pt x="5475" y="12629"/>
                </a:lnTo>
                <a:lnTo>
                  <a:pt x="5378" y="12604"/>
                </a:lnTo>
                <a:lnTo>
                  <a:pt x="5061" y="12604"/>
                </a:lnTo>
                <a:lnTo>
                  <a:pt x="5061" y="12531"/>
                </a:lnTo>
                <a:lnTo>
                  <a:pt x="4988" y="12312"/>
                </a:lnTo>
                <a:lnTo>
                  <a:pt x="4940" y="12093"/>
                </a:lnTo>
                <a:close/>
                <a:moveTo>
                  <a:pt x="13699" y="12069"/>
                </a:moveTo>
                <a:lnTo>
                  <a:pt x="13651" y="12215"/>
                </a:lnTo>
                <a:lnTo>
                  <a:pt x="13602" y="12361"/>
                </a:lnTo>
                <a:lnTo>
                  <a:pt x="13602" y="12653"/>
                </a:lnTo>
                <a:lnTo>
                  <a:pt x="13188" y="12653"/>
                </a:lnTo>
                <a:lnTo>
                  <a:pt x="13115" y="12385"/>
                </a:lnTo>
                <a:lnTo>
                  <a:pt x="13091" y="12093"/>
                </a:lnTo>
                <a:lnTo>
                  <a:pt x="13699" y="12069"/>
                </a:lnTo>
                <a:close/>
                <a:moveTo>
                  <a:pt x="13845" y="12069"/>
                </a:moveTo>
                <a:lnTo>
                  <a:pt x="14381" y="12093"/>
                </a:lnTo>
                <a:lnTo>
                  <a:pt x="14332" y="12215"/>
                </a:lnTo>
                <a:lnTo>
                  <a:pt x="14283" y="12361"/>
                </a:lnTo>
                <a:lnTo>
                  <a:pt x="14283" y="12507"/>
                </a:lnTo>
                <a:lnTo>
                  <a:pt x="14283" y="12677"/>
                </a:lnTo>
                <a:lnTo>
                  <a:pt x="13943" y="12653"/>
                </a:lnTo>
                <a:lnTo>
                  <a:pt x="13943" y="12361"/>
                </a:lnTo>
                <a:lnTo>
                  <a:pt x="13894" y="12215"/>
                </a:lnTo>
                <a:lnTo>
                  <a:pt x="13845" y="12069"/>
                </a:lnTo>
                <a:close/>
                <a:moveTo>
                  <a:pt x="3188" y="12093"/>
                </a:moveTo>
                <a:lnTo>
                  <a:pt x="3139" y="12215"/>
                </a:lnTo>
                <a:lnTo>
                  <a:pt x="3139" y="12434"/>
                </a:lnTo>
                <a:lnTo>
                  <a:pt x="3139" y="12556"/>
                </a:lnTo>
                <a:lnTo>
                  <a:pt x="3164" y="12653"/>
                </a:lnTo>
                <a:lnTo>
                  <a:pt x="2750" y="12726"/>
                </a:lnTo>
                <a:lnTo>
                  <a:pt x="2677" y="12726"/>
                </a:lnTo>
                <a:lnTo>
                  <a:pt x="2701" y="12677"/>
                </a:lnTo>
                <a:lnTo>
                  <a:pt x="2701" y="12629"/>
                </a:lnTo>
                <a:lnTo>
                  <a:pt x="2701" y="12580"/>
                </a:lnTo>
                <a:lnTo>
                  <a:pt x="2653" y="12531"/>
                </a:lnTo>
                <a:lnTo>
                  <a:pt x="2628" y="12458"/>
                </a:lnTo>
                <a:lnTo>
                  <a:pt x="2604" y="12361"/>
                </a:lnTo>
                <a:lnTo>
                  <a:pt x="2580" y="12166"/>
                </a:lnTo>
                <a:lnTo>
                  <a:pt x="3188" y="12093"/>
                </a:lnTo>
                <a:close/>
                <a:moveTo>
                  <a:pt x="5694" y="12215"/>
                </a:moveTo>
                <a:lnTo>
                  <a:pt x="5986" y="12288"/>
                </a:lnTo>
                <a:lnTo>
                  <a:pt x="6278" y="12361"/>
                </a:lnTo>
                <a:lnTo>
                  <a:pt x="6229" y="12507"/>
                </a:lnTo>
                <a:lnTo>
                  <a:pt x="6229" y="12677"/>
                </a:lnTo>
                <a:lnTo>
                  <a:pt x="6229" y="12726"/>
                </a:lnTo>
                <a:lnTo>
                  <a:pt x="5791" y="12653"/>
                </a:lnTo>
                <a:lnTo>
                  <a:pt x="5767" y="12531"/>
                </a:lnTo>
                <a:lnTo>
                  <a:pt x="5743" y="12410"/>
                </a:lnTo>
                <a:lnTo>
                  <a:pt x="5694" y="12215"/>
                </a:lnTo>
                <a:close/>
                <a:moveTo>
                  <a:pt x="13383" y="487"/>
                </a:moveTo>
                <a:lnTo>
                  <a:pt x="13699" y="511"/>
                </a:lnTo>
                <a:lnTo>
                  <a:pt x="14308" y="584"/>
                </a:lnTo>
                <a:lnTo>
                  <a:pt x="14648" y="657"/>
                </a:lnTo>
                <a:lnTo>
                  <a:pt x="14989" y="730"/>
                </a:lnTo>
                <a:lnTo>
                  <a:pt x="15305" y="827"/>
                </a:lnTo>
                <a:lnTo>
                  <a:pt x="15646" y="949"/>
                </a:lnTo>
                <a:lnTo>
                  <a:pt x="15938" y="1095"/>
                </a:lnTo>
                <a:lnTo>
                  <a:pt x="16230" y="1265"/>
                </a:lnTo>
                <a:lnTo>
                  <a:pt x="16498" y="1484"/>
                </a:lnTo>
                <a:lnTo>
                  <a:pt x="16741" y="1728"/>
                </a:lnTo>
                <a:lnTo>
                  <a:pt x="16741" y="1801"/>
                </a:lnTo>
                <a:lnTo>
                  <a:pt x="16790" y="2020"/>
                </a:lnTo>
                <a:lnTo>
                  <a:pt x="16838" y="2214"/>
                </a:lnTo>
                <a:lnTo>
                  <a:pt x="16887" y="2652"/>
                </a:lnTo>
                <a:lnTo>
                  <a:pt x="16887" y="3066"/>
                </a:lnTo>
                <a:lnTo>
                  <a:pt x="16911" y="3504"/>
                </a:lnTo>
                <a:lnTo>
                  <a:pt x="16887" y="4477"/>
                </a:lnTo>
                <a:lnTo>
                  <a:pt x="16863" y="5475"/>
                </a:lnTo>
                <a:lnTo>
                  <a:pt x="16814" y="6983"/>
                </a:lnTo>
                <a:lnTo>
                  <a:pt x="16790" y="8492"/>
                </a:lnTo>
                <a:lnTo>
                  <a:pt x="16838" y="10244"/>
                </a:lnTo>
                <a:lnTo>
                  <a:pt x="16838" y="11120"/>
                </a:lnTo>
                <a:lnTo>
                  <a:pt x="16790" y="11996"/>
                </a:lnTo>
                <a:lnTo>
                  <a:pt x="16473" y="11947"/>
                </a:lnTo>
                <a:lnTo>
                  <a:pt x="16181" y="11874"/>
                </a:lnTo>
                <a:lnTo>
                  <a:pt x="15622" y="11753"/>
                </a:lnTo>
                <a:lnTo>
                  <a:pt x="15354" y="11680"/>
                </a:lnTo>
                <a:lnTo>
                  <a:pt x="15062" y="11655"/>
                </a:lnTo>
                <a:lnTo>
                  <a:pt x="14405" y="11607"/>
                </a:lnTo>
                <a:lnTo>
                  <a:pt x="13724" y="11582"/>
                </a:lnTo>
                <a:lnTo>
                  <a:pt x="13067" y="11607"/>
                </a:lnTo>
                <a:lnTo>
                  <a:pt x="12385" y="11655"/>
                </a:lnTo>
                <a:lnTo>
                  <a:pt x="11850" y="11704"/>
                </a:lnTo>
                <a:lnTo>
                  <a:pt x="11315" y="11801"/>
                </a:lnTo>
                <a:lnTo>
                  <a:pt x="10780" y="11923"/>
                </a:lnTo>
                <a:lnTo>
                  <a:pt x="10269" y="12118"/>
                </a:lnTo>
                <a:lnTo>
                  <a:pt x="10025" y="12215"/>
                </a:lnTo>
                <a:lnTo>
                  <a:pt x="9733" y="12361"/>
                </a:lnTo>
                <a:lnTo>
                  <a:pt x="9417" y="12531"/>
                </a:lnTo>
                <a:lnTo>
                  <a:pt x="9149" y="12726"/>
                </a:lnTo>
                <a:lnTo>
                  <a:pt x="9101" y="11363"/>
                </a:lnTo>
                <a:lnTo>
                  <a:pt x="9052" y="10001"/>
                </a:lnTo>
                <a:lnTo>
                  <a:pt x="8979" y="8662"/>
                </a:lnTo>
                <a:lnTo>
                  <a:pt x="8955" y="7300"/>
                </a:lnTo>
                <a:lnTo>
                  <a:pt x="8955" y="5913"/>
                </a:lnTo>
                <a:lnTo>
                  <a:pt x="8930" y="4526"/>
                </a:lnTo>
                <a:lnTo>
                  <a:pt x="8930" y="3942"/>
                </a:lnTo>
                <a:lnTo>
                  <a:pt x="8930" y="3358"/>
                </a:lnTo>
                <a:lnTo>
                  <a:pt x="8930" y="2774"/>
                </a:lnTo>
                <a:lnTo>
                  <a:pt x="8930" y="2214"/>
                </a:lnTo>
                <a:lnTo>
                  <a:pt x="8930" y="2166"/>
                </a:lnTo>
                <a:lnTo>
                  <a:pt x="9222" y="2020"/>
                </a:lnTo>
                <a:lnTo>
                  <a:pt x="9490" y="1849"/>
                </a:lnTo>
                <a:lnTo>
                  <a:pt x="9758" y="1679"/>
                </a:lnTo>
                <a:lnTo>
                  <a:pt x="10001" y="1533"/>
                </a:lnTo>
                <a:lnTo>
                  <a:pt x="10877" y="1046"/>
                </a:lnTo>
                <a:lnTo>
                  <a:pt x="11339" y="827"/>
                </a:lnTo>
                <a:lnTo>
                  <a:pt x="11777" y="657"/>
                </a:lnTo>
                <a:lnTo>
                  <a:pt x="12069" y="560"/>
                </a:lnTo>
                <a:lnTo>
                  <a:pt x="12385" y="511"/>
                </a:lnTo>
                <a:lnTo>
                  <a:pt x="12702" y="487"/>
                </a:lnTo>
                <a:close/>
                <a:moveTo>
                  <a:pt x="12872" y="12093"/>
                </a:moveTo>
                <a:lnTo>
                  <a:pt x="12823" y="12166"/>
                </a:lnTo>
                <a:lnTo>
                  <a:pt x="12775" y="12264"/>
                </a:lnTo>
                <a:lnTo>
                  <a:pt x="12750" y="12361"/>
                </a:lnTo>
                <a:lnTo>
                  <a:pt x="12750" y="12458"/>
                </a:lnTo>
                <a:lnTo>
                  <a:pt x="12775" y="12677"/>
                </a:lnTo>
                <a:lnTo>
                  <a:pt x="12215" y="12726"/>
                </a:lnTo>
                <a:lnTo>
                  <a:pt x="12215" y="12702"/>
                </a:lnTo>
                <a:lnTo>
                  <a:pt x="12191" y="12629"/>
                </a:lnTo>
                <a:lnTo>
                  <a:pt x="12166" y="12580"/>
                </a:lnTo>
                <a:lnTo>
                  <a:pt x="12166" y="12434"/>
                </a:lnTo>
                <a:lnTo>
                  <a:pt x="12166" y="12191"/>
                </a:lnTo>
                <a:lnTo>
                  <a:pt x="12166" y="12166"/>
                </a:lnTo>
                <a:lnTo>
                  <a:pt x="12677" y="12118"/>
                </a:lnTo>
                <a:lnTo>
                  <a:pt x="12872" y="12093"/>
                </a:lnTo>
                <a:close/>
                <a:moveTo>
                  <a:pt x="14673" y="12093"/>
                </a:moveTo>
                <a:lnTo>
                  <a:pt x="15232" y="12166"/>
                </a:lnTo>
                <a:lnTo>
                  <a:pt x="15184" y="12239"/>
                </a:lnTo>
                <a:lnTo>
                  <a:pt x="15135" y="12312"/>
                </a:lnTo>
                <a:lnTo>
                  <a:pt x="15111" y="12410"/>
                </a:lnTo>
                <a:lnTo>
                  <a:pt x="15111" y="12483"/>
                </a:lnTo>
                <a:lnTo>
                  <a:pt x="15135" y="12629"/>
                </a:lnTo>
                <a:lnTo>
                  <a:pt x="15159" y="12775"/>
                </a:lnTo>
                <a:lnTo>
                  <a:pt x="15159" y="12775"/>
                </a:lnTo>
                <a:lnTo>
                  <a:pt x="14648" y="12702"/>
                </a:lnTo>
                <a:lnTo>
                  <a:pt x="14673" y="12410"/>
                </a:lnTo>
                <a:lnTo>
                  <a:pt x="14673" y="12239"/>
                </a:lnTo>
                <a:lnTo>
                  <a:pt x="14673" y="12093"/>
                </a:lnTo>
                <a:close/>
                <a:moveTo>
                  <a:pt x="6521" y="12458"/>
                </a:moveTo>
                <a:lnTo>
                  <a:pt x="6838" y="12580"/>
                </a:lnTo>
                <a:lnTo>
                  <a:pt x="6789" y="12702"/>
                </a:lnTo>
                <a:lnTo>
                  <a:pt x="6765" y="12848"/>
                </a:lnTo>
                <a:lnTo>
                  <a:pt x="6667" y="12799"/>
                </a:lnTo>
                <a:lnTo>
                  <a:pt x="6570" y="12629"/>
                </a:lnTo>
                <a:lnTo>
                  <a:pt x="6521" y="12458"/>
                </a:lnTo>
                <a:close/>
                <a:moveTo>
                  <a:pt x="2215" y="12239"/>
                </a:moveTo>
                <a:lnTo>
                  <a:pt x="2190" y="12361"/>
                </a:lnTo>
                <a:lnTo>
                  <a:pt x="2215" y="12507"/>
                </a:lnTo>
                <a:lnTo>
                  <a:pt x="2239" y="12629"/>
                </a:lnTo>
                <a:lnTo>
                  <a:pt x="2312" y="12750"/>
                </a:lnTo>
                <a:lnTo>
                  <a:pt x="2336" y="12775"/>
                </a:lnTo>
                <a:lnTo>
                  <a:pt x="1850" y="12872"/>
                </a:lnTo>
                <a:lnTo>
                  <a:pt x="1850" y="12604"/>
                </a:lnTo>
                <a:lnTo>
                  <a:pt x="1850" y="12312"/>
                </a:lnTo>
                <a:lnTo>
                  <a:pt x="2215" y="12239"/>
                </a:lnTo>
                <a:close/>
                <a:moveTo>
                  <a:pt x="11850" y="12191"/>
                </a:moveTo>
                <a:lnTo>
                  <a:pt x="11826" y="12385"/>
                </a:lnTo>
                <a:lnTo>
                  <a:pt x="11826" y="12580"/>
                </a:lnTo>
                <a:lnTo>
                  <a:pt x="11850" y="12775"/>
                </a:lnTo>
                <a:lnTo>
                  <a:pt x="11315" y="12848"/>
                </a:lnTo>
                <a:lnTo>
                  <a:pt x="11242" y="12872"/>
                </a:lnTo>
                <a:lnTo>
                  <a:pt x="11193" y="12823"/>
                </a:lnTo>
                <a:lnTo>
                  <a:pt x="11193" y="12775"/>
                </a:lnTo>
                <a:lnTo>
                  <a:pt x="11193" y="12580"/>
                </a:lnTo>
                <a:lnTo>
                  <a:pt x="11193" y="12410"/>
                </a:lnTo>
                <a:lnTo>
                  <a:pt x="11169" y="12337"/>
                </a:lnTo>
                <a:lnTo>
                  <a:pt x="11510" y="12239"/>
                </a:lnTo>
                <a:lnTo>
                  <a:pt x="11850" y="12191"/>
                </a:lnTo>
                <a:close/>
                <a:moveTo>
                  <a:pt x="4842" y="511"/>
                </a:moveTo>
                <a:lnTo>
                  <a:pt x="5183" y="535"/>
                </a:lnTo>
                <a:lnTo>
                  <a:pt x="5548" y="584"/>
                </a:lnTo>
                <a:lnTo>
                  <a:pt x="5889" y="657"/>
                </a:lnTo>
                <a:lnTo>
                  <a:pt x="6229" y="754"/>
                </a:lnTo>
                <a:lnTo>
                  <a:pt x="6546" y="876"/>
                </a:lnTo>
                <a:lnTo>
                  <a:pt x="6862" y="1022"/>
                </a:lnTo>
                <a:lnTo>
                  <a:pt x="7178" y="1168"/>
                </a:lnTo>
                <a:lnTo>
                  <a:pt x="7470" y="1363"/>
                </a:lnTo>
                <a:lnTo>
                  <a:pt x="7738" y="1557"/>
                </a:lnTo>
                <a:lnTo>
                  <a:pt x="8006" y="1801"/>
                </a:lnTo>
                <a:lnTo>
                  <a:pt x="8225" y="2044"/>
                </a:lnTo>
                <a:lnTo>
                  <a:pt x="8444" y="2287"/>
                </a:lnTo>
                <a:lnTo>
                  <a:pt x="8492" y="2360"/>
                </a:lnTo>
                <a:lnTo>
                  <a:pt x="8444" y="2847"/>
                </a:lnTo>
                <a:lnTo>
                  <a:pt x="8419" y="3358"/>
                </a:lnTo>
                <a:lnTo>
                  <a:pt x="8444" y="4331"/>
                </a:lnTo>
                <a:lnTo>
                  <a:pt x="8468" y="5718"/>
                </a:lnTo>
                <a:lnTo>
                  <a:pt x="8468" y="7105"/>
                </a:lnTo>
                <a:lnTo>
                  <a:pt x="8468" y="7835"/>
                </a:lnTo>
                <a:lnTo>
                  <a:pt x="8492" y="8565"/>
                </a:lnTo>
                <a:lnTo>
                  <a:pt x="8541" y="10049"/>
                </a:lnTo>
                <a:lnTo>
                  <a:pt x="8614" y="11509"/>
                </a:lnTo>
                <a:lnTo>
                  <a:pt x="8663" y="12969"/>
                </a:lnTo>
                <a:lnTo>
                  <a:pt x="8663" y="12969"/>
                </a:lnTo>
                <a:lnTo>
                  <a:pt x="7860" y="12507"/>
                </a:lnTo>
                <a:lnTo>
                  <a:pt x="7446" y="12288"/>
                </a:lnTo>
                <a:lnTo>
                  <a:pt x="7032" y="12069"/>
                </a:lnTo>
                <a:lnTo>
                  <a:pt x="6765" y="11947"/>
                </a:lnTo>
                <a:lnTo>
                  <a:pt x="6497" y="11850"/>
                </a:lnTo>
                <a:lnTo>
                  <a:pt x="6205" y="11777"/>
                </a:lnTo>
                <a:lnTo>
                  <a:pt x="5937" y="11704"/>
                </a:lnTo>
                <a:lnTo>
                  <a:pt x="5353" y="11607"/>
                </a:lnTo>
                <a:lnTo>
                  <a:pt x="4769" y="11534"/>
                </a:lnTo>
                <a:lnTo>
                  <a:pt x="3650" y="11534"/>
                </a:lnTo>
                <a:lnTo>
                  <a:pt x="3066" y="11558"/>
                </a:lnTo>
                <a:lnTo>
                  <a:pt x="2507" y="11631"/>
                </a:lnTo>
                <a:lnTo>
                  <a:pt x="2044" y="11704"/>
                </a:lnTo>
                <a:lnTo>
                  <a:pt x="1533" y="11801"/>
                </a:lnTo>
                <a:lnTo>
                  <a:pt x="1290" y="11874"/>
                </a:lnTo>
                <a:lnTo>
                  <a:pt x="1047" y="11947"/>
                </a:lnTo>
                <a:lnTo>
                  <a:pt x="828" y="12045"/>
                </a:lnTo>
                <a:lnTo>
                  <a:pt x="609" y="12166"/>
                </a:lnTo>
                <a:lnTo>
                  <a:pt x="609" y="12166"/>
                </a:lnTo>
                <a:lnTo>
                  <a:pt x="633" y="11972"/>
                </a:lnTo>
                <a:lnTo>
                  <a:pt x="657" y="11777"/>
                </a:lnTo>
                <a:lnTo>
                  <a:pt x="657" y="11485"/>
                </a:lnTo>
                <a:lnTo>
                  <a:pt x="584" y="10147"/>
                </a:lnTo>
                <a:lnTo>
                  <a:pt x="536" y="9490"/>
                </a:lnTo>
                <a:lnTo>
                  <a:pt x="536" y="8833"/>
                </a:lnTo>
                <a:lnTo>
                  <a:pt x="560" y="7908"/>
                </a:lnTo>
                <a:lnTo>
                  <a:pt x="609" y="7008"/>
                </a:lnTo>
                <a:lnTo>
                  <a:pt x="657" y="6083"/>
                </a:lnTo>
                <a:lnTo>
                  <a:pt x="657" y="5645"/>
                </a:lnTo>
                <a:lnTo>
                  <a:pt x="657" y="5183"/>
                </a:lnTo>
                <a:lnTo>
                  <a:pt x="609" y="4234"/>
                </a:lnTo>
                <a:lnTo>
                  <a:pt x="584" y="3309"/>
                </a:lnTo>
                <a:lnTo>
                  <a:pt x="584" y="2896"/>
                </a:lnTo>
                <a:lnTo>
                  <a:pt x="609" y="2506"/>
                </a:lnTo>
                <a:lnTo>
                  <a:pt x="657" y="1728"/>
                </a:lnTo>
                <a:lnTo>
                  <a:pt x="949" y="1582"/>
                </a:lnTo>
                <a:lnTo>
                  <a:pt x="1241" y="1460"/>
                </a:lnTo>
                <a:lnTo>
                  <a:pt x="1801" y="1241"/>
                </a:lnTo>
                <a:lnTo>
                  <a:pt x="2653" y="949"/>
                </a:lnTo>
                <a:lnTo>
                  <a:pt x="3504" y="681"/>
                </a:lnTo>
                <a:lnTo>
                  <a:pt x="3821" y="608"/>
                </a:lnTo>
                <a:lnTo>
                  <a:pt x="4161" y="535"/>
                </a:lnTo>
                <a:lnTo>
                  <a:pt x="4502" y="511"/>
                </a:lnTo>
                <a:close/>
                <a:moveTo>
                  <a:pt x="15354" y="12191"/>
                </a:moveTo>
                <a:lnTo>
                  <a:pt x="15646" y="12239"/>
                </a:lnTo>
                <a:lnTo>
                  <a:pt x="15938" y="12337"/>
                </a:lnTo>
                <a:lnTo>
                  <a:pt x="15889" y="12507"/>
                </a:lnTo>
                <a:lnTo>
                  <a:pt x="15889" y="12653"/>
                </a:lnTo>
                <a:lnTo>
                  <a:pt x="15889" y="12994"/>
                </a:lnTo>
                <a:lnTo>
                  <a:pt x="15524" y="12872"/>
                </a:lnTo>
                <a:lnTo>
                  <a:pt x="15500" y="12702"/>
                </a:lnTo>
                <a:lnTo>
                  <a:pt x="15427" y="12507"/>
                </a:lnTo>
                <a:lnTo>
                  <a:pt x="15378" y="12337"/>
                </a:lnTo>
                <a:lnTo>
                  <a:pt x="15330" y="12191"/>
                </a:lnTo>
                <a:close/>
                <a:moveTo>
                  <a:pt x="1509" y="12385"/>
                </a:moveTo>
                <a:lnTo>
                  <a:pt x="1460" y="12677"/>
                </a:lnTo>
                <a:lnTo>
                  <a:pt x="1436" y="12848"/>
                </a:lnTo>
                <a:lnTo>
                  <a:pt x="1460" y="13018"/>
                </a:lnTo>
                <a:lnTo>
                  <a:pt x="1290" y="13091"/>
                </a:lnTo>
                <a:lnTo>
                  <a:pt x="1290" y="12969"/>
                </a:lnTo>
                <a:lnTo>
                  <a:pt x="1290" y="12726"/>
                </a:lnTo>
                <a:lnTo>
                  <a:pt x="1266" y="12580"/>
                </a:lnTo>
                <a:lnTo>
                  <a:pt x="1241" y="12458"/>
                </a:lnTo>
                <a:lnTo>
                  <a:pt x="1509" y="12385"/>
                </a:lnTo>
                <a:close/>
                <a:moveTo>
                  <a:pt x="10926" y="12385"/>
                </a:moveTo>
                <a:lnTo>
                  <a:pt x="10877" y="12531"/>
                </a:lnTo>
                <a:lnTo>
                  <a:pt x="10828" y="12750"/>
                </a:lnTo>
                <a:lnTo>
                  <a:pt x="10804" y="12969"/>
                </a:lnTo>
                <a:lnTo>
                  <a:pt x="10366" y="13091"/>
                </a:lnTo>
                <a:lnTo>
                  <a:pt x="10366" y="12921"/>
                </a:lnTo>
                <a:lnTo>
                  <a:pt x="10366" y="12750"/>
                </a:lnTo>
                <a:lnTo>
                  <a:pt x="10366" y="12677"/>
                </a:lnTo>
                <a:lnTo>
                  <a:pt x="10342" y="12604"/>
                </a:lnTo>
                <a:lnTo>
                  <a:pt x="10536" y="12531"/>
                </a:lnTo>
                <a:lnTo>
                  <a:pt x="10926" y="12385"/>
                </a:lnTo>
                <a:close/>
                <a:moveTo>
                  <a:pt x="7105" y="12726"/>
                </a:moveTo>
                <a:lnTo>
                  <a:pt x="7641" y="13018"/>
                </a:lnTo>
                <a:lnTo>
                  <a:pt x="7616" y="13115"/>
                </a:lnTo>
                <a:lnTo>
                  <a:pt x="7616" y="13140"/>
                </a:lnTo>
                <a:lnTo>
                  <a:pt x="7397" y="13042"/>
                </a:lnTo>
                <a:lnTo>
                  <a:pt x="7178" y="12969"/>
                </a:lnTo>
                <a:lnTo>
                  <a:pt x="7130" y="12823"/>
                </a:lnTo>
                <a:lnTo>
                  <a:pt x="7105" y="12726"/>
                </a:lnTo>
                <a:close/>
                <a:moveTo>
                  <a:pt x="16181" y="12410"/>
                </a:moveTo>
                <a:lnTo>
                  <a:pt x="16303" y="12458"/>
                </a:lnTo>
                <a:lnTo>
                  <a:pt x="16254" y="12604"/>
                </a:lnTo>
                <a:lnTo>
                  <a:pt x="16230" y="12775"/>
                </a:lnTo>
                <a:lnTo>
                  <a:pt x="16206" y="13140"/>
                </a:lnTo>
                <a:lnTo>
                  <a:pt x="16157" y="13115"/>
                </a:lnTo>
                <a:lnTo>
                  <a:pt x="16206" y="13067"/>
                </a:lnTo>
                <a:lnTo>
                  <a:pt x="16206" y="12994"/>
                </a:lnTo>
                <a:lnTo>
                  <a:pt x="16181" y="12702"/>
                </a:lnTo>
                <a:lnTo>
                  <a:pt x="16181" y="12410"/>
                </a:lnTo>
                <a:close/>
                <a:moveTo>
                  <a:pt x="10025" y="12750"/>
                </a:moveTo>
                <a:lnTo>
                  <a:pt x="9977" y="12994"/>
                </a:lnTo>
                <a:lnTo>
                  <a:pt x="9928" y="13213"/>
                </a:lnTo>
                <a:lnTo>
                  <a:pt x="9928" y="13261"/>
                </a:lnTo>
                <a:lnTo>
                  <a:pt x="9563" y="13432"/>
                </a:lnTo>
                <a:lnTo>
                  <a:pt x="9563" y="13286"/>
                </a:lnTo>
                <a:lnTo>
                  <a:pt x="9563" y="13164"/>
                </a:lnTo>
                <a:lnTo>
                  <a:pt x="9539" y="13067"/>
                </a:lnTo>
                <a:lnTo>
                  <a:pt x="9539" y="13042"/>
                </a:lnTo>
                <a:lnTo>
                  <a:pt x="9563" y="13018"/>
                </a:lnTo>
                <a:lnTo>
                  <a:pt x="9782" y="12896"/>
                </a:lnTo>
                <a:lnTo>
                  <a:pt x="10025" y="12750"/>
                </a:lnTo>
                <a:close/>
                <a:moveTo>
                  <a:pt x="8030" y="13261"/>
                </a:moveTo>
                <a:lnTo>
                  <a:pt x="8322" y="13432"/>
                </a:lnTo>
                <a:lnTo>
                  <a:pt x="8614" y="13553"/>
                </a:lnTo>
                <a:lnTo>
                  <a:pt x="8565" y="13675"/>
                </a:lnTo>
                <a:lnTo>
                  <a:pt x="8541" y="13870"/>
                </a:lnTo>
                <a:lnTo>
                  <a:pt x="8419" y="13724"/>
                </a:lnTo>
                <a:lnTo>
                  <a:pt x="8298" y="13602"/>
                </a:lnTo>
                <a:lnTo>
                  <a:pt x="8030" y="13383"/>
                </a:lnTo>
                <a:lnTo>
                  <a:pt x="8030" y="13261"/>
                </a:lnTo>
                <a:close/>
                <a:moveTo>
                  <a:pt x="9247" y="13261"/>
                </a:moveTo>
                <a:lnTo>
                  <a:pt x="9247" y="13383"/>
                </a:lnTo>
                <a:lnTo>
                  <a:pt x="9271" y="13578"/>
                </a:lnTo>
                <a:lnTo>
                  <a:pt x="9052" y="13724"/>
                </a:lnTo>
                <a:lnTo>
                  <a:pt x="8857" y="13894"/>
                </a:lnTo>
                <a:lnTo>
                  <a:pt x="8857" y="13699"/>
                </a:lnTo>
                <a:lnTo>
                  <a:pt x="8857" y="13626"/>
                </a:lnTo>
                <a:lnTo>
                  <a:pt x="8930" y="13602"/>
                </a:lnTo>
                <a:lnTo>
                  <a:pt x="8979" y="13553"/>
                </a:lnTo>
                <a:lnTo>
                  <a:pt x="9052" y="13456"/>
                </a:lnTo>
                <a:lnTo>
                  <a:pt x="9101" y="13407"/>
                </a:lnTo>
                <a:lnTo>
                  <a:pt x="9149" y="13334"/>
                </a:lnTo>
                <a:lnTo>
                  <a:pt x="9247" y="13261"/>
                </a:lnTo>
                <a:close/>
                <a:moveTo>
                  <a:pt x="4550" y="0"/>
                </a:moveTo>
                <a:lnTo>
                  <a:pt x="4185" y="24"/>
                </a:lnTo>
                <a:lnTo>
                  <a:pt x="3845" y="49"/>
                </a:lnTo>
                <a:lnTo>
                  <a:pt x="3504" y="122"/>
                </a:lnTo>
                <a:lnTo>
                  <a:pt x="3042" y="243"/>
                </a:lnTo>
                <a:lnTo>
                  <a:pt x="2580" y="414"/>
                </a:lnTo>
                <a:lnTo>
                  <a:pt x="1679" y="754"/>
                </a:lnTo>
                <a:lnTo>
                  <a:pt x="1290" y="876"/>
                </a:lnTo>
                <a:lnTo>
                  <a:pt x="852" y="1046"/>
                </a:lnTo>
                <a:lnTo>
                  <a:pt x="633" y="1168"/>
                </a:lnTo>
                <a:lnTo>
                  <a:pt x="438" y="1290"/>
                </a:lnTo>
                <a:lnTo>
                  <a:pt x="292" y="1436"/>
                </a:lnTo>
                <a:lnTo>
                  <a:pt x="195" y="1606"/>
                </a:lnTo>
                <a:lnTo>
                  <a:pt x="171" y="1703"/>
                </a:lnTo>
                <a:lnTo>
                  <a:pt x="195" y="1801"/>
                </a:lnTo>
                <a:lnTo>
                  <a:pt x="122" y="2093"/>
                </a:lnTo>
                <a:lnTo>
                  <a:pt x="73" y="2409"/>
                </a:lnTo>
                <a:lnTo>
                  <a:pt x="49" y="2725"/>
                </a:lnTo>
                <a:lnTo>
                  <a:pt x="49" y="3066"/>
                </a:lnTo>
                <a:lnTo>
                  <a:pt x="73" y="3699"/>
                </a:lnTo>
                <a:lnTo>
                  <a:pt x="98" y="4331"/>
                </a:lnTo>
                <a:lnTo>
                  <a:pt x="122" y="5183"/>
                </a:lnTo>
                <a:lnTo>
                  <a:pt x="122" y="6034"/>
                </a:lnTo>
                <a:lnTo>
                  <a:pt x="98" y="6886"/>
                </a:lnTo>
                <a:lnTo>
                  <a:pt x="25" y="7738"/>
                </a:lnTo>
                <a:lnTo>
                  <a:pt x="0" y="8468"/>
                </a:lnTo>
                <a:lnTo>
                  <a:pt x="0" y="9198"/>
                </a:lnTo>
                <a:lnTo>
                  <a:pt x="0" y="9928"/>
                </a:lnTo>
                <a:lnTo>
                  <a:pt x="49" y="10633"/>
                </a:lnTo>
                <a:lnTo>
                  <a:pt x="122" y="11680"/>
                </a:lnTo>
                <a:lnTo>
                  <a:pt x="122" y="12045"/>
                </a:lnTo>
                <a:lnTo>
                  <a:pt x="122" y="12166"/>
                </a:lnTo>
                <a:lnTo>
                  <a:pt x="171" y="12264"/>
                </a:lnTo>
                <a:lnTo>
                  <a:pt x="195" y="12337"/>
                </a:lnTo>
                <a:lnTo>
                  <a:pt x="292" y="12385"/>
                </a:lnTo>
                <a:lnTo>
                  <a:pt x="341" y="12410"/>
                </a:lnTo>
                <a:lnTo>
                  <a:pt x="365" y="12507"/>
                </a:lnTo>
                <a:lnTo>
                  <a:pt x="414" y="12580"/>
                </a:lnTo>
                <a:lnTo>
                  <a:pt x="487" y="12629"/>
                </a:lnTo>
                <a:lnTo>
                  <a:pt x="584" y="12629"/>
                </a:lnTo>
                <a:lnTo>
                  <a:pt x="803" y="12580"/>
                </a:lnTo>
                <a:lnTo>
                  <a:pt x="803" y="12896"/>
                </a:lnTo>
                <a:lnTo>
                  <a:pt x="803" y="13188"/>
                </a:lnTo>
                <a:lnTo>
                  <a:pt x="828" y="13334"/>
                </a:lnTo>
                <a:lnTo>
                  <a:pt x="876" y="13480"/>
                </a:lnTo>
                <a:lnTo>
                  <a:pt x="925" y="13529"/>
                </a:lnTo>
                <a:lnTo>
                  <a:pt x="998" y="13578"/>
                </a:lnTo>
                <a:lnTo>
                  <a:pt x="1144" y="13578"/>
                </a:lnTo>
                <a:lnTo>
                  <a:pt x="1217" y="13553"/>
                </a:lnTo>
                <a:lnTo>
                  <a:pt x="1241" y="13529"/>
                </a:lnTo>
                <a:lnTo>
                  <a:pt x="1363" y="13529"/>
                </a:lnTo>
                <a:lnTo>
                  <a:pt x="1485" y="13505"/>
                </a:lnTo>
                <a:lnTo>
                  <a:pt x="1704" y="13432"/>
                </a:lnTo>
                <a:lnTo>
                  <a:pt x="2142" y="13310"/>
                </a:lnTo>
                <a:lnTo>
                  <a:pt x="2604" y="13213"/>
                </a:lnTo>
                <a:lnTo>
                  <a:pt x="3188" y="13140"/>
                </a:lnTo>
                <a:lnTo>
                  <a:pt x="3772" y="13091"/>
                </a:lnTo>
                <a:lnTo>
                  <a:pt x="4356" y="13067"/>
                </a:lnTo>
                <a:lnTo>
                  <a:pt x="4940" y="13091"/>
                </a:lnTo>
                <a:lnTo>
                  <a:pt x="5402" y="13115"/>
                </a:lnTo>
                <a:lnTo>
                  <a:pt x="5937" y="13164"/>
                </a:lnTo>
                <a:lnTo>
                  <a:pt x="6473" y="13261"/>
                </a:lnTo>
                <a:lnTo>
                  <a:pt x="6740" y="13334"/>
                </a:lnTo>
                <a:lnTo>
                  <a:pt x="7008" y="13407"/>
                </a:lnTo>
                <a:lnTo>
                  <a:pt x="7251" y="13505"/>
                </a:lnTo>
                <a:lnTo>
                  <a:pt x="7495" y="13626"/>
                </a:lnTo>
                <a:lnTo>
                  <a:pt x="7714" y="13772"/>
                </a:lnTo>
                <a:lnTo>
                  <a:pt x="7908" y="13918"/>
                </a:lnTo>
                <a:lnTo>
                  <a:pt x="8079" y="14088"/>
                </a:lnTo>
                <a:lnTo>
                  <a:pt x="8225" y="14307"/>
                </a:lnTo>
                <a:lnTo>
                  <a:pt x="8322" y="14526"/>
                </a:lnTo>
                <a:lnTo>
                  <a:pt x="8371" y="14794"/>
                </a:lnTo>
                <a:lnTo>
                  <a:pt x="8419" y="14891"/>
                </a:lnTo>
                <a:lnTo>
                  <a:pt x="8468" y="14940"/>
                </a:lnTo>
                <a:lnTo>
                  <a:pt x="8565" y="14964"/>
                </a:lnTo>
                <a:lnTo>
                  <a:pt x="8638" y="14964"/>
                </a:lnTo>
                <a:lnTo>
                  <a:pt x="8736" y="14916"/>
                </a:lnTo>
                <a:lnTo>
                  <a:pt x="8809" y="14843"/>
                </a:lnTo>
                <a:lnTo>
                  <a:pt x="8857" y="14770"/>
                </a:lnTo>
                <a:lnTo>
                  <a:pt x="8857" y="14648"/>
                </a:lnTo>
                <a:lnTo>
                  <a:pt x="8833" y="14599"/>
                </a:lnTo>
                <a:lnTo>
                  <a:pt x="9052" y="14332"/>
                </a:lnTo>
                <a:lnTo>
                  <a:pt x="9247" y="14113"/>
                </a:lnTo>
                <a:lnTo>
                  <a:pt x="9514" y="13943"/>
                </a:lnTo>
                <a:lnTo>
                  <a:pt x="9806" y="13772"/>
                </a:lnTo>
                <a:lnTo>
                  <a:pt x="10220" y="13602"/>
                </a:lnTo>
                <a:lnTo>
                  <a:pt x="10658" y="13456"/>
                </a:lnTo>
                <a:lnTo>
                  <a:pt x="11096" y="13334"/>
                </a:lnTo>
                <a:lnTo>
                  <a:pt x="11534" y="13261"/>
                </a:lnTo>
                <a:lnTo>
                  <a:pt x="12045" y="13188"/>
                </a:lnTo>
                <a:lnTo>
                  <a:pt x="12580" y="13140"/>
                </a:lnTo>
                <a:lnTo>
                  <a:pt x="13626" y="13091"/>
                </a:lnTo>
                <a:lnTo>
                  <a:pt x="13967" y="13091"/>
                </a:lnTo>
                <a:lnTo>
                  <a:pt x="14308" y="13115"/>
                </a:lnTo>
                <a:lnTo>
                  <a:pt x="14648" y="13140"/>
                </a:lnTo>
                <a:lnTo>
                  <a:pt x="14965" y="13188"/>
                </a:lnTo>
                <a:lnTo>
                  <a:pt x="15305" y="13261"/>
                </a:lnTo>
                <a:lnTo>
                  <a:pt x="15622" y="13359"/>
                </a:lnTo>
                <a:lnTo>
                  <a:pt x="15938" y="13480"/>
                </a:lnTo>
                <a:lnTo>
                  <a:pt x="16254" y="13651"/>
                </a:lnTo>
                <a:lnTo>
                  <a:pt x="16303" y="13675"/>
                </a:lnTo>
                <a:lnTo>
                  <a:pt x="16376" y="13675"/>
                </a:lnTo>
                <a:lnTo>
                  <a:pt x="16425" y="13651"/>
                </a:lnTo>
                <a:lnTo>
                  <a:pt x="16473" y="13626"/>
                </a:lnTo>
                <a:lnTo>
                  <a:pt x="16522" y="13578"/>
                </a:lnTo>
                <a:lnTo>
                  <a:pt x="16546" y="13529"/>
                </a:lnTo>
                <a:lnTo>
                  <a:pt x="16571" y="13456"/>
                </a:lnTo>
                <a:lnTo>
                  <a:pt x="16571" y="13407"/>
                </a:lnTo>
                <a:lnTo>
                  <a:pt x="16595" y="13310"/>
                </a:lnTo>
                <a:lnTo>
                  <a:pt x="16595" y="12921"/>
                </a:lnTo>
                <a:lnTo>
                  <a:pt x="16571" y="12531"/>
                </a:lnTo>
                <a:lnTo>
                  <a:pt x="16765" y="12556"/>
                </a:lnTo>
                <a:lnTo>
                  <a:pt x="16911" y="12556"/>
                </a:lnTo>
                <a:lnTo>
                  <a:pt x="17082" y="12531"/>
                </a:lnTo>
                <a:lnTo>
                  <a:pt x="17228" y="12483"/>
                </a:lnTo>
                <a:lnTo>
                  <a:pt x="17301" y="12458"/>
                </a:lnTo>
                <a:lnTo>
                  <a:pt x="17325" y="12410"/>
                </a:lnTo>
                <a:lnTo>
                  <a:pt x="17374" y="12361"/>
                </a:lnTo>
                <a:lnTo>
                  <a:pt x="17374" y="12312"/>
                </a:lnTo>
                <a:lnTo>
                  <a:pt x="17398" y="12264"/>
                </a:lnTo>
                <a:lnTo>
                  <a:pt x="17374" y="12191"/>
                </a:lnTo>
                <a:lnTo>
                  <a:pt x="17349" y="12142"/>
                </a:lnTo>
                <a:lnTo>
                  <a:pt x="17301" y="12118"/>
                </a:lnTo>
                <a:lnTo>
                  <a:pt x="17325" y="11972"/>
                </a:lnTo>
                <a:lnTo>
                  <a:pt x="17349" y="11826"/>
                </a:lnTo>
                <a:lnTo>
                  <a:pt x="17349" y="11558"/>
                </a:lnTo>
                <a:lnTo>
                  <a:pt x="17325" y="10998"/>
                </a:lnTo>
                <a:lnTo>
                  <a:pt x="17301" y="8881"/>
                </a:lnTo>
                <a:lnTo>
                  <a:pt x="17301" y="7178"/>
                </a:lnTo>
                <a:lnTo>
                  <a:pt x="17301" y="6326"/>
                </a:lnTo>
                <a:lnTo>
                  <a:pt x="17349" y="5475"/>
                </a:lnTo>
                <a:lnTo>
                  <a:pt x="17374" y="4380"/>
                </a:lnTo>
                <a:lnTo>
                  <a:pt x="17374" y="3820"/>
                </a:lnTo>
                <a:lnTo>
                  <a:pt x="17374" y="3285"/>
                </a:lnTo>
                <a:lnTo>
                  <a:pt x="17349" y="2920"/>
                </a:lnTo>
                <a:lnTo>
                  <a:pt x="17325" y="2531"/>
                </a:lnTo>
                <a:lnTo>
                  <a:pt x="17301" y="2336"/>
                </a:lnTo>
                <a:lnTo>
                  <a:pt x="17276" y="2141"/>
                </a:lnTo>
                <a:lnTo>
                  <a:pt x="17228" y="1971"/>
                </a:lnTo>
                <a:lnTo>
                  <a:pt x="17130" y="1801"/>
                </a:lnTo>
                <a:lnTo>
                  <a:pt x="17179" y="1728"/>
                </a:lnTo>
                <a:lnTo>
                  <a:pt x="17203" y="1630"/>
                </a:lnTo>
                <a:lnTo>
                  <a:pt x="17203" y="1557"/>
                </a:lnTo>
                <a:lnTo>
                  <a:pt x="17155" y="1460"/>
                </a:lnTo>
                <a:lnTo>
                  <a:pt x="16911" y="1217"/>
                </a:lnTo>
                <a:lnTo>
                  <a:pt x="16644" y="998"/>
                </a:lnTo>
                <a:lnTo>
                  <a:pt x="16352" y="803"/>
                </a:lnTo>
                <a:lnTo>
                  <a:pt x="16035" y="633"/>
                </a:lnTo>
                <a:lnTo>
                  <a:pt x="15719" y="487"/>
                </a:lnTo>
                <a:lnTo>
                  <a:pt x="15378" y="365"/>
                </a:lnTo>
                <a:lnTo>
                  <a:pt x="15038" y="268"/>
                </a:lnTo>
                <a:lnTo>
                  <a:pt x="14697" y="195"/>
                </a:lnTo>
                <a:lnTo>
                  <a:pt x="14356" y="146"/>
                </a:lnTo>
                <a:lnTo>
                  <a:pt x="14016" y="97"/>
                </a:lnTo>
                <a:lnTo>
                  <a:pt x="13626" y="49"/>
                </a:lnTo>
                <a:lnTo>
                  <a:pt x="13261" y="24"/>
                </a:lnTo>
                <a:lnTo>
                  <a:pt x="12896" y="24"/>
                </a:lnTo>
                <a:lnTo>
                  <a:pt x="12531" y="49"/>
                </a:lnTo>
                <a:lnTo>
                  <a:pt x="12166" y="97"/>
                </a:lnTo>
                <a:lnTo>
                  <a:pt x="11826" y="170"/>
                </a:lnTo>
                <a:lnTo>
                  <a:pt x="11583" y="243"/>
                </a:lnTo>
                <a:lnTo>
                  <a:pt x="11339" y="316"/>
                </a:lnTo>
                <a:lnTo>
                  <a:pt x="10877" y="560"/>
                </a:lnTo>
                <a:lnTo>
                  <a:pt x="10415" y="803"/>
                </a:lnTo>
                <a:lnTo>
                  <a:pt x="9977" y="1046"/>
                </a:lnTo>
                <a:lnTo>
                  <a:pt x="9441" y="1338"/>
                </a:lnTo>
                <a:lnTo>
                  <a:pt x="9125" y="1509"/>
                </a:lnTo>
                <a:lnTo>
                  <a:pt x="8857" y="1703"/>
                </a:lnTo>
                <a:lnTo>
                  <a:pt x="8809" y="1679"/>
                </a:lnTo>
                <a:lnTo>
                  <a:pt x="8687" y="1679"/>
                </a:lnTo>
                <a:lnTo>
                  <a:pt x="8638" y="1728"/>
                </a:lnTo>
                <a:lnTo>
                  <a:pt x="8419" y="1460"/>
                </a:lnTo>
                <a:lnTo>
                  <a:pt x="8152" y="1217"/>
                </a:lnTo>
                <a:lnTo>
                  <a:pt x="7884" y="1022"/>
                </a:lnTo>
                <a:lnTo>
                  <a:pt x="7592" y="803"/>
                </a:lnTo>
                <a:lnTo>
                  <a:pt x="7276" y="633"/>
                </a:lnTo>
                <a:lnTo>
                  <a:pt x="6959" y="487"/>
                </a:lnTo>
                <a:lnTo>
                  <a:pt x="6643" y="341"/>
                </a:lnTo>
                <a:lnTo>
                  <a:pt x="6302" y="243"/>
                </a:lnTo>
                <a:lnTo>
                  <a:pt x="5962" y="146"/>
                </a:lnTo>
                <a:lnTo>
                  <a:pt x="5597" y="73"/>
                </a:lnTo>
                <a:lnTo>
                  <a:pt x="5256" y="24"/>
                </a:lnTo>
                <a:lnTo>
                  <a:pt x="4891" y="0"/>
                </a:lnTo>
                <a:close/>
              </a:path>
            </a:pathLst>
          </a:custGeom>
          <a:solidFill>
            <a:srgbClr val="FF33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 name="Group 4"/>
          <p:cNvGrpSpPr/>
          <p:nvPr/>
        </p:nvGrpSpPr>
        <p:grpSpPr>
          <a:xfrm>
            <a:off x="262386" y="1803399"/>
            <a:ext cx="9061598" cy="1133965"/>
            <a:chOff x="196789" y="1352550"/>
            <a:chExt cx="6796199" cy="850474"/>
          </a:xfrm>
        </p:grpSpPr>
        <p:sp>
          <p:nvSpPr>
            <p:cNvPr id="18" name="TextBox 17"/>
            <p:cNvSpPr txBox="1"/>
            <p:nvPr/>
          </p:nvSpPr>
          <p:spPr>
            <a:xfrm>
              <a:off x="388776" y="1352550"/>
              <a:ext cx="6604212" cy="850474"/>
            </a:xfrm>
            <a:prstGeom prst="rect">
              <a:avLst/>
            </a:prstGeom>
            <a:noFill/>
          </p:spPr>
          <p:txBody>
            <a:bodyPr wrap="none" rtlCol="0">
              <a:spAutoFit/>
            </a:bodyPr>
            <a:lstStyle/>
            <a:p>
              <a:pPr defTabSz="1219170">
                <a:lnSpc>
                  <a:spcPct val="150000"/>
                </a:lnSpc>
                <a:buClr>
                  <a:srgbClr val="000000"/>
                </a:buClr>
              </a:pPr>
              <a:r>
                <a:rPr lang="nl-NL" sz="2400" kern="0">
                  <a:latin typeface="Times New Roman" panose="02020603050405020304" pitchFamily="18" charset="0"/>
                  <a:cs typeface="Times New Roman" panose="02020603050405020304" pitchFamily="18" charset="0"/>
                  <a:sym typeface="Arial"/>
                </a:rPr>
                <a:t>Máy tính có thể được kết nối với Internet thông qua một nhà cung cấp</a:t>
              </a:r>
            </a:p>
            <a:p>
              <a:pPr defTabSz="1219170">
                <a:lnSpc>
                  <a:spcPct val="150000"/>
                </a:lnSpc>
                <a:buClr>
                  <a:srgbClr val="000000"/>
                </a:buClr>
              </a:pPr>
              <a:r>
                <a:rPr lang="nl-NL" sz="2400" kern="0">
                  <a:latin typeface="Times New Roman" panose="02020603050405020304" pitchFamily="18" charset="0"/>
                  <a:cs typeface="Times New Roman" panose="02020603050405020304" pitchFamily="18" charset="0"/>
                  <a:sym typeface="Arial"/>
                </a:rPr>
                <a:t>dịch vụ Internet.</a:t>
              </a:r>
              <a:endParaRPr lang="en-US" sz="2400" kern="0">
                <a:latin typeface="Times New Roman" panose="02020603050405020304" pitchFamily="18" charset="0"/>
                <a:cs typeface="Times New Roman" panose="02020603050405020304" pitchFamily="18" charset="0"/>
                <a:sym typeface="Arial"/>
              </a:endParaRPr>
            </a:p>
          </p:txBody>
        </p:sp>
        <p:sp>
          <p:nvSpPr>
            <p:cNvPr id="22" name="Google Shape;128;p17"/>
            <p:cNvSpPr/>
            <p:nvPr/>
          </p:nvSpPr>
          <p:spPr>
            <a:xfrm>
              <a:off x="196789" y="1508507"/>
              <a:ext cx="228600" cy="271852"/>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rgbClr val="FFFFFF"/>
            </a:solidFill>
            <a:ln>
              <a:solidFill>
                <a:srgbClr val="FFFF00"/>
              </a:solidFill>
            </a:ln>
          </p:spPr>
          <p:txBody>
            <a:bodyPr spcFirstLastPara="1" wrap="square" lIns="121900" tIns="121900" rIns="121900" bIns="121900" anchor="ctr" anchorCtr="0">
              <a:noAutofit/>
            </a:bodyPr>
            <a:lstStyle/>
            <a:p>
              <a:pPr defTabSz="1219170">
                <a:buClr>
                  <a:srgbClr val="000000"/>
                </a:buClr>
              </a:pPr>
              <a:endParaRPr sz="1867" kern="0">
                <a:latin typeface="Times New Roman" panose="02020603050405020304" pitchFamily="18" charset="0"/>
                <a:cs typeface="Times New Roman" panose="02020603050405020304" pitchFamily="18" charset="0"/>
                <a:sym typeface="Arial"/>
              </a:endParaRPr>
            </a:p>
          </p:txBody>
        </p:sp>
      </p:grpSp>
      <p:grpSp>
        <p:nvGrpSpPr>
          <p:cNvPr id="6" name="Group 5"/>
          <p:cNvGrpSpPr/>
          <p:nvPr/>
        </p:nvGrpSpPr>
        <p:grpSpPr>
          <a:xfrm>
            <a:off x="293297" y="3124200"/>
            <a:ext cx="10566070" cy="461665"/>
            <a:chOff x="219973" y="2343150"/>
            <a:chExt cx="7924552" cy="346249"/>
          </a:xfrm>
        </p:grpSpPr>
        <p:sp>
          <p:nvSpPr>
            <p:cNvPr id="19" name="TextBox 18"/>
            <p:cNvSpPr txBox="1"/>
            <p:nvPr/>
          </p:nvSpPr>
          <p:spPr>
            <a:xfrm>
              <a:off x="404185" y="2343150"/>
              <a:ext cx="7740340" cy="346249"/>
            </a:xfrm>
            <a:prstGeom prst="rect">
              <a:avLst/>
            </a:prstGeom>
            <a:noFill/>
          </p:spPr>
          <p:txBody>
            <a:bodyPr wrap="none" rtlCol="0">
              <a:spAutoFit/>
            </a:bodyPr>
            <a:lstStyle/>
            <a:p>
              <a:pPr defTabSz="1219170">
                <a:buClr>
                  <a:srgbClr val="000000"/>
                </a:buClr>
              </a:pPr>
              <a:r>
                <a:rPr lang="nl-NL" sz="2400" kern="0">
                  <a:latin typeface="Times New Roman" panose="02020603050405020304" pitchFamily="18" charset="0"/>
                  <a:cs typeface="Times New Roman" panose="02020603050405020304" pitchFamily="18" charset="0"/>
                  <a:sym typeface="Arial"/>
                </a:rPr>
                <a:t>Người sử dụng truy cập Internet để tìm kiếm, chia sẻ, lưu trữ và trao đổi thông tin.</a:t>
              </a:r>
              <a:endParaRPr lang="en-US" sz="2400" kern="0">
                <a:latin typeface="Times New Roman" panose="02020603050405020304" pitchFamily="18" charset="0"/>
                <a:cs typeface="Times New Roman" panose="02020603050405020304" pitchFamily="18" charset="0"/>
                <a:sym typeface="Arial"/>
              </a:endParaRPr>
            </a:p>
          </p:txBody>
        </p:sp>
        <p:sp>
          <p:nvSpPr>
            <p:cNvPr id="23" name="Google Shape;128;p17"/>
            <p:cNvSpPr/>
            <p:nvPr/>
          </p:nvSpPr>
          <p:spPr>
            <a:xfrm>
              <a:off x="219973" y="2343150"/>
              <a:ext cx="228600" cy="271852"/>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rgbClr val="FFFFFF"/>
            </a:solidFill>
            <a:ln>
              <a:solidFill>
                <a:srgbClr val="FFFF00"/>
              </a:solidFill>
            </a:ln>
          </p:spPr>
          <p:txBody>
            <a:bodyPr spcFirstLastPara="1" wrap="square" lIns="121900" tIns="121900" rIns="121900" bIns="121900" anchor="ctr" anchorCtr="0">
              <a:noAutofit/>
            </a:bodyPr>
            <a:lstStyle/>
            <a:p>
              <a:pPr defTabSz="1219170">
                <a:buClr>
                  <a:srgbClr val="000000"/>
                </a:buClr>
              </a:pPr>
              <a:endParaRPr sz="1867" kern="0">
                <a:latin typeface="Times New Roman" panose="02020603050405020304" pitchFamily="18" charset="0"/>
                <a:cs typeface="Times New Roman" panose="02020603050405020304" pitchFamily="18" charset="0"/>
                <a:sym typeface="Arial"/>
              </a:endParaRPr>
            </a:p>
          </p:txBody>
        </p:sp>
      </p:grpSp>
      <p:grpSp>
        <p:nvGrpSpPr>
          <p:cNvPr id="7" name="Group 6"/>
          <p:cNvGrpSpPr/>
          <p:nvPr/>
        </p:nvGrpSpPr>
        <p:grpSpPr>
          <a:xfrm>
            <a:off x="306676" y="3862867"/>
            <a:ext cx="10638591" cy="461665"/>
            <a:chOff x="230007" y="2897150"/>
            <a:chExt cx="7978943" cy="346249"/>
          </a:xfrm>
        </p:grpSpPr>
        <p:sp>
          <p:nvSpPr>
            <p:cNvPr id="20" name="TextBox 19"/>
            <p:cNvSpPr txBox="1"/>
            <p:nvPr/>
          </p:nvSpPr>
          <p:spPr>
            <a:xfrm>
              <a:off x="407295" y="2897150"/>
              <a:ext cx="7801655" cy="346249"/>
            </a:xfrm>
            <a:prstGeom prst="rect">
              <a:avLst/>
            </a:prstGeom>
            <a:noFill/>
          </p:spPr>
          <p:txBody>
            <a:bodyPr wrap="none" rtlCol="0">
              <a:spAutoFit/>
            </a:bodyPr>
            <a:lstStyle/>
            <a:p>
              <a:pPr defTabSz="1219170">
                <a:buClr>
                  <a:srgbClr val="000000"/>
                </a:buClr>
              </a:pPr>
              <a:r>
                <a:rPr lang="nl-NL" sz="2400" kern="0">
                  <a:latin typeface="Times New Roman" panose="02020603050405020304" pitchFamily="18" charset="0"/>
                  <a:cs typeface="Times New Roman" panose="02020603050405020304" pitchFamily="18" charset="0"/>
                  <a:sym typeface="Arial"/>
                </a:rPr>
                <a:t>Có nhiều dịch vụ thông tin khác nhau trên Internet: WWW, tìm kiếm, thư điện tử...</a:t>
              </a:r>
              <a:endParaRPr lang="en-US" sz="2400" kern="0">
                <a:latin typeface="Times New Roman" panose="02020603050405020304" pitchFamily="18" charset="0"/>
                <a:cs typeface="Times New Roman" panose="02020603050405020304" pitchFamily="18" charset="0"/>
                <a:sym typeface="Arial"/>
              </a:endParaRPr>
            </a:p>
          </p:txBody>
        </p:sp>
        <p:sp>
          <p:nvSpPr>
            <p:cNvPr id="24" name="Google Shape;128;p17"/>
            <p:cNvSpPr/>
            <p:nvPr/>
          </p:nvSpPr>
          <p:spPr>
            <a:xfrm>
              <a:off x="230007" y="2897150"/>
              <a:ext cx="228600" cy="271852"/>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rgbClr val="FFFFFF"/>
            </a:solidFill>
            <a:ln>
              <a:solidFill>
                <a:srgbClr val="FFFF00"/>
              </a:solidFill>
            </a:ln>
          </p:spPr>
          <p:txBody>
            <a:bodyPr spcFirstLastPara="1" wrap="square" lIns="121900" tIns="121900" rIns="121900" bIns="121900" anchor="ctr" anchorCtr="0">
              <a:noAutofit/>
            </a:bodyPr>
            <a:lstStyle/>
            <a:p>
              <a:pPr defTabSz="1219170">
                <a:buClr>
                  <a:srgbClr val="000000"/>
                </a:buClr>
              </a:pPr>
              <a:endParaRPr sz="1867" kern="0">
                <a:latin typeface="Times New Roman" panose="02020603050405020304" pitchFamily="18" charset="0"/>
                <a:cs typeface="Times New Roman" panose="02020603050405020304" pitchFamily="18" charset="0"/>
                <a:sym typeface="Arial"/>
              </a:endParaRPr>
            </a:p>
          </p:txBody>
        </p:sp>
      </p:grpSp>
      <p:pic>
        <p:nvPicPr>
          <p:cNvPr id="17"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07707" y="4648200"/>
            <a:ext cx="3048000" cy="2037501"/>
          </a:xfrm>
          <a:prstGeom prst="rect">
            <a:avLst/>
          </a:prstGeom>
        </p:spPr>
      </p:pic>
      <p:pic>
        <p:nvPicPr>
          <p:cNvPr id="25" name="Picture 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535272" y="5430941"/>
            <a:ext cx="1342643" cy="1254761"/>
          </a:xfrm>
          <a:prstGeom prst="rect">
            <a:avLst/>
          </a:prstGeom>
        </p:spPr>
      </p:pic>
      <p:sp>
        <p:nvSpPr>
          <p:cNvPr id="8" name="Title 1">
            <a:extLst>
              <a:ext uri="{FF2B5EF4-FFF2-40B4-BE49-F238E27FC236}">
                <a16:creationId xmlns:a16="http://schemas.microsoft.com/office/drawing/2014/main" id="{1BA75D35-BB72-9D66-DDF4-0935CE2ABB58}"/>
              </a:ext>
            </a:extLst>
          </p:cNvPr>
          <p:cNvSpPr txBox="1">
            <a:spLocks/>
          </p:cNvSpPr>
          <p:nvPr/>
        </p:nvSpPr>
        <p:spPr>
          <a:xfrm>
            <a:off x="1828800" y="139337"/>
            <a:ext cx="8382000" cy="609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rgbClr val="0911B7"/>
                </a:solidFill>
                <a:latin typeface="Times New Roman" pitchFamily="18" charset="0"/>
                <a:cs typeface="Times New Roman" pitchFamily="18" charset="0"/>
              </a:rPr>
              <a:t>BÀI 5</a:t>
            </a:r>
            <a:r>
              <a:rPr lang="vi-VN" sz="3600" b="1">
                <a:solidFill>
                  <a:srgbClr val="0911B7"/>
                </a:solidFill>
                <a:latin typeface="Times New Roman" pitchFamily="18" charset="0"/>
                <a:cs typeface="Times New Roman" pitchFamily="18" charset="0"/>
              </a:rPr>
              <a:t>:</a:t>
            </a:r>
            <a:r>
              <a:rPr lang="en-US" sz="3600" b="1">
                <a:solidFill>
                  <a:srgbClr val="0911B7"/>
                </a:solidFill>
                <a:latin typeface="Times New Roman" pitchFamily="18" charset="0"/>
                <a:cs typeface="Times New Roman" pitchFamily="18" charset="0"/>
              </a:rPr>
              <a:t> INTERNET</a:t>
            </a:r>
            <a:endParaRPr lang="en-US" sz="3600" b="1" dirty="0">
              <a:solidFill>
                <a:srgbClr val="0911B7"/>
              </a:solidFill>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id="{46228DA7-3164-38D6-ADC9-2421C297DEB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816" b="100000" l="0" r="89683"/>
                    </a14:imgEffect>
                  </a14:imgLayer>
                </a14:imgProps>
              </a:ext>
            </a:extLst>
          </a:blip>
          <a:stretch>
            <a:fillRect/>
          </a:stretch>
        </p:blipFill>
        <p:spPr>
          <a:xfrm>
            <a:off x="8844745" y="0"/>
            <a:ext cx="3029817" cy="2829432"/>
          </a:xfrm>
          <a:prstGeom prst="rect">
            <a:avLst/>
          </a:prstGeom>
        </p:spPr>
      </p:pic>
    </p:spTree>
    <p:custDataLst>
      <p:tags r:id="rId1"/>
    </p:custDataLst>
  </p:cSld>
  <p:clrMapOvr>
    <a:masterClrMapping/>
  </p:clrMapOvr>
  <p:transition advTm="24848">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3" name="Picture 2">
            <a:extLst>
              <a:ext uri="{FF2B5EF4-FFF2-40B4-BE49-F238E27FC236}">
                <a16:creationId xmlns:a16="http://schemas.microsoft.com/office/drawing/2014/main" id="{A2DC3EB4-66E0-9A84-382E-ECF9E67ABB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35" name="Google Shape;135;p18"/>
          <p:cNvSpPr txBox="1">
            <a:spLocks noGrp="1"/>
          </p:cNvSpPr>
          <p:nvPr>
            <p:ph type="title"/>
          </p:nvPr>
        </p:nvSpPr>
        <p:spPr>
          <a:xfrm>
            <a:off x="267063" y="371877"/>
            <a:ext cx="6908800" cy="551200"/>
          </a:xfrm>
          <a:prstGeom prst="rect">
            <a:avLst/>
          </a:prstGeom>
        </p:spPr>
        <p:txBody>
          <a:bodyPr spcFirstLastPara="1" wrap="square" lIns="121900" tIns="121900" rIns="121900" bIns="121900" anchor="t" anchorCtr="0">
            <a:noAutofit/>
          </a:bodyPr>
          <a:lstStyle/>
          <a:p>
            <a:r>
              <a:rPr lang="en" b="1">
                <a:solidFill>
                  <a:schemeClr val="tx1"/>
                </a:solidFill>
                <a:latin typeface="Times New Roman" panose="02020603050405020304" pitchFamily="18" charset="0"/>
                <a:cs typeface="Times New Roman" panose="02020603050405020304" pitchFamily="18" charset="0"/>
              </a:rPr>
              <a:t>Một số hình ảnh về mạng Internet</a:t>
            </a:r>
            <a:endParaRPr b="1">
              <a:solidFill>
                <a:schemeClr val="tx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292" y="1053736"/>
            <a:ext cx="5384800" cy="279306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61165" y="1078914"/>
            <a:ext cx="5808618" cy="2767892"/>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632" y="3984517"/>
            <a:ext cx="5685454" cy="2746871"/>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30834" y="4034077"/>
            <a:ext cx="5689600" cy="2732146"/>
          </a:xfrm>
          <a:prstGeom prst="rect">
            <a:avLst/>
          </a:prstGeom>
        </p:spPr>
      </p:pic>
      <p:sp>
        <p:nvSpPr>
          <p:cNvPr id="2" name="Title 1">
            <a:extLst>
              <a:ext uri="{FF2B5EF4-FFF2-40B4-BE49-F238E27FC236}">
                <a16:creationId xmlns:a16="http://schemas.microsoft.com/office/drawing/2014/main" id="{D2ABA87D-4E6A-759C-197B-3A83E22A4FEF}"/>
              </a:ext>
            </a:extLst>
          </p:cNvPr>
          <p:cNvSpPr txBox="1">
            <a:spLocks/>
          </p:cNvSpPr>
          <p:nvPr/>
        </p:nvSpPr>
        <p:spPr>
          <a:xfrm>
            <a:off x="1785257" y="78377"/>
            <a:ext cx="8382000" cy="609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rgbClr val="0911B7"/>
                </a:solidFill>
                <a:latin typeface="Times New Roman" pitchFamily="18" charset="0"/>
                <a:cs typeface="Times New Roman" pitchFamily="18" charset="0"/>
              </a:rPr>
              <a:t>BÀI 5</a:t>
            </a:r>
            <a:r>
              <a:rPr lang="vi-VN" sz="3600" b="1">
                <a:solidFill>
                  <a:srgbClr val="0911B7"/>
                </a:solidFill>
                <a:latin typeface="Times New Roman" pitchFamily="18" charset="0"/>
                <a:cs typeface="Times New Roman" pitchFamily="18" charset="0"/>
              </a:rPr>
              <a:t>:</a:t>
            </a:r>
            <a:r>
              <a:rPr lang="en-US" sz="3600" b="1">
                <a:solidFill>
                  <a:srgbClr val="0911B7"/>
                </a:solidFill>
                <a:latin typeface="Times New Roman" pitchFamily="18" charset="0"/>
                <a:cs typeface="Times New Roman" pitchFamily="18" charset="0"/>
              </a:rPr>
              <a:t> INTERNET</a:t>
            </a:r>
            <a:endParaRPr lang="en-US" sz="3600" b="1" dirty="0">
              <a:solidFill>
                <a:srgbClr val="0911B7"/>
              </a:solidFill>
              <a:latin typeface="Times New Roman" pitchFamily="18" charset="0"/>
              <a:cs typeface="Times New Roman" pitchFamily="18" charset="0"/>
            </a:endParaRPr>
          </a:p>
        </p:txBody>
      </p:sp>
    </p:spTree>
    <p:custDataLst>
      <p:tags r:id="rId1"/>
    </p:custDataLst>
  </p:cSld>
  <p:clrMapOvr>
    <a:masterClrMapping/>
  </p:clrMapOvr>
  <p:transition advTm="5051">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barn(inVertical)">
                                      <p:cBhvr>
                                        <p:cTn id="7" dur="500"/>
                                        <p:tgtEl>
                                          <p:spTgt spid="1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ISPRING_QUIZ_SHAPE0">
            <a:extLst>
              <a:ext uri="{FF2B5EF4-FFF2-40B4-BE49-F238E27FC236}">
                <a16:creationId xmlns:a16="http://schemas.microsoft.com/office/drawing/2014/main" id="{396B0113-0091-6EDE-B24D-E2112DA1A309}"/>
              </a:ext>
            </a:extLst>
          </p:cNvPr>
          <p:cNvSpPr/>
          <p:nvPr/>
        </p:nvSpPr>
        <p:spPr>
          <a:xfrm>
            <a:off x="0" y="0"/>
            <a:ext cx="12192000" cy="6858000"/>
          </a:xfrm>
          <a:prstGeom prst="rect">
            <a:avLst/>
          </a:prstGeom>
          <a:solidFill>
            <a:srgbClr val="FFFFFF"/>
          </a:solidFill>
          <a:ln w="57150" cap="flat" cmpd="sng" algn="ctr">
            <a:noFill/>
            <a:prstDash val="solid"/>
            <a:miter lim="800000"/>
          </a:ln>
          <a:effectLst>
            <a:innerShdw>
              <a:scrgbClr r="0" g="0" b="0">
                <a:alpha val="0"/>
              </a:sc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9" name="ISPRING_QUIZ_SHAPE1">
            <a:extLst>
              <a:ext uri="{FF2B5EF4-FFF2-40B4-BE49-F238E27FC236}">
                <a16:creationId xmlns:a16="http://schemas.microsoft.com/office/drawing/2014/main" id="{47D15FB0-7C60-871F-113A-CC9132424800}"/>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a:xfrm>
            <a:off x="0" y="696687"/>
            <a:ext cx="12192000" cy="6161314"/>
          </a:xfrm>
          <a:prstGeom prst="rect">
            <a:avLst/>
          </a:prstGeom>
          <a:effectLst>
            <a:outerShdw blurRad="114300" dist="38100" dir="5400000" rotWithShape="0">
              <a:scrgbClr r="0" g="0" b="0">
                <a:alpha val="20000"/>
              </a:scrgbClr>
            </a:outerShdw>
          </a:effectLst>
        </p:spPr>
      </p:pic>
      <p:sp>
        <p:nvSpPr>
          <p:cNvPr id="34" name="ISPRING_QUIZ_SHAPE4">
            <a:extLst>
              <a:ext uri="{FF2B5EF4-FFF2-40B4-BE49-F238E27FC236}">
                <a16:creationId xmlns:a16="http://schemas.microsoft.com/office/drawing/2014/main" id="{B5172FDF-6D57-4809-8860-4151759979EE}"/>
              </a:ext>
            </a:extLst>
          </p:cNvPr>
          <p:cNvSpPr txBox="1"/>
          <p:nvPr/>
        </p:nvSpPr>
        <p:spPr>
          <a:xfrm>
            <a:off x="849563" y="68670"/>
            <a:ext cx="10728960" cy="584775"/>
          </a:xfrm>
          <a:prstGeom prst="rect">
            <a:avLst/>
          </a:prstGeom>
          <a:noFill/>
          <a:effectLst>
            <a:innerShdw>
              <a:scrgbClr r="0" g="0" b="0">
                <a:alpha val="0"/>
              </a:scrgbClr>
            </a:innerShdw>
          </a:effectLst>
        </p:spPr>
        <p:txBody>
          <a:bodyPr vert="horz" rtlCol="0">
            <a:spAutoFit/>
          </a:bodyPr>
          <a:lstStyle/>
          <a:p>
            <a:pPr algn="ctr"/>
            <a:r>
              <a:rPr 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TẬP</a:t>
            </a:r>
            <a:r>
              <a:rPr lang="en-US" sz="32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2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ĐIỀN TỪ</a:t>
            </a:r>
            <a:endPar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265176765"/>
      </p:ext>
    </p:extLst>
  </p:cSld>
  <p:clrMapOvr>
    <a:masterClrMapping/>
  </p:clrMapOvr>
  <mc:AlternateContent xmlns:mc="http://schemas.openxmlformats.org/markup-compatibility/2006" xmlns:p14="http://schemas.microsoft.com/office/powerpoint/2010/main">
    <mc:Choice Requires="p14">
      <p:transition spd="slow" p14:dur="2000" advTm="7192"/>
    </mc:Choice>
    <mc:Fallback xmlns="">
      <p:transition spd="slow" advTm="7192"/>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4" name="Picture 3">
            <a:extLst>
              <a:ext uri="{FF2B5EF4-FFF2-40B4-BE49-F238E27FC236}">
                <a16:creationId xmlns:a16="http://schemas.microsoft.com/office/drawing/2014/main" id="{4434E161-9E3C-09C4-2BBB-87D2618991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153" name="Google Shape;153;p20"/>
          <p:cNvGrpSpPr/>
          <p:nvPr/>
        </p:nvGrpSpPr>
        <p:grpSpPr>
          <a:xfrm rot="5400000">
            <a:off x="9054141" y="550202"/>
            <a:ext cx="3171856" cy="2788940"/>
            <a:chOff x="5708850" y="3417450"/>
            <a:chExt cx="2931161" cy="2815646"/>
          </a:xfrm>
        </p:grpSpPr>
        <p:sp>
          <p:nvSpPr>
            <p:cNvPr id="154" name="Google Shape;154;p20"/>
            <p:cNvSpPr/>
            <p:nvPr/>
          </p:nvSpPr>
          <p:spPr>
            <a:xfrm>
              <a:off x="6102011" y="3942011"/>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155;p20"/>
            <p:cNvSpPr/>
            <p:nvPr/>
          </p:nvSpPr>
          <p:spPr>
            <a:xfrm>
              <a:off x="8516561" y="39420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156" name="Google Shape;156;p20"/>
            <p:cNvSpPr/>
            <p:nvPr/>
          </p:nvSpPr>
          <p:spPr>
            <a:xfrm rot="-5400000">
              <a:off x="7180125" y="260552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157" name="Google Shape;157;p20"/>
            <p:cNvSpPr/>
            <p:nvPr/>
          </p:nvSpPr>
          <p:spPr>
            <a:xfrm rot="-5400000">
              <a:off x="5708850" y="34174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cxnSp>
          <p:nvCxnSpPr>
            <p:cNvPr id="158" name="Google Shape;158;p20"/>
            <p:cNvCxnSpPr/>
            <p:nvPr/>
          </p:nvCxnSpPr>
          <p:spPr>
            <a:xfrm>
              <a:off x="6109725" y="3957425"/>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159" name="Google Shape;159;p20"/>
            <p:cNvCxnSpPr/>
            <p:nvPr/>
          </p:nvCxnSpPr>
          <p:spPr>
            <a:xfrm flipH="1">
              <a:off x="6102050" y="3941996"/>
              <a:ext cx="2291100" cy="2291100"/>
            </a:xfrm>
            <a:prstGeom prst="straightConnector1">
              <a:avLst/>
            </a:prstGeom>
            <a:noFill/>
            <a:ln w="9525" cap="flat" cmpd="sng">
              <a:solidFill>
                <a:srgbClr val="FFFFFF"/>
              </a:solidFill>
              <a:prstDash val="dash"/>
              <a:round/>
              <a:headEnd type="none" w="med" len="med"/>
              <a:tailEnd type="none" w="med" len="med"/>
            </a:ln>
          </p:spPr>
        </p:cxnSp>
        <p:cxnSp>
          <p:nvCxnSpPr>
            <p:cNvPr id="160" name="Google Shape;160;p20"/>
            <p:cNvCxnSpPr/>
            <p:nvPr/>
          </p:nvCxnSpPr>
          <p:spPr>
            <a:xfrm>
              <a:off x="5978575" y="3949725"/>
              <a:ext cx="0" cy="2283300"/>
            </a:xfrm>
            <a:prstGeom prst="straightConnector1">
              <a:avLst/>
            </a:prstGeom>
            <a:noFill/>
            <a:ln w="9525" cap="flat" cmpd="sng">
              <a:solidFill>
                <a:srgbClr val="FFFFFF"/>
              </a:solidFill>
              <a:prstDash val="solid"/>
              <a:round/>
              <a:headEnd type="triangle" w="sm" len="sm"/>
              <a:tailEnd type="triangle" w="sm" len="sm"/>
            </a:ln>
          </p:spPr>
        </p:cxnSp>
      </p:grpSp>
      <p:pic>
        <p:nvPicPr>
          <p:cNvPr id="161" name="Google Shape;161;p20"/>
          <p:cNvPicPr preferRelativeResize="0"/>
          <p:nvPr/>
        </p:nvPicPr>
        <p:blipFill>
          <a:blip r:embed="rId5">
            <a:extLst>
              <a:ext uri="{28A0092B-C50C-407E-A947-70E740481C1C}">
                <a14:useLocalDpi xmlns:a14="http://schemas.microsoft.com/office/drawing/2010/main" val="0"/>
              </a:ext>
            </a:extLst>
          </a:blip>
          <a:stretch>
            <a:fillRect/>
          </a:stretch>
        </p:blipFill>
        <p:spPr>
          <a:xfrm>
            <a:off x="9431982" y="968453"/>
            <a:ext cx="1945401" cy="2098348"/>
          </a:xfrm>
          <a:prstGeom prst="rect">
            <a:avLst/>
          </a:prstGeom>
          <a:noFill/>
          <a:ln>
            <a:noFill/>
          </a:ln>
        </p:spPr>
      </p:pic>
      <p:sp>
        <p:nvSpPr>
          <p:cNvPr id="3" name="Cloud Callout 2"/>
          <p:cNvSpPr/>
          <p:nvPr/>
        </p:nvSpPr>
        <p:spPr>
          <a:xfrm>
            <a:off x="711201" y="842906"/>
            <a:ext cx="4204996" cy="2435263"/>
          </a:xfrm>
          <a:prstGeom prst="cloudCallou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50000"/>
              </a:lnSpc>
              <a:buClr>
                <a:srgbClr val="000000"/>
              </a:buClr>
            </a:pPr>
            <a:r>
              <a:rPr lang="en-US" sz="2400" kern="0">
                <a:solidFill>
                  <a:srgbClr val="002060"/>
                </a:solidFill>
                <a:latin typeface="Times New Roman" panose="02020603050405020304" pitchFamily="18" charset="0"/>
                <a:cs typeface="Times New Roman" panose="02020603050405020304" pitchFamily="18" charset="0"/>
                <a:sym typeface="Arial"/>
              </a:rPr>
              <a:t>Theo em, Internet có những đặc điểm gì?</a:t>
            </a: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201" y="2023849"/>
            <a:ext cx="8839199" cy="4662575"/>
          </a:xfrm>
          <a:prstGeom prst="rect">
            <a:avLst/>
          </a:prstGeom>
        </p:spPr>
      </p:pic>
      <p:sp>
        <p:nvSpPr>
          <p:cNvPr id="7" name="Google Shape;151;p20">
            <a:extLst>
              <a:ext uri="{FF2B5EF4-FFF2-40B4-BE49-F238E27FC236}">
                <a16:creationId xmlns:a16="http://schemas.microsoft.com/office/drawing/2014/main" id="{8C7A7606-1135-C0A4-22E6-05B5C610CF09}"/>
              </a:ext>
            </a:extLst>
          </p:cNvPr>
          <p:cNvSpPr txBox="1">
            <a:spLocks noGrp="1"/>
          </p:cNvSpPr>
          <p:nvPr>
            <p:ph type="title"/>
          </p:nvPr>
        </p:nvSpPr>
        <p:spPr>
          <a:xfrm>
            <a:off x="297870" y="311331"/>
            <a:ext cx="5588000" cy="551200"/>
          </a:xfrm>
          <a:prstGeom prst="rect">
            <a:avLst/>
          </a:prstGeom>
        </p:spPr>
        <p:txBody>
          <a:bodyPr spcFirstLastPara="1" wrap="square" lIns="121900" tIns="121900" rIns="121900" bIns="121900" anchor="t" anchorCtr="0">
            <a:noAutofit/>
          </a:bodyPr>
          <a:lstStyle/>
          <a:p>
            <a:r>
              <a:rPr lang="en" sz="2933" b="1">
                <a:solidFill>
                  <a:schemeClr val="tx1"/>
                </a:solidFill>
                <a:latin typeface="Times New Roman" panose="02020603050405020304" pitchFamily="18" charset="0"/>
                <a:cs typeface="Times New Roman" panose="02020603050405020304" pitchFamily="18" charset="0"/>
              </a:rPr>
              <a:t>2. Đặc điểm của Internet</a:t>
            </a:r>
            <a:endParaRPr sz="2933" b="1">
              <a:solidFill>
                <a:schemeClr val="tx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54F22BE-3FF7-BD43-6F33-141BD46CC145}"/>
              </a:ext>
            </a:extLst>
          </p:cNvPr>
          <p:cNvSpPr txBox="1"/>
          <p:nvPr/>
        </p:nvSpPr>
        <p:spPr>
          <a:xfrm>
            <a:off x="350267" y="912224"/>
            <a:ext cx="6760184" cy="830997"/>
          </a:xfrm>
          <a:prstGeom prst="rect">
            <a:avLst/>
          </a:prstGeom>
          <a:noFill/>
        </p:spPr>
        <p:txBody>
          <a:bodyPr wrap="none" rtlCol="0">
            <a:spAutoFit/>
          </a:bodyPr>
          <a:lstStyle/>
          <a:p>
            <a:pPr defTabSz="1219170">
              <a:buClr>
                <a:srgbClr val="000000"/>
              </a:buClr>
            </a:pPr>
            <a:r>
              <a:rPr lang="vi-VN" sz="2400" kern="0">
                <a:latin typeface="Times New Roman" panose="02020603050405020304" pitchFamily="18" charset="0"/>
                <a:cs typeface="Times New Roman" panose="02020603050405020304" pitchFamily="18" charset="0"/>
                <a:sym typeface="Arial"/>
              </a:rPr>
              <a:t>- </a:t>
            </a:r>
            <a:r>
              <a:rPr lang="en-US" sz="2400" b="1" kern="0">
                <a:latin typeface="Times New Roman" panose="02020603050405020304" pitchFamily="18" charset="0"/>
                <a:cs typeface="Times New Roman" panose="02020603050405020304" pitchFamily="18" charset="0"/>
                <a:sym typeface="Arial"/>
              </a:rPr>
              <a:t>Tính toàn cầu:</a:t>
            </a:r>
            <a:r>
              <a:rPr lang="en-US" sz="2400" kern="0">
                <a:latin typeface="Times New Roman" panose="02020603050405020304" pitchFamily="18" charset="0"/>
                <a:cs typeface="Times New Roman" panose="02020603050405020304" pitchFamily="18" charset="0"/>
                <a:sym typeface="Arial"/>
              </a:rPr>
              <a:t> Có tận 1/3 thế giới sử dụng Internet</a:t>
            </a:r>
          </a:p>
          <a:p>
            <a:pPr defTabSz="1219170">
              <a:buClr>
                <a:srgbClr val="000000"/>
              </a:buClr>
            </a:pPr>
            <a:r>
              <a:rPr lang="en-US" sz="2400" kern="0">
                <a:latin typeface="Times New Roman" panose="02020603050405020304" pitchFamily="18" charset="0"/>
                <a:cs typeface="Times New Roman" panose="02020603050405020304" pitchFamily="18" charset="0"/>
                <a:sym typeface="Arial"/>
              </a:rPr>
              <a:t>tính đến năm 2020.</a:t>
            </a:r>
          </a:p>
        </p:txBody>
      </p:sp>
      <p:sp>
        <p:nvSpPr>
          <p:cNvPr id="2" name="Title 1">
            <a:extLst>
              <a:ext uri="{FF2B5EF4-FFF2-40B4-BE49-F238E27FC236}">
                <a16:creationId xmlns:a16="http://schemas.microsoft.com/office/drawing/2014/main" id="{5671E2F0-56ED-13DC-831E-A1373A42F05B}"/>
              </a:ext>
            </a:extLst>
          </p:cNvPr>
          <p:cNvSpPr txBox="1">
            <a:spLocks/>
          </p:cNvSpPr>
          <p:nvPr/>
        </p:nvSpPr>
        <p:spPr>
          <a:xfrm>
            <a:off x="1863635" y="69669"/>
            <a:ext cx="8382000" cy="609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rgbClr val="0911B7"/>
                </a:solidFill>
                <a:latin typeface="Times New Roman" pitchFamily="18" charset="0"/>
                <a:cs typeface="Times New Roman" pitchFamily="18" charset="0"/>
              </a:rPr>
              <a:t>BÀI 5</a:t>
            </a:r>
            <a:r>
              <a:rPr lang="vi-VN" sz="3600" b="1">
                <a:solidFill>
                  <a:srgbClr val="0911B7"/>
                </a:solidFill>
                <a:latin typeface="Times New Roman" pitchFamily="18" charset="0"/>
                <a:cs typeface="Times New Roman" pitchFamily="18" charset="0"/>
              </a:rPr>
              <a:t>: </a:t>
            </a:r>
            <a:r>
              <a:rPr lang="en-US" sz="3600" b="1">
                <a:solidFill>
                  <a:srgbClr val="0911B7"/>
                </a:solidFill>
                <a:latin typeface="Times New Roman" pitchFamily="18" charset="0"/>
                <a:cs typeface="Times New Roman" pitchFamily="18" charset="0"/>
              </a:rPr>
              <a:t>INTERNET</a:t>
            </a:r>
            <a:endParaRPr lang="en-US" sz="3600" b="1" dirty="0">
              <a:solidFill>
                <a:srgbClr val="0911B7"/>
              </a:solidFill>
              <a:latin typeface="Times New Roman" pitchFamily="18" charset="0"/>
              <a:cs typeface="Times New Roman" pitchFamily="18" charset="0"/>
            </a:endParaRPr>
          </a:p>
        </p:txBody>
      </p:sp>
    </p:spTree>
    <p:custDataLst>
      <p:tags r:id="rId1"/>
    </p:custDataLst>
  </p:cSld>
  <p:clrMapOvr>
    <a:masterClrMapping/>
  </p:clrMapOvr>
  <p:transition advTm="1021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25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10" presetClass="exit" presetSubtype="0" fill="hold" grpId="1" nodeType="with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21" presetClass="entr" presetSubtype="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1)">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xit" presetSubtype="10" fill="hold" nodeType="clickEffect">
                                  <p:stCondLst>
                                    <p:cond delay="0"/>
                                  </p:stCondLst>
                                  <p:childTnLst>
                                    <p:animEffect transition="out" filter="randombar(horizontal)">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par>
                                <p:cTn id="29" presetID="14" presetClass="exit" presetSubtype="10" fill="hold" nodeType="withEffect">
                                  <p:stCondLst>
                                    <p:cond delay="0"/>
                                  </p:stCondLst>
                                  <p:childTnLst>
                                    <p:animEffect transition="out" filter="randombar(horizontal)">
                                      <p:cBhvr>
                                        <p:cTn id="30" dur="500"/>
                                        <p:tgtEl>
                                          <p:spTgt spid="161"/>
                                        </p:tgtEl>
                                      </p:cBhvr>
                                    </p:animEffect>
                                    <p:set>
                                      <p:cBhvr>
                                        <p:cTn id="31" dur="1" fill="hold">
                                          <p:stCondLst>
                                            <p:cond delay="499"/>
                                          </p:stCondLst>
                                        </p:cTn>
                                        <p:tgtEl>
                                          <p:spTgt spid="161"/>
                                        </p:tgtEl>
                                        <p:attrNameLst>
                                          <p:attrName>style.visibility</p:attrName>
                                        </p:attrNameLst>
                                      </p:cBhvr>
                                      <p:to>
                                        <p:strVal val="hidden"/>
                                      </p:to>
                                    </p:set>
                                  </p:childTnLst>
                                </p:cTn>
                              </p:par>
                              <p:par>
                                <p:cTn id="32" presetID="14" presetClass="exit" presetSubtype="10" fill="hold" nodeType="withEffect">
                                  <p:stCondLst>
                                    <p:cond delay="0"/>
                                  </p:stCondLst>
                                  <p:childTnLst>
                                    <p:animEffect transition="out" filter="randombar(horizontal)">
                                      <p:cBhvr>
                                        <p:cTn id="33" dur="500"/>
                                        <p:tgtEl>
                                          <p:spTgt spid="153"/>
                                        </p:tgtEl>
                                      </p:cBhvr>
                                    </p:animEffect>
                                    <p:set>
                                      <p:cBhvr>
                                        <p:cTn id="34" dur="1" fill="hold">
                                          <p:stCondLst>
                                            <p:cond delay="499"/>
                                          </p:stCondLst>
                                        </p:cTn>
                                        <p:tgtEl>
                                          <p:spTgt spid="1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4" name="Picture 3">
            <a:extLst>
              <a:ext uri="{FF2B5EF4-FFF2-40B4-BE49-F238E27FC236}">
                <a16:creationId xmlns:a16="http://schemas.microsoft.com/office/drawing/2014/main" id="{C8F3C371-D339-E478-4CDD-42B0EC5F1C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62" name="Google Shape;162;p20"/>
          <p:cNvSpPr txBox="1">
            <a:spLocks noGrp="1"/>
          </p:cNvSpPr>
          <p:nvPr>
            <p:ph type="sldNum" idx="12"/>
          </p:nvPr>
        </p:nvSpPr>
        <p:spPr>
          <a:xfrm>
            <a:off x="11364209" y="6188756"/>
            <a:ext cx="614800" cy="3892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17</a:t>
            </a:fld>
            <a:endParaRPr kern="0">
              <a:solidFill>
                <a:srgbClr val="FFFFFF"/>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200" y="2788534"/>
            <a:ext cx="6096000" cy="383660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0000" y="2788535"/>
            <a:ext cx="5638800" cy="3836605"/>
          </a:xfrm>
          <a:prstGeom prst="rect">
            <a:avLst/>
          </a:prstGeom>
        </p:spPr>
      </p:pic>
      <p:sp>
        <p:nvSpPr>
          <p:cNvPr id="7" name="Google Shape;151;p20">
            <a:extLst>
              <a:ext uri="{FF2B5EF4-FFF2-40B4-BE49-F238E27FC236}">
                <a16:creationId xmlns:a16="http://schemas.microsoft.com/office/drawing/2014/main" id="{54E68083-C246-70BC-6101-6ADD9F4C445A}"/>
              </a:ext>
            </a:extLst>
          </p:cNvPr>
          <p:cNvSpPr txBox="1">
            <a:spLocks noGrp="1"/>
          </p:cNvSpPr>
          <p:nvPr>
            <p:ph type="title"/>
          </p:nvPr>
        </p:nvSpPr>
        <p:spPr>
          <a:xfrm>
            <a:off x="271744" y="511629"/>
            <a:ext cx="5588000" cy="551200"/>
          </a:xfrm>
          <a:prstGeom prst="rect">
            <a:avLst/>
          </a:prstGeom>
        </p:spPr>
        <p:txBody>
          <a:bodyPr spcFirstLastPara="1" wrap="square" lIns="121900" tIns="121900" rIns="121900" bIns="121900" anchor="t" anchorCtr="0">
            <a:noAutofit/>
          </a:bodyPr>
          <a:lstStyle/>
          <a:p>
            <a:r>
              <a:rPr lang="en" sz="2933" b="1">
                <a:solidFill>
                  <a:schemeClr val="tx1"/>
                </a:solidFill>
                <a:latin typeface="Times New Roman" panose="02020603050405020304" pitchFamily="18" charset="0"/>
                <a:cs typeface="Times New Roman" panose="02020603050405020304" pitchFamily="18" charset="0"/>
              </a:rPr>
              <a:t>2. Đặc điểm của Internet</a:t>
            </a:r>
            <a:endParaRPr sz="2933" b="1">
              <a:solidFill>
                <a:schemeClr val="tx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231A714-02FC-1EAA-14F9-C447134AAE41}"/>
              </a:ext>
            </a:extLst>
          </p:cNvPr>
          <p:cNvSpPr txBox="1"/>
          <p:nvPr/>
        </p:nvSpPr>
        <p:spPr>
          <a:xfrm>
            <a:off x="332850" y="1121230"/>
            <a:ext cx="6760184" cy="830997"/>
          </a:xfrm>
          <a:prstGeom prst="rect">
            <a:avLst/>
          </a:prstGeom>
          <a:noFill/>
        </p:spPr>
        <p:txBody>
          <a:bodyPr wrap="none" rtlCol="0">
            <a:spAutoFit/>
          </a:bodyPr>
          <a:lstStyle/>
          <a:p>
            <a:pPr defTabSz="1219170">
              <a:buClr>
                <a:srgbClr val="000000"/>
              </a:buClr>
            </a:pPr>
            <a:r>
              <a:rPr lang="vi-VN" sz="2400" kern="0">
                <a:latin typeface="Times New Roman" panose="02020603050405020304" pitchFamily="18" charset="0"/>
                <a:cs typeface="Times New Roman" panose="02020603050405020304" pitchFamily="18" charset="0"/>
                <a:sym typeface="Arial"/>
              </a:rPr>
              <a:t>- </a:t>
            </a:r>
            <a:r>
              <a:rPr lang="en-US" sz="2400" b="1" kern="0">
                <a:latin typeface="Times New Roman" panose="02020603050405020304" pitchFamily="18" charset="0"/>
                <a:cs typeface="Times New Roman" panose="02020603050405020304" pitchFamily="18" charset="0"/>
                <a:sym typeface="Arial"/>
              </a:rPr>
              <a:t>Tính toàn cầu:</a:t>
            </a:r>
            <a:r>
              <a:rPr lang="en-US" sz="2400" kern="0">
                <a:latin typeface="Times New Roman" panose="02020603050405020304" pitchFamily="18" charset="0"/>
                <a:cs typeface="Times New Roman" panose="02020603050405020304" pitchFamily="18" charset="0"/>
                <a:sym typeface="Arial"/>
              </a:rPr>
              <a:t> Có tận 1/3 thế giới sử dụng Internet</a:t>
            </a:r>
          </a:p>
          <a:p>
            <a:pPr defTabSz="1219170">
              <a:buClr>
                <a:srgbClr val="000000"/>
              </a:buClr>
            </a:pPr>
            <a:r>
              <a:rPr lang="en-US" sz="2400" kern="0">
                <a:latin typeface="Times New Roman" panose="02020603050405020304" pitchFamily="18" charset="0"/>
                <a:cs typeface="Times New Roman" panose="02020603050405020304" pitchFamily="18" charset="0"/>
                <a:sym typeface="Arial"/>
              </a:rPr>
              <a:t>tính đến năm 2020.</a:t>
            </a:r>
          </a:p>
        </p:txBody>
      </p:sp>
      <p:sp>
        <p:nvSpPr>
          <p:cNvPr id="9" name="TextBox 8">
            <a:extLst>
              <a:ext uri="{FF2B5EF4-FFF2-40B4-BE49-F238E27FC236}">
                <a16:creationId xmlns:a16="http://schemas.microsoft.com/office/drawing/2014/main" id="{41048049-6C08-E60B-CBAC-DC97C7F6E7B1}"/>
              </a:ext>
            </a:extLst>
          </p:cNvPr>
          <p:cNvSpPr txBox="1"/>
          <p:nvPr/>
        </p:nvSpPr>
        <p:spPr>
          <a:xfrm>
            <a:off x="319433" y="1989991"/>
            <a:ext cx="6877204" cy="830997"/>
          </a:xfrm>
          <a:prstGeom prst="rect">
            <a:avLst/>
          </a:prstGeom>
          <a:noFill/>
        </p:spPr>
        <p:txBody>
          <a:bodyPr wrap="none" rtlCol="0">
            <a:spAutoFit/>
          </a:bodyPr>
          <a:lstStyle/>
          <a:p>
            <a:pPr defTabSz="1219170">
              <a:buClr>
                <a:srgbClr val="000000"/>
              </a:buClr>
            </a:pPr>
            <a:r>
              <a:rPr lang="vi-VN" sz="2400" kern="0">
                <a:latin typeface="Times New Roman" panose="02020603050405020304" pitchFamily="18" charset="0"/>
                <a:cs typeface="Times New Roman" panose="02020603050405020304" pitchFamily="18" charset="0"/>
                <a:sym typeface="Arial"/>
              </a:rPr>
              <a:t>- </a:t>
            </a:r>
            <a:r>
              <a:rPr lang="en-US" sz="2400" b="1" kern="0">
                <a:latin typeface="Times New Roman" panose="02020603050405020304" pitchFamily="18" charset="0"/>
                <a:cs typeface="Times New Roman" panose="02020603050405020304" pitchFamily="18" charset="0"/>
                <a:sym typeface="Arial"/>
              </a:rPr>
              <a:t>Tính tương tác:</a:t>
            </a:r>
            <a:r>
              <a:rPr lang="en-US" sz="2400" kern="0">
                <a:latin typeface="Times New Roman" panose="02020603050405020304" pitchFamily="18" charset="0"/>
                <a:cs typeface="Times New Roman" panose="02020603050405020304" pitchFamily="18" charset="0"/>
                <a:sym typeface="Arial"/>
              </a:rPr>
              <a:t> Người sử dụng có thể tức thời nhận</a:t>
            </a:r>
          </a:p>
          <a:p>
            <a:pPr defTabSz="1219170">
              <a:buClr>
                <a:srgbClr val="000000"/>
              </a:buClr>
            </a:pPr>
            <a:r>
              <a:rPr lang="en-US" sz="2400" kern="0">
                <a:latin typeface="Times New Roman" panose="02020603050405020304" pitchFamily="18" charset="0"/>
                <a:cs typeface="Times New Roman" panose="02020603050405020304" pitchFamily="18" charset="0"/>
                <a:sym typeface="Arial"/>
              </a:rPr>
              <a:t>và gửi thông tin…</a:t>
            </a:r>
          </a:p>
        </p:txBody>
      </p:sp>
      <p:sp>
        <p:nvSpPr>
          <p:cNvPr id="3" name="Title 1">
            <a:extLst>
              <a:ext uri="{FF2B5EF4-FFF2-40B4-BE49-F238E27FC236}">
                <a16:creationId xmlns:a16="http://schemas.microsoft.com/office/drawing/2014/main" id="{EDA8D022-FCF6-AE6F-4865-CDA1C75EBE1B}"/>
              </a:ext>
            </a:extLst>
          </p:cNvPr>
          <p:cNvSpPr txBox="1">
            <a:spLocks/>
          </p:cNvSpPr>
          <p:nvPr/>
        </p:nvSpPr>
        <p:spPr>
          <a:xfrm>
            <a:off x="1863635" y="69669"/>
            <a:ext cx="8382000" cy="609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rgbClr val="0911B7"/>
                </a:solidFill>
                <a:latin typeface="Times New Roman" pitchFamily="18" charset="0"/>
                <a:cs typeface="Times New Roman" pitchFamily="18" charset="0"/>
              </a:rPr>
              <a:t>BÀI 5. INTERNET</a:t>
            </a:r>
            <a:endParaRPr lang="en-US" sz="3600" b="1" dirty="0">
              <a:solidFill>
                <a:srgbClr val="0911B7"/>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716387437"/>
      </p:ext>
    </p:extLst>
  </p:cSld>
  <p:clrMapOvr>
    <a:masterClrMapping/>
  </p:clrMapOvr>
  <p:transition advTm="344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21"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par>
                                <p:cTn id="11" presetID="21"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xit" presetSubtype="10" fill="hold" nodeType="clickEffect">
                                  <p:stCondLst>
                                    <p:cond delay="0"/>
                                  </p:stCondLst>
                                  <p:childTnLst>
                                    <p:animEffect transition="out" filter="randombar(horizontal)">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par>
                                <p:cTn id="19" presetID="14" presetClass="exit" presetSubtype="10" fill="hold" nodeType="withEffect">
                                  <p:stCondLst>
                                    <p:cond delay="0"/>
                                  </p:stCondLst>
                                  <p:childTnLst>
                                    <p:animEffect transition="out" filter="randombar(horizontal)">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3" name="Picture 2">
            <a:extLst>
              <a:ext uri="{FF2B5EF4-FFF2-40B4-BE49-F238E27FC236}">
                <a16:creationId xmlns:a16="http://schemas.microsoft.com/office/drawing/2014/main" id="{C1D6C057-C998-A88A-E19C-6414D0001C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522" y="3500845"/>
            <a:ext cx="5354679" cy="3179353"/>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2800" y="3561806"/>
            <a:ext cx="6299200" cy="3159344"/>
          </a:xfrm>
          <a:prstGeom prst="rect">
            <a:avLst/>
          </a:prstGeom>
        </p:spPr>
      </p:pic>
      <p:sp>
        <p:nvSpPr>
          <p:cNvPr id="5" name="Google Shape;151;p20">
            <a:extLst>
              <a:ext uri="{FF2B5EF4-FFF2-40B4-BE49-F238E27FC236}">
                <a16:creationId xmlns:a16="http://schemas.microsoft.com/office/drawing/2014/main" id="{73C52F53-5716-6F20-8966-5A2FB8E4E2D4}"/>
              </a:ext>
            </a:extLst>
          </p:cNvPr>
          <p:cNvSpPr txBox="1">
            <a:spLocks noGrp="1"/>
          </p:cNvSpPr>
          <p:nvPr>
            <p:ph type="title"/>
          </p:nvPr>
        </p:nvSpPr>
        <p:spPr>
          <a:xfrm>
            <a:off x="236909" y="381000"/>
            <a:ext cx="5588000" cy="551200"/>
          </a:xfrm>
          <a:prstGeom prst="rect">
            <a:avLst/>
          </a:prstGeom>
        </p:spPr>
        <p:txBody>
          <a:bodyPr spcFirstLastPara="1" wrap="square" lIns="121900" tIns="121900" rIns="121900" bIns="121900" anchor="t" anchorCtr="0">
            <a:noAutofit/>
          </a:bodyPr>
          <a:lstStyle/>
          <a:p>
            <a:r>
              <a:rPr lang="en" sz="2933" b="1">
                <a:solidFill>
                  <a:schemeClr val="tx1"/>
                </a:solidFill>
                <a:latin typeface="Times New Roman" panose="02020603050405020304" pitchFamily="18" charset="0"/>
                <a:cs typeface="Times New Roman" panose="02020603050405020304" pitchFamily="18" charset="0"/>
              </a:rPr>
              <a:t>2. Đặc điểm của Internet</a:t>
            </a:r>
            <a:endParaRPr sz="2933" b="1">
              <a:solidFill>
                <a:schemeClr val="tx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D359234-175D-29C4-04F3-E33E08A6E726}"/>
              </a:ext>
            </a:extLst>
          </p:cNvPr>
          <p:cNvSpPr txBox="1"/>
          <p:nvPr/>
        </p:nvSpPr>
        <p:spPr>
          <a:xfrm>
            <a:off x="298015" y="990601"/>
            <a:ext cx="6760184" cy="830997"/>
          </a:xfrm>
          <a:prstGeom prst="rect">
            <a:avLst/>
          </a:prstGeom>
          <a:noFill/>
        </p:spPr>
        <p:txBody>
          <a:bodyPr wrap="none" rtlCol="0">
            <a:spAutoFit/>
          </a:bodyPr>
          <a:lstStyle/>
          <a:p>
            <a:pPr defTabSz="1219170">
              <a:buClr>
                <a:srgbClr val="000000"/>
              </a:buClr>
            </a:pPr>
            <a:r>
              <a:rPr lang="vi-VN" sz="2400" b="1" kern="0">
                <a:latin typeface="Times New Roman" panose="02020603050405020304" pitchFamily="18" charset="0"/>
                <a:cs typeface="Times New Roman" panose="02020603050405020304" pitchFamily="18" charset="0"/>
                <a:sym typeface="Arial"/>
              </a:rPr>
              <a:t>- </a:t>
            </a:r>
            <a:r>
              <a:rPr lang="en-US" sz="2400" b="1" kern="0">
                <a:latin typeface="Times New Roman" panose="02020603050405020304" pitchFamily="18" charset="0"/>
                <a:cs typeface="Times New Roman" panose="02020603050405020304" pitchFamily="18" charset="0"/>
                <a:sym typeface="Arial"/>
              </a:rPr>
              <a:t>Tính toàn cầu:</a:t>
            </a:r>
            <a:r>
              <a:rPr lang="en-US" sz="2400" kern="0">
                <a:latin typeface="Times New Roman" panose="02020603050405020304" pitchFamily="18" charset="0"/>
                <a:cs typeface="Times New Roman" panose="02020603050405020304" pitchFamily="18" charset="0"/>
                <a:sym typeface="Arial"/>
              </a:rPr>
              <a:t> Có tận 1/3 thế giới sử dụng Internet</a:t>
            </a:r>
          </a:p>
          <a:p>
            <a:pPr defTabSz="1219170">
              <a:buClr>
                <a:srgbClr val="000000"/>
              </a:buClr>
            </a:pPr>
            <a:r>
              <a:rPr lang="en-US" sz="2400" kern="0">
                <a:latin typeface="Times New Roman" panose="02020603050405020304" pitchFamily="18" charset="0"/>
                <a:cs typeface="Times New Roman" panose="02020603050405020304" pitchFamily="18" charset="0"/>
                <a:sym typeface="Arial"/>
              </a:rPr>
              <a:t>tính đến năm 2020.</a:t>
            </a:r>
          </a:p>
        </p:txBody>
      </p:sp>
      <p:sp>
        <p:nvSpPr>
          <p:cNvPr id="10" name="TextBox 9">
            <a:extLst>
              <a:ext uri="{FF2B5EF4-FFF2-40B4-BE49-F238E27FC236}">
                <a16:creationId xmlns:a16="http://schemas.microsoft.com/office/drawing/2014/main" id="{CFDD903F-C2EE-CDBD-CCDD-A2FC9A9CB6BE}"/>
              </a:ext>
            </a:extLst>
          </p:cNvPr>
          <p:cNvSpPr txBox="1"/>
          <p:nvPr/>
        </p:nvSpPr>
        <p:spPr>
          <a:xfrm>
            <a:off x="284598" y="1859362"/>
            <a:ext cx="6877204" cy="830997"/>
          </a:xfrm>
          <a:prstGeom prst="rect">
            <a:avLst/>
          </a:prstGeom>
          <a:noFill/>
        </p:spPr>
        <p:txBody>
          <a:bodyPr wrap="none" rtlCol="0">
            <a:spAutoFit/>
          </a:bodyPr>
          <a:lstStyle/>
          <a:p>
            <a:pPr defTabSz="1219170">
              <a:buClr>
                <a:srgbClr val="000000"/>
              </a:buClr>
            </a:pPr>
            <a:r>
              <a:rPr lang="vi-VN" sz="2400" b="1" kern="0">
                <a:latin typeface="Times New Roman" panose="02020603050405020304" pitchFamily="18" charset="0"/>
                <a:cs typeface="Times New Roman" panose="02020603050405020304" pitchFamily="18" charset="0"/>
                <a:sym typeface="Arial"/>
              </a:rPr>
              <a:t>- </a:t>
            </a:r>
            <a:r>
              <a:rPr lang="en-US" sz="2400" b="1" kern="0">
                <a:latin typeface="Times New Roman" panose="02020603050405020304" pitchFamily="18" charset="0"/>
                <a:cs typeface="Times New Roman" panose="02020603050405020304" pitchFamily="18" charset="0"/>
                <a:sym typeface="Arial"/>
              </a:rPr>
              <a:t>Tính tương tác:</a:t>
            </a:r>
            <a:r>
              <a:rPr lang="en-US" sz="2400" kern="0">
                <a:latin typeface="Times New Roman" panose="02020603050405020304" pitchFamily="18" charset="0"/>
                <a:cs typeface="Times New Roman" panose="02020603050405020304" pitchFamily="18" charset="0"/>
                <a:sym typeface="Arial"/>
              </a:rPr>
              <a:t> Người sử dụng có thể tức thời nhận</a:t>
            </a:r>
          </a:p>
          <a:p>
            <a:pPr defTabSz="1219170">
              <a:buClr>
                <a:srgbClr val="000000"/>
              </a:buClr>
            </a:pPr>
            <a:r>
              <a:rPr lang="en-US" sz="2400" kern="0">
                <a:latin typeface="Times New Roman" panose="02020603050405020304" pitchFamily="18" charset="0"/>
                <a:cs typeface="Times New Roman" panose="02020603050405020304" pitchFamily="18" charset="0"/>
                <a:sym typeface="Arial"/>
              </a:rPr>
              <a:t>và gửi thông tin…</a:t>
            </a:r>
          </a:p>
        </p:txBody>
      </p:sp>
      <p:sp>
        <p:nvSpPr>
          <p:cNvPr id="11" name="TextBox 10">
            <a:extLst>
              <a:ext uri="{FF2B5EF4-FFF2-40B4-BE49-F238E27FC236}">
                <a16:creationId xmlns:a16="http://schemas.microsoft.com/office/drawing/2014/main" id="{DB8CFBF2-AF45-C1FD-2EA2-D1433936BB04}"/>
              </a:ext>
            </a:extLst>
          </p:cNvPr>
          <p:cNvSpPr txBox="1"/>
          <p:nvPr/>
        </p:nvSpPr>
        <p:spPr>
          <a:xfrm>
            <a:off x="322895" y="2731953"/>
            <a:ext cx="7851829" cy="830997"/>
          </a:xfrm>
          <a:prstGeom prst="rect">
            <a:avLst/>
          </a:prstGeom>
          <a:noFill/>
        </p:spPr>
        <p:txBody>
          <a:bodyPr wrap="none" rtlCol="0">
            <a:spAutoFit/>
          </a:bodyPr>
          <a:lstStyle/>
          <a:p>
            <a:pPr defTabSz="1219170">
              <a:buClr>
                <a:srgbClr val="000000"/>
              </a:buClr>
            </a:pPr>
            <a:r>
              <a:rPr lang="vi-VN" sz="2400" b="1" kern="0">
                <a:latin typeface="Times New Roman" panose="02020603050405020304" pitchFamily="18" charset="0"/>
                <a:cs typeface="Times New Roman" panose="02020603050405020304" pitchFamily="18" charset="0"/>
                <a:sym typeface="Arial"/>
              </a:rPr>
              <a:t>- </a:t>
            </a:r>
            <a:r>
              <a:rPr lang="en-US" sz="2400" b="1" kern="0">
                <a:latin typeface="Times New Roman" panose="02020603050405020304" pitchFamily="18" charset="0"/>
                <a:cs typeface="Times New Roman" panose="02020603050405020304" pitchFamily="18" charset="0"/>
                <a:sym typeface="Arial"/>
              </a:rPr>
              <a:t>Tính dễ tiếp cận:</a:t>
            </a:r>
            <a:r>
              <a:rPr lang="en-US" sz="2400" kern="0">
                <a:latin typeface="Times New Roman" panose="02020603050405020304" pitchFamily="18" charset="0"/>
                <a:cs typeface="Times New Roman" panose="02020603050405020304" pitchFamily="18" charset="0"/>
                <a:sym typeface="Arial"/>
              </a:rPr>
              <a:t> Người dùng </a:t>
            </a:r>
            <a:r>
              <a:rPr lang="vi-VN" sz="2400" kern="0">
                <a:latin typeface="Times New Roman" panose="02020603050405020304" pitchFamily="18" charset="0"/>
                <a:cs typeface="Times New Roman" panose="02020603050405020304" pitchFamily="18" charset="0"/>
                <a:sym typeface="Arial"/>
              </a:rPr>
              <a:t>có thể </a:t>
            </a:r>
            <a:r>
              <a:rPr lang="en-US" sz="2400" kern="0">
                <a:latin typeface="Times New Roman" panose="02020603050405020304" pitchFamily="18" charset="0"/>
                <a:cs typeface="Times New Roman" panose="02020603050405020304" pitchFamily="18" charset="0"/>
                <a:sym typeface="Arial"/>
              </a:rPr>
              <a:t>tìm kiếm, lưu trữ, trao </a:t>
            </a:r>
          </a:p>
          <a:p>
            <a:pPr defTabSz="1219170">
              <a:buClr>
                <a:srgbClr val="000000"/>
              </a:buClr>
            </a:pPr>
            <a:r>
              <a:rPr lang="en-US" sz="2400" kern="0">
                <a:latin typeface="Times New Roman" panose="02020603050405020304" pitchFamily="18" charset="0"/>
                <a:cs typeface="Times New Roman" panose="02020603050405020304" pitchFamily="18" charset="0"/>
                <a:sym typeface="Arial"/>
              </a:rPr>
              <a:t>đổi thông tin nhanh chóng, ở mọi lúc mọi nơi…</a:t>
            </a:r>
          </a:p>
        </p:txBody>
      </p:sp>
      <p:sp>
        <p:nvSpPr>
          <p:cNvPr id="2" name="Title 1">
            <a:extLst>
              <a:ext uri="{FF2B5EF4-FFF2-40B4-BE49-F238E27FC236}">
                <a16:creationId xmlns:a16="http://schemas.microsoft.com/office/drawing/2014/main" id="{B2C1C54F-B61B-E30E-EAA4-64E8ABA8F1DA}"/>
              </a:ext>
            </a:extLst>
          </p:cNvPr>
          <p:cNvSpPr txBox="1">
            <a:spLocks/>
          </p:cNvSpPr>
          <p:nvPr/>
        </p:nvSpPr>
        <p:spPr>
          <a:xfrm>
            <a:off x="1863635" y="69669"/>
            <a:ext cx="8382000" cy="609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rgbClr val="0911B7"/>
                </a:solidFill>
                <a:latin typeface="Times New Roman" pitchFamily="18" charset="0"/>
                <a:cs typeface="Times New Roman" pitchFamily="18" charset="0"/>
              </a:rPr>
              <a:t>BÀI 5</a:t>
            </a:r>
            <a:r>
              <a:rPr lang="vi-VN" sz="3600" b="1">
                <a:solidFill>
                  <a:srgbClr val="0911B7"/>
                </a:solidFill>
                <a:latin typeface="Times New Roman" pitchFamily="18" charset="0"/>
                <a:cs typeface="Times New Roman" pitchFamily="18" charset="0"/>
              </a:rPr>
              <a:t>:</a:t>
            </a:r>
            <a:r>
              <a:rPr lang="en-US" sz="3600" b="1">
                <a:solidFill>
                  <a:srgbClr val="0911B7"/>
                </a:solidFill>
                <a:latin typeface="Times New Roman" pitchFamily="18" charset="0"/>
                <a:cs typeface="Times New Roman" pitchFamily="18" charset="0"/>
              </a:rPr>
              <a:t> INTERNET</a:t>
            </a:r>
            <a:endParaRPr lang="en-US" sz="3600" b="1" dirty="0">
              <a:solidFill>
                <a:srgbClr val="0911B7"/>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081853045"/>
      </p:ext>
    </p:extLst>
  </p:cSld>
  <p:clrMapOvr>
    <a:masterClrMapping/>
  </p:clrMapOvr>
  <p:transition advTm="1039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21"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par>
                                <p:cTn id="11" presetID="21"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xit" presetSubtype="10" fill="hold" nodeType="clickEffect">
                                  <p:stCondLst>
                                    <p:cond delay="0"/>
                                  </p:stCondLst>
                                  <p:childTnLst>
                                    <p:animEffect transition="out" filter="randombar(horizontal)">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4" presetClass="exit" presetSubtype="10" fill="hold" nodeType="withEffect">
                                  <p:stCondLst>
                                    <p:cond delay="0"/>
                                  </p:stCondLst>
                                  <p:childTnLst>
                                    <p:animEffect transition="out" filter="randombar(horizontal)">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6" name="Picture 5">
            <a:extLst>
              <a:ext uri="{FF2B5EF4-FFF2-40B4-BE49-F238E27FC236}">
                <a16:creationId xmlns:a16="http://schemas.microsoft.com/office/drawing/2014/main" id="{4392321E-D98F-D91E-A665-A3962A6143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51" name="Google Shape;151;p20"/>
          <p:cNvSpPr txBox="1">
            <a:spLocks noGrp="1"/>
          </p:cNvSpPr>
          <p:nvPr>
            <p:ph type="title"/>
          </p:nvPr>
        </p:nvSpPr>
        <p:spPr>
          <a:xfrm>
            <a:off x="306579" y="407125"/>
            <a:ext cx="5588000" cy="551200"/>
          </a:xfrm>
          <a:prstGeom prst="rect">
            <a:avLst/>
          </a:prstGeom>
        </p:spPr>
        <p:txBody>
          <a:bodyPr spcFirstLastPara="1" wrap="square" lIns="121900" tIns="121900" rIns="121900" bIns="121900" anchor="t" anchorCtr="0">
            <a:noAutofit/>
          </a:bodyPr>
          <a:lstStyle/>
          <a:p>
            <a:r>
              <a:rPr lang="en" sz="2933" b="1">
                <a:solidFill>
                  <a:schemeClr val="tx1"/>
                </a:solidFill>
                <a:latin typeface="Times New Roman" panose="02020603050405020304" pitchFamily="18" charset="0"/>
                <a:cs typeface="Times New Roman" panose="02020603050405020304" pitchFamily="18" charset="0"/>
              </a:rPr>
              <a:t>2. Đặc điểm của Internet</a:t>
            </a:r>
            <a:endParaRPr sz="2933" b="1">
              <a:solidFill>
                <a:schemeClr val="tx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76393" y="1016727"/>
            <a:ext cx="6760184" cy="830997"/>
          </a:xfrm>
          <a:prstGeom prst="rect">
            <a:avLst/>
          </a:prstGeom>
          <a:noFill/>
        </p:spPr>
        <p:txBody>
          <a:bodyPr wrap="none" rtlCol="0">
            <a:spAutoFit/>
          </a:bodyPr>
          <a:lstStyle/>
          <a:p>
            <a:pPr defTabSz="1219170">
              <a:buClr>
                <a:srgbClr val="000000"/>
              </a:buClr>
            </a:pPr>
            <a:r>
              <a:rPr lang="vi-VN" sz="2400" kern="0">
                <a:latin typeface="Times New Roman" panose="02020603050405020304" pitchFamily="18" charset="0"/>
                <a:cs typeface="Times New Roman" panose="02020603050405020304" pitchFamily="18" charset="0"/>
                <a:sym typeface="Arial"/>
              </a:rPr>
              <a:t>- </a:t>
            </a:r>
            <a:r>
              <a:rPr lang="en-US" sz="2400" b="1" kern="0">
                <a:latin typeface="Times New Roman" panose="02020603050405020304" pitchFamily="18" charset="0"/>
                <a:cs typeface="Times New Roman" panose="02020603050405020304" pitchFamily="18" charset="0"/>
                <a:sym typeface="Arial"/>
              </a:rPr>
              <a:t>Tính toàn cầu:</a:t>
            </a:r>
            <a:r>
              <a:rPr lang="en-US" sz="2400" kern="0">
                <a:latin typeface="Times New Roman" panose="02020603050405020304" pitchFamily="18" charset="0"/>
                <a:cs typeface="Times New Roman" panose="02020603050405020304" pitchFamily="18" charset="0"/>
                <a:sym typeface="Arial"/>
              </a:rPr>
              <a:t> Có tận 1/3 thế giới sử dụng Internet</a:t>
            </a:r>
          </a:p>
          <a:p>
            <a:pPr defTabSz="1219170">
              <a:buClr>
                <a:srgbClr val="000000"/>
              </a:buClr>
            </a:pPr>
            <a:r>
              <a:rPr lang="en-US" sz="2400" kern="0">
                <a:latin typeface="Times New Roman" panose="02020603050405020304" pitchFamily="18" charset="0"/>
                <a:cs typeface="Times New Roman" panose="02020603050405020304" pitchFamily="18" charset="0"/>
                <a:sym typeface="Arial"/>
              </a:rPr>
              <a:t>tính đến năm 2020.</a:t>
            </a:r>
          </a:p>
        </p:txBody>
      </p:sp>
      <p:sp>
        <p:nvSpPr>
          <p:cNvPr id="16" name="TextBox 15"/>
          <p:cNvSpPr txBox="1"/>
          <p:nvPr/>
        </p:nvSpPr>
        <p:spPr>
          <a:xfrm>
            <a:off x="354267" y="1815819"/>
            <a:ext cx="6877204" cy="830997"/>
          </a:xfrm>
          <a:prstGeom prst="rect">
            <a:avLst/>
          </a:prstGeom>
          <a:noFill/>
        </p:spPr>
        <p:txBody>
          <a:bodyPr wrap="none" rtlCol="0">
            <a:spAutoFit/>
          </a:bodyPr>
          <a:lstStyle/>
          <a:p>
            <a:pPr defTabSz="1219170">
              <a:buClr>
                <a:srgbClr val="000000"/>
              </a:buClr>
            </a:pPr>
            <a:r>
              <a:rPr lang="vi-VN" sz="2400" kern="0">
                <a:latin typeface="Times New Roman" panose="02020603050405020304" pitchFamily="18" charset="0"/>
                <a:cs typeface="Times New Roman" panose="02020603050405020304" pitchFamily="18" charset="0"/>
                <a:sym typeface="Arial"/>
              </a:rPr>
              <a:t>- </a:t>
            </a:r>
            <a:r>
              <a:rPr lang="en-US" sz="2400" b="1" kern="0">
                <a:latin typeface="Times New Roman" panose="02020603050405020304" pitchFamily="18" charset="0"/>
                <a:cs typeface="Times New Roman" panose="02020603050405020304" pitchFamily="18" charset="0"/>
                <a:sym typeface="Arial"/>
              </a:rPr>
              <a:t>Tính tương tác:</a:t>
            </a:r>
            <a:r>
              <a:rPr lang="en-US" sz="2400" kern="0">
                <a:latin typeface="Times New Roman" panose="02020603050405020304" pitchFamily="18" charset="0"/>
                <a:cs typeface="Times New Roman" panose="02020603050405020304" pitchFamily="18" charset="0"/>
                <a:sym typeface="Arial"/>
              </a:rPr>
              <a:t> Người sử dụng có thể tức thời nhận</a:t>
            </a:r>
          </a:p>
          <a:p>
            <a:pPr defTabSz="1219170">
              <a:buClr>
                <a:srgbClr val="000000"/>
              </a:buClr>
            </a:pPr>
            <a:r>
              <a:rPr lang="en-US" sz="2400" kern="0">
                <a:latin typeface="Times New Roman" panose="02020603050405020304" pitchFamily="18" charset="0"/>
                <a:cs typeface="Times New Roman" panose="02020603050405020304" pitchFamily="18" charset="0"/>
                <a:sym typeface="Arial"/>
              </a:rPr>
              <a:t>và gửi thông tin…</a:t>
            </a:r>
          </a:p>
        </p:txBody>
      </p:sp>
      <p:sp>
        <p:nvSpPr>
          <p:cNvPr id="9" name="TextBox 8"/>
          <p:cNvSpPr txBox="1"/>
          <p:nvPr/>
        </p:nvSpPr>
        <p:spPr>
          <a:xfrm>
            <a:off x="401273" y="2583908"/>
            <a:ext cx="7032694" cy="830997"/>
          </a:xfrm>
          <a:prstGeom prst="rect">
            <a:avLst/>
          </a:prstGeom>
          <a:noFill/>
        </p:spPr>
        <p:txBody>
          <a:bodyPr wrap="none" rtlCol="0">
            <a:spAutoFit/>
          </a:bodyPr>
          <a:lstStyle/>
          <a:p>
            <a:pPr defTabSz="1219170">
              <a:buClr>
                <a:srgbClr val="000000"/>
              </a:buClr>
            </a:pPr>
            <a:r>
              <a:rPr lang="vi-VN" sz="2400" kern="0">
                <a:latin typeface="Times New Roman" panose="02020603050405020304" pitchFamily="18" charset="0"/>
                <a:cs typeface="Times New Roman" panose="02020603050405020304" pitchFamily="18" charset="0"/>
                <a:sym typeface="Arial"/>
              </a:rPr>
              <a:t>- </a:t>
            </a:r>
            <a:r>
              <a:rPr lang="en-US" sz="2400" b="1" kern="0">
                <a:latin typeface="Times New Roman" panose="02020603050405020304" pitchFamily="18" charset="0"/>
                <a:cs typeface="Times New Roman" panose="02020603050405020304" pitchFamily="18" charset="0"/>
                <a:sym typeface="Arial"/>
              </a:rPr>
              <a:t>Tính dễ tiếp cận:</a:t>
            </a:r>
            <a:r>
              <a:rPr lang="en-US" sz="2400" kern="0">
                <a:latin typeface="Times New Roman" panose="02020603050405020304" pitchFamily="18" charset="0"/>
                <a:cs typeface="Times New Roman" panose="02020603050405020304" pitchFamily="18" charset="0"/>
                <a:sym typeface="Arial"/>
              </a:rPr>
              <a:t> Người dùng tìm kiếm, lưu trữ, trao </a:t>
            </a:r>
          </a:p>
          <a:p>
            <a:pPr defTabSz="1219170">
              <a:buClr>
                <a:srgbClr val="000000"/>
              </a:buClr>
            </a:pPr>
            <a:r>
              <a:rPr lang="en-US" sz="2400" kern="0">
                <a:latin typeface="Times New Roman" panose="02020603050405020304" pitchFamily="18" charset="0"/>
                <a:cs typeface="Times New Roman" panose="02020603050405020304" pitchFamily="18" charset="0"/>
                <a:sym typeface="Arial"/>
              </a:rPr>
              <a:t>đổi thông tin nhanh chóng, ở mọi lúc mọi nơi…</a:t>
            </a:r>
          </a:p>
        </p:txBody>
      </p:sp>
      <p:sp>
        <p:nvSpPr>
          <p:cNvPr id="10" name="TextBox 9"/>
          <p:cNvSpPr txBox="1"/>
          <p:nvPr/>
        </p:nvSpPr>
        <p:spPr>
          <a:xfrm>
            <a:off x="432377" y="3360329"/>
            <a:ext cx="7433445" cy="830997"/>
          </a:xfrm>
          <a:prstGeom prst="rect">
            <a:avLst/>
          </a:prstGeom>
          <a:noFill/>
        </p:spPr>
        <p:txBody>
          <a:bodyPr wrap="none" rtlCol="0">
            <a:spAutoFit/>
          </a:bodyPr>
          <a:lstStyle/>
          <a:p>
            <a:pPr defTabSz="1219170">
              <a:buClr>
                <a:srgbClr val="000000"/>
              </a:buClr>
            </a:pPr>
            <a:r>
              <a:rPr lang="vi-VN" sz="2400" b="1" kern="0">
                <a:latin typeface="Times New Roman" panose="02020603050405020304" pitchFamily="18" charset="0"/>
                <a:cs typeface="Times New Roman" panose="02020603050405020304" pitchFamily="18" charset="0"/>
                <a:sym typeface="Arial"/>
              </a:rPr>
              <a:t>- </a:t>
            </a:r>
            <a:r>
              <a:rPr lang="en-US" sz="2400" b="1" kern="0">
                <a:latin typeface="Times New Roman" panose="02020603050405020304" pitchFamily="18" charset="0"/>
                <a:cs typeface="Times New Roman" panose="02020603050405020304" pitchFamily="18" charset="0"/>
                <a:sym typeface="Arial"/>
              </a:rPr>
              <a:t>Tính không chủ sở hữu:</a:t>
            </a:r>
            <a:r>
              <a:rPr lang="en-US" sz="2400" kern="0">
                <a:latin typeface="Times New Roman" panose="02020603050405020304" pitchFamily="18" charset="0"/>
                <a:cs typeface="Times New Roman" panose="02020603050405020304" pitchFamily="18" charset="0"/>
                <a:sym typeface="Arial"/>
              </a:rPr>
              <a:t> Internet không thuộc sở</a:t>
            </a:r>
          </a:p>
          <a:p>
            <a:pPr defTabSz="1219170">
              <a:buClr>
                <a:srgbClr val="000000"/>
              </a:buClr>
            </a:pPr>
            <a:r>
              <a:rPr lang="en-US" sz="2400" kern="0">
                <a:latin typeface="Times New Roman" panose="02020603050405020304" pitchFamily="18" charset="0"/>
                <a:cs typeface="Times New Roman" panose="02020603050405020304" pitchFamily="18" charset="0"/>
                <a:sym typeface="Arial"/>
              </a:rPr>
              <a:t>hữu hay do bất kì </a:t>
            </a:r>
            <a:r>
              <a:rPr lang="vi-VN" sz="2400" kern="0">
                <a:latin typeface="Times New Roman" panose="02020603050405020304" pitchFamily="18" charset="0"/>
                <a:cs typeface="Times New Roman" panose="02020603050405020304" pitchFamily="18" charset="0"/>
                <a:sym typeface="Arial"/>
              </a:rPr>
              <a:t>một </a:t>
            </a:r>
            <a:r>
              <a:rPr lang="en-US" sz="2400" kern="0">
                <a:latin typeface="Times New Roman" panose="02020603050405020304" pitchFamily="18" charset="0"/>
                <a:cs typeface="Times New Roman" panose="02020603050405020304" pitchFamily="18" charset="0"/>
                <a:sym typeface="Arial"/>
              </a:rPr>
              <a:t>tổ chức </a:t>
            </a:r>
            <a:r>
              <a:rPr lang="vi-VN" sz="2400" kern="0">
                <a:latin typeface="Times New Roman" panose="02020603050405020304" pitchFamily="18" charset="0"/>
                <a:cs typeface="Times New Roman" panose="02020603050405020304" pitchFamily="18" charset="0"/>
                <a:sym typeface="Arial"/>
              </a:rPr>
              <a:t>hoặc cá nhân </a:t>
            </a:r>
            <a:r>
              <a:rPr lang="en-US" sz="2400" kern="0">
                <a:latin typeface="Times New Roman" panose="02020603050405020304" pitchFamily="18" charset="0"/>
                <a:cs typeface="Times New Roman" panose="02020603050405020304" pitchFamily="18" charset="0"/>
                <a:sym typeface="Arial"/>
              </a:rPr>
              <a:t>nào điều hành.</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5463" y="787400"/>
            <a:ext cx="4203336" cy="335280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835" y="4234969"/>
            <a:ext cx="6948965" cy="2438400"/>
          </a:xfrm>
          <a:prstGeom prst="rect">
            <a:avLst/>
          </a:prstGeom>
        </p:spPr>
      </p:pic>
      <p:sp>
        <p:nvSpPr>
          <p:cNvPr id="5" name="Title 1">
            <a:extLst>
              <a:ext uri="{FF2B5EF4-FFF2-40B4-BE49-F238E27FC236}">
                <a16:creationId xmlns:a16="http://schemas.microsoft.com/office/drawing/2014/main" id="{309D9B43-93C2-24B5-01E4-327A2140B3F8}"/>
              </a:ext>
            </a:extLst>
          </p:cNvPr>
          <p:cNvSpPr txBox="1">
            <a:spLocks/>
          </p:cNvSpPr>
          <p:nvPr/>
        </p:nvSpPr>
        <p:spPr>
          <a:xfrm>
            <a:off x="1854926" y="139337"/>
            <a:ext cx="8382000" cy="609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rgbClr val="0911B7"/>
                </a:solidFill>
                <a:latin typeface="Times New Roman" pitchFamily="18" charset="0"/>
                <a:cs typeface="Times New Roman" pitchFamily="18" charset="0"/>
              </a:rPr>
              <a:t>BÀI 5</a:t>
            </a:r>
            <a:r>
              <a:rPr lang="vi-VN" sz="3600" b="1">
                <a:solidFill>
                  <a:srgbClr val="0911B7"/>
                </a:solidFill>
                <a:latin typeface="Times New Roman" pitchFamily="18" charset="0"/>
                <a:cs typeface="Times New Roman" pitchFamily="18" charset="0"/>
              </a:rPr>
              <a:t>:</a:t>
            </a:r>
            <a:r>
              <a:rPr lang="en-US" sz="3600" b="1">
                <a:solidFill>
                  <a:srgbClr val="0911B7"/>
                </a:solidFill>
                <a:latin typeface="Times New Roman" pitchFamily="18" charset="0"/>
                <a:cs typeface="Times New Roman" pitchFamily="18" charset="0"/>
              </a:rPr>
              <a:t> INTERNET</a:t>
            </a:r>
            <a:endParaRPr lang="en-US" sz="3600" b="1" dirty="0">
              <a:solidFill>
                <a:srgbClr val="0911B7"/>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816899042"/>
      </p:ext>
    </p:extLst>
  </p:cSld>
  <p:clrMapOvr>
    <a:masterClrMapping/>
  </p:clrMapOvr>
  <p:transition advTm="785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1" presetClass="entr" presetSubtype="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par>
                                <p:cTn id="13" presetID="21"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3"/>
          <p:cNvSpPr txBox="1">
            <a:spLocks noChangeArrowheads="1"/>
          </p:cNvSpPr>
          <p:nvPr>
            <p:custDataLst>
              <p:tags r:id="rId2"/>
            </p:custDataLst>
          </p:nvPr>
        </p:nvSpPr>
        <p:spPr bwMode="auto">
          <a:xfrm>
            <a:off x="3708400" y="3845984"/>
            <a:ext cx="3826933" cy="385949"/>
          </a:xfrm>
          <a:prstGeom prst="rect">
            <a:avLst/>
          </a:prstGeom>
          <a:noFill/>
          <a:ln w="9525">
            <a:noFill/>
            <a:miter lim="800000"/>
            <a:headEnd/>
            <a:tailEnd/>
          </a:ln>
        </p:spPr>
        <p:txBody>
          <a:bodyPr lIns="97673" tIns="48836" rIns="97673" bIns="48836">
            <a:spAutoFit/>
          </a:bodyPr>
          <a:lstStyle/>
          <a:p>
            <a:pPr defTabSz="976698">
              <a:defRPr/>
            </a:pPr>
            <a:endParaRPr lang="en-US" sz="1867">
              <a:solidFill>
                <a:prstClr val="black"/>
              </a:solidFill>
              <a:latin typeface="Times New Roman" pitchFamily="18" charset="0"/>
            </a:endParaRPr>
          </a:p>
        </p:txBody>
      </p:sp>
      <p:sp>
        <p:nvSpPr>
          <p:cNvPr id="20484" name="Text Box 4"/>
          <p:cNvSpPr txBox="1">
            <a:spLocks noChangeArrowheads="1"/>
          </p:cNvSpPr>
          <p:nvPr>
            <p:custDataLst>
              <p:tags r:id="rId3"/>
            </p:custDataLst>
          </p:nvPr>
        </p:nvSpPr>
        <p:spPr bwMode="auto">
          <a:xfrm>
            <a:off x="1141940" y="2066651"/>
            <a:ext cx="9351433" cy="1083511"/>
          </a:xfrm>
          <a:prstGeom prst="rect">
            <a:avLst/>
          </a:prstGeom>
          <a:noFill/>
          <a:ln w="9525">
            <a:noFill/>
            <a:miter lim="800000"/>
            <a:headEnd/>
            <a:tailEnd/>
          </a:ln>
          <a:effectLst/>
        </p:spPr>
        <p:txBody>
          <a:bodyPr lIns="97673" tIns="48836" rIns="97673" bIns="48836">
            <a:spAutoFit/>
          </a:bodyPr>
          <a:lstStyle/>
          <a:p>
            <a:pPr algn="ctr" defTabSz="976698">
              <a:defRPr/>
            </a:pPr>
            <a:r>
              <a:rPr lang="en-US" sz="3200" b="1" err="1">
                <a:solidFill>
                  <a:srgbClr val="54A021"/>
                </a:solidFill>
                <a:latin typeface="Times New Roman" pitchFamily="18" charset="0"/>
              </a:rPr>
              <a:t>BÀI</a:t>
            </a:r>
            <a:r>
              <a:rPr lang="en-US" sz="3200" b="1">
                <a:solidFill>
                  <a:srgbClr val="54A021"/>
                </a:solidFill>
                <a:latin typeface="Times New Roman" pitchFamily="18" charset="0"/>
              </a:rPr>
              <a:t> </a:t>
            </a:r>
            <a:r>
              <a:rPr lang="vi-VN" sz="3200" b="1">
                <a:solidFill>
                  <a:srgbClr val="54A021"/>
                </a:solidFill>
                <a:latin typeface="Times New Roman" pitchFamily="18" charset="0"/>
              </a:rPr>
              <a:t>5</a:t>
            </a:r>
            <a:r>
              <a:rPr lang="en-US" sz="3200" b="1">
                <a:solidFill>
                  <a:srgbClr val="54A021"/>
                </a:solidFill>
                <a:latin typeface="Times New Roman" pitchFamily="18" charset="0"/>
              </a:rPr>
              <a:t>: </a:t>
            </a:r>
            <a:r>
              <a:rPr lang="vi-VN" sz="3200" b="1">
                <a:solidFill>
                  <a:srgbClr val="54A021"/>
                </a:solidFill>
                <a:latin typeface="Times New Roman" pitchFamily="18" charset="0"/>
              </a:rPr>
              <a:t>INTERNET</a:t>
            </a:r>
            <a:endParaRPr lang="en-US" sz="3200" b="1" dirty="0">
              <a:solidFill>
                <a:srgbClr val="54A021"/>
              </a:solidFill>
              <a:latin typeface="Times New Roman" pitchFamily="18" charset="0"/>
            </a:endParaRPr>
          </a:p>
          <a:p>
            <a:pPr algn="ctr" defTabSz="976698">
              <a:defRPr/>
            </a:pPr>
            <a:r>
              <a:rPr lang="en-US" sz="3200" b="1" dirty="0">
                <a:solidFill>
                  <a:srgbClr val="54A021"/>
                </a:solidFill>
                <a:latin typeface="Times New Roman" pitchFamily="18" charset="0"/>
              </a:rPr>
              <a:t>(</a:t>
            </a:r>
            <a:r>
              <a:rPr lang="en-US" sz="3200" b="1" dirty="0" err="1">
                <a:solidFill>
                  <a:srgbClr val="54A021"/>
                </a:solidFill>
                <a:latin typeface="Times New Roman" pitchFamily="18" charset="0"/>
              </a:rPr>
              <a:t>Sách</a:t>
            </a:r>
            <a:r>
              <a:rPr lang="en-US" sz="3200" b="1" dirty="0">
                <a:solidFill>
                  <a:srgbClr val="54A021"/>
                </a:solidFill>
                <a:latin typeface="Times New Roman" pitchFamily="18" charset="0"/>
              </a:rPr>
              <a:t> </a:t>
            </a:r>
            <a:r>
              <a:rPr lang="en-US" sz="3200" b="1" dirty="0" err="1">
                <a:solidFill>
                  <a:srgbClr val="54A021"/>
                </a:solidFill>
                <a:latin typeface="Times New Roman" pitchFamily="18" charset="0"/>
              </a:rPr>
              <a:t>Kết</a:t>
            </a:r>
            <a:r>
              <a:rPr lang="en-US" sz="3200" b="1" dirty="0">
                <a:solidFill>
                  <a:srgbClr val="54A021"/>
                </a:solidFill>
                <a:latin typeface="Times New Roman" pitchFamily="18" charset="0"/>
              </a:rPr>
              <a:t> </a:t>
            </a:r>
            <a:r>
              <a:rPr lang="en-US" sz="3200" b="1" dirty="0" err="1">
                <a:solidFill>
                  <a:srgbClr val="54A021"/>
                </a:solidFill>
                <a:latin typeface="Times New Roman" pitchFamily="18" charset="0"/>
              </a:rPr>
              <a:t>nối</a:t>
            </a:r>
            <a:r>
              <a:rPr lang="en-US" sz="3200" b="1" dirty="0">
                <a:solidFill>
                  <a:srgbClr val="54A021"/>
                </a:solidFill>
                <a:latin typeface="Times New Roman" pitchFamily="18" charset="0"/>
              </a:rPr>
              <a:t> tri </a:t>
            </a:r>
            <a:r>
              <a:rPr lang="en-US" sz="3200" b="1" dirty="0" err="1">
                <a:solidFill>
                  <a:srgbClr val="54A021"/>
                </a:solidFill>
                <a:latin typeface="Times New Roman" pitchFamily="18" charset="0"/>
              </a:rPr>
              <a:t>thức</a:t>
            </a:r>
            <a:r>
              <a:rPr lang="en-US" sz="3200" b="1" dirty="0">
                <a:solidFill>
                  <a:srgbClr val="54A021"/>
                </a:solidFill>
                <a:latin typeface="Times New Roman" pitchFamily="18" charset="0"/>
              </a:rPr>
              <a:t> </a:t>
            </a:r>
            <a:r>
              <a:rPr lang="en-US" sz="3200" b="1" dirty="0" err="1">
                <a:solidFill>
                  <a:srgbClr val="54A021"/>
                </a:solidFill>
                <a:latin typeface="Times New Roman" pitchFamily="18" charset="0"/>
              </a:rPr>
              <a:t>với</a:t>
            </a:r>
            <a:r>
              <a:rPr lang="en-US" sz="3200" b="1" dirty="0">
                <a:solidFill>
                  <a:srgbClr val="54A021"/>
                </a:solidFill>
                <a:latin typeface="Times New Roman" pitchFamily="18" charset="0"/>
              </a:rPr>
              <a:t> </a:t>
            </a:r>
            <a:r>
              <a:rPr lang="en-US" sz="3200" b="1" dirty="0" err="1">
                <a:solidFill>
                  <a:srgbClr val="54A021"/>
                </a:solidFill>
                <a:latin typeface="Times New Roman" pitchFamily="18" charset="0"/>
              </a:rPr>
              <a:t>cuộc</a:t>
            </a:r>
            <a:r>
              <a:rPr lang="en-US" sz="3200" b="1" dirty="0">
                <a:solidFill>
                  <a:srgbClr val="54A021"/>
                </a:solidFill>
                <a:latin typeface="Times New Roman" pitchFamily="18" charset="0"/>
              </a:rPr>
              <a:t> </a:t>
            </a:r>
            <a:r>
              <a:rPr lang="en-US" sz="3200" b="1" dirty="0" err="1">
                <a:solidFill>
                  <a:srgbClr val="54A021"/>
                </a:solidFill>
                <a:latin typeface="Times New Roman" pitchFamily="18" charset="0"/>
              </a:rPr>
              <a:t>sống</a:t>
            </a:r>
            <a:r>
              <a:rPr lang="en-US" sz="3200" b="1" dirty="0">
                <a:solidFill>
                  <a:srgbClr val="54A021"/>
                </a:solidFill>
                <a:latin typeface="Times New Roman" pitchFamily="18" charset="0"/>
              </a:rPr>
              <a:t>)</a:t>
            </a:r>
          </a:p>
        </p:txBody>
      </p:sp>
      <p:sp>
        <p:nvSpPr>
          <p:cNvPr id="20489" name="Text Box 9"/>
          <p:cNvSpPr txBox="1">
            <a:spLocks noChangeArrowheads="1"/>
          </p:cNvSpPr>
          <p:nvPr>
            <p:custDataLst>
              <p:tags r:id="rId4"/>
            </p:custDataLst>
          </p:nvPr>
        </p:nvSpPr>
        <p:spPr bwMode="auto">
          <a:xfrm>
            <a:off x="1141940" y="3217016"/>
            <a:ext cx="8862693" cy="796381"/>
          </a:xfrm>
          <a:prstGeom prst="rect">
            <a:avLst/>
          </a:prstGeom>
          <a:noFill/>
          <a:ln w="9525">
            <a:noFill/>
            <a:miter lim="800000"/>
            <a:headEnd/>
            <a:tailEnd/>
          </a:ln>
          <a:effectLst/>
        </p:spPr>
        <p:txBody>
          <a:bodyPr wrap="square" lIns="97673" tIns="48836" rIns="97673" bIns="48836">
            <a:spAutoFit/>
          </a:bodyPr>
          <a:lstStyle/>
          <a:p>
            <a:pPr algn="ctr" defTabSz="976698">
              <a:defRPr/>
            </a:pPr>
            <a:endParaRPr lang="en-US" sz="1067" b="1" dirty="0">
              <a:solidFill>
                <a:srgbClr val="FF0000"/>
              </a:solidFill>
              <a:latin typeface="Times New Roman" pitchFamily="18" charset="0"/>
            </a:endParaRPr>
          </a:p>
          <a:p>
            <a:pPr algn="ctr" defTabSz="976698">
              <a:defRPr/>
            </a:pPr>
            <a:r>
              <a:rPr lang="en-US" sz="3467" b="1" dirty="0">
                <a:solidFill>
                  <a:srgbClr val="FF0000"/>
                </a:solidFill>
                <a:latin typeface="Times New Roman" pitchFamily="18" charset="0"/>
              </a:rPr>
              <a:t>MÔN: T</a:t>
            </a:r>
            <a:r>
              <a:rPr lang="vi-VN" sz="3467" b="1" dirty="0">
                <a:solidFill>
                  <a:srgbClr val="FF0000"/>
                </a:solidFill>
                <a:latin typeface="Times New Roman" pitchFamily="18" charset="0"/>
              </a:rPr>
              <a:t>IN HỌC </a:t>
            </a:r>
            <a:r>
              <a:rPr lang="vi-VN" sz="3467" b="1" dirty="0" smtClean="0">
                <a:solidFill>
                  <a:srgbClr val="FF0000"/>
                </a:solidFill>
                <a:latin typeface="Times New Roman" pitchFamily="18" charset="0"/>
              </a:rPr>
              <a:t>6</a:t>
            </a:r>
            <a:endParaRPr lang="en-US" sz="3467" b="1" dirty="0">
              <a:solidFill>
                <a:srgbClr val="FF0000"/>
              </a:solidFill>
              <a:latin typeface="Times New Roman" pitchFamily="18" charset="0"/>
            </a:endParaRPr>
          </a:p>
        </p:txBody>
      </p:sp>
      <p:pic>
        <p:nvPicPr>
          <p:cNvPr id="71685" name="Picture 12" descr="010"/>
          <p:cNvPicPr>
            <a:picLocks noChangeAspect="1" noChangeArrowheads="1"/>
          </p:cNvPicPr>
          <p:nvPr>
            <p:custDataLst>
              <p:tags r:id="rId5"/>
            </p:custDataLst>
          </p:nvPr>
        </p:nvPicPr>
        <p:blipFill>
          <a:blip r:embed="rId14">
            <a:extLst>
              <a:ext uri="{28A0092B-C50C-407E-A947-70E740481C1C}">
                <a14:useLocalDpi xmlns:a14="http://schemas.microsoft.com/office/drawing/2010/main" val="0"/>
              </a:ext>
            </a:extLst>
          </a:blip>
          <a:srcRect/>
          <a:stretch>
            <a:fillRect/>
          </a:stretch>
        </p:blipFill>
        <p:spPr bwMode="auto">
          <a:xfrm rot="16200000" flipH="1">
            <a:off x="-78413" y="121952"/>
            <a:ext cx="2514600" cy="2283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14" descr="010"/>
          <p:cNvPicPr>
            <a:picLocks noChangeAspect="1" noChangeArrowheads="1"/>
          </p:cNvPicPr>
          <p:nvPr>
            <p:custDataLst>
              <p:tags r:id="rId6"/>
            </p:custDataLst>
          </p:nvPr>
        </p:nvPicPr>
        <p:blipFill>
          <a:blip r:embed="rId14">
            <a:extLst>
              <a:ext uri="{28A0092B-C50C-407E-A947-70E740481C1C}">
                <a14:useLocalDpi xmlns:a14="http://schemas.microsoft.com/office/drawing/2010/main" val="0"/>
              </a:ext>
            </a:extLst>
          </a:blip>
          <a:srcRect/>
          <a:stretch>
            <a:fillRect/>
          </a:stretch>
        </p:blipFill>
        <p:spPr bwMode="auto">
          <a:xfrm rot="-5400000">
            <a:off x="-881783" y="4155646"/>
            <a:ext cx="3581400" cy="174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Picture 15" descr="010"/>
          <p:cNvPicPr>
            <a:picLocks noChangeAspect="1" noChangeArrowheads="1"/>
          </p:cNvPicPr>
          <p:nvPr>
            <p:custDataLst>
              <p:tags r:id="rId7"/>
            </p:custDataLst>
          </p:nvPr>
        </p:nvPicPr>
        <p:blipFill>
          <a:blip r:embed="rId14">
            <a:extLst>
              <a:ext uri="{28A0092B-C50C-407E-A947-70E740481C1C}">
                <a14:useLocalDpi xmlns:a14="http://schemas.microsoft.com/office/drawing/2010/main" val="0"/>
              </a:ext>
            </a:extLst>
          </a:blip>
          <a:srcRect/>
          <a:stretch>
            <a:fillRect/>
          </a:stretch>
        </p:blipFill>
        <p:spPr bwMode="auto">
          <a:xfrm rot="10800000">
            <a:off x="10565052" y="3983952"/>
            <a:ext cx="143933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8" name="WordArt 13" descr="Paper bag"/>
          <p:cNvSpPr>
            <a:spLocks noChangeArrowheads="1" noChangeShapeType="1" noTextEdit="1"/>
          </p:cNvSpPr>
          <p:nvPr>
            <p:custDataLst>
              <p:tags r:id="rId8"/>
            </p:custDataLst>
          </p:nvPr>
        </p:nvSpPr>
        <p:spPr bwMode="auto">
          <a:xfrm>
            <a:off x="1780889" y="375329"/>
            <a:ext cx="8639383" cy="1473200"/>
          </a:xfrm>
          <a:prstGeom prst="rect">
            <a:avLst/>
          </a:prstGeom>
        </p:spPr>
        <p:txBody>
          <a:bodyPr wrap="none" fromWordArt="1">
            <a:prstTxWarp prst="textPlain">
              <a:avLst>
                <a:gd name="adj" fmla="val 50000"/>
              </a:avLst>
            </a:prstTxWarp>
          </a:bodyPr>
          <a:lstStyle/>
          <a:p>
            <a:pPr algn="ctr"/>
            <a:r>
              <a:rPr lang="en-US" sz="3867" kern="10" dirty="0" err="1">
                <a:ln w="9525">
                  <a:solidFill>
                    <a:srgbClr val="008000"/>
                  </a:solidFill>
                  <a:round/>
                  <a:headEnd/>
                  <a:tailEnd/>
                </a:ln>
                <a:blipFill dpi="0" rotWithShape="0">
                  <a:blip r:embed="rId15"/>
                  <a:srcRect/>
                  <a:tile tx="0" ty="0" sx="100000" sy="100000" flip="none" algn="tl"/>
                </a:blipFill>
                <a:latin typeface="Times New Roman" panose="02020603050405020304" pitchFamily="18" charset="0"/>
                <a:cs typeface="Times New Roman" panose="02020603050405020304" pitchFamily="18" charset="0"/>
              </a:rPr>
              <a:t>SỞ</a:t>
            </a:r>
            <a:r>
              <a:rPr lang="en-US" sz="3867" kern="10" dirty="0">
                <a:ln w="9525">
                  <a:solidFill>
                    <a:srgbClr val="008000"/>
                  </a:solidFill>
                  <a:round/>
                  <a:headEnd/>
                  <a:tailEnd/>
                </a:ln>
                <a:blipFill dpi="0" rotWithShape="0">
                  <a:blip r:embed="rId15"/>
                  <a:srcRect/>
                  <a:tile tx="0" ty="0" sx="100000" sy="100000" flip="none" algn="tl"/>
                </a:blipFill>
                <a:latin typeface="Times New Roman" panose="02020603050405020304" pitchFamily="18" charset="0"/>
                <a:cs typeface="Times New Roman" panose="02020603050405020304" pitchFamily="18" charset="0"/>
              </a:rPr>
              <a:t> </a:t>
            </a:r>
            <a:r>
              <a:rPr lang="en-US" sz="3867" kern="10" dirty="0" err="1">
                <a:ln w="9525">
                  <a:solidFill>
                    <a:srgbClr val="008000"/>
                  </a:solidFill>
                  <a:round/>
                  <a:headEnd/>
                  <a:tailEnd/>
                </a:ln>
                <a:blipFill dpi="0" rotWithShape="0">
                  <a:blip r:embed="rId15"/>
                  <a:srcRect/>
                  <a:tile tx="0" ty="0" sx="100000" sy="100000" flip="none" algn="tl"/>
                </a:blipFill>
                <a:latin typeface="Times New Roman" panose="02020603050405020304" pitchFamily="18" charset="0"/>
                <a:cs typeface="Times New Roman" panose="02020603050405020304" pitchFamily="18" charset="0"/>
              </a:rPr>
              <a:t>GIÁO</a:t>
            </a:r>
            <a:r>
              <a:rPr lang="en-US" sz="3867" kern="10" dirty="0">
                <a:ln w="9525">
                  <a:solidFill>
                    <a:srgbClr val="008000"/>
                  </a:solidFill>
                  <a:round/>
                  <a:headEnd/>
                  <a:tailEnd/>
                </a:ln>
                <a:blipFill dpi="0" rotWithShape="0">
                  <a:blip r:embed="rId15"/>
                  <a:srcRect/>
                  <a:tile tx="0" ty="0" sx="100000" sy="100000" flip="none" algn="tl"/>
                </a:blipFill>
                <a:latin typeface="Times New Roman" panose="02020603050405020304" pitchFamily="18" charset="0"/>
                <a:cs typeface="Times New Roman" panose="02020603050405020304" pitchFamily="18" charset="0"/>
              </a:rPr>
              <a:t> </a:t>
            </a:r>
            <a:r>
              <a:rPr lang="en-US" sz="3867" kern="10" dirty="0" err="1">
                <a:ln w="9525">
                  <a:solidFill>
                    <a:srgbClr val="008000"/>
                  </a:solidFill>
                  <a:round/>
                  <a:headEnd/>
                  <a:tailEnd/>
                </a:ln>
                <a:blipFill dpi="0" rotWithShape="0">
                  <a:blip r:embed="rId15"/>
                  <a:srcRect/>
                  <a:tile tx="0" ty="0" sx="100000" sy="100000" flip="none" algn="tl"/>
                </a:blipFill>
                <a:latin typeface="Times New Roman" panose="02020603050405020304" pitchFamily="18" charset="0"/>
                <a:cs typeface="Times New Roman" panose="02020603050405020304" pitchFamily="18" charset="0"/>
              </a:rPr>
              <a:t>DỤC</a:t>
            </a:r>
            <a:r>
              <a:rPr lang="en-US" sz="3867" kern="10" dirty="0">
                <a:ln w="9525">
                  <a:solidFill>
                    <a:srgbClr val="008000"/>
                  </a:solidFill>
                  <a:round/>
                  <a:headEnd/>
                  <a:tailEnd/>
                </a:ln>
                <a:blipFill dpi="0" rotWithShape="0">
                  <a:blip r:embed="rId15"/>
                  <a:srcRect/>
                  <a:tile tx="0" ty="0" sx="100000" sy="100000" flip="none" algn="tl"/>
                </a:blipFill>
                <a:latin typeface="Times New Roman" panose="02020603050405020304" pitchFamily="18" charset="0"/>
                <a:cs typeface="Times New Roman" panose="02020603050405020304" pitchFamily="18" charset="0"/>
              </a:rPr>
              <a:t> </a:t>
            </a:r>
            <a:r>
              <a:rPr lang="en-US" sz="3867" kern="10" dirty="0" err="1">
                <a:ln w="9525">
                  <a:solidFill>
                    <a:srgbClr val="008000"/>
                  </a:solidFill>
                  <a:round/>
                  <a:headEnd/>
                  <a:tailEnd/>
                </a:ln>
                <a:blipFill dpi="0" rotWithShape="0">
                  <a:blip r:embed="rId15"/>
                  <a:srcRect/>
                  <a:tile tx="0" ty="0" sx="100000" sy="100000" flip="none" algn="tl"/>
                </a:blipFill>
                <a:latin typeface="Times New Roman" panose="02020603050405020304" pitchFamily="18" charset="0"/>
                <a:cs typeface="Times New Roman" panose="02020603050405020304" pitchFamily="18" charset="0"/>
              </a:rPr>
              <a:t>VÀ</a:t>
            </a:r>
            <a:r>
              <a:rPr lang="en-US" sz="3867" kern="10" dirty="0">
                <a:ln w="9525">
                  <a:solidFill>
                    <a:srgbClr val="008000"/>
                  </a:solidFill>
                  <a:round/>
                  <a:headEnd/>
                  <a:tailEnd/>
                </a:ln>
                <a:blipFill dpi="0" rotWithShape="0">
                  <a:blip r:embed="rId15"/>
                  <a:srcRect/>
                  <a:tile tx="0" ty="0" sx="100000" sy="100000" flip="none" algn="tl"/>
                </a:blipFill>
                <a:latin typeface="Times New Roman" panose="02020603050405020304" pitchFamily="18" charset="0"/>
                <a:cs typeface="Times New Roman" panose="02020603050405020304" pitchFamily="18" charset="0"/>
              </a:rPr>
              <a:t> </a:t>
            </a:r>
            <a:r>
              <a:rPr lang="en-US" sz="3867" kern="10" dirty="0" err="1">
                <a:ln w="9525">
                  <a:solidFill>
                    <a:srgbClr val="008000"/>
                  </a:solidFill>
                  <a:round/>
                  <a:headEnd/>
                  <a:tailEnd/>
                </a:ln>
                <a:blipFill dpi="0" rotWithShape="0">
                  <a:blip r:embed="rId15"/>
                  <a:srcRect/>
                  <a:tile tx="0" ty="0" sx="100000" sy="100000" flip="none" algn="tl"/>
                </a:blipFill>
                <a:latin typeface="Times New Roman" panose="02020603050405020304" pitchFamily="18" charset="0"/>
                <a:cs typeface="Times New Roman" panose="02020603050405020304" pitchFamily="18" charset="0"/>
              </a:rPr>
              <a:t>ĐÀO</a:t>
            </a:r>
            <a:r>
              <a:rPr lang="en-US" sz="3867" kern="10" dirty="0">
                <a:ln w="9525">
                  <a:solidFill>
                    <a:srgbClr val="008000"/>
                  </a:solidFill>
                  <a:round/>
                  <a:headEnd/>
                  <a:tailEnd/>
                </a:ln>
                <a:blipFill dpi="0" rotWithShape="0">
                  <a:blip r:embed="rId15"/>
                  <a:srcRect/>
                  <a:tile tx="0" ty="0" sx="100000" sy="100000" flip="none" algn="tl"/>
                </a:blipFill>
                <a:latin typeface="Times New Roman" panose="02020603050405020304" pitchFamily="18" charset="0"/>
                <a:cs typeface="Times New Roman" panose="02020603050405020304" pitchFamily="18" charset="0"/>
              </a:rPr>
              <a:t> </a:t>
            </a:r>
            <a:r>
              <a:rPr lang="en-US" sz="3867" kern="10" dirty="0" err="1">
                <a:ln w="9525">
                  <a:solidFill>
                    <a:srgbClr val="008000"/>
                  </a:solidFill>
                  <a:round/>
                  <a:headEnd/>
                  <a:tailEnd/>
                </a:ln>
                <a:blipFill dpi="0" rotWithShape="0">
                  <a:blip r:embed="rId15"/>
                  <a:srcRect/>
                  <a:tile tx="0" ty="0" sx="100000" sy="100000" flip="none" algn="tl"/>
                </a:blipFill>
                <a:latin typeface="Times New Roman" panose="02020603050405020304" pitchFamily="18" charset="0"/>
                <a:cs typeface="Times New Roman" panose="02020603050405020304" pitchFamily="18" charset="0"/>
              </a:rPr>
              <a:t>TẠO</a:t>
            </a:r>
            <a:r>
              <a:rPr lang="en-US" sz="3867" kern="10" dirty="0">
                <a:ln w="9525">
                  <a:solidFill>
                    <a:srgbClr val="008000"/>
                  </a:solidFill>
                  <a:round/>
                  <a:headEnd/>
                  <a:tailEnd/>
                </a:ln>
                <a:blipFill dpi="0" rotWithShape="0">
                  <a:blip r:embed="rId15"/>
                  <a:srcRect/>
                  <a:tile tx="0" ty="0" sx="100000" sy="100000" flip="none" algn="tl"/>
                </a:blipFill>
                <a:latin typeface="Times New Roman" panose="02020603050405020304" pitchFamily="18" charset="0"/>
                <a:cs typeface="Times New Roman" panose="02020603050405020304" pitchFamily="18" charset="0"/>
              </a:rPr>
              <a:t> </a:t>
            </a:r>
            <a:r>
              <a:rPr lang="en-US" sz="3867" kern="10" dirty="0" err="1">
                <a:ln w="9525">
                  <a:solidFill>
                    <a:srgbClr val="008000"/>
                  </a:solidFill>
                  <a:round/>
                  <a:headEnd/>
                  <a:tailEnd/>
                </a:ln>
                <a:blipFill dpi="0" rotWithShape="0">
                  <a:blip r:embed="rId15"/>
                  <a:srcRect/>
                  <a:tile tx="0" ty="0" sx="100000" sy="100000" flip="none" algn="tl"/>
                </a:blipFill>
                <a:latin typeface="Times New Roman" panose="02020603050405020304" pitchFamily="18" charset="0"/>
                <a:cs typeface="Times New Roman" panose="02020603050405020304" pitchFamily="18" charset="0"/>
              </a:rPr>
              <a:t>HƯNG</a:t>
            </a:r>
            <a:r>
              <a:rPr lang="en-US" sz="3867" kern="10" dirty="0">
                <a:ln w="9525">
                  <a:solidFill>
                    <a:srgbClr val="008000"/>
                  </a:solidFill>
                  <a:round/>
                  <a:headEnd/>
                  <a:tailEnd/>
                </a:ln>
                <a:blipFill dpi="0" rotWithShape="0">
                  <a:blip r:embed="rId15"/>
                  <a:srcRect/>
                  <a:tile tx="0" ty="0" sx="100000" sy="100000" flip="none" algn="tl"/>
                </a:blipFill>
                <a:latin typeface="Times New Roman" panose="02020603050405020304" pitchFamily="18" charset="0"/>
                <a:cs typeface="Times New Roman" panose="02020603050405020304" pitchFamily="18" charset="0"/>
              </a:rPr>
              <a:t> </a:t>
            </a:r>
            <a:r>
              <a:rPr lang="en-US" sz="3867" kern="10" dirty="0" err="1">
                <a:ln w="9525">
                  <a:solidFill>
                    <a:srgbClr val="008000"/>
                  </a:solidFill>
                  <a:round/>
                  <a:headEnd/>
                  <a:tailEnd/>
                </a:ln>
                <a:blipFill dpi="0" rotWithShape="0">
                  <a:blip r:embed="rId15"/>
                  <a:srcRect/>
                  <a:tile tx="0" ty="0" sx="100000" sy="100000" flip="none" algn="tl"/>
                </a:blipFill>
                <a:latin typeface="Times New Roman" panose="02020603050405020304" pitchFamily="18" charset="0"/>
                <a:cs typeface="Times New Roman" panose="02020603050405020304" pitchFamily="18" charset="0"/>
              </a:rPr>
              <a:t>YÊN</a:t>
            </a:r>
            <a:endParaRPr lang="en-US" sz="3867" kern="10" dirty="0">
              <a:ln w="9525">
                <a:solidFill>
                  <a:srgbClr val="008000"/>
                </a:solidFill>
                <a:round/>
                <a:headEnd/>
                <a:tailEnd/>
              </a:ln>
              <a:blipFill dpi="0" rotWithShape="0">
                <a:blip r:embed="rId15"/>
                <a:srcRect/>
                <a:tile tx="0" ty="0" sx="100000" sy="100000" flip="none" algn="tl"/>
              </a:blipFill>
              <a:latin typeface="Times New Roman" panose="02020603050405020304" pitchFamily="18" charset="0"/>
              <a:cs typeface="Times New Roman" panose="02020603050405020304" pitchFamily="18" charset="0"/>
            </a:endParaRPr>
          </a:p>
          <a:p>
            <a:pPr algn="ctr"/>
            <a:r>
              <a:rPr lang="en-US" sz="3867" kern="10" dirty="0" err="1">
                <a:ln w="9525">
                  <a:solidFill>
                    <a:srgbClr val="008000"/>
                  </a:solidFill>
                  <a:round/>
                  <a:headEnd/>
                  <a:tailEnd/>
                </a:ln>
                <a:blipFill dpi="0" rotWithShape="0">
                  <a:blip r:embed="rId15"/>
                  <a:srcRect/>
                  <a:tile tx="0" ty="0" sx="100000" sy="100000" flip="none" algn="tl"/>
                </a:blipFill>
                <a:latin typeface="Times New Roman" panose="02020603050405020304" pitchFamily="18" charset="0"/>
                <a:cs typeface="Times New Roman" panose="02020603050405020304" pitchFamily="18" charset="0"/>
              </a:rPr>
              <a:t>Cuộc</a:t>
            </a:r>
            <a:r>
              <a:rPr lang="en-US" sz="3867" kern="10" dirty="0">
                <a:ln w="9525">
                  <a:solidFill>
                    <a:srgbClr val="008000"/>
                  </a:solidFill>
                  <a:round/>
                  <a:headEnd/>
                  <a:tailEnd/>
                </a:ln>
                <a:blipFill dpi="0" rotWithShape="0">
                  <a:blip r:embed="rId15"/>
                  <a:srcRect/>
                  <a:tile tx="0" ty="0" sx="100000" sy="100000" flip="none" algn="tl"/>
                </a:blipFill>
                <a:latin typeface="Times New Roman" panose="02020603050405020304" pitchFamily="18" charset="0"/>
                <a:cs typeface="Times New Roman" panose="02020603050405020304" pitchFamily="18" charset="0"/>
              </a:rPr>
              <a:t> </a:t>
            </a:r>
            <a:r>
              <a:rPr lang="en-US" sz="3867" kern="10" dirty="0" err="1">
                <a:ln w="9525">
                  <a:solidFill>
                    <a:srgbClr val="008000"/>
                  </a:solidFill>
                  <a:round/>
                  <a:headEnd/>
                  <a:tailEnd/>
                </a:ln>
                <a:blipFill dpi="0" rotWithShape="0">
                  <a:blip r:embed="rId15"/>
                  <a:srcRect/>
                  <a:tile tx="0" ty="0" sx="100000" sy="100000" flip="none" algn="tl"/>
                </a:blipFill>
                <a:latin typeface="Times New Roman" panose="02020603050405020304" pitchFamily="18" charset="0"/>
                <a:cs typeface="Times New Roman" panose="02020603050405020304" pitchFamily="18" charset="0"/>
              </a:rPr>
              <a:t>thi</a:t>
            </a:r>
            <a:r>
              <a:rPr lang="en-US" sz="3867" kern="10" dirty="0">
                <a:ln w="9525">
                  <a:solidFill>
                    <a:srgbClr val="008000"/>
                  </a:solidFill>
                  <a:round/>
                  <a:headEnd/>
                  <a:tailEnd/>
                </a:ln>
                <a:blipFill dpi="0" rotWithShape="0">
                  <a:blip r:embed="rId15"/>
                  <a:srcRect/>
                  <a:tile tx="0" ty="0" sx="100000" sy="100000" flip="none" algn="tl"/>
                </a:blipFill>
                <a:latin typeface="Times New Roman" panose="02020603050405020304" pitchFamily="18" charset="0"/>
                <a:cs typeface="Times New Roman" panose="02020603050405020304" pitchFamily="18" charset="0"/>
              </a:rPr>
              <a:t>: “</a:t>
            </a:r>
            <a:r>
              <a:rPr lang="en-US" sz="3867" kern="10" dirty="0" err="1">
                <a:ln w="9525">
                  <a:solidFill>
                    <a:srgbClr val="008000"/>
                  </a:solidFill>
                  <a:round/>
                  <a:headEnd/>
                  <a:tailEnd/>
                </a:ln>
                <a:blipFill dpi="0" rotWithShape="0">
                  <a:blip r:embed="rId15"/>
                  <a:srcRect/>
                  <a:tile tx="0" ty="0" sx="100000" sy="100000" flip="none" algn="tl"/>
                </a:blipFill>
                <a:latin typeface="Times New Roman" panose="02020603050405020304" pitchFamily="18" charset="0"/>
                <a:cs typeface="Times New Roman" panose="02020603050405020304" pitchFamily="18" charset="0"/>
              </a:rPr>
              <a:t>Thiết</a:t>
            </a:r>
            <a:r>
              <a:rPr lang="en-US" sz="3867" kern="10" dirty="0">
                <a:ln w="9525">
                  <a:solidFill>
                    <a:srgbClr val="008000"/>
                  </a:solidFill>
                  <a:round/>
                  <a:headEnd/>
                  <a:tailEnd/>
                </a:ln>
                <a:blipFill dpi="0" rotWithShape="0">
                  <a:blip r:embed="rId15"/>
                  <a:srcRect/>
                  <a:tile tx="0" ty="0" sx="100000" sy="100000" flip="none" algn="tl"/>
                </a:blipFill>
                <a:latin typeface="Times New Roman" panose="02020603050405020304" pitchFamily="18" charset="0"/>
                <a:cs typeface="Times New Roman" panose="02020603050405020304" pitchFamily="18" charset="0"/>
              </a:rPr>
              <a:t> </a:t>
            </a:r>
            <a:r>
              <a:rPr lang="en-US" sz="3867" kern="10" dirty="0" err="1">
                <a:ln w="9525">
                  <a:solidFill>
                    <a:srgbClr val="008000"/>
                  </a:solidFill>
                  <a:round/>
                  <a:headEnd/>
                  <a:tailEnd/>
                </a:ln>
                <a:blipFill dpi="0" rotWithShape="0">
                  <a:blip r:embed="rId15"/>
                  <a:srcRect/>
                  <a:tile tx="0" ty="0" sx="100000" sy="100000" flip="none" algn="tl"/>
                </a:blipFill>
                <a:latin typeface="Times New Roman" panose="02020603050405020304" pitchFamily="18" charset="0"/>
                <a:cs typeface="Times New Roman" panose="02020603050405020304" pitchFamily="18" charset="0"/>
              </a:rPr>
              <a:t>kế</a:t>
            </a:r>
            <a:r>
              <a:rPr lang="en-US" sz="3867" kern="10" dirty="0">
                <a:ln w="9525">
                  <a:solidFill>
                    <a:srgbClr val="008000"/>
                  </a:solidFill>
                  <a:round/>
                  <a:headEnd/>
                  <a:tailEnd/>
                </a:ln>
                <a:blipFill dpi="0" rotWithShape="0">
                  <a:blip r:embed="rId15"/>
                  <a:srcRect/>
                  <a:tile tx="0" ty="0" sx="100000" sy="100000" flip="none" algn="tl"/>
                </a:blipFill>
                <a:latin typeface="Times New Roman" panose="02020603050405020304" pitchFamily="18" charset="0"/>
                <a:cs typeface="Times New Roman" panose="02020603050405020304" pitchFamily="18" charset="0"/>
              </a:rPr>
              <a:t> </a:t>
            </a:r>
            <a:r>
              <a:rPr lang="en-US" sz="3867" kern="10" dirty="0" err="1">
                <a:ln w="9525">
                  <a:solidFill>
                    <a:srgbClr val="008000"/>
                  </a:solidFill>
                  <a:round/>
                  <a:headEnd/>
                  <a:tailEnd/>
                </a:ln>
                <a:blipFill dpi="0" rotWithShape="0">
                  <a:blip r:embed="rId15"/>
                  <a:srcRect/>
                  <a:tile tx="0" ty="0" sx="100000" sy="100000" flip="none" algn="tl"/>
                </a:blipFill>
                <a:latin typeface="Times New Roman" panose="02020603050405020304" pitchFamily="18" charset="0"/>
                <a:cs typeface="Times New Roman" panose="02020603050405020304" pitchFamily="18" charset="0"/>
              </a:rPr>
              <a:t>bài</a:t>
            </a:r>
            <a:r>
              <a:rPr lang="en-US" sz="3867" kern="10" dirty="0">
                <a:ln w="9525">
                  <a:solidFill>
                    <a:srgbClr val="008000"/>
                  </a:solidFill>
                  <a:round/>
                  <a:headEnd/>
                  <a:tailEnd/>
                </a:ln>
                <a:blipFill dpi="0" rotWithShape="0">
                  <a:blip r:embed="rId15"/>
                  <a:srcRect/>
                  <a:tile tx="0" ty="0" sx="100000" sy="100000" flip="none" algn="tl"/>
                </a:blipFill>
                <a:latin typeface="Times New Roman" panose="02020603050405020304" pitchFamily="18" charset="0"/>
                <a:cs typeface="Times New Roman" panose="02020603050405020304" pitchFamily="18" charset="0"/>
              </a:rPr>
              <a:t> </a:t>
            </a:r>
            <a:r>
              <a:rPr lang="en-US" sz="3867" kern="10" dirty="0" err="1">
                <a:ln w="9525">
                  <a:solidFill>
                    <a:srgbClr val="008000"/>
                  </a:solidFill>
                  <a:round/>
                  <a:headEnd/>
                  <a:tailEnd/>
                </a:ln>
                <a:blipFill dpi="0" rotWithShape="0">
                  <a:blip r:embed="rId15"/>
                  <a:srcRect/>
                  <a:tile tx="0" ty="0" sx="100000" sy="100000" flip="none" algn="tl"/>
                </a:blipFill>
                <a:latin typeface="Times New Roman" panose="02020603050405020304" pitchFamily="18" charset="0"/>
                <a:cs typeface="Times New Roman" panose="02020603050405020304" pitchFamily="18" charset="0"/>
              </a:rPr>
              <a:t>giảng</a:t>
            </a:r>
            <a:r>
              <a:rPr lang="en-US" sz="3867" kern="10" dirty="0">
                <a:ln w="9525">
                  <a:solidFill>
                    <a:srgbClr val="008000"/>
                  </a:solidFill>
                  <a:round/>
                  <a:headEnd/>
                  <a:tailEnd/>
                </a:ln>
                <a:blipFill dpi="0" rotWithShape="0">
                  <a:blip r:embed="rId15"/>
                  <a:srcRect/>
                  <a:tile tx="0" ty="0" sx="100000" sy="100000" flip="none" algn="tl"/>
                </a:blipFill>
                <a:latin typeface="Times New Roman" panose="02020603050405020304" pitchFamily="18" charset="0"/>
                <a:cs typeface="Times New Roman" panose="02020603050405020304" pitchFamily="18" charset="0"/>
              </a:rPr>
              <a:t> </a:t>
            </a:r>
            <a:r>
              <a:rPr lang="en-US" sz="3867" kern="10" dirty="0" err="1">
                <a:ln w="9525">
                  <a:solidFill>
                    <a:srgbClr val="008000"/>
                  </a:solidFill>
                  <a:round/>
                  <a:headEnd/>
                  <a:tailEnd/>
                </a:ln>
                <a:blipFill dpi="0" rotWithShape="0">
                  <a:blip r:embed="rId15"/>
                  <a:srcRect/>
                  <a:tile tx="0" ty="0" sx="100000" sy="100000" flip="none" algn="tl"/>
                </a:blipFill>
                <a:latin typeface="Times New Roman" panose="02020603050405020304" pitchFamily="18" charset="0"/>
                <a:cs typeface="Times New Roman" panose="02020603050405020304" pitchFamily="18" charset="0"/>
              </a:rPr>
              <a:t>Elearning</a:t>
            </a:r>
            <a:r>
              <a:rPr lang="en-US" sz="3867" kern="10" dirty="0">
                <a:ln w="9525">
                  <a:solidFill>
                    <a:srgbClr val="008000"/>
                  </a:solidFill>
                  <a:round/>
                  <a:headEnd/>
                  <a:tailEnd/>
                </a:ln>
                <a:blipFill dpi="0" rotWithShape="0">
                  <a:blip r:embed="rId15"/>
                  <a:srcRect/>
                  <a:tile tx="0" ty="0" sx="100000" sy="100000" flip="none" algn="tl"/>
                </a:blipFill>
                <a:latin typeface="Times New Roman" panose="02020603050405020304" pitchFamily="18" charset="0"/>
                <a:cs typeface="Times New Roman" panose="02020603050405020304" pitchFamily="18" charset="0"/>
              </a:rPr>
              <a:t>”</a:t>
            </a:r>
          </a:p>
          <a:p>
            <a:pPr algn="ctr"/>
            <a:r>
              <a:rPr lang="en-US" sz="3867" kern="10" dirty="0" err="1">
                <a:ln w="9525">
                  <a:solidFill>
                    <a:srgbClr val="008000"/>
                  </a:solidFill>
                  <a:round/>
                  <a:headEnd/>
                  <a:tailEnd/>
                </a:ln>
                <a:blipFill dpi="0" rotWithShape="0">
                  <a:blip r:embed="rId15"/>
                  <a:srcRect/>
                  <a:tile tx="0" ty="0" sx="100000" sy="100000" flip="none" algn="tl"/>
                </a:blipFill>
                <a:latin typeface="Times New Roman" panose="02020603050405020304" pitchFamily="18" charset="0"/>
                <a:cs typeface="Times New Roman" panose="02020603050405020304" pitchFamily="18" charset="0"/>
              </a:rPr>
              <a:t>Năm</a:t>
            </a:r>
            <a:r>
              <a:rPr lang="en-US" sz="3867" kern="10" dirty="0">
                <a:ln w="9525">
                  <a:solidFill>
                    <a:srgbClr val="008000"/>
                  </a:solidFill>
                  <a:round/>
                  <a:headEnd/>
                  <a:tailEnd/>
                </a:ln>
                <a:blipFill dpi="0" rotWithShape="0">
                  <a:blip r:embed="rId15"/>
                  <a:srcRect/>
                  <a:tile tx="0" ty="0" sx="100000" sy="100000" flip="none" algn="tl"/>
                </a:blipFill>
                <a:latin typeface="Times New Roman" panose="02020603050405020304" pitchFamily="18" charset="0"/>
                <a:cs typeface="Times New Roman" panose="02020603050405020304" pitchFamily="18" charset="0"/>
              </a:rPr>
              <a:t> </a:t>
            </a:r>
            <a:r>
              <a:rPr lang="en-US" sz="3867" kern="10" dirty="0" err="1">
                <a:ln w="9525">
                  <a:solidFill>
                    <a:srgbClr val="008000"/>
                  </a:solidFill>
                  <a:round/>
                  <a:headEnd/>
                  <a:tailEnd/>
                </a:ln>
                <a:blipFill dpi="0" rotWithShape="0">
                  <a:blip r:embed="rId15"/>
                  <a:srcRect/>
                  <a:tile tx="0" ty="0" sx="100000" sy="100000" flip="none" algn="tl"/>
                </a:blipFill>
                <a:latin typeface="Times New Roman" panose="02020603050405020304" pitchFamily="18" charset="0"/>
                <a:cs typeface="Times New Roman" panose="02020603050405020304" pitchFamily="18" charset="0"/>
              </a:rPr>
              <a:t>học</a:t>
            </a:r>
            <a:r>
              <a:rPr lang="en-US" sz="3867" kern="10">
                <a:ln w="9525">
                  <a:solidFill>
                    <a:srgbClr val="008000"/>
                  </a:solidFill>
                  <a:round/>
                  <a:headEnd/>
                  <a:tailEnd/>
                </a:ln>
                <a:blipFill dpi="0" rotWithShape="0">
                  <a:blip r:embed="rId15"/>
                  <a:srcRect/>
                  <a:tile tx="0" ty="0" sx="100000" sy="100000" flip="none" algn="tl"/>
                </a:blipFill>
                <a:latin typeface="Times New Roman" panose="02020603050405020304" pitchFamily="18" charset="0"/>
                <a:cs typeface="Times New Roman" panose="02020603050405020304" pitchFamily="18" charset="0"/>
              </a:rPr>
              <a:t>: 202</a:t>
            </a:r>
            <a:r>
              <a:rPr lang="vi-VN" sz="3867" kern="10">
                <a:ln w="9525">
                  <a:solidFill>
                    <a:srgbClr val="008000"/>
                  </a:solidFill>
                  <a:round/>
                  <a:headEnd/>
                  <a:tailEnd/>
                </a:ln>
                <a:blipFill dpi="0" rotWithShape="0">
                  <a:blip r:embed="rId15"/>
                  <a:srcRect/>
                  <a:tile tx="0" ty="0" sx="100000" sy="100000" flip="none" algn="tl"/>
                </a:blipFill>
                <a:latin typeface="Times New Roman" panose="02020603050405020304" pitchFamily="18" charset="0"/>
                <a:cs typeface="Times New Roman" panose="02020603050405020304" pitchFamily="18" charset="0"/>
              </a:rPr>
              <a:t>4</a:t>
            </a:r>
            <a:r>
              <a:rPr lang="en-US" sz="3867" kern="10">
                <a:ln w="9525">
                  <a:solidFill>
                    <a:srgbClr val="008000"/>
                  </a:solidFill>
                  <a:round/>
                  <a:headEnd/>
                  <a:tailEnd/>
                </a:ln>
                <a:blipFill dpi="0" rotWithShape="0">
                  <a:blip r:embed="rId15"/>
                  <a:srcRect/>
                  <a:tile tx="0" ty="0" sx="100000" sy="100000" flip="none" algn="tl"/>
                </a:blipFill>
                <a:latin typeface="Times New Roman" panose="02020603050405020304" pitchFamily="18" charset="0"/>
                <a:cs typeface="Times New Roman" panose="02020603050405020304" pitchFamily="18" charset="0"/>
              </a:rPr>
              <a:t> - 202</a:t>
            </a:r>
            <a:r>
              <a:rPr lang="vi-VN" sz="3867" kern="10">
                <a:ln w="9525">
                  <a:solidFill>
                    <a:srgbClr val="008000"/>
                  </a:solidFill>
                  <a:round/>
                  <a:headEnd/>
                  <a:tailEnd/>
                </a:ln>
                <a:blipFill dpi="0" rotWithShape="0">
                  <a:blip r:embed="rId15"/>
                  <a:srcRect/>
                  <a:tile tx="0" ty="0" sx="100000" sy="100000" flip="none" algn="tl"/>
                </a:blipFill>
                <a:latin typeface="Times New Roman" panose="02020603050405020304" pitchFamily="18" charset="0"/>
                <a:cs typeface="Times New Roman" panose="02020603050405020304" pitchFamily="18" charset="0"/>
              </a:rPr>
              <a:t>5</a:t>
            </a:r>
            <a:endParaRPr lang="en-US" sz="3867" kern="10" dirty="0">
              <a:ln w="9525">
                <a:solidFill>
                  <a:srgbClr val="008000"/>
                </a:solidFill>
                <a:round/>
                <a:headEnd/>
                <a:tailEnd/>
              </a:ln>
              <a:blipFill dpi="0" rotWithShape="0">
                <a:blip r:embed="rId15"/>
                <a:srcRect/>
                <a:tile tx="0" ty="0" sx="100000" sy="100000" flip="none" algn="tl"/>
              </a:blipFill>
              <a:latin typeface="Times New Roman" panose="02020603050405020304" pitchFamily="18" charset="0"/>
              <a:cs typeface="Times New Roman" panose="02020603050405020304" pitchFamily="18" charset="0"/>
            </a:endParaRPr>
          </a:p>
        </p:txBody>
      </p:sp>
      <p:pic>
        <p:nvPicPr>
          <p:cNvPr id="9" name="Picture 15" descr="010"/>
          <p:cNvPicPr>
            <a:picLocks noChangeAspect="1" noChangeArrowheads="1"/>
          </p:cNvPicPr>
          <p:nvPr>
            <p:custDataLst>
              <p:tags r:id="rId9"/>
            </p:custDataLst>
          </p:nvPr>
        </p:nvPicPr>
        <p:blipFill>
          <a:blip r:embed="rId14">
            <a:extLst>
              <a:ext uri="{28A0092B-C50C-407E-A947-70E740481C1C}">
                <a14:useLocalDpi xmlns:a14="http://schemas.microsoft.com/office/drawing/2010/main" val="0"/>
              </a:ext>
            </a:extLst>
          </a:blip>
          <a:srcRect/>
          <a:stretch>
            <a:fillRect/>
          </a:stretch>
        </p:blipFill>
        <p:spPr bwMode="auto">
          <a:xfrm rot="5400000">
            <a:off x="9720394" y="49588"/>
            <a:ext cx="2514601" cy="2428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羽肿 - Windy Hill (BGM) (mp3cut (mp3cut (mp3cut.net)">
            <a:hlinkClick r:id="" action="ppaction://media"/>
            <a:extLst>
              <a:ext uri="{FF2B5EF4-FFF2-40B4-BE49-F238E27FC236}">
                <a16:creationId xmlns:a16="http://schemas.microsoft.com/office/drawing/2014/main" id="{6E9A3CEA-B0E8-3D73-9AF6-0EDC3682581B}"/>
              </a:ext>
            </a:extLst>
          </p:cNvPr>
          <p:cNvPicPr>
            <a:picLocks noChangeAspect="1"/>
          </p:cNvPicPr>
          <p:nvPr>
            <a:audioFile r:link="rId11"/>
            <p:extLst>
              <p:ext uri="{DAA4B4D4-6D71-4841-9C94-3DE7FCFB9230}">
                <p14:media xmlns:p14="http://schemas.microsoft.com/office/powerpoint/2010/main" r:embed="rId10"/>
              </p:ext>
            </p:extLst>
          </p:nvPr>
        </p:nvPicPr>
        <p:blipFill>
          <a:blip r:embed="rId16"/>
          <a:stretch>
            <a:fillRect/>
          </a:stretch>
        </p:blipFill>
        <p:spPr>
          <a:xfrm>
            <a:off x="11138261" y="6135187"/>
            <a:ext cx="420189" cy="420189"/>
          </a:xfrm>
          <a:prstGeom prst="rect">
            <a:avLst/>
          </a:prstGeom>
        </p:spPr>
      </p:pic>
    </p:spTree>
    <p:custDataLst>
      <p:tags r:id="rId1"/>
    </p:custDataLst>
    <p:extLst>
      <p:ext uri="{BB962C8B-B14F-4D97-AF65-F5344CB8AC3E}">
        <p14:creationId xmlns:p14="http://schemas.microsoft.com/office/powerpoint/2010/main" val="1299135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70" advTm="29397">
        <p15:prstTrans prst="curtains"/>
      </p:transition>
    </mc:Choice>
    <mc:Fallback xmlns="">
      <p:transition spd="slow" advTm="293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2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0">
          <a:extLst>
            <a:ext uri="{FF2B5EF4-FFF2-40B4-BE49-F238E27FC236}">
              <a16:creationId xmlns:a16="http://schemas.microsoft.com/office/drawing/2014/main" id="{75548C6B-5053-F7C0-572D-1D160E9A666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3A0EC0C-0380-7045-659F-0992085C1C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5" name="Google Shape;151;p20">
            <a:extLst>
              <a:ext uri="{FF2B5EF4-FFF2-40B4-BE49-F238E27FC236}">
                <a16:creationId xmlns:a16="http://schemas.microsoft.com/office/drawing/2014/main" id="{A59C5E50-752B-5550-52DE-14EE5B9F52D7}"/>
              </a:ext>
            </a:extLst>
          </p:cNvPr>
          <p:cNvSpPr txBox="1">
            <a:spLocks noGrp="1"/>
          </p:cNvSpPr>
          <p:nvPr>
            <p:ph type="title"/>
          </p:nvPr>
        </p:nvSpPr>
        <p:spPr>
          <a:xfrm>
            <a:off x="236909" y="381000"/>
            <a:ext cx="5588000" cy="551200"/>
          </a:xfrm>
          <a:prstGeom prst="rect">
            <a:avLst/>
          </a:prstGeom>
        </p:spPr>
        <p:txBody>
          <a:bodyPr spcFirstLastPara="1" wrap="square" lIns="121900" tIns="121900" rIns="121900" bIns="121900" anchor="t" anchorCtr="0">
            <a:noAutofit/>
          </a:bodyPr>
          <a:lstStyle/>
          <a:p>
            <a:r>
              <a:rPr lang="en" sz="2933" b="1">
                <a:solidFill>
                  <a:schemeClr val="tx1"/>
                </a:solidFill>
                <a:latin typeface="Times New Roman" panose="02020603050405020304" pitchFamily="18" charset="0"/>
                <a:cs typeface="Times New Roman" panose="02020603050405020304" pitchFamily="18" charset="0"/>
              </a:rPr>
              <a:t>2. Đặc điểm của Internet</a:t>
            </a:r>
            <a:endParaRPr sz="2933" b="1">
              <a:solidFill>
                <a:schemeClr val="tx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2AB5C86-8ADB-4DAE-C95C-E9AF16059868}"/>
              </a:ext>
            </a:extLst>
          </p:cNvPr>
          <p:cNvSpPr txBox="1"/>
          <p:nvPr/>
        </p:nvSpPr>
        <p:spPr>
          <a:xfrm>
            <a:off x="432485" y="2173940"/>
            <a:ext cx="7184980" cy="461665"/>
          </a:xfrm>
          <a:prstGeom prst="rect">
            <a:avLst/>
          </a:prstGeom>
          <a:noFill/>
        </p:spPr>
        <p:txBody>
          <a:bodyPr wrap="none" rtlCol="0">
            <a:spAutoFit/>
          </a:bodyPr>
          <a:lstStyle/>
          <a:p>
            <a:pPr defTabSz="1219170">
              <a:buClr>
                <a:srgbClr val="000000"/>
              </a:buClr>
            </a:pPr>
            <a:r>
              <a:rPr lang="vi-VN" sz="2400" b="1" kern="0">
                <a:latin typeface="Times New Roman" panose="02020603050405020304" pitchFamily="18" charset="0"/>
                <a:cs typeface="Times New Roman" panose="02020603050405020304" pitchFamily="18" charset="0"/>
                <a:sym typeface="Arial"/>
              </a:rPr>
              <a:t>- </a:t>
            </a:r>
            <a:r>
              <a:rPr lang="en-US" sz="2400" b="1" kern="0">
                <a:latin typeface="Times New Roman" panose="02020603050405020304" pitchFamily="18" charset="0"/>
                <a:cs typeface="Times New Roman" panose="02020603050405020304" pitchFamily="18" charset="0"/>
                <a:sym typeface="Arial"/>
              </a:rPr>
              <a:t>Tính </a:t>
            </a:r>
            <a:r>
              <a:rPr lang="vi-VN" sz="2400" b="1" kern="0">
                <a:latin typeface="Times New Roman" panose="02020603050405020304" pitchFamily="18" charset="0"/>
                <a:cs typeface="Times New Roman" panose="02020603050405020304" pitchFamily="18" charset="0"/>
                <a:sym typeface="Arial"/>
              </a:rPr>
              <a:t>cập nhật</a:t>
            </a:r>
            <a:r>
              <a:rPr lang="en-US" sz="2400" b="1" kern="0">
                <a:latin typeface="Times New Roman" panose="02020603050405020304" pitchFamily="18" charset="0"/>
                <a:cs typeface="Times New Roman" panose="02020603050405020304" pitchFamily="18" charset="0"/>
                <a:sym typeface="Arial"/>
              </a:rPr>
              <a:t>:</a:t>
            </a:r>
            <a:r>
              <a:rPr lang="en-US" sz="2400" kern="0">
                <a:latin typeface="Times New Roman" panose="02020603050405020304" pitchFamily="18" charset="0"/>
                <a:cs typeface="Times New Roman" panose="02020603050405020304" pitchFamily="18" charset="0"/>
                <a:sym typeface="Arial"/>
              </a:rPr>
              <a:t> </a:t>
            </a:r>
            <a:r>
              <a:rPr lang="vi-VN" sz="2400" kern="0">
                <a:latin typeface="Times New Roman" panose="02020603050405020304" pitchFamily="18" charset="0"/>
                <a:cs typeface="Times New Roman" panose="02020603050405020304" pitchFamily="18" charset="0"/>
                <a:sym typeface="Arial"/>
              </a:rPr>
              <a:t>Thông tin được cập nhật thường xuyên</a:t>
            </a:r>
            <a:endParaRPr lang="en-US" sz="2400" kern="0">
              <a:latin typeface="Times New Roman" panose="02020603050405020304" pitchFamily="18" charset="0"/>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DFF66107-D7C1-FF9E-6735-056DF1D05541}"/>
              </a:ext>
            </a:extLst>
          </p:cNvPr>
          <p:cNvSpPr txBox="1"/>
          <p:nvPr/>
        </p:nvSpPr>
        <p:spPr>
          <a:xfrm>
            <a:off x="410104" y="2908232"/>
            <a:ext cx="10809369" cy="461665"/>
          </a:xfrm>
          <a:prstGeom prst="rect">
            <a:avLst/>
          </a:prstGeom>
          <a:noFill/>
        </p:spPr>
        <p:txBody>
          <a:bodyPr wrap="none" rtlCol="0">
            <a:spAutoFit/>
          </a:bodyPr>
          <a:lstStyle/>
          <a:p>
            <a:pPr defTabSz="1219170">
              <a:buClr>
                <a:srgbClr val="000000"/>
              </a:buClr>
            </a:pPr>
            <a:r>
              <a:rPr lang="vi-VN" sz="2400" b="1" kern="0">
                <a:latin typeface="Times New Roman" panose="02020603050405020304" pitchFamily="18" charset="0"/>
                <a:cs typeface="Times New Roman" panose="02020603050405020304" pitchFamily="18" charset="0"/>
                <a:sym typeface="Arial"/>
              </a:rPr>
              <a:t>- </a:t>
            </a:r>
            <a:r>
              <a:rPr lang="en-US" sz="2400" b="1" kern="0">
                <a:latin typeface="Times New Roman" panose="02020603050405020304" pitchFamily="18" charset="0"/>
                <a:cs typeface="Times New Roman" panose="02020603050405020304" pitchFamily="18" charset="0"/>
                <a:sym typeface="Arial"/>
              </a:rPr>
              <a:t>Tính </a:t>
            </a:r>
            <a:r>
              <a:rPr lang="vi-VN" sz="2400" b="1" kern="0">
                <a:latin typeface="Times New Roman" panose="02020603050405020304" pitchFamily="18" charset="0"/>
                <a:cs typeface="Times New Roman" panose="02020603050405020304" pitchFamily="18" charset="0"/>
                <a:sym typeface="Arial"/>
              </a:rPr>
              <a:t>lưu trữ</a:t>
            </a:r>
            <a:r>
              <a:rPr lang="en-US" sz="2400" b="1" kern="0">
                <a:latin typeface="Times New Roman" panose="02020603050405020304" pitchFamily="18" charset="0"/>
                <a:cs typeface="Times New Roman" panose="02020603050405020304" pitchFamily="18" charset="0"/>
                <a:sym typeface="Arial"/>
              </a:rPr>
              <a:t>:</a:t>
            </a:r>
            <a:r>
              <a:rPr lang="en-US" sz="2400" kern="0">
                <a:latin typeface="Times New Roman" panose="02020603050405020304" pitchFamily="18" charset="0"/>
                <a:cs typeface="Times New Roman" panose="02020603050405020304" pitchFamily="18" charset="0"/>
                <a:sym typeface="Arial"/>
              </a:rPr>
              <a:t> </a:t>
            </a:r>
            <a:r>
              <a:rPr lang="vi-VN" sz="2400" kern="0">
                <a:latin typeface="Times New Roman" panose="02020603050405020304" pitchFamily="18" charset="0"/>
                <a:cs typeface="Times New Roman" panose="02020603050405020304" pitchFamily="18" charset="0"/>
                <a:sym typeface="Arial"/>
              </a:rPr>
              <a:t>Thông tin được lưu trữ thường trực, có thể sao chép nhanh và dễ dàng</a:t>
            </a:r>
            <a:endParaRPr lang="en-US" sz="2400" kern="0">
              <a:latin typeface="Times New Roman" panose="02020603050405020304" pitchFamily="18" charset="0"/>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id="{D500AD51-8517-827D-B4C6-4F239BE98E31}"/>
              </a:ext>
            </a:extLst>
          </p:cNvPr>
          <p:cNvSpPr txBox="1"/>
          <p:nvPr/>
        </p:nvSpPr>
        <p:spPr>
          <a:xfrm>
            <a:off x="439437" y="3655316"/>
            <a:ext cx="9974205" cy="461665"/>
          </a:xfrm>
          <a:prstGeom prst="rect">
            <a:avLst/>
          </a:prstGeom>
          <a:noFill/>
        </p:spPr>
        <p:txBody>
          <a:bodyPr wrap="none" rtlCol="0">
            <a:spAutoFit/>
          </a:bodyPr>
          <a:lstStyle/>
          <a:p>
            <a:pPr defTabSz="1219170">
              <a:buClr>
                <a:srgbClr val="000000"/>
              </a:buClr>
            </a:pPr>
            <a:r>
              <a:rPr lang="vi-VN" sz="2400" b="1" kern="0">
                <a:latin typeface="Times New Roman" panose="02020603050405020304" pitchFamily="18" charset="0"/>
                <a:cs typeface="Times New Roman" panose="02020603050405020304" pitchFamily="18" charset="0"/>
                <a:sym typeface="Arial"/>
              </a:rPr>
              <a:t>- </a:t>
            </a:r>
            <a:r>
              <a:rPr lang="en-US" sz="2400" b="1" kern="0">
                <a:latin typeface="Times New Roman" panose="02020603050405020304" pitchFamily="18" charset="0"/>
                <a:cs typeface="Times New Roman" panose="02020603050405020304" pitchFamily="18" charset="0"/>
                <a:sym typeface="Arial"/>
              </a:rPr>
              <a:t>Tính </a:t>
            </a:r>
            <a:r>
              <a:rPr lang="vi-VN" sz="2400" b="1" kern="0">
                <a:latin typeface="Times New Roman" panose="02020603050405020304" pitchFamily="18" charset="0"/>
                <a:cs typeface="Times New Roman" panose="02020603050405020304" pitchFamily="18" charset="0"/>
                <a:sym typeface="Arial"/>
              </a:rPr>
              <a:t>đa dạng</a:t>
            </a:r>
            <a:r>
              <a:rPr lang="en-US" sz="2400" b="1" kern="0">
                <a:latin typeface="Times New Roman" panose="02020603050405020304" pitchFamily="18" charset="0"/>
                <a:cs typeface="Times New Roman" panose="02020603050405020304" pitchFamily="18" charset="0"/>
                <a:sym typeface="Arial"/>
              </a:rPr>
              <a:t>:</a:t>
            </a:r>
            <a:r>
              <a:rPr lang="en-US" sz="2400" kern="0">
                <a:latin typeface="Times New Roman" panose="02020603050405020304" pitchFamily="18" charset="0"/>
                <a:cs typeface="Times New Roman" panose="02020603050405020304" pitchFamily="18" charset="0"/>
                <a:sym typeface="Arial"/>
              </a:rPr>
              <a:t> </a:t>
            </a:r>
            <a:r>
              <a:rPr lang="vi-VN" sz="2400" kern="0">
                <a:latin typeface="Times New Roman" panose="02020603050405020304" pitchFamily="18" charset="0"/>
                <a:cs typeface="Times New Roman" panose="02020603050405020304" pitchFamily="18" charset="0"/>
                <a:sym typeface="Arial"/>
              </a:rPr>
              <a:t>Truyền tải thông tin dạng văn bản, âm thanh, hình ảnh, video..</a:t>
            </a:r>
            <a:endParaRPr lang="en-US" sz="2400" kern="0">
              <a:latin typeface="Times New Roman" panose="02020603050405020304" pitchFamily="18" charset="0"/>
              <a:cs typeface="Times New Roman" panose="02020603050405020304" pitchFamily="18" charset="0"/>
              <a:sym typeface="Arial"/>
            </a:endParaRPr>
          </a:p>
        </p:txBody>
      </p:sp>
      <p:sp>
        <p:nvSpPr>
          <p:cNvPr id="2" name="Title 1">
            <a:extLst>
              <a:ext uri="{FF2B5EF4-FFF2-40B4-BE49-F238E27FC236}">
                <a16:creationId xmlns:a16="http://schemas.microsoft.com/office/drawing/2014/main" id="{8C731350-71C5-801F-3F04-10B322E86564}"/>
              </a:ext>
            </a:extLst>
          </p:cNvPr>
          <p:cNvSpPr txBox="1">
            <a:spLocks/>
          </p:cNvSpPr>
          <p:nvPr/>
        </p:nvSpPr>
        <p:spPr>
          <a:xfrm>
            <a:off x="1863635" y="69669"/>
            <a:ext cx="8382000" cy="609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rgbClr val="0911B7"/>
                </a:solidFill>
                <a:latin typeface="Times New Roman" pitchFamily="18" charset="0"/>
                <a:cs typeface="Times New Roman" pitchFamily="18" charset="0"/>
              </a:rPr>
              <a:t>BÀI 5</a:t>
            </a:r>
            <a:r>
              <a:rPr lang="vi-VN" sz="3600" b="1">
                <a:solidFill>
                  <a:srgbClr val="0911B7"/>
                </a:solidFill>
                <a:latin typeface="Times New Roman" pitchFamily="18" charset="0"/>
                <a:cs typeface="Times New Roman" pitchFamily="18" charset="0"/>
              </a:rPr>
              <a:t>:</a:t>
            </a:r>
            <a:r>
              <a:rPr lang="en-US" sz="3600" b="1">
                <a:solidFill>
                  <a:srgbClr val="0911B7"/>
                </a:solidFill>
                <a:latin typeface="Times New Roman" pitchFamily="18" charset="0"/>
                <a:cs typeface="Times New Roman" pitchFamily="18" charset="0"/>
              </a:rPr>
              <a:t> INTERNET</a:t>
            </a:r>
            <a:endParaRPr lang="en-US" sz="3600" b="1" dirty="0">
              <a:solidFill>
                <a:srgbClr val="0911B7"/>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5F2509A5-F5D2-FF3A-46AB-42511A79E2E8}"/>
              </a:ext>
            </a:extLst>
          </p:cNvPr>
          <p:cNvSpPr txBox="1"/>
          <p:nvPr/>
        </p:nvSpPr>
        <p:spPr>
          <a:xfrm>
            <a:off x="475128" y="1272989"/>
            <a:ext cx="7153837" cy="830997"/>
          </a:xfrm>
          <a:prstGeom prst="rect">
            <a:avLst/>
          </a:prstGeom>
          <a:noFill/>
        </p:spPr>
        <p:txBody>
          <a:bodyPr wrap="square" rtlCol="0">
            <a:spAutoFit/>
          </a:bodyPr>
          <a:lstStyle/>
          <a:p>
            <a:r>
              <a:rPr lang="vi-VN" sz="2400">
                <a:latin typeface="+mj-lt"/>
              </a:rPr>
              <a:t>Ngoài những đặc điểm chính kể trên, Internet còn có </a:t>
            </a:r>
          </a:p>
          <a:p>
            <a:r>
              <a:rPr lang="vi-VN" sz="2400">
                <a:latin typeface="+mj-lt"/>
              </a:rPr>
              <a:t>một số đặc điểm khác như:</a:t>
            </a:r>
          </a:p>
        </p:txBody>
      </p:sp>
      <p:sp>
        <p:nvSpPr>
          <p:cNvPr id="9" name="TextBox 8">
            <a:extLst>
              <a:ext uri="{FF2B5EF4-FFF2-40B4-BE49-F238E27FC236}">
                <a16:creationId xmlns:a16="http://schemas.microsoft.com/office/drawing/2014/main" id="{277D7025-82A7-BA76-0378-4886817FB748}"/>
              </a:ext>
            </a:extLst>
          </p:cNvPr>
          <p:cNvSpPr txBox="1"/>
          <p:nvPr/>
        </p:nvSpPr>
        <p:spPr>
          <a:xfrm>
            <a:off x="511154" y="4300775"/>
            <a:ext cx="10976082" cy="461665"/>
          </a:xfrm>
          <a:prstGeom prst="rect">
            <a:avLst/>
          </a:prstGeom>
          <a:noFill/>
        </p:spPr>
        <p:txBody>
          <a:bodyPr wrap="none" rtlCol="0">
            <a:spAutoFit/>
          </a:bodyPr>
          <a:lstStyle/>
          <a:p>
            <a:pPr defTabSz="1219170">
              <a:buClr>
                <a:srgbClr val="000000"/>
              </a:buClr>
            </a:pPr>
            <a:r>
              <a:rPr lang="vi-VN" sz="2400" b="1" kern="0">
                <a:latin typeface="Times New Roman" panose="02020603050405020304" pitchFamily="18" charset="0"/>
                <a:cs typeface="Times New Roman" panose="02020603050405020304" pitchFamily="18" charset="0"/>
                <a:sym typeface="Arial"/>
              </a:rPr>
              <a:t>- </a:t>
            </a:r>
            <a:r>
              <a:rPr lang="en-US" sz="2400" b="1" kern="0">
                <a:latin typeface="Times New Roman" panose="02020603050405020304" pitchFamily="18" charset="0"/>
                <a:cs typeface="Times New Roman" panose="02020603050405020304" pitchFamily="18" charset="0"/>
                <a:sym typeface="Arial"/>
              </a:rPr>
              <a:t>Tính </a:t>
            </a:r>
            <a:r>
              <a:rPr lang="vi-VN" sz="2400" b="1" kern="0">
                <a:latin typeface="Times New Roman" panose="02020603050405020304" pitchFamily="18" charset="0"/>
                <a:cs typeface="Times New Roman" panose="02020603050405020304" pitchFamily="18" charset="0"/>
                <a:sym typeface="Arial"/>
              </a:rPr>
              <a:t>ẩn danh</a:t>
            </a:r>
            <a:r>
              <a:rPr lang="en-US" sz="2400" b="1" kern="0">
                <a:latin typeface="Times New Roman" panose="02020603050405020304" pitchFamily="18" charset="0"/>
                <a:cs typeface="Times New Roman" panose="02020603050405020304" pitchFamily="18" charset="0"/>
                <a:sym typeface="Arial"/>
              </a:rPr>
              <a:t>:</a:t>
            </a:r>
            <a:r>
              <a:rPr lang="en-US" sz="2400" kern="0">
                <a:latin typeface="Times New Roman" panose="02020603050405020304" pitchFamily="18" charset="0"/>
                <a:cs typeface="Times New Roman" panose="02020603050405020304" pitchFamily="18" charset="0"/>
                <a:sym typeface="Arial"/>
              </a:rPr>
              <a:t> </a:t>
            </a:r>
            <a:r>
              <a:rPr lang="vi-VN" sz="2400" kern="0">
                <a:latin typeface="Times New Roman" panose="02020603050405020304" pitchFamily="18" charset="0"/>
                <a:cs typeface="Times New Roman" panose="02020603050405020304" pitchFamily="18" charset="0"/>
                <a:sym typeface="Arial"/>
              </a:rPr>
              <a:t>Người sử dụng truy cập Internet có thể dùng bí danh thay cho tên thật.</a:t>
            </a:r>
            <a:endParaRPr lang="en-US" sz="2400" kern="0">
              <a:latin typeface="Times New Roman" panose="02020603050405020304" pitchFamily="18" charset="0"/>
              <a:cs typeface="Times New Roman" panose="02020603050405020304" pitchFamily="18" charset="0"/>
              <a:sym typeface="Arial"/>
            </a:endParaRPr>
          </a:p>
        </p:txBody>
      </p:sp>
      <p:pic>
        <p:nvPicPr>
          <p:cNvPr id="1026" name="Picture 2" descr="Tiếng Anh - Bài Nói Tiếng Anh Về Internet, Lợi Ích Và Tác Hại - Việt Nam  Overnight">
            <a:extLst>
              <a:ext uri="{FF2B5EF4-FFF2-40B4-BE49-F238E27FC236}">
                <a16:creationId xmlns:a16="http://schemas.microsoft.com/office/drawing/2014/main" id="{C5993E9D-4372-1348-1C3B-315C5AF872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0282" y="289111"/>
            <a:ext cx="3684494" cy="225686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43461770"/>
      </p:ext>
    </p:extLst>
  </p:cSld>
  <p:clrMapOvr>
    <a:masterClrMapping/>
  </p:clrMapOvr>
  <p:transition advTm="23065">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barn(inVertical)">
                                      <p:cBhvr>
                                        <p:cTn id="3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0" name="Picture 9">
            <a:extLst>
              <a:ext uri="{FF2B5EF4-FFF2-40B4-BE49-F238E27FC236}">
                <a16:creationId xmlns:a16="http://schemas.microsoft.com/office/drawing/2014/main" id="{2011A93D-04B9-5F75-79BE-21098FFFA7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TextBox 1"/>
          <p:cNvSpPr txBox="1"/>
          <p:nvPr/>
        </p:nvSpPr>
        <p:spPr>
          <a:xfrm>
            <a:off x="1007707" y="426126"/>
            <a:ext cx="1697901" cy="543675"/>
          </a:xfrm>
          <a:prstGeom prst="rect">
            <a:avLst/>
          </a:prstGeom>
          <a:noFill/>
        </p:spPr>
        <p:txBody>
          <a:bodyPr wrap="none" rtlCol="0">
            <a:spAutoFit/>
          </a:bodyPr>
          <a:lstStyle/>
          <a:p>
            <a:pPr defTabSz="1219170">
              <a:buClr>
                <a:srgbClr val="000000"/>
              </a:buClr>
            </a:pPr>
            <a:r>
              <a:rPr lang="en-US" sz="2933" b="1" u="sng" kern="0">
                <a:latin typeface="Times New Roman" panose="02020603050405020304" pitchFamily="18" charset="0"/>
                <a:cs typeface="Times New Roman" panose="02020603050405020304" pitchFamily="18" charset="0"/>
                <a:sym typeface="Arial"/>
              </a:rPr>
              <a:t>Kết luận:</a:t>
            </a:r>
          </a:p>
        </p:txBody>
      </p:sp>
      <p:sp>
        <p:nvSpPr>
          <p:cNvPr id="21" name="Google Shape;564;p46"/>
          <p:cNvSpPr/>
          <p:nvPr/>
        </p:nvSpPr>
        <p:spPr>
          <a:xfrm>
            <a:off x="306676" y="474825"/>
            <a:ext cx="738533" cy="436080"/>
          </a:xfrm>
          <a:custGeom>
            <a:avLst/>
            <a:gdLst/>
            <a:ahLst/>
            <a:cxnLst/>
            <a:rect l="l" t="t" r="r" b="b"/>
            <a:pathLst>
              <a:path w="17398" h="14965" extrusionOk="0">
                <a:moveTo>
                  <a:pt x="4258" y="12069"/>
                </a:moveTo>
                <a:lnTo>
                  <a:pt x="4599" y="12093"/>
                </a:lnTo>
                <a:lnTo>
                  <a:pt x="4769" y="12093"/>
                </a:lnTo>
                <a:lnTo>
                  <a:pt x="4721" y="12264"/>
                </a:lnTo>
                <a:lnTo>
                  <a:pt x="4672" y="12458"/>
                </a:lnTo>
                <a:lnTo>
                  <a:pt x="4672" y="12580"/>
                </a:lnTo>
                <a:lnTo>
                  <a:pt x="4477" y="12580"/>
                </a:lnTo>
                <a:lnTo>
                  <a:pt x="4307" y="12215"/>
                </a:lnTo>
                <a:lnTo>
                  <a:pt x="4258" y="12069"/>
                </a:lnTo>
                <a:close/>
                <a:moveTo>
                  <a:pt x="3991" y="12069"/>
                </a:moveTo>
                <a:lnTo>
                  <a:pt x="3991" y="12166"/>
                </a:lnTo>
                <a:lnTo>
                  <a:pt x="3991" y="12239"/>
                </a:lnTo>
                <a:lnTo>
                  <a:pt x="4015" y="12434"/>
                </a:lnTo>
                <a:lnTo>
                  <a:pt x="4064" y="12580"/>
                </a:lnTo>
                <a:lnTo>
                  <a:pt x="3553" y="12629"/>
                </a:lnTo>
                <a:lnTo>
                  <a:pt x="3529" y="12531"/>
                </a:lnTo>
                <a:lnTo>
                  <a:pt x="3504" y="12434"/>
                </a:lnTo>
                <a:lnTo>
                  <a:pt x="3480" y="12361"/>
                </a:lnTo>
                <a:lnTo>
                  <a:pt x="3456" y="12118"/>
                </a:lnTo>
                <a:lnTo>
                  <a:pt x="3456" y="12093"/>
                </a:lnTo>
                <a:lnTo>
                  <a:pt x="3991" y="12069"/>
                </a:lnTo>
                <a:close/>
                <a:moveTo>
                  <a:pt x="4940" y="12093"/>
                </a:moveTo>
                <a:lnTo>
                  <a:pt x="5499" y="12166"/>
                </a:lnTo>
                <a:lnTo>
                  <a:pt x="5475" y="12264"/>
                </a:lnTo>
                <a:lnTo>
                  <a:pt x="5451" y="12361"/>
                </a:lnTo>
                <a:lnTo>
                  <a:pt x="5451" y="12483"/>
                </a:lnTo>
                <a:lnTo>
                  <a:pt x="5475" y="12629"/>
                </a:lnTo>
                <a:lnTo>
                  <a:pt x="5378" y="12604"/>
                </a:lnTo>
                <a:lnTo>
                  <a:pt x="5061" y="12604"/>
                </a:lnTo>
                <a:lnTo>
                  <a:pt x="5061" y="12531"/>
                </a:lnTo>
                <a:lnTo>
                  <a:pt x="4988" y="12312"/>
                </a:lnTo>
                <a:lnTo>
                  <a:pt x="4940" y="12093"/>
                </a:lnTo>
                <a:close/>
                <a:moveTo>
                  <a:pt x="13699" y="12069"/>
                </a:moveTo>
                <a:lnTo>
                  <a:pt x="13651" y="12215"/>
                </a:lnTo>
                <a:lnTo>
                  <a:pt x="13602" y="12361"/>
                </a:lnTo>
                <a:lnTo>
                  <a:pt x="13602" y="12653"/>
                </a:lnTo>
                <a:lnTo>
                  <a:pt x="13188" y="12653"/>
                </a:lnTo>
                <a:lnTo>
                  <a:pt x="13115" y="12385"/>
                </a:lnTo>
                <a:lnTo>
                  <a:pt x="13091" y="12093"/>
                </a:lnTo>
                <a:lnTo>
                  <a:pt x="13699" y="12069"/>
                </a:lnTo>
                <a:close/>
                <a:moveTo>
                  <a:pt x="13845" y="12069"/>
                </a:moveTo>
                <a:lnTo>
                  <a:pt x="14381" y="12093"/>
                </a:lnTo>
                <a:lnTo>
                  <a:pt x="14332" y="12215"/>
                </a:lnTo>
                <a:lnTo>
                  <a:pt x="14283" y="12361"/>
                </a:lnTo>
                <a:lnTo>
                  <a:pt x="14283" y="12507"/>
                </a:lnTo>
                <a:lnTo>
                  <a:pt x="14283" y="12677"/>
                </a:lnTo>
                <a:lnTo>
                  <a:pt x="13943" y="12653"/>
                </a:lnTo>
                <a:lnTo>
                  <a:pt x="13943" y="12361"/>
                </a:lnTo>
                <a:lnTo>
                  <a:pt x="13894" y="12215"/>
                </a:lnTo>
                <a:lnTo>
                  <a:pt x="13845" y="12069"/>
                </a:lnTo>
                <a:close/>
                <a:moveTo>
                  <a:pt x="3188" y="12093"/>
                </a:moveTo>
                <a:lnTo>
                  <a:pt x="3139" y="12215"/>
                </a:lnTo>
                <a:lnTo>
                  <a:pt x="3139" y="12434"/>
                </a:lnTo>
                <a:lnTo>
                  <a:pt x="3139" y="12556"/>
                </a:lnTo>
                <a:lnTo>
                  <a:pt x="3164" y="12653"/>
                </a:lnTo>
                <a:lnTo>
                  <a:pt x="2750" y="12726"/>
                </a:lnTo>
                <a:lnTo>
                  <a:pt x="2677" y="12726"/>
                </a:lnTo>
                <a:lnTo>
                  <a:pt x="2701" y="12677"/>
                </a:lnTo>
                <a:lnTo>
                  <a:pt x="2701" y="12629"/>
                </a:lnTo>
                <a:lnTo>
                  <a:pt x="2701" y="12580"/>
                </a:lnTo>
                <a:lnTo>
                  <a:pt x="2653" y="12531"/>
                </a:lnTo>
                <a:lnTo>
                  <a:pt x="2628" y="12458"/>
                </a:lnTo>
                <a:lnTo>
                  <a:pt x="2604" y="12361"/>
                </a:lnTo>
                <a:lnTo>
                  <a:pt x="2580" y="12166"/>
                </a:lnTo>
                <a:lnTo>
                  <a:pt x="3188" y="12093"/>
                </a:lnTo>
                <a:close/>
                <a:moveTo>
                  <a:pt x="5694" y="12215"/>
                </a:moveTo>
                <a:lnTo>
                  <a:pt x="5986" y="12288"/>
                </a:lnTo>
                <a:lnTo>
                  <a:pt x="6278" y="12361"/>
                </a:lnTo>
                <a:lnTo>
                  <a:pt x="6229" y="12507"/>
                </a:lnTo>
                <a:lnTo>
                  <a:pt x="6229" y="12677"/>
                </a:lnTo>
                <a:lnTo>
                  <a:pt x="6229" y="12726"/>
                </a:lnTo>
                <a:lnTo>
                  <a:pt x="5791" y="12653"/>
                </a:lnTo>
                <a:lnTo>
                  <a:pt x="5767" y="12531"/>
                </a:lnTo>
                <a:lnTo>
                  <a:pt x="5743" y="12410"/>
                </a:lnTo>
                <a:lnTo>
                  <a:pt x="5694" y="12215"/>
                </a:lnTo>
                <a:close/>
                <a:moveTo>
                  <a:pt x="13383" y="487"/>
                </a:moveTo>
                <a:lnTo>
                  <a:pt x="13699" y="511"/>
                </a:lnTo>
                <a:lnTo>
                  <a:pt x="14308" y="584"/>
                </a:lnTo>
                <a:lnTo>
                  <a:pt x="14648" y="657"/>
                </a:lnTo>
                <a:lnTo>
                  <a:pt x="14989" y="730"/>
                </a:lnTo>
                <a:lnTo>
                  <a:pt x="15305" y="827"/>
                </a:lnTo>
                <a:lnTo>
                  <a:pt x="15646" y="949"/>
                </a:lnTo>
                <a:lnTo>
                  <a:pt x="15938" y="1095"/>
                </a:lnTo>
                <a:lnTo>
                  <a:pt x="16230" y="1265"/>
                </a:lnTo>
                <a:lnTo>
                  <a:pt x="16498" y="1484"/>
                </a:lnTo>
                <a:lnTo>
                  <a:pt x="16741" y="1728"/>
                </a:lnTo>
                <a:lnTo>
                  <a:pt x="16741" y="1801"/>
                </a:lnTo>
                <a:lnTo>
                  <a:pt x="16790" y="2020"/>
                </a:lnTo>
                <a:lnTo>
                  <a:pt x="16838" y="2214"/>
                </a:lnTo>
                <a:lnTo>
                  <a:pt x="16887" y="2652"/>
                </a:lnTo>
                <a:lnTo>
                  <a:pt x="16887" y="3066"/>
                </a:lnTo>
                <a:lnTo>
                  <a:pt x="16911" y="3504"/>
                </a:lnTo>
                <a:lnTo>
                  <a:pt x="16887" y="4477"/>
                </a:lnTo>
                <a:lnTo>
                  <a:pt x="16863" y="5475"/>
                </a:lnTo>
                <a:lnTo>
                  <a:pt x="16814" y="6983"/>
                </a:lnTo>
                <a:lnTo>
                  <a:pt x="16790" y="8492"/>
                </a:lnTo>
                <a:lnTo>
                  <a:pt x="16838" y="10244"/>
                </a:lnTo>
                <a:lnTo>
                  <a:pt x="16838" y="11120"/>
                </a:lnTo>
                <a:lnTo>
                  <a:pt x="16790" y="11996"/>
                </a:lnTo>
                <a:lnTo>
                  <a:pt x="16473" y="11947"/>
                </a:lnTo>
                <a:lnTo>
                  <a:pt x="16181" y="11874"/>
                </a:lnTo>
                <a:lnTo>
                  <a:pt x="15622" y="11753"/>
                </a:lnTo>
                <a:lnTo>
                  <a:pt x="15354" y="11680"/>
                </a:lnTo>
                <a:lnTo>
                  <a:pt x="15062" y="11655"/>
                </a:lnTo>
                <a:lnTo>
                  <a:pt x="14405" y="11607"/>
                </a:lnTo>
                <a:lnTo>
                  <a:pt x="13724" y="11582"/>
                </a:lnTo>
                <a:lnTo>
                  <a:pt x="13067" y="11607"/>
                </a:lnTo>
                <a:lnTo>
                  <a:pt x="12385" y="11655"/>
                </a:lnTo>
                <a:lnTo>
                  <a:pt x="11850" y="11704"/>
                </a:lnTo>
                <a:lnTo>
                  <a:pt x="11315" y="11801"/>
                </a:lnTo>
                <a:lnTo>
                  <a:pt x="10780" y="11923"/>
                </a:lnTo>
                <a:lnTo>
                  <a:pt x="10269" y="12118"/>
                </a:lnTo>
                <a:lnTo>
                  <a:pt x="10025" y="12215"/>
                </a:lnTo>
                <a:lnTo>
                  <a:pt x="9733" y="12361"/>
                </a:lnTo>
                <a:lnTo>
                  <a:pt x="9417" y="12531"/>
                </a:lnTo>
                <a:lnTo>
                  <a:pt x="9149" y="12726"/>
                </a:lnTo>
                <a:lnTo>
                  <a:pt x="9101" y="11363"/>
                </a:lnTo>
                <a:lnTo>
                  <a:pt x="9052" y="10001"/>
                </a:lnTo>
                <a:lnTo>
                  <a:pt x="8979" y="8662"/>
                </a:lnTo>
                <a:lnTo>
                  <a:pt x="8955" y="7300"/>
                </a:lnTo>
                <a:lnTo>
                  <a:pt x="8955" y="5913"/>
                </a:lnTo>
                <a:lnTo>
                  <a:pt x="8930" y="4526"/>
                </a:lnTo>
                <a:lnTo>
                  <a:pt x="8930" y="3942"/>
                </a:lnTo>
                <a:lnTo>
                  <a:pt x="8930" y="3358"/>
                </a:lnTo>
                <a:lnTo>
                  <a:pt x="8930" y="2774"/>
                </a:lnTo>
                <a:lnTo>
                  <a:pt x="8930" y="2214"/>
                </a:lnTo>
                <a:lnTo>
                  <a:pt x="8930" y="2166"/>
                </a:lnTo>
                <a:lnTo>
                  <a:pt x="9222" y="2020"/>
                </a:lnTo>
                <a:lnTo>
                  <a:pt x="9490" y="1849"/>
                </a:lnTo>
                <a:lnTo>
                  <a:pt x="9758" y="1679"/>
                </a:lnTo>
                <a:lnTo>
                  <a:pt x="10001" y="1533"/>
                </a:lnTo>
                <a:lnTo>
                  <a:pt x="10877" y="1046"/>
                </a:lnTo>
                <a:lnTo>
                  <a:pt x="11339" y="827"/>
                </a:lnTo>
                <a:lnTo>
                  <a:pt x="11777" y="657"/>
                </a:lnTo>
                <a:lnTo>
                  <a:pt x="12069" y="560"/>
                </a:lnTo>
                <a:lnTo>
                  <a:pt x="12385" y="511"/>
                </a:lnTo>
                <a:lnTo>
                  <a:pt x="12702" y="487"/>
                </a:lnTo>
                <a:close/>
                <a:moveTo>
                  <a:pt x="12872" y="12093"/>
                </a:moveTo>
                <a:lnTo>
                  <a:pt x="12823" y="12166"/>
                </a:lnTo>
                <a:lnTo>
                  <a:pt x="12775" y="12264"/>
                </a:lnTo>
                <a:lnTo>
                  <a:pt x="12750" y="12361"/>
                </a:lnTo>
                <a:lnTo>
                  <a:pt x="12750" y="12458"/>
                </a:lnTo>
                <a:lnTo>
                  <a:pt x="12775" y="12677"/>
                </a:lnTo>
                <a:lnTo>
                  <a:pt x="12215" y="12726"/>
                </a:lnTo>
                <a:lnTo>
                  <a:pt x="12215" y="12702"/>
                </a:lnTo>
                <a:lnTo>
                  <a:pt x="12191" y="12629"/>
                </a:lnTo>
                <a:lnTo>
                  <a:pt x="12166" y="12580"/>
                </a:lnTo>
                <a:lnTo>
                  <a:pt x="12166" y="12434"/>
                </a:lnTo>
                <a:lnTo>
                  <a:pt x="12166" y="12191"/>
                </a:lnTo>
                <a:lnTo>
                  <a:pt x="12166" y="12166"/>
                </a:lnTo>
                <a:lnTo>
                  <a:pt x="12677" y="12118"/>
                </a:lnTo>
                <a:lnTo>
                  <a:pt x="12872" y="12093"/>
                </a:lnTo>
                <a:close/>
                <a:moveTo>
                  <a:pt x="14673" y="12093"/>
                </a:moveTo>
                <a:lnTo>
                  <a:pt x="15232" y="12166"/>
                </a:lnTo>
                <a:lnTo>
                  <a:pt x="15184" y="12239"/>
                </a:lnTo>
                <a:lnTo>
                  <a:pt x="15135" y="12312"/>
                </a:lnTo>
                <a:lnTo>
                  <a:pt x="15111" y="12410"/>
                </a:lnTo>
                <a:lnTo>
                  <a:pt x="15111" y="12483"/>
                </a:lnTo>
                <a:lnTo>
                  <a:pt x="15135" y="12629"/>
                </a:lnTo>
                <a:lnTo>
                  <a:pt x="15159" y="12775"/>
                </a:lnTo>
                <a:lnTo>
                  <a:pt x="15159" y="12775"/>
                </a:lnTo>
                <a:lnTo>
                  <a:pt x="14648" y="12702"/>
                </a:lnTo>
                <a:lnTo>
                  <a:pt x="14673" y="12410"/>
                </a:lnTo>
                <a:lnTo>
                  <a:pt x="14673" y="12239"/>
                </a:lnTo>
                <a:lnTo>
                  <a:pt x="14673" y="12093"/>
                </a:lnTo>
                <a:close/>
                <a:moveTo>
                  <a:pt x="6521" y="12458"/>
                </a:moveTo>
                <a:lnTo>
                  <a:pt x="6838" y="12580"/>
                </a:lnTo>
                <a:lnTo>
                  <a:pt x="6789" y="12702"/>
                </a:lnTo>
                <a:lnTo>
                  <a:pt x="6765" y="12848"/>
                </a:lnTo>
                <a:lnTo>
                  <a:pt x="6667" y="12799"/>
                </a:lnTo>
                <a:lnTo>
                  <a:pt x="6570" y="12629"/>
                </a:lnTo>
                <a:lnTo>
                  <a:pt x="6521" y="12458"/>
                </a:lnTo>
                <a:close/>
                <a:moveTo>
                  <a:pt x="2215" y="12239"/>
                </a:moveTo>
                <a:lnTo>
                  <a:pt x="2190" y="12361"/>
                </a:lnTo>
                <a:lnTo>
                  <a:pt x="2215" y="12507"/>
                </a:lnTo>
                <a:lnTo>
                  <a:pt x="2239" y="12629"/>
                </a:lnTo>
                <a:lnTo>
                  <a:pt x="2312" y="12750"/>
                </a:lnTo>
                <a:lnTo>
                  <a:pt x="2336" y="12775"/>
                </a:lnTo>
                <a:lnTo>
                  <a:pt x="1850" y="12872"/>
                </a:lnTo>
                <a:lnTo>
                  <a:pt x="1850" y="12604"/>
                </a:lnTo>
                <a:lnTo>
                  <a:pt x="1850" y="12312"/>
                </a:lnTo>
                <a:lnTo>
                  <a:pt x="2215" y="12239"/>
                </a:lnTo>
                <a:close/>
                <a:moveTo>
                  <a:pt x="11850" y="12191"/>
                </a:moveTo>
                <a:lnTo>
                  <a:pt x="11826" y="12385"/>
                </a:lnTo>
                <a:lnTo>
                  <a:pt x="11826" y="12580"/>
                </a:lnTo>
                <a:lnTo>
                  <a:pt x="11850" y="12775"/>
                </a:lnTo>
                <a:lnTo>
                  <a:pt x="11315" y="12848"/>
                </a:lnTo>
                <a:lnTo>
                  <a:pt x="11242" y="12872"/>
                </a:lnTo>
                <a:lnTo>
                  <a:pt x="11193" y="12823"/>
                </a:lnTo>
                <a:lnTo>
                  <a:pt x="11193" y="12775"/>
                </a:lnTo>
                <a:lnTo>
                  <a:pt x="11193" y="12580"/>
                </a:lnTo>
                <a:lnTo>
                  <a:pt x="11193" y="12410"/>
                </a:lnTo>
                <a:lnTo>
                  <a:pt x="11169" y="12337"/>
                </a:lnTo>
                <a:lnTo>
                  <a:pt x="11510" y="12239"/>
                </a:lnTo>
                <a:lnTo>
                  <a:pt x="11850" y="12191"/>
                </a:lnTo>
                <a:close/>
                <a:moveTo>
                  <a:pt x="4842" y="511"/>
                </a:moveTo>
                <a:lnTo>
                  <a:pt x="5183" y="535"/>
                </a:lnTo>
                <a:lnTo>
                  <a:pt x="5548" y="584"/>
                </a:lnTo>
                <a:lnTo>
                  <a:pt x="5889" y="657"/>
                </a:lnTo>
                <a:lnTo>
                  <a:pt x="6229" y="754"/>
                </a:lnTo>
                <a:lnTo>
                  <a:pt x="6546" y="876"/>
                </a:lnTo>
                <a:lnTo>
                  <a:pt x="6862" y="1022"/>
                </a:lnTo>
                <a:lnTo>
                  <a:pt x="7178" y="1168"/>
                </a:lnTo>
                <a:lnTo>
                  <a:pt x="7470" y="1363"/>
                </a:lnTo>
                <a:lnTo>
                  <a:pt x="7738" y="1557"/>
                </a:lnTo>
                <a:lnTo>
                  <a:pt x="8006" y="1801"/>
                </a:lnTo>
                <a:lnTo>
                  <a:pt x="8225" y="2044"/>
                </a:lnTo>
                <a:lnTo>
                  <a:pt x="8444" y="2287"/>
                </a:lnTo>
                <a:lnTo>
                  <a:pt x="8492" y="2360"/>
                </a:lnTo>
                <a:lnTo>
                  <a:pt x="8444" y="2847"/>
                </a:lnTo>
                <a:lnTo>
                  <a:pt x="8419" y="3358"/>
                </a:lnTo>
                <a:lnTo>
                  <a:pt x="8444" y="4331"/>
                </a:lnTo>
                <a:lnTo>
                  <a:pt x="8468" y="5718"/>
                </a:lnTo>
                <a:lnTo>
                  <a:pt x="8468" y="7105"/>
                </a:lnTo>
                <a:lnTo>
                  <a:pt x="8468" y="7835"/>
                </a:lnTo>
                <a:lnTo>
                  <a:pt x="8492" y="8565"/>
                </a:lnTo>
                <a:lnTo>
                  <a:pt x="8541" y="10049"/>
                </a:lnTo>
                <a:lnTo>
                  <a:pt x="8614" y="11509"/>
                </a:lnTo>
                <a:lnTo>
                  <a:pt x="8663" y="12969"/>
                </a:lnTo>
                <a:lnTo>
                  <a:pt x="8663" y="12969"/>
                </a:lnTo>
                <a:lnTo>
                  <a:pt x="7860" y="12507"/>
                </a:lnTo>
                <a:lnTo>
                  <a:pt x="7446" y="12288"/>
                </a:lnTo>
                <a:lnTo>
                  <a:pt x="7032" y="12069"/>
                </a:lnTo>
                <a:lnTo>
                  <a:pt x="6765" y="11947"/>
                </a:lnTo>
                <a:lnTo>
                  <a:pt x="6497" y="11850"/>
                </a:lnTo>
                <a:lnTo>
                  <a:pt x="6205" y="11777"/>
                </a:lnTo>
                <a:lnTo>
                  <a:pt x="5937" y="11704"/>
                </a:lnTo>
                <a:lnTo>
                  <a:pt x="5353" y="11607"/>
                </a:lnTo>
                <a:lnTo>
                  <a:pt x="4769" y="11534"/>
                </a:lnTo>
                <a:lnTo>
                  <a:pt x="3650" y="11534"/>
                </a:lnTo>
                <a:lnTo>
                  <a:pt x="3066" y="11558"/>
                </a:lnTo>
                <a:lnTo>
                  <a:pt x="2507" y="11631"/>
                </a:lnTo>
                <a:lnTo>
                  <a:pt x="2044" y="11704"/>
                </a:lnTo>
                <a:lnTo>
                  <a:pt x="1533" y="11801"/>
                </a:lnTo>
                <a:lnTo>
                  <a:pt x="1290" y="11874"/>
                </a:lnTo>
                <a:lnTo>
                  <a:pt x="1047" y="11947"/>
                </a:lnTo>
                <a:lnTo>
                  <a:pt x="828" y="12045"/>
                </a:lnTo>
                <a:lnTo>
                  <a:pt x="609" y="12166"/>
                </a:lnTo>
                <a:lnTo>
                  <a:pt x="609" y="12166"/>
                </a:lnTo>
                <a:lnTo>
                  <a:pt x="633" y="11972"/>
                </a:lnTo>
                <a:lnTo>
                  <a:pt x="657" y="11777"/>
                </a:lnTo>
                <a:lnTo>
                  <a:pt x="657" y="11485"/>
                </a:lnTo>
                <a:lnTo>
                  <a:pt x="584" y="10147"/>
                </a:lnTo>
                <a:lnTo>
                  <a:pt x="536" y="9490"/>
                </a:lnTo>
                <a:lnTo>
                  <a:pt x="536" y="8833"/>
                </a:lnTo>
                <a:lnTo>
                  <a:pt x="560" y="7908"/>
                </a:lnTo>
                <a:lnTo>
                  <a:pt x="609" y="7008"/>
                </a:lnTo>
                <a:lnTo>
                  <a:pt x="657" y="6083"/>
                </a:lnTo>
                <a:lnTo>
                  <a:pt x="657" y="5645"/>
                </a:lnTo>
                <a:lnTo>
                  <a:pt x="657" y="5183"/>
                </a:lnTo>
                <a:lnTo>
                  <a:pt x="609" y="4234"/>
                </a:lnTo>
                <a:lnTo>
                  <a:pt x="584" y="3309"/>
                </a:lnTo>
                <a:lnTo>
                  <a:pt x="584" y="2896"/>
                </a:lnTo>
                <a:lnTo>
                  <a:pt x="609" y="2506"/>
                </a:lnTo>
                <a:lnTo>
                  <a:pt x="657" y="1728"/>
                </a:lnTo>
                <a:lnTo>
                  <a:pt x="949" y="1582"/>
                </a:lnTo>
                <a:lnTo>
                  <a:pt x="1241" y="1460"/>
                </a:lnTo>
                <a:lnTo>
                  <a:pt x="1801" y="1241"/>
                </a:lnTo>
                <a:lnTo>
                  <a:pt x="2653" y="949"/>
                </a:lnTo>
                <a:lnTo>
                  <a:pt x="3504" y="681"/>
                </a:lnTo>
                <a:lnTo>
                  <a:pt x="3821" y="608"/>
                </a:lnTo>
                <a:lnTo>
                  <a:pt x="4161" y="535"/>
                </a:lnTo>
                <a:lnTo>
                  <a:pt x="4502" y="511"/>
                </a:lnTo>
                <a:close/>
                <a:moveTo>
                  <a:pt x="15354" y="12191"/>
                </a:moveTo>
                <a:lnTo>
                  <a:pt x="15646" y="12239"/>
                </a:lnTo>
                <a:lnTo>
                  <a:pt x="15938" y="12337"/>
                </a:lnTo>
                <a:lnTo>
                  <a:pt x="15889" y="12507"/>
                </a:lnTo>
                <a:lnTo>
                  <a:pt x="15889" y="12653"/>
                </a:lnTo>
                <a:lnTo>
                  <a:pt x="15889" y="12994"/>
                </a:lnTo>
                <a:lnTo>
                  <a:pt x="15524" y="12872"/>
                </a:lnTo>
                <a:lnTo>
                  <a:pt x="15500" y="12702"/>
                </a:lnTo>
                <a:lnTo>
                  <a:pt x="15427" y="12507"/>
                </a:lnTo>
                <a:lnTo>
                  <a:pt x="15378" y="12337"/>
                </a:lnTo>
                <a:lnTo>
                  <a:pt x="15330" y="12191"/>
                </a:lnTo>
                <a:close/>
                <a:moveTo>
                  <a:pt x="1509" y="12385"/>
                </a:moveTo>
                <a:lnTo>
                  <a:pt x="1460" y="12677"/>
                </a:lnTo>
                <a:lnTo>
                  <a:pt x="1436" y="12848"/>
                </a:lnTo>
                <a:lnTo>
                  <a:pt x="1460" y="13018"/>
                </a:lnTo>
                <a:lnTo>
                  <a:pt x="1290" y="13091"/>
                </a:lnTo>
                <a:lnTo>
                  <a:pt x="1290" y="12969"/>
                </a:lnTo>
                <a:lnTo>
                  <a:pt x="1290" y="12726"/>
                </a:lnTo>
                <a:lnTo>
                  <a:pt x="1266" y="12580"/>
                </a:lnTo>
                <a:lnTo>
                  <a:pt x="1241" y="12458"/>
                </a:lnTo>
                <a:lnTo>
                  <a:pt x="1509" y="12385"/>
                </a:lnTo>
                <a:close/>
                <a:moveTo>
                  <a:pt x="10926" y="12385"/>
                </a:moveTo>
                <a:lnTo>
                  <a:pt x="10877" y="12531"/>
                </a:lnTo>
                <a:lnTo>
                  <a:pt x="10828" y="12750"/>
                </a:lnTo>
                <a:lnTo>
                  <a:pt x="10804" y="12969"/>
                </a:lnTo>
                <a:lnTo>
                  <a:pt x="10366" y="13091"/>
                </a:lnTo>
                <a:lnTo>
                  <a:pt x="10366" y="12921"/>
                </a:lnTo>
                <a:lnTo>
                  <a:pt x="10366" y="12750"/>
                </a:lnTo>
                <a:lnTo>
                  <a:pt x="10366" y="12677"/>
                </a:lnTo>
                <a:lnTo>
                  <a:pt x="10342" y="12604"/>
                </a:lnTo>
                <a:lnTo>
                  <a:pt x="10536" y="12531"/>
                </a:lnTo>
                <a:lnTo>
                  <a:pt x="10926" y="12385"/>
                </a:lnTo>
                <a:close/>
                <a:moveTo>
                  <a:pt x="7105" y="12726"/>
                </a:moveTo>
                <a:lnTo>
                  <a:pt x="7641" y="13018"/>
                </a:lnTo>
                <a:lnTo>
                  <a:pt x="7616" y="13115"/>
                </a:lnTo>
                <a:lnTo>
                  <a:pt x="7616" y="13140"/>
                </a:lnTo>
                <a:lnTo>
                  <a:pt x="7397" y="13042"/>
                </a:lnTo>
                <a:lnTo>
                  <a:pt x="7178" y="12969"/>
                </a:lnTo>
                <a:lnTo>
                  <a:pt x="7130" y="12823"/>
                </a:lnTo>
                <a:lnTo>
                  <a:pt x="7105" y="12726"/>
                </a:lnTo>
                <a:close/>
                <a:moveTo>
                  <a:pt x="16181" y="12410"/>
                </a:moveTo>
                <a:lnTo>
                  <a:pt x="16303" y="12458"/>
                </a:lnTo>
                <a:lnTo>
                  <a:pt x="16254" y="12604"/>
                </a:lnTo>
                <a:lnTo>
                  <a:pt x="16230" y="12775"/>
                </a:lnTo>
                <a:lnTo>
                  <a:pt x="16206" y="13140"/>
                </a:lnTo>
                <a:lnTo>
                  <a:pt x="16157" y="13115"/>
                </a:lnTo>
                <a:lnTo>
                  <a:pt x="16206" y="13067"/>
                </a:lnTo>
                <a:lnTo>
                  <a:pt x="16206" y="12994"/>
                </a:lnTo>
                <a:lnTo>
                  <a:pt x="16181" y="12702"/>
                </a:lnTo>
                <a:lnTo>
                  <a:pt x="16181" y="12410"/>
                </a:lnTo>
                <a:close/>
                <a:moveTo>
                  <a:pt x="10025" y="12750"/>
                </a:moveTo>
                <a:lnTo>
                  <a:pt x="9977" y="12994"/>
                </a:lnTo>
                <a:lnTo>
                  <a:pt x="9928" y="13213"/>
                </a:lnTo>
                <a:lnTo>
                  <a:pt x="9928" y="13261"/>
                </a:lnTo>
                <a:lnTo>
                  <a:pt x="9563" y="13432"/>
                </a:lnTo>
                <a:lnTo>
                  <a:pt x="9563" y="13286"/>
                </a:lnTo>
                <a:lnTo>
                  <a:pt x="9563" y="13164"/>
                </a:lnTo>
                <a:lnTo>
                  <a:pt x="9539" y="13067"/>
                </a:lnTo>
                <a:lnTo>
                  <a:pt x="9539" y="13042"/>
                </a:lnTo>
                <a:lnTo>
                  <a:pt x="9563" y="13018"/>
                </a:lnTo>
                <a:lnTo>
                  <a:pt x="9782" y="12896"/>
                </a:lnTo>
                <a:lnTo>
                  <a:pt x="10025" y="12750"/>
                </a:lnTo>
                <a:close/>
                <a:moveTo>
                  <a:pt x="8030" y="13261"/>
                </a:moveTo>
                <a:lnTo>
                  <a:pt x="8322" y="13432"/>
                </a:lnTo>
                <a:lnTo>
                  <a:pt x="8614" y="13553"/>
                </a:lnTo>
                <a:lnTo>
                  <a:pt x="8565" y="13675"/>
                </a:lnTo>
                <a:lnTo>
                  <a:pt x="8541" y="13870"/>
                </a:lnTo>
                <a:lnTo>
                  <a:pt x="8419" y="13724"/>
                </a:lnTo>
                <a:lnTo>
                  <a:pt x="8298" y="13602"/>
                </a:lnTo>
                <a:lnTo>
                  <a:pt x="8030" y="13383"/>
                </a:lnTo>
                <a:lnTo>
                  <a:pt x="8030" y="13261"/>
                </a:lnTo>
                <a:close/>
                <a:moveTo>
                  <a:pt x="9247" y="13261"/>
                </a:moveTo>
                <a:lnTo>
                  <a:pt x="9247" y="13383"/>
                </a:lnTo>
                <a:lnTo>
                  <a:pt x="9271" y="13578"/>
                </a:lnTo>
                <a:lnTo>
                  <a:pt x="9052" y="13724"/>
                </a:lnTo>
                <a:lnTo>
                  <a:pt x="8857" y="13894"/>
                </a:lnTo>
                <a:lnTo>
                  <a:pt x="8857" y="13699"/>
                </a:lnTo>
                <a:lnTo>
                  <a:pt x="8857" y="13626"/>
                </a:lnTo>
                <a:lnTo>
                  <a:pt x="8930" y="13602"/>
                </a:lnTo>
                <a:lnTo>
                  <a:pt x="8979" y="13553"/>
                </a:lnTo>
                <a:lnTo>
                  <a:pt x="9052" y="13456"/>
                </a:lnTo>
                <a:lnTo>
                  <a:pt x="9101" y="13407"/>
                </a:lnTo>
                <a:lnTo>
                  <a:pt x="9149" y="13334"/>
                </a:lnTo>
                <a:lnTo>
                  <a:pt x="9247" y="13261"/>
                </a:lnTo>
                <a:close/>
                <a:moveTo>
                  <a:pt x="4550" y="0"/>
                </a:moveTo>
                <a:lnTo>
                  <a:pt x="4185" y="24"/>
                </a:lnTo>
                <a:lnTo>
                  <a:pt x="3845" y="49"/>
                </a:lnTo>
                <a:lnTo>
                  <a:pt x="3504" y="122"/>
                </a:lnTo>
                <a:lnTo>
                  <a:pt x="3042" y="243"/>
                </a:lnTo>
                <a:lnTo>
                  <a:pt x="2580" y="414"/>
                </a:lnTo>
                <a:lnTo>
                  <a:pt x="1679" y="754"/>
                </a:lnTo>
                <a:lnTo>
                  <a:pt x="1290" y="876"/>
                </a:lnTo>
                <a:lnTo>
                  <a:pt x="852" y="1046"/>
                </a:lnTo>
                <a:lnTo>
                  <a:pt x="633" y="1168"/>
                </a:lnTo>
                <a:lnTo>
                  <a:pt x="438" y="1290"/>
                </a:lnTo>
                <a:lnTo>
                  <a:pt x="292" y="1436"/>
                </a:lnTo>
                <a:lnTo>
                  <a:pt x="195" y="1606"/>
                </a:lnTo>
                <a:lnTo>
                  <a:pt x="171" y="1703"/>
                </a:lnTo>
                <a:lnTo>
                  <a:pt x="195" y="1801"/>
                </a:lnTo>
                <a:lnTo>
                  <a:pt x="122" y="2093"/>
                </a:lnTo>
                <a:lnTo>
                  <a:pt x="73" y="2409"/>
                </a:lnTo>
                <a:lnTo>
                  <a:pt x="49" y="2725"/>
                </a:lnTo>
                <a:lnTo>
                  <a:pt x="49" y="3066"/>
                </a:lnTo>
                <a:lnTo>
                  <a:pt x="73" y="3699"/>
                </a:lnTo>
                <a:lnTo>
                  <a:pt x="98" y="4331"/>
                </a:lnTo>
                <a:lnTo>
                  <a:pt x="122" y="5183"/>
                </a:lnTo>
                <a:lnTo>
                  <a:pt x="122" y="6034"/>
                </a:lnTo>
                <a:lnTo>
                  <a:pt x="98" y="6886"/>
                </a:lnTo>
                <a:lnTo>
                  <a:pt x="25" y="7738"/>
                </a:lnTo>
                <a:lnTo>
                  <a:pt x="0" y="8468"/>
                </a:lnTo>
                <a:lnTo>
                  <a:pt x="0" y="9198"/>
                </a:lnTo>
                <a:lnTo>
                  <a:pt x="0" y="9928"/>
                </a:lnTo>
                <a:lnTo>
                  <a:pt x="49" y="10633"/>
                </a:lnTo>
                <a:lnTo>
                  <a:pt x="122" y="11680"/>
                </a:lnTo>
                <a:lnTo>
                  <a:pt x="122" y="12045"/>
                </a:lnTo>
                <a:lnTo>
                  <a:pt x="122" y="12166"/>
                </a:lnTo>
                <a:lnTo>
                  <a:pt x="171" y="12264"/>
                </a:lnTo>
                <a:lnTo>
                  <a:pt x="195" y="12337"/>
                </a:lnTo>
                <a:lnTo>
                  <a:pt x="292" y="12385"/>
                </a:lnTo>
                <a:lnTo>
                  <a:pt x="341" y="12410"/>
                </a:lnTo>
                <a:lnTo>
                  <a:pt x="365" y="12507"/>
                </a:lnTo>
                <a:lnTo>
                  <a:pt x="414" y="12580"/>
                </a:lnTo>
                <a:lnTo>
                  <a:pt x="487" y="12629"/>
                </a:lnTo>
                <a:lnTo>
                  <a:pt x="584" y="12629"/>
                </a:lnTo>
                <a:lnTo>
                  <a:pt x="803" y="12580"/>
                </a:lnTo>
                <a:lnTo>
                  <a:pt x="803" y="12896"/>
                </a:lnTo>
                <a:lnTo>
                  <a:pt x="803" y="13188"/>
                </a:lnTo>
                <a:lnTo>
                  <a:pt x="828" y="13334"/>
                </a:lnTo>
                <a:lnTo>
                  <a:pt x="876" y="13480"/>
                </a:lnTo>
                <a:lnTo>
                  <a:pt x="925" y="13529"/>
                </a:lnTo>
                <a:lnTo>
                  <a:pt x="998" y="13578"/>
                </a:lnTo>
                <a:lnTo>
                  <a:pt x="1144" y="13578"/>
                </a:lnTo>
                <a:lnTo>
                  <a:pt x="1217" y="13553"/>
                </a:lnTo>
                <a:lnTo>
                  <a:pt x="1241" y="13529"/>
                </a:lnTo>
                <a:lnTo>
                  <a:pt x="1363" y="13529"/>
                </a:lnTo>
                <a:lnTo>
                  <a:pt x="1485" y="13505"/>
                </a:lnTo>
                <a:lnTo>
                  <a:pt x="1704" y="13432"/>
                </a:lnTo>
                <a:lnTo>
                  <a:pt x="2142" y="13310"/>
                </a:lnTo>
                <a:lnTo>
                  <a:pt x="2604" y="13213"/>
                </a:lnTo>
                <a:lnTo>
                  <a:pt x="3188" y="13140"/>
                </a:lnTo>
                <a:lnTo>
                  <a:pt x="3772" y="13091"/>
                </a:lnTo>
                <a:lnTo>
                  <a:pt x="4356" y="13067"/>
                </a:lnTo>
                <a:lnTo>
                  <a:pt x="4940" y="13091"/>
                </a:lnTo>
                <a:lnTo>
                  <a:pt x="5402" y="13115"/>
                </a:lnTo>
                <a:lnTo>
                  <a:pt x="5937" y="13164"/>
                </a:lnTo>
                <a:lnTo>
                  <a:pt x="6473" y="13261"/>
                </a:lnTo>
                <a:lnTo>
                  <a:pt x="6740" y="13334"/>
                </a:lnTo>
                <a:lnTo>
                  <a:pt x="7008" y="13407"/>
                </a:lnTo>
                <a:lnTo>
                  <a:pt x="7251" y="13505"/>
                </a:lnTo>
                <a:lnTo>
                  <a:pt x="7495" y="13626"/>
                </a:lnTo>
                <a:lnTo>
                  <a:pt x="7714" y="13772"/>
                </a:lnTo>
                <a:lnTo>
                  <a:pt x="7908" y="13918"/>
                </a:lnTo>
                <a:lnTo>
                  <a:pt x="8079" y="14088"/>
                </a:lnTo>
                <a:lnTo>
                  <a:pt x="8225" y="14307"/>
                </a:lnTo>
                <a:lnTo>
                  <a:pt x="8322" y="14526"/>
                </a:lnTo>
                <a:lnTo>
                  <a:pt x="8371" y="14794"/>
                </a:lnTo>
                <a:lnTo>
                  <a:pt x="8419" y="14891"/>
                </a:lnTo>
                <a:lnTo>
                  <a:pt x="8468" y="14940"/>
                </a:lnTo>
                <a:lnTo>
                  <a:pt x="8565" y="14964"/>
                </a:lnTo>
                <a:lnTo>
                  <a:pt x="8638" y="14964"/>
                </a:lnTo>
                <a:lnTo>
                  <a:pt x="8736" y="14916"/>
                </a:lnTo>
                <a:lnTo>
                  <a:pt x="8809" y="14843"/>
                </a:lnTo>
                <a:lnTo>
                  <a:pt x="8857" y="14770"/>
                </a:lnTo>
                <a:lnTo>
                  <a:pt x="8857" y="14648"/>
                </a:lnTo>
                <a:lnTo>
                  <a:pt x="8833" y="14599"/>
                </a:lnTo>
                <a:lnTo>
                  <a:pt x="9052" y="14332"/>
                </a:lnTo>
                <a:lnTo>
                  <a:pt x="9247" y="14113"/>
                </a:lnTo>
                <a:lnTo>
                  <a:pt x="9514" y="13943"/>
                </a:lnTo>
                <a:lnTo>
                  <a:pt x="9806" y="13772"/>
                </a:lnTo>
                <a:lnTo>
                  <a:pt x="10220" y="13602"/>
                </a:lnTo>
                <a:lnTo>
                  <a:pt x="10658" y="13456"/>
                </a:lnTo>
                <a:lnTo>
                  <a:pt x="11096" y="13334"/>
                </a:lnTo>
                <a:lnTo>
                  <a:pt x="11534" y="13261"/>
                </a:lnTo>
                <a:lnTo>
                  <a:pt x="12045" y="13188"/>
                </a:lnTo>
                <a:lnTo>
                  <a:pt x="12580" y="13140"/>
                </a:lnTo>
                <a:lnTo>
                  <a:pt x="13626" y="13091"/>
                </a:lnTo>
                <a:lnTo>
                  <a:pt x="13967" y="13091"/>
                </a:lnTo>
                <a:lnTo>
                  <a:pt x="14308" y="13115"/>
                </a:lnTo>
                <a:lnTo>
                  <a:pt x="14648" y="13140"/>
                </a:lnTo>
                <a:lnTo>
                  <a:pt x="14965" y="13188"/>
                </a:lnTo>
                <a:lnTo>
                  <a:pt x="15305" y="13261"/>
                </a:lnTo>
                <a:lnTo>
                  <a:pt x="15622" y="13359"/>
                </a:lnTo>
                <a:lnTo>
                  <a:pt x="15938" y="13480"/>
                </a:lnTo>
                <a:lnTo>
                  <a:pt x="16254" y="13651"/>
                </a:lnTo>
                <a:lnTo>
                  <a:pt x="16303" y="13675"/>
                </a:lnTo>
                <a:lnTo>
                  <a:pt x="16376" y="13675"/>
                </a:lnTo>
                <a:lnTo>
                  <a:pt x="16425" y="13651"/>
                </a:lnTo>
                <a:lnTo>
                  <a:pt x="16473" y="13626"/>
                </a:lnTo>
                <a:lnTo>
                  <a:pt x="16522" y="13578"/>
                </a:lnTo>
                <a:lnTo>
                  <a:pt x="16546" y="13529"/>
                </a:lnTo>
                <a:lnTo>
                  <a:pt x="16571" y="13456"/>
                </a:lnTo>
                <a:lnTo>
                  <a:pt x="16571" y="13407"/>
                </a:lnTo>
                <a:lnTo>
                  <a:pt x="16595" y="13310"/>
                </a:lnTo>
                <a:lnTo>
                  <a:pt x="16595" y="12921"/>
                </a:lnTo>
                <a:lnTo>
                  <a:pt x="16571" y="12531"/>
                </a:lnTo>
                <a:lnTo>
                  <a:pt x="16765" y="12556"/>
                </a:lnTo>
                <a:lnTo>
                  <a:pt x="16911" y="12556"/>
                </a:lnTo>
                <a:lnTo>
                  <a:pt x="17082" y="12531"/>
                </a:lnTo>
                <a:lnTo>
                  <a:pt x="17228" y="12483"/>
                </a:lnTo>
                <a:lnTo>
                  <a:pt x="17301" y="12458"/>
                </a:lnTo>
                <a:lnTo>
                  <a:pt x="17325" y="12410"/>
                </a:lnTo>
                <a:lnTo>
                  <a:pt x="17374" y="12361"/>
                </a:lnTo>
                <a:lnTo>
                  <a:pt x="17374" y="12312"/>
                </a:lnTo>
                <a:lnTo>
                  <a:pt x="17398" y="12264"/>
                </a:lnTo>
                <a:lnTo>
                  <a:pt x="17374" y="12191"/>
                </a:lnTo>
                <a:lnTo>
                  <a:pt x="17349" y="12142"/>
                </a:lnTo>
                <a:lnTo>
                  <a:pt x="17301" y="12118"/>
                </a:lnTo>
                <a:lnTo>
                  <a:pt x="17325" y="11972"/>
                </a:lnTo>
                <a:lnTo>
                  <a:pt x="17349" y="11826"/>
                </a:lnTo>
                <a:lnTo>
                  <a:pt x="17349" y="11558"/>
                </a:lnTo>
                <a:lnTo>
                  <a:pt x="17325" y="10998"/>
                </a:lnTo>
                <a:lnTo>
                  <a:pt x="17301" y="8881"/>
                </a:lnTo>
                <a:lnTo>
                  <a:pt x="17301" y="7178"/>
                </a:lnTo>
                <a:lnTo>
                  <a:pt x="17301" y="6326"/>
                </a:lnTo>
                <a:lnTo>
                  <a:pt x="17349" y="5475"/>
                </a:lnTo>
                <a:lnTo>
                  <a:pt x="17374" y="4380"/>
                </a:lnTo>
                <a:lnTo>
                  <a:pt x="17374" y="3820"/>
                </a:lnTo>
                <a:lnTo>
                  <a:pt x="17374" y="3285"/>
                </a:lnTo>
                <a:lnTo>
                  <a:pt x="17349" y="2920"/>
                </a:lnTo>
                <a:lnTo>
                  <a:pt x="17325" y="2531"/>
                </a:lnTo>
                <a:lnTo>
                  <a:pt x="17301" y="2336"/>
                </a:lnTo>
                <a:lnTo>
                  <a:pt x="17276" y="2141"/>
                </a:lnTo>
                <a:lnTo>
                  <a:pt x="17228" y="1971"/>
                </a:lnTo>
                <a:lnTo>
                  <a:pt x="17130" y="1801"/>
                </a:lnTo>
                <a:lnTo>
                  <a:pt x="17179" y="1728"/>
                </a:lnTo>
                <a:lnTo>
                  <a:pt x="17203" y="1630"/>
                </a:lnTo>
                <a:lnTo>
                  <a:pt x="17203" y="1557"/>
                </a:lnTo>
                <a:lnTo>
                  <a:pt x="17155" y="1460"/>
                </a:lnTo>
                <a:lnTo>
                  <a:pt x="16911" y="1217"/>
                </a:lnTo>
                <a:lnTo>
                  <a:pt x="16644" y="998"/>
                </a:lnTo>
                <a:lnTo>
                  <a:pt x="16352" y="803"/>
                </a:lnTo>
                <a:lnTo>
                  <a:pt x="16035" y="633"/>
                </a:lnTo>
                <a:lnTo>
                  <a:pt x="15719" y="487"/>
                </a:lnTo>
                <a:lnTo>
                  <a:pt x="15378" y="365"/>
                </a:lnTo>
                <a:lnTo>
                  <a:pt x="15038" y="268"/>
                </a:lnTo>
                <a:lnTo>
                  <a:pt x="14697" y="195"/>
                </a:lnTo>
                <a:lnTo>
                  <a:pt x="14356" y="146"/>
                </a:lnTo>
                <a:lnTo>
                  <a:pt x="14016" y="97"/>
                </a:lnTo>
                <a:lnTo>
                  <a:pt x="13626" y="49"/>
                </a:lnTo>
                <a:lnTo>
                  <a:pt x="13261" y="24"/>
                </a:lnTo>
                <a:lnTo>
                  <a:pt x="12896" y="24"/>
                </a:lnTo>
                <a:lnTo>
                  <a:pt x="12531" y="49"/>
                </a:lnTo>
                <a:lnTo>
                  <a:pt x="12166" y="97"/>
                </a:lnTo>
                <a:lnTo>
                  <a:pt x="11826" y="170"/>
                </a:lnTo>
                <a:lnTo>
                  <a:pt x="11583" y="243"/>
                </a:lnTo>
                <a:lnTo>
                  <a:pt x="11339" y="316"/>
                </a:lnTo>
                <a:lnTo>
                  <a:pt x="10877" y="560"/>
                </a:lnTo>
                <a:lnTo>
                  <a:pt x="10415" y="803"/>
                </a:lnTo>
                <a:lnTo>
                  <a:pt x="9977" y="1046"/>
                </a:lnTo>
                <a:lnTo>
                  <a:pt x="9441" y="1338"/>
                </a:lnTo>
                <a:lnTo>
                  <a:pt x="9125" y="1509"/>
                </a:lnTo>
                <a:lnTo>
                  <a:pt x="8857" y="1703"/>
                </a:lnTo>
                <a:lnTo>
                  <a:pt x="8809" y="1679"/>
                </a:lnTo>
                <a:lnTo>
                  <a:pt x="8687" y="1679"/>
                </a:lnTo>
                <a:lnTo>
                  <a:pt x="8638" y="1728"/>
                </a:lnTo>
                <a:lnTo>
                  <a:pt x="8419" y="1460"/>
                </a:lnTo>
                <a:lnTo>
                  <a:pt x="8152" y="1217"/>
                </a:lnTo>
                <a:lnTo>
                  <a:pt x="7884" y="1022"/>
                </a:lnTo>
                <a:lnTo>
                  <a:pt x="7592" y="803"/>
                </a:lnTo>
                <a:lnTo>
                  <a:pt x="7276" y="633"/>
                </a:lnTo>
                <a:lnTo>
                  <a:pt x="6959" y="487"/>
                </a:lnTo>
                <a:lnTo>
                  <a:pt x="6643" y="341"/>
                </a:lnTo>
                <a:lnTo>
                  <a:pt x="6302" y="243"/>
                </a:lnTo>
                <a:lnTo>
                  <a:pt x="5962" y="146"/>
                </a:lnTo>
                <a:lnTo>
                  <a:pt x="5597" y="73"/>
                </a:lnTo>
                <a:lnTo>
                  <a:pt x="5256" y="24"/>
                </a:lnTo>
                <a:lnTo>
                  <a:pt x="4891" y="0"/>
                </a:lnTo>
                <a:close/>
              </a:path>
            </a:pathLst>
          </a:custGeom>
          <a:solidFill>
            <a:srgbClr val="FF33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 name="Group 6"/>
          <p:cNvGrpSpPr/>
          <p:nvPr/>
        </p:nvGrpSpPr>
        <p:grpSpPr>
          <a:xfrm>
            <a:off x="306677" y="4044100"/>
            <a:ext cx="9535725" cy="830997"/>
            <a:chOff x="230007" y="2897150"/>
            <a:chExt cx="7151793" cy="623248"/>
          </a:xfrm>
        </p:grpSpPr>
        <p:sp>
          <p:nvSpPr>
            <p:cNvPr id="20" name="TextBox 19"/>
            <p:cNvSpPr txBox="1"/>
            <p:nvPr/>
          </p:nvSpPr>
          <p:spPr>
            <a:xfrm>
              <a:off x="407295" y="2897150"/>
              <a:ext cx="6974505" cy="623248"/>
            </a:xfrm>
            <a:prstGeom prst="rect">
              <a:avLst/>
            </a:prstGeom>
            <a:noFill/>
          </p:spPr>
          <p:txBody>
            <a:bodyPr wrap="none" rtlCol="0">
              <a:spAutoFit/>
            </a:bodyPr>
            <a:lstStyle/>
            <a:p>
              <a:pPr defTabSz="1219170">
                <a:buClr>
                  <a:srgbClr val="000000"/>
                </a:buClr>
              </a:pPr>
              <a:r>
                <a:rPr lang="nl-NL" sz="2400" kern="0">
                  <a:latin typeface="Times New Roman" panose="02020603050405020304" pitchFamily="18" charset="0"/>
                  <a:cs typeface="Times New Roman" panose="02020603050405020304" pitchFamily="18" charset="0"/>
                  <a:sym typeface="Arial"/>
                </a:rPr>
                <a:t>Ngoài </a:t>
              </a:r>
              <a:r>
                <a:rPr lang="vi-VN" sz="2400" kern="0">
                  <a:latin typeface="Times New Roman" panose="02020603050405020304" pitchFamily="18" charset="0"/>
                  <a:cs typeface="Times New Roman" panose="02020603050405020304" pitchFamily="18" charset="0"/>
                  <a:sym typeface="Arial"/>
                </a:rPr>
                <a:t>các đặc điểm chính kể trên</a:t>
              </a:r>
              <a:r>
                <a:rPr lang="nl-NL" sz="2400" kern="0">
                  <a:latin typeface="Times New Roman" panose="02020603050405020304" pitchFamily="18" charset="0"/>
                  <a:cs typeface="Times New Roman" panose="02020603050405020304" pitchFamily="18" charset="0"/>
                  <a:sym typeface="Arial"/>
                </a:rPr>
                <a:t> mạng Internet có một số đặc điểm khác:</a:t>
              </a:r>
              <a:endParaRPr lang="vi-VN" sz="2400" kern="0">
                <a:latin typeface="Times New Roman" panose="02020603050405020304" pitchFamily="18" charset="0"/>
                <a:cs typeface="Times New Roman" panose="02020603050405020304" pitchFamily="18" charset="0"/>
                <a:sym typeface="Arial"/>
              </a:endParaRPr>
            </a:p>
            <a:p>
              <a:pPr defTabSz="1219170">
                <a:buClr>
                  <a:srgbClr val="000000"/>
                </a:buClr>
              </a:pPr>
              <a:r>
                <a:rPr lang="nl-NL" sz="2400" kern="0">
                  <a:latin typeface="Times New Roman" panose="02020603050405020304" pitchFamily="18" charset="0"/>
                  <a:cs typeface="Times New Roman" panose="02020603050405020304" pitchFamily="18" charset="0"/>
                  <a:sym typeface="Arial"/>
                </a:rPr>
                <a:t> tính cập nhật, tính lưu trữ</a:t>
              </a:r>
              <a:r>
                <a:rPr lang="en-US" sz="2400" kern="0">
                  <a:latin typeface="Times New Roman" panose="02020603050405020304" pitchFamily="18" charset="0"/>
                  <a:cs typeface="Times New Roman" panose="02020603050405020304" pitchFamily="18" charset="0"/>
                  <a:sym typeface="Arial"/>
                </a:rPr>
                <a:t>,</a:t>
              </a:r>
              <a:r>
                <a:rPr lang="vi-VN" sz="2400" kern="0">
                  <a:latin typeface="Times New Roman" panose="02020603050405020304" pitchFamily="18" charset="0"/>
                  <a:cs typeface="Times New Roman" panose="02020603050405020304" pitchFamily="18" charset="0"/>
                  <a:sym typeface="Arial"/>
                </a:rPr>
                <a:t> </a:t>
              </a:r>
              <a:r>
                <a:rPr lang="en-US" sz="2400" kern="0">
                  <a:latin typeface="Times New Roman" panose="02020603050405020304" pitchFamily="18" charset="0"/>
                  <a:cs typeface="Times New Roman" panose="02020603050405020304" pitchFamily="18" charset="0"/>
                  <a:sym typeface="Arial"/>
                </a:rPr>
                <a:t>tính đa dạng, tính ẩn danh.</a:t>
              </a:r>
              <a:endParaRPr lang="nl-NL" sz="2400" kern="0">
                <a:latin typeface="Times New Roman" panose="02020603050405020304" pitchFamily="18" charset="0"/>
                <a:cs typeface="Times New Roman" panose="02020603050405020304" pitchFamily="18" charset="0"/>
                <a:sym typeface="Arial"/>
              </a:endParaRPr>
            </a:p>
          </p:txBody>
        </p:sp>
        <p:sp>
          <p:nvSpPr>
            <p:cNvPr id="24" name="Google Shape;128;p17"/>
            <p:cNvSpPr/>
            <p:nvPr/>
          </p:nvSpPr>
          <p:spPr>
            <a:xfrm>
              <a:off x="230007" y="2897150"/>
              <a:ext cx="228600" cy="271852"/>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rgbClr val="FFFFFF"/>
            </a:solidFill>
            <a:ln>
              <a:solidFill>
                <a:srgbClr val="FFC000"/>
              </a:solidFill>
            </a:ln>
          </p:spPr>
          <p:txBody>
            <a:bodyPr spcFirstLastPara="1" wrap="square" lIns="121900" tIns="121900" rIns="121900" bIns="121900" anchor="ctr" anchorCtr="0">
              <a:noAutofit/>
            </a:bodyPr>
            <a:lstStyle/>
            <a:p>
              <a:pPr defTabSz="1219170">
                <a:buClr>
                  <a:srgbClr val="000000"/>
                </a:buClr>
              </a:pPr>
              <a:endParaRPr sz="1867" kern="0">
                <a:latin typeface="Times New Roman" panose="02020603050405020304" pitchFamily="18" charset="0"/>
                <a:cs typeface="Times New Roman" panose="02020603050405020304" pitchFamily="18" charset="0"/>
                <a:sym typeface="Arial"/>
              </a:endParaRPr>
            </a:p>
          </p:txBody>
        </p:sp>
      </p:grpSp>
      <p:grpSp>
        <p:nvGrpSpPr>
          <p:cNvPr id="9" name="Group 8"/>
          <p:cNvGrpSpPr/>
          <p:nvPr/>
        </p:nvGrpSpPr>
        <p:grpSpPr>
          <a:xfrm>
            <a:off x="250323" y="1150779"/>
            <a:ext cx="4853808" cy="2760840"/>
            <a:chOff x="187742" y="863084"/>
            <a:chExt cx="3640356" cy="2070630"/>
          </a:xfrm>
        </p:grpSpPr>
        <p:grpSp>
          <p:nvGrpSpPr>
            <p:cNvPr id="4" name="Group 3"/>
            <p:cNvGrpSpPr/>
            <p:nvPr/>
          </p:nvGrpSpPr>
          <p:grpSpPr>
            <a:xfrm>
              <a:off x="187742" y="863084"/>
              <a:ext cx="3640356" cy="346249"/>
              <a:chOff x="187742" y="863084"/>
              <a:chExt cx="3640356" cy="346249"/>
            </a:xfrm>
          </p:grpSpPr>
          <p:sp>
            <p:nvSpPr>
              <p:cNvPr id="128" name="Google Shape;128;p17"/>
              <p:cNvSpPr/>
              <p:nvPr/>
            </p:nvSpPr>
            <p:spPr>
              <a:xfrm>
                <a:off x="187742" y="911824"/>
                <a:ext cx="228600" cy="271852"/>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rgbClr val="FFFFFF"/>
              </a:solidFill>
              <a:ln>
                <a:solidFill>
                  <a:srgbClr val="FFC000"/>
                </a:solidFill>
              </a:ln>
            </p:spPr>
            <p:txBody>
              <a:bodyPr spcFirstLastPara="1" wrap="square" lIns="121900" tIns="121900" rIns="121900" bIns="121900" anchor="ctr" anchorCtr="0">
                <a:noAutofit/>
              </a:bodyPr>
              <a:lstStyle/>
              <a:p>
                <a:pPr defTabSz="1219170">
                  <a:buClr>
                    <a:srgbClr val="000000"/>
                  </a:buClr>
                </a:pPr>
                <a:endParaRPr sz="1867" kern="0">
                  <a:latin typeface="Times New Roman" panose="02020603050405020304" pitchFamily="18" charset="0"/>
                  <a:cs typeface="Times New Roman" panose="02020603050405020304" pitchFamily="18" charset="0"/>
                  <a:sym typeface="Arial"/>
                </a:endParaRPr>
              </a:p>
            </p:txBody>
          </p:sp>
          <p:sp>
            <p:nvSpPr>
              <p:cNvPr id="3" name="TextBox 2"/>
              <p:cNvSpPr txBox="1"/>
              <p:nvPr/>
            </p:nvSpPr>
            <p:spPr>
              <a:xfrm>
                <a:off x="381000" y="863084"/>
                <a:ext cx="3447098" cy="346249"/>
              </a:xfrm>
              <a:prstGeom prst="rect">
                <a:avLst/>
              </a:prstGeom>
              <a:noFill/>
            </p:spPr>
            <p:txBody>
              <a:bodyPr wrap="none" rtlCol="0">
                <a:spAutoFit/>
              </a:bodyPr>
              <a:lstStyle/>
              <a:p>
                <a:pPr defTabSz="1219170">
                  <a:buClr>
                    <a:srgbClr val="000000"/>
                  </a:buClr>
                </a:pPr>
                <a:r>
                  <a:rPr lang="nl-NL" sz="2400" kern="0">
                    <a:latin typeface="Times New Roman" panose="02020603050405020304" pitchFamily="18" charset="0"/>
                    <a:cs typeface="Times New Roman" panose="02020603050405020304" pitchFamily="18" charset="0"/>
                    <a:sym typeface="Arial"/>
                  </a:rPr>
                  <a:t>Internet</a:t>
                </a:r>
                <a:r>
                  <a:rPr lang="vi-VN" sz="2400" kern="0">
                    <a:latin typeface="Times New Roman" panose="02020603050405020304" pitchFamily="18" charset="0"/>
                    <a:cs typeface="Times New Roman" panose="02020603050405020304" pitchFamily="18" charset="0"/>
                    <a:sym typeface="Arial"/>
                  </a:rPr>
                  <a:t> có các đặc điểm chính sau</a:t>
                </a:r>
                <a:r>
                  <a:rPr lang="nl-NL" sz="2400" kern="0">
                    <a:latin typeface="Times New Roman" panose="02020603050405020304" pitchFamily="18" charset="0"/>
                    <a:cs typeface="Times New Roman" panose="02020603050405020304" pitchFamily="18" charset="0"/>
                    <a:sym typeface="Arial"/>
                  </a:rPr>
                  <a:t>: </a:t>
                </a:r>
                <a:endParaRPr lang="en-US" sz="2400" kern="0">
                  <a:latin typeface="Times New Roman" panose="02020603050405020304" pitchFamily="18" charset="0"/>
                  <a:cs typeface="Times New Roman" panose="02020603050405020304" pitchFamily="18" charset="0"/>
                  <a:sym typeface="Arial"/>
                </a:endParaRPr>
              </a:p>
            </p:txBody>
          </p:sp>
        </p:grpSp>
        <p:sp>
          <p:nvSpPr>
            <p:cNvPr id="8" name="TextBox 7"/>
            <p:cNvSpPr txBox="1"/>
            <p:nvPr/>
          </p:nvSpPr>
          <p:spPr>
            <a:xfrm>
              <a:off x="609600" y="1252244"/>
              <a:ext cx="2571858" cy="1681470"/>
            </a:xfrm>
            <a:prstGeom prst="rect">
              <a:avLst/>
            </a:prstGeom>
            <a:noFill/>
          </p:spPr>
          <p:txBody>
            <a:bodyPr wrap="none" rtlCol="0">
              <a:spAutoFit/>
            </a:bodyPr>
            <a:lstStyle/>
            <a:p>
              <a:pPr marL="380990" indent="-380990" defTabSz="1219170">
                <a:lnSpc>
                  <a:spcPct val="150000"/>
                </a:lnSpc>
                <a:buClr>
                  <a:srgbClr val="000000"/>
                </a:buClr>
                <a:buFont typeface="Wingdings" pitchFamily="2" charset="2"/>
                <a:buChar char="Ø"/>
              </a:pPr>
              <a:r>
                <a:rPr lang="en-US" sz="2400" kern="0">
                  <a:latin typeface="Times New Roman" panose="02020603050405020304" pitchFamily="18" charset="0"/>
                  <a:cs typeface="Times New Roman" panose="02020603050405020304" pitchFamily="18" charset="0"/>
                  <a:sym typeface="Arial"/>
                </a:rPr>
                <a:t>Tính toàn cầu</a:t>
              </a:r>
            </a:p>
            <a:p>
              <a:pPr marL="380990" indent="-380990" defTabSz="1219170">
                <a:lnSpc>
                  <a:spcPct val="150000"/>
                </a:lnSpc>
                <a:buClr>
                  <a:srgbClr val="000000"/>
                </a:buClr>
                <a:buFont typeface="Wingdings" pitchFamily="2" charset="2"/>
                <a:buChar char="Ø"/>
              </a:pPr>
              <a:r>
                <a:rPr lang="en-US" sz="2400" kern="0">
                  <a:latin typeface="Times New Roman" panose="02020603050405020304" pitchFamily="18" charset="0"/>
                  <a:cs typeface="Times New Roman" panose="02020603050405020304" pitchFamily="18" charset="0"/>
                  <a:sym typeface="Arial"/>
                </a:rPr>
                <a:t>Tính tương tác</a:t>
              </a:r>
            </a:p>
            <a:p>
              <a:pPr marL="380990" indent="-380990" defTabSz="1219170">
                <a:lnSpc>
                  <a:spcPct val="150000"/>
                </a:lnSpc>
                <a:buClr>
                  <a:srgbClr val="000000"/>
                </a:buClr>
                <a:buFont typeface="Wingdings" pitchFamily="2" charset="2"/>
                <a:buChar char="Ø"/>
              </a:pPr>
              <a:r>
                <a:rPr lang="en-US" sz="2400" kern="0">
                  <a:latin typeface="Times New Roman" panose="02020603050405020304" pitchFamily="18" charset="0"/>
                  <a:cs typeface="Times New Roman" panose="02020603050405020304" pitchFamily="18" charset="0"/>
                  <a:sym typeface="Arial"/>
                </a:rPr>
                <a:t>Tính dễ tiếp cận</a:t>
              </a:r>
            </a:p>
            <a:p>
              <a:pPr marL="380990" indent="-380990" defTabSz="1219170">
                <a:lnSpc>
                  <a:spcPct val="150000"/>
                </a:lnSpc>
                <a:buClr>
                  <a:srgbClr val="000000"/>
                </a:buClr>
                <a:buFont typeface="Wingdings" pitchFamily="2" charset="2"/>
                <a:buChar char="Ø"/>
              </a:pPr>
              <a:r>
                <a:rPr lang="en-US" sz="2400" kern="0">
                  <a:latin typeface="Times New Roman" panose="02020603050405020304" pitchFamily="18" charset="0"/>
                  <a:cs typeface="Times New Roman" panose="02020603050405020304" pitchFamily="18" charset="0"/>
                  <a:sym typeface="Arial"/>
                </a:rPr>
                <a:t>Tính không chủ sở hữu</a:t>
              </a:r>
            </a:p>
          </p:txBody>
        </p:sp>
      </p:grpSp>
      <p:sp>
        <p:nvSpPr>
          <p:cNvPr id="5" name="Title 1">
            <a:extLst>
              <a:ext uri="{FF2B5EF4-FFF2-40B4-BE49-F238E27FC236}">
                <a16:creationId xmlns:a16="http://schemas.microsoft.com/office/drawing/2014/main" id="{C7114133-882E-2F1A-6369-B63298330BA7}"/>
              </a:ext>
            </a:extLst>
          </p:cNvPr>
          <p:cNvSpPr txBox="1">
            <a:spLocks/>
          </p:cNvSpPr>
          <p:nvPr/>
        </p:nvSpPr>
        <p:spPr>
          <a:xfrm>
            <a:off x="1854926" y="139337"/>
            <a:ext cx="8382000" cy="609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rgbClr val="0911B7"/>
                </a:solidFill>
                <a:latin typeface="Times New Roman" pitchFamily="18" charset="0"/>
                <a:cs typeface="Times New Roman" pitchFamily="18" charset="0"/>
              </a:rPr>
              <a:t>BÀI 5. INTERNET</a:t>
            </a:r>
            <a:endParaRPr lang="en-US" sz="3600" b="1" dirty="0">
              <a:solidFill>
                <a:srgbClr val="0911B7"/>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31CB2C4A-212D-BD3B-1FEE-6B3F24DECE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816" b="100000" l="0" r="89683"/>
                    </a14:imgEffect>
                  </a14:imgLayer>
                </a14:imgProps>
              </a:ext>
            </a:extLst>
          </a:blip>
          <a:stretch>
            <a:fillRect/>
          </a:stretch>
        </p:blipFill>
        <p:spPr>
          <a:xfrm>
            <a:off x="7149852" y="0"/>
            <a:ext cx="4925007" cy="3892731"/>
          </a:xfrm>
          <a:prstGeom prst="rect">
            <a:avLst/>
          </a:prstGeom>
        </p:spPr>
      </p:pic>
    </p:spTree>
    <p:custDataLst>
      <p:tags r:id="rId1"/>
    </p:custDataLst>
    <p:extLst>
      <p:ext uri="{BB962C8B-B14F-4D97-AF65-F5344CB8AC3E}">
        <p14:creationId xmlns:p14="http://schemas.microsoft.com/office/powerpoint/2010/main" val="91792615"/>
      </p:ext>
    </p:extLst>
  </p:cSld>
  <p:clrMapOvr>
    <a:masterClrMapping/>
  </p:clrMapOvr>
  <p:transition advTm="1756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SPRING_QUIZ_SHAPE0">
            <a:extLst>
              <a:ext uri="{FF2B5EF4-FFF2-40B4-BE49-F238E27FC236}">
                <a16:creationId xmlns:a16="http://schemas.microsoft.com/office/drawing/2014/main" id="{01C48DFE-DB68-A5F5-BA59-ECE9E3BA7BC8}"/>
              </a:ext>
            </a:extLst>
          </p:cNvPr>
          <p:cNvSpPr/>
          <p:nvPr/>
        </p:nvSpPr>
        <p:spPr>
          <a:xfrm>
            <a:off x="0" y="0"/>
            <a:ext cx="12192000" cy="6858000"/>
          </a:xfrm>
          <a:prstGeom prst="rect">
            <a:avLst/>
          </a:prstGeom>
          <a:solidFill>
            <a:srgbClr val="FFFFFF"/>
          </a:solidFill>
          <a:ln w="57150" cap="flat" cmpd="sng" algn="ctr">
            <a:noFill/>
            <a:prstDash val="solid"/>
            <a:miter lim="800000"/>
          </a:ln>
          <a:effectLst>
            <a:innerShdw>
              <a:scrgbClr r="0" g="0" b="0">
                <a:alpha val="0"/>
              </a:sc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2" name="ISPRING_QUIZ_SHAPE1">
            <a:extLst>
              <a:ext uri="{FF2B5EF4-FFF2-40B4-BE49-F238E27FC236}">
                <a16:creationId xmlns:a16="http://schemas.microsoft.com/office/drawing/2014/main" id="{62E5577F-6347-B37F-E4B9-7CA58E1FFF05}"/>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a:xfrm>
            <a:off x="0" y="653142"/>
            <a:ext cx="12192000" cy="6204858"/>
          </a:xfrm>
          <a:prstGeom prst="rect">
            <a:avLst/>
          </a:prstGeom>
          <a:effectLst>
            <a:outerShdw blurRad="114300" dist="38100" dir="5400000" rotWithShape="0">
              <a:scrgbClr r="0" g="0" b="0">
                <a:alpha val="20000"/>
              </a:scrgbClr>
            </a:outerShdw>
          </a:effectLst>
        </p:spPr>
      </p:pic>
      <p:sp>
        <p:nvSpPr>
          <p:cNvPr id="27" name="ISPRING_QUIZ_SHAPE4">
            <a:extLst>
              <a:ext uri="{FF2B5EF4-FFF2-40B4-BE49-F238E27FC236}">
                <a16:creationId xmlns:a16="http://schemas.microsoft.com/office/drawing/2014/main" id="{8220A06F-8230-674B-5D92-7CDD4ABF7533}"/>
              </a:ext>
            </a:extLst>
          </p:cNvPr>
          <p:cNvSpPr txBox="1"/>
          <p:nvPr/>
        </p:nvSpPr>
        <p:spPr>
          <a:xfrm>
            <a:off x="849563" y="68670"/>
            <a:ext cx="10728960" cy="584775"/>
          </a:xfrm>
          <a:prstGeom prst="rect">
            <a:avLst/>
          </a:prstGeom>
          <a:noFill/>
          <a:effectLst>
            <a:innerShdw>
              <a:scrgbClr r="0" g="0" b="0">
                <a:alpha val="0"/>
              </a:scrgbClr>
            </a:innerShdw>
          </a:effectLst>
        </p:spPr>
        <p:txBody>
          <a:bodyPr vert="horz" rtlCol="0">
            <a:spAutoFit/>
          </a:bodyPr>
          <a:lstStyle/>
          <a:p>
            <a:pPr algn="ctr"/>
            <a:r>
              <a:rPr 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TẬP</a:t>
            </a:r>
            <a:r>
              <a:rPr lang="en-US" sz="32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2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TRẮC NGHIỆM</a:t>
            </a:r>
            <a:endPar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33930701"/>
      </p:ext>
    </p:extLst>
  </p:cSld>
  <p:clrMapOvr>
    <a:masterClrMapping/>
  </p:clrMapOvr>
  <mc:AlternateContent xmlns:mc="http://schemas.openxmlformats.org/markup-compatibility/2006" xmlns:p14="http://schemas.microsoft.com/office/powerpoint/2010/main">
    <mc:Choice Requires="p14">
      <p:transition spd="slow" p14:dur="2000" advTm="7799"/>
    </mc:Choice>
    <mc:Fallback xmlns="">
      <p:transition spd="slow" advTm="7799"/>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3" name="Picture 12">
            <a:extLst>
              <a:ext uri="{FF2B5EF4-FFF2-40B4-BE49-F238E27FC236}">
                <a16:creationId xmlns:a16="http://schemas.microsoft.com/office/drawing/2014/main" id="{4EE0BA28-78A7-B61F-34B6-1E46AD44B6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51" name="Google Shape;151;p20"/>
          <p:cNvSpPr txBox="1">
            <a:spLocks noGrp="1"/>
          </p:cNvSpPr>
          <p:nvPr>
            <p:ph type="title"/>
          </p:nvPr>
        </p:nvSpPr>
        <p:spPr>
          <a:xfrm>
            <a:off x="252549" y="566783"/>
            <a:ext cx="6908800" cy="551200"/>
          </a:xfrm>
          <a:prstGeom prst="rect">
            <a:avLst/>
          </a:prstGeom>
        </p:spPr>
        <p:txBody>
          <a:bodyPr spcFirstLastPara="1" wrap="square" lIns="121900" tIns="121900" rIns="121900" bIns="121900" anchor="t" anchorCtr="0">
            <a:noAutofit/>
          </a:bodyPr>
          <a:lstStyle/>
          <a:p>
            <a:r>
              <a:rPr lang="en" sz="3200" b="1">
                <a:solidFill>
                  <a:schemeClr val="tx1"/>
                </a:solidFill>
                <a:latin typeface="Times New Roman" panose="02020603050405020304" pitchFamily="18" charset="0"/>
                <a:cs typeface="Times New Roman" panose="02020603050405020304" pitchFamily="18" charset="0"/>
              </a:rPr>
              <a:t>3. Một số lợi ích của Internet</a:t>
            </a:r>
            <a:endParaRPr sz="3200" b="1">
              <a:solidFill>
                <a:schemeClr val="tx1"/>
              </a:solidFill>
              <a:latin typeface="Times New Roman" panose="02020603050405020304" pitchFamily="18" charset="0"/>
              <a:cs typeface="Times New Roman" panose="02020603050405020304" pitchFamily="18" charset="0"/>
            </a:endParaRPr>
          </a:p>
        </p:txBody>
      </p:sp>
      <p:sp>
        <p:nvSpPr>
          <p:cNvPr id="16" name="Cloud Callout 15"/>
          <p:cNvSpPr/>
          <p:nvPr/>
        </p:nvSpPr>
        <p:spPr>
          <a:xfrm>
            <a:off x="267063" y="1426028"/>
            <a:ext cx="5384800" cy="2336800"/>
          </a:xfrm>
          <a:prstGeom prst="cloudCallout">
            <a:avLst/>
          </a:prstGeom>
          <a:solidFill>
            <a:schemeClr val="accent3">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50000"/>
              </a:lnSpc>
              <a:buClr>
                <a:srgbClr val="000000"/>
              </a:buClr>
            </a:pPr>
            <a:r>
              <a:rPr lang="en-US" sz="2400" kern="0">
                <a:solidFill>
                  <a:srgbClr val="002060"/>
                </a:solidFill>
                <a:latin typeface="Times New Roman" panose="02020603050405020304" pitchFamily="18" charset="0"/>
                <a:cs typeface="Times New Roman" panose="02020603050405020304" pitchFamily="18" charset="0"/>
                <a:sym typeface="Arial"/>
              </a:rPr>
              <a:t>Em thường truy cập Internet để làm gì?</a:t>
            </a:r>
          </a:p>
        </p:txBody>
      </p:sp>
      <p:sp>
        <p:nvSpPr>
          <p:cNvPr id="2" name="Oval 1"/>
          <p:cNvSpPr/>
          <p:nvPr/>
        </p:nvSpPr>
        <p:spPr>
          <a:xfrm>
            <a:off x="8098972" y="2703286"/>
            <a:ext cx="1930400" cy="18288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400" b="1" kern="0">
                <a:solidFill>
                  <a:srgbClr val="FF0000"/>
                </a:solidFill>
                <a:latin typeface="Times New Roman" panose="02020603050405020304" pitchFamily="18" charset="0"/>
                <a:cs typeface="Times New Roman" panose="02020603050405020304" pitchFamily="18" charset="0"/>
                <a:sym typeface="Arial"/>
              </a:rPr>
              <a:t>Học tập</a:t>
            </a:r>
          </a:p>
        </p:txBody>
      </p:sp>
      <p:sp>
        <p:nvSpPr>
          <p:cNvPr id="18" name="Oval 17"/>
          <p:cNvSpPr/>
          <p:nvPr/>
        </p:nvSpPr>
        <p:spPr>
          <a:xfrm>
            <a:off x="5518332" y="2781662"/>
            <a:ext cx="1930400" cy="1828800"/>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400" b="1" kern="0">
                <a:solidFill>
                  <a:srgbClr val="FF0000"/>
                </a:solidFill>
                <a:latin typeface="Times New Roman" panose="02020603050405020304" pitchFamily="18" charset="0"/>
                <a:cs typeface="Times New Roman" panose="02020603050405020304" pitchFamily="18" charset="0"/>
                <a:sym typeface="Arial"/>
              </a:rPr>
              <a:t>Gửi thư điện tử</a:t>
            </a:r>
          </a:p>
        </p:txBody>
      </p:sp>
      <p:sp>
        <p:nvSpPr>
          <p:cNvPr id="19" name="Oval 18"/>
          <p:cNvSpPr/>
          <p:nvPr/>
        </p:nvSpPr>
        <p:spPr>
          <a:xfrm>
            <a:off x="9631680" y="752566"/>
            <a:ext cx="1930400" cy="18288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400" b="1" kern="0">
                <a:solidFill>
                  <a:srgbClr val="FF0000"/>
                </a:solidFill>
                <a:latin typeface="Times New Roman" panose="02020603050405020304" pitchFamily="18" charset="0"/>
                <a:cs typeface="Times New Roman" panose="02020603050405020304" pitchFamily="18" charset="0"/>
                <a:sym typeface="Arial"/>
              </a:rPr>
              <a:t>Xem tin tức</a:t>
            </a:r>
          </a:p>
        </p:txBody>
      </p:sp>
      <p:sp>
        <p:nvSpPr>
          <p:cNvPr id="20" name="Oval 19"/>
          <p:cNvSpPr/>
          <p:nvPr/>
        </p:nvSpPr>
        <p:spPr>
          <a:xfrm>
            <a:off x="6409508" y="754951"/>
            <a:ext cx="1930400" cy="1828800"/>
          </a:xfrm>
          <a:prstGeom prst="ellipse">
            <a:avLst/>
          </a:prstGeom>
          <a:solidFill>
            <a:srgbClr val="2BF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400" b="1" kern="0">
                <a:solidFill>
                  <a:srgbClr val="FF0000"/>
                </a:solidFill>
                <a:latin typeface="Times New Roman" panose="02020603050405020304" pitchFamily="18" charset="0"/>
                <a:cs typeface="Times New Roman" panose="02020603050405020304" pitchFamily="18" charset="0"/>
                <a:sym typeface="Arial"/>
              </a:rPr>
              <a:t>Xem phim</a:t>
            </a:r>
          </a:p>
        </p:txBody>
      </p:sp>
      <p:sp>
        <p:nvSpPr>
          <p:cNvPr id="21" name="Oval 20"/>
          <p:cNvSpPr/>
          <p:nvPr/>
        </p:nvSpPr>
        <p:spPr>
          <a:xfrm>
            <a:off x="7117806" y="4802362"/>
            <a:ext cx="1930400" cy="18288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400" b="1" kern="0">
                <a:solidFill>
                  <a:srgbClr val="FF0000"/>
                </a:solidFill>
                <a:latin typeface="Times New Roman" panose="02020603050405020304" pitchFamily="18" charset="0"/>
                <a:cs typeface="Times New Roman" panose="02020603050405020304" pitchFamily="18" charset="0"/>
                <a:sym typeface="Arial"/>
              </a:rPr>
              <a:t>Mua bán hàng hóa</a:t>
            </a:r>
          </a:p>
        </p:txBody>
      </p:sp>
      <p:sp>
        <p:nvSpPr>
          <p:cNvPr id="22" name="Oval 21"/>
          <p:cNvSpPr/>
          <p:nvPr/>
        </p:nvSpPr>
        <p:spPr>
          <a:xfrm>
            <a:off x="9969863" y="3983446"/>
            <a:ext cx="1930400" cy="18288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400" b="1" kern="0">
                <a:solidFill>
                  <a:srgbClr val="FF0000"/>
                </a:solidFill>
                <a:latin typeface="Times New Roman" panose="02020603050405020304" pitchFamily="18" charset="0"/>
                <a:cs typeface="Times New Roman" panose="02020603050405020304" pitchFamily="18" charset="0"/>
                <a:sym typeface="Arial"/>
              </a:rPr>
              <a:t>Chat với mọi người</a:t>
            </a:r>
          </a:p>
        </p:txBody>
      </p:sp>
      <p:sp>
        <p:nvSpPr>
          <p:cNvPr id="5" name="Cloud Callout 4"/>
          <p:cNvSpPr/>
          <p:nvPr/>
        </p:nvSpPr>
        <p:spPr>
          <a:xfrm>
            <a:off x="499292" y="1241385"/>
            <a:ext cx="4876800" cy="2540000"/>
          </a:xfrm>
          <a:prstGeom prst="cloudCallout">
            <a:avLst/>
          </a:prstGeom>
          <a:solidFill>
            <a:schemeClr val="accent3">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50000"/>
              </a:lnSpc>
              <a:buClr>
                <a:srgbClr val="000000"/>
              </a:buClr>
            </a:pPr>
            <a:r>
              <a:rPr lang="en-US" sz="2400" kern="0">
                <a:solidFill>
                  <a:srgbClr val="002060"/>
                </a:solidFill>
                <a:latin typeface="Times New Roman" panose="02020603050405020304" pitchFamily="18" charset="0"/>
                <a:cs typeface="Times New Roman" panose="02020603050405020304" pitchFamily="18" charset="0"/>
                <a:sym typeface="Arial"/>
              </a:rPr>
              <a:t>Vậy theo em, Internet có những lợi ích gì?</a:t>
            </a:r>
          </a:p>
        </p:txBody>
      </p:sp>
      <p:sp>
        <p:nvSpPr>
          <p:cNvPr id="4" name="Title 1">
            <a:extLst>
              <a:ext uri="{FF2B5EF4-FFF2-40B4-BE49-F238E27FC236}">
                <a16:creationId xmlns:a16="http://schemas.microsoft.com/office/drawing/2014/main" id="{FE49C591-3A46-FE2A-9F02-644EB2C3E66E}"/>
              </a:ext>
            </a:extLst>
          </p:cNvPr>
          <p:cNvSpPr txBox="1">
            <a:spLocks/>
          </p:cNvSpPr>
          <p:nvPr/>
        </p:nvSpPr>
        <p:spPr>
          <a:xfrm>
            <a:off x="1854926" y="139337"/>
            <a:ext cx="8382000" cy="609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rgbClr val="0911B7"/>
                </a:solidFill>
                <a:latin typeface="Times New Roman" pitchFamily="18" charset="0"/>
                <a:cs typeface="Times New Roman" pitchFamily="18" charset="0"/>
              </a:rPr>
              <a:t>BÀI 5</a:t>
            </a:r>
            <a:r>
              <a:rPr lang="vi-VN" sz="3600" b="1">
                <a:solidFill>
                  <a:srgbClr val="0911B7"/>
                </a:solidFill>
                <a:latin typeface="Times New Roman" pitchFamily="18" charset="0"/>
                <a:cs typeface="Times New Roman" pitchFamily="18" charset="0"/>
              </a:rPr>
              <a:t>:</a:t>
            </a:r>
            <a:r>
              <a:rPr lang="en-US" sz="3600" b="1">
                <a:solidFill>
                  <a:srgbClr val="0911B7"/>
                </a:solidFill>
                <a:latin typeface="Times New Roman" pitchFamily="18" charset="0"/>
                <a:cs typeface="Times New Roman" pitchFamily="18" charset="0"/>
              </a:rPr>
              <a:t> INTERNET</a:t>
            </a:r>
            <a:endParaRPr lang="en-US" sz="3600" b="1" dirty="0">
              <a:solidFill>
                <a:srgbClr val="0911B7"/>
              </a:solidFill>
              <a:latin typeface="Times New Roman" pitchFamily="18" charset="0"/>
              <a:cs typeface="Times New Roman" pitchFamily="18" charset="0"/>
            </a:endParaRPr>
          </a:p>
        </p:txBody>
      </p:sp>
      <p:pic>
        <p:nvPicPr>
          <p:cNvPr id="12" name="Picture 11">
            <a:extLst>
              <a:ext uri="{FF2B5EF4-FFF2-40B4-BE49-F238E27FC236}">
                <a16:creationId xmlns:a16="http://schemas.microsoft.com/office/drawing/2014/main" id="{60B793C8-3C2B-ACD8-F3B9-3A7BE9EFD372}"/>
              </a:ext>
            </a:extLst>
          </p:cNvPr>
          <p:cNvPicPr>
            <a:picLocks noChangeAspect="1"/>
          </p:cNvPicPr>
          <p:nvPr/>
        </p:nvPicPr>
        <p:blipFill>
          <a:blip r:embed="rId5"/>
          <a:stretch>
            <a:fillRect/>
          </a:stretch>
        </p:blipFill>
        <p:spPr>
          <a:xfrm>
            <a:off x="437598" y="4298389"/>
            <a:ext cx="2784574" cy="2419098"/>
          </a:xfrm>
          <a:prstGeom prst="rect">
            <a:avLst/>
          </a:prstGeom>
        </p:spPr>
      </p:pic>
    </p:spTree>
    <p:custDataLst>
      <p:tags r:id="rId1"/>
    </p:custDataLst>
    <p:extLst>
      <p:ext uri="{BB962C8B-B14F-4D97-AF65-F5344CB8AC3E}">
        <p14:creationId xmlns:p14="http://schemas.microsoft.com/office/powerpoint/2010/main" val="1440279620"/>
      </p:ext>
    </p:extLst>
  </p:cSld>
  <p:clrMapOvr>
    <a:masterClrMapping/>
  </p:clrMapOvr>
  <p:transition advTm="22029">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barn(inVertical)">
                                      <p:cBhvr>
                                        <p:cTn id="7" dur="500"/>
                                        <p:tgtEl>
                                          <p:spTgt spid="1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2"/>
                                        </p:tgtEl>
                                      </p:cBhvr>
                                    </p:animEffect>
                                    <p:set>
                                      <p:cBhvr>
                                        <p:cTn id="50" dur="1" fill="hold">
                                          <p:stCondLst>
                                            <p:cond delay="499"/>
                                          </p:stCondLst>
                                        </p:cTn>
                                        <p:tgtEl>
                                          <p:spTgt spid="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8"/>
                                        </p:tgtEl>
                                      </p:cBhvr>
                                    </p:animEffect>
                                    <p:set>
                                      <p:cBhvr>
                                        <p:cTn id="53" dur="1" fill="hold">
                                          <p:stCondLst>
                                            <p:cond delay="499"/>
                                          </p:stCondLst>
                                        </p:cTn>
                                        <p:tgtEl>
                                          <p:spTgt spid="18"/>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20"/>
                                        </p:tgtEl>
                                      </p:cBhvr>
                                    </p:animEffect>
                                    <p:set>
                                      <p:cBhvr>
                                        <p:cTn id="56" dur="1" fill="hold">
                                          <p:stCondLst>
                                            <p:cond delay="499"/>
                                          </p:stCondLst>
                                        </p:cTn>
                                        <p:tgtEl>
                                          <p:spTgt spid="20"/>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21"/>
                                        </p:tgtEl>
                                      </p:cBhvr>
                                    </p:animEffect>
                                    <p:set>
                                      <p:cBhvr>
                                        <p:cTn id="62" dur="1" fill="hold">
                                          <p:stCondLst>
                                            <p:cond delay="499"/>
                                          </p:stCondLst>
                                        </p:cTn>
                                        <p:tgtEl>
                                          <p:spTgt spid="21"/>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22"/>
                                        </p:tgtEl>
                                      </p:cBhvr>
                                    </p:animEffect>
                                    <p:set>
                                      <p:cBhvr>
                                        <p:cTn id="65" dur="1" fill="hold">
                                          <p:stCondLst>
                                            <p:cond delay="499"/>
                                          </p:stCondLst>
                                        </p:cTn>
                                        <p:tgtEl>
                                          <p:spTgt spid="22"/>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barn(inVertical)">
                                      <p:cBhvr>
                                        <p:cTn id="7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p:bldP spid="16" grpId="0" animBg="1"/>
      <p:bldP spid="16" grpId="1" animBg="1"/>
      <p:bldP spid="2" grpId="0" animBg="1"/>
      <p:bldP spid="2"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0" name="Picture 9">
            <a:extLst>
              <a:ext uri="{FF2B5EF4-FFF2-40B4-BE49-F238E27FC236}">
                <a16:creationId xmlns:a16="http://schemas.microsoft.com/office/drawing/2014/main" id="{3CC6A23D-2072-1A8A-ED25-9CC69DAB11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29" name="Google Shape;129;p17"/>
          <p:cNvSpPr txBox="1">
            <a:spLocks noGrp="1"/>
          </p:cNvSpPr>
          <p:nvPr>
            <p:ph type="sldNum" idx="12"/>
          </p:nvPr>
        </p:nvSpPr>
        <p:spPr>
          <a:xfrm>
            <a:off x="11364209" y="6188756"/>
            <a:ext cx="614800" cy="389200"/>
          </a:xfrm>
          <a:prstGeom prst="rect">
            <a:avLst/>
          </a:prstGeom>
        </p:spPr>
        <p:txBody>
          <a:bodyPr spcFirstLastPara="1" wrap="square" lIns="121900" tIns="121900" rIns="121900" bIns="121900" anchor="t"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333" b="0" i="0" u="none" strike="noStrike" kern="0" cap="none" spc="0" normalizeH="0" baseline="0" noProof="0">
                <a:ln>
                  <a:noFill/>
                </a:ln>
                <a:solidFill>
                  <a:srgbClr val="FFFFFF"/>
                </a:solidFill>
                <a:effectLst/>
                <a:uLnTx/>
                <a:uFillTx/>
                <a:latin typeface="Cousine"/>
                <a:cs typeface="Cousine"/>
                <a:sym typeface="Cousine"/>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24</a:t>
            </a:fld>
            <a:endParaRPr kumimoji="0" sz="1333" b="0" i="0" u="none" strike="noStrike" kern="0" cap="none" spc="0" normalizeH="0" baseline="0" noProof="0">
              <a:ln>
                <a:noFill/>
              </a:ln>
              <a:solidFill>
                <a:srgbClr val="FFFFFF"/>
              </a:solidFill>
              <a:effectLst/>
              <a:uLnTx/>
              <a:uFillTx/>
              <a:latin typeface="Cousine"/>
              <a:cs typeface="Cousine"/>
              <a:sym typeface="Cousine"/>
            </a:endParaRPr>
          </a:p>
        </p:txBody>
      </p:sp>
      <p:sp>
        <p:nvSpPr>
          <p:cNvPr id="2" name="TextBox 1"/>
          <p:cNvSpPr txBox="1"/>
          <p:nvPr/>
        </p:nvSpPr>
        <p:spPr>
          <a:xfrm>
            <a:off x="1007707" y="784207"/>
            <a:ext cx="1697901" cy="54367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933" b="1" i="0" u="sng" strike="noStrike" kern="0" cap="none" spc="0" normalizeH="0" baseline="0" noProof="0">
                <a:ln>
                  <a:noFill/>
                </a:ln>
                <a:effectLst/>
                <a:uLnTx/>
                <a:uFillTx/>
                <a:latin typeface="Times New Roman" panose="02020603050405020304" pitchFamily="18" charset="0"/>
                <a:cs typeface="Times New Roman" panose="02020603050405020304" pitchFamily="18" charset="0"/>
                <a:sym typeface="Arial"/>
              </a:rPr>
              <a:t>Kết luận:</a:t>
            </a:r>
          </a:p>
        </p:txBody>
      </p:sp>
      <p:sp>
        <p:nvSpPr>
          <p:cNvPr id="21" name="Google Shape;564;p46"/>
          <p:cNvSpPr/>
          <p:nvPr/>
        </p:nvSpPr>
        <p:spPr>
          <a:xfrm>
            <a:off x="306676" y="832907"/>
            <a:ext cx="738533" cy="436080"/>
          </a:xfrm>
          <a:custGeom>
            <a:avLst/>
            <a:gdLst/>
            <a:ahLst/>
            <a:cxnLst/>
            <a:rect l="l" t="t" r="r" b="b"/>
            <a:pathLst>
              <a:path w="17398" h="14965" extrusionOk="0">
                <a:moveTo>
                  <a:pt x="4258" y="12069"/>
                </a:moveTo>
                <a:lnTo>
                  <a:pt x="4599" y="12093"/>
                </a:lnTo>
                <a:lnTo>
                  <a:pt x="4769" y="12093"/>
                </a:lnTo>
                <a:lnTo>
                  <a:pt x="4721" y="12264"/>
                </a:lnTo>
                <a:lnTo>
                  <a:pt x="4672" y="12458"/>
                </a:lnTo>
                <a:lnTo>
                  <a:pt x="4672" y="12580"/>
                </a:lnTo>
                <a:lnTo>
                  <a:pt x="4477" y="12580"/>
                </a:lnTo>
                <a:lnTo>
                  <a:pt x="4307" y="12215"/>
                </a:lnTo>
                <a:lnTo>
                  <a:pt x="4258" y="12069"/>
                </a:lnTo>
                <a:close/>
                <a:moveTo>
                  <a:pt x="3991" y="12069"/>
                </a:moveTo>
                <a:lnTo>
                  <a:pt x="3991" y="12166"/>
                </a:lnTo>
                <a:lnTo>
                  <a:pt x="3991" y="12239"/>
                </a:lnTo>
                <a:lnTo>
                  <a:pt x="4015" y="12434"/>
                </a:lnTo>
                <a:lnTo>
                  <a:pt x="4064" y="12580"/>
                </a:lnTo>
                <a:lnTo>
                  <a:pt x="3553" y="12629"/>
                </a:lnTo>
                <a:lnTo>
                  <a:pt x="3529" y="12531"/>
                </a:lnTo>
                <a:lnTo>
                  <a:pt x="3504" y="12434"/>
                </a:lnTo>
                <a:lnTo>
                  <a:pt x="3480" y="12361"/>
                </a:lnTo>
                <a:lnTo>
                  <a:pt x="3456" y="12118"/>
                </a:lnTo>
                <a:lnTo>
                  <a:pt x="3456" y="12093"/>
                </a:lnTo>
                <a:lnTo>
                  <a:pt x="3991" y="12069"/>
                </a:lnTo>
                <a:close/>
                <a:moveTo>
                  <a:pt x="4940" y="12093"/>
                </a:moveTo>
                <a:lnTo>
                  <a:pt x="5499" y="12166"/>
                </a:lnTo>
                <a:lnTo>
                  <a:pt x="5475" y="12264"/>
                </a:lnTo>
                <a:lnTo>
                  <a:pt x="5451" y="12361"/>
                </a:lnTo>
                <a:lnTo>
                  <a:pt x="5451" y="12483"/>
                </a:lnTo>
                <a:lnTo>
                  <a:pt x="5475" y="12629"/>
                </a:lnTo>
                <a:lnTo>
                  <a:pt x="5378" y="12604"/>
                </a:lnTo>
                <a:lnTo>
                  <a:pt x="5061" y="12604"/>
                </a:lnTo>
                <a:lnTo>
                  <a:pt x="5061" y="12531"/>
                </a:lnTo>
                <a:lnTo>
                  <a:pt x="4988" y="12312"/>
                </a:lnTo>
                <a:lnTo>
                  <a:pt x="4940" y="12093"/>
                </a:lnTo>
                <a:close/>
                <a:moveTo>
                  <a:pt x="13699" y="12069"/>
                </a:moveTo>
                <a:lnTo>
                  <a:pt x="13651" y="12215"/>
                </a:lnTo>
                <a:lnTo>
                  <a:pt x="13602" y="12361"/>
                </a:lnTo>
                <a:lnTo>
                  <a:pt x="13602" y="12653"/>
                </a:lnTo>
                <a:lnTo>
                  <a:pt x="13188" y="12653"/>
                </a:lnTo>
                <a:lnTo>
                  <a:pt x="13115" y="12385"/>
                </a:lnTo>
                <a:lnTo>
                  <a:pt x="13091" y="12093"/>
                </a:lnTo>
                <a:lnTo>
                  <a:pt x="13699" y="12069"/>
                </a:lnTo>
                <a:close/>
                <a:moveTo>
                  <a:pt x="13845" y="12069"/>
                </a:moveTo>
                <a:lnTo>
                  <a:pt x="14381" y="12093"/>
                </a:lnTo>
                <a:lnTo>
                  <a:pt x="14332" y="12215"/>
                </a:lnTo>
                <a:lnTo>
                  <a:pt x="14283" y="12361"/>
                </a:lnTo>
                <a:lnTo>
                  <a:pt x="14283" y="12507"/>
                </a:lnTo>
                <a:lnTo>
                  <a:pt x="14283" y="12677"/>
                </a:lnTo>
                <a:lnTo>
                  <a:pt x="13943" y="12653"/>
                </a:lnTo>
                <a:lnTo>
                  <a:pt x="13943" y="12361"/>
                </a:lnTo>
                <a:lnTo>
                  <a:pt x="13894" y="12215"/>
                </a:lnTo>
                <a:lnTo>
                  <a:pt x="13845" y="12069"/>
                </a:lnTo>
                <a:close/>
                <a:moveTo>
                  <a:pt x="3188" y="12093"/>
                </a:moveTo>
                <a:lnTo>
                  <a:pt x="3139" y="12215"/>
                </a:lnTo>
                <a:lnTo>
                  <a:pt x="3139" y="12434"/>
                </a:lnTo>
                <a:lnTo>
                  <a:pt x="3139" y="12556"/>
                </a:lnTo>
                <a:lnTo>
                  <a:pt x="3164" y="12653"/>
                </a:lnTo>
                <a:lnTo>
                  <a:pt x="2750" y="12726"/>
                </a:lnTo>
                <a:lnTo>
                  <a:pt x="2677" y="12726"/>
                </a:lnTo>
                <a:lnTo>
                  <a:pt x="2701" y="12677"/>
                </a:lnTo>
                <a:lnTo>
                  <a:pt x="2701" y="12629"/>
                </a:lnTo>
                <a:lnTo>
                  <a:pt x="2701" y="12580"/>
                </a:lnTo>
                <a:lnTo>
                  <a:pt x="2653" y="12531"/>
                </a:lnTo>
                <a:lnTo>
                  <a:pt x="2628" y="12458"/>
                </a:lnTo>
                <a:lnTo>
                  <a:pt x="2604" y="12361"/>
                </a:lnTo>
                <a:lnTo>
                  <a:pt x="2580" y="12166"/>
                </a:lnTo>
                <a:lnTo>
                  <a:pt x="3188" y="12093"/>
                </a:lnTo>
                <a:close/>
                <a:moveTo>
                  <a:pt x="5694" y="12215"/>
                </a:moveTo>
                <a:lnTo>
                  <a:pt x="5986" y="12288"/>
                </a:lnTo>
                <a:lnTo>
                  <a:pt x="6278" y="12361"/>
                </a:lnTo>
                <a:lnTo>
                  <a:pt x="6229" y="12507"/>
                </a:lnTo>
                <a:lnTo>
                  <a:pt x="6229" y="12677"/>
                </a:lnTo>
                <a:lnTo>
                  <a:pt x="6229" y="12726"/>
                </a:lnTo>
                <a:lnTo>
                  <a:pt x="5791" y="12653"/>
                </a:lnTo>
                <a:lnTo>
                  <a:pt x="5767" y="12531"/>
                </a:lnTo>
                <a:lnTo>
                  <a:pt x="5743" y="12410"/>
                </a:lnTo>
                <a:lnTo>
                  <a:pt x="5694" y="12215"/>
                </a:lnTo>
                <a:close/>
                <a:moveTo>
                  <a:pt x="13383" y="487"/>
                </a:moveTo>
                <a:lnTo>
                  <a:pt x="13699" y="511"/>
                </a:lnTo>
                <a:lnTo>
                  <a:pt x="14308" y="584"/>
                </a:lnTo>
                <a:lnTo>
                  <a:pt x="14648" y="657"/>
                </a:lnTo>
                <a:lnTo>
                  <a:pt x="14989" y="730"/>
                </a:lnTo>
                <a:lnTo>
                  <a:pt x="15305" y="827"/>
                </a:lnTo>
                <a:lnTo>
                  <a:pt x="15646" y="949"/>
                </a:lnTo>
                <a:lnTo>
                  <a:pt x="15938" y="1095"/>
                </a:lnTo>
                <a:lnTo>
                  <a:pt x="16230" y="1265"/>
                </a:lnTo>
                <a:lnTo>
                  <a:pt x="16498" y="1484"/>
                </a:lnTo>
                <a:lnTo>
                  <a:pt x="16741" y="1728"/>
                </a:lnTo>
                <a:lnTo>
                  <a:pt x="16741" y="1801"/>
                </a:lnTo>
                <a:lnTo>
                  <a:pt x="16790" y="2020"/>
                </a:lnTo>
                <a:lnTo>
                  <a:pt x="16838" y="2214"/>
                </a:lnTo>
                <a:lnTo>
                  <a:pt x="16887" y="2652"/>
                </a:lnTo>
                <a:lnTo>
                  <a:pt x="16887" y="3066"/>
                </a:lnTo>
                <a:lnTo>
                  <a:pt x="16911" y="3504"/>
                </a:lnTo>
                <a:lnTo>
                  <a:pt x="16887" y="4477"/>
                </a:lnTo>
                <a:lnTo>
                  <a:pt x="16863" y="5475"/>
                </a:lnTo>
                <a:lnTo>
                  <a:pt x="16814" y="6983"/>
                </a:lnTo>
                <a:lnTo>
                  <a:pt x="16790" y="8492"/>
                </a:lnTo>
                <a:lnTo>
                  <a:pt x="16838" y="10244"/>
                </a:lnTo>
                <a:lnTo>
                  <a:pt x="16838" y="11120"/>
                </a:lnTo>
                <a:lnTo>
                  <a:pt x="16790" y="11996"/>
                </a:lnTo>
                <a:lnTo>
                  <a:pt x="16473" y="11947"/>
                </a:lnTo>
                <a:lnTo>
                  <a:pt x="16181" y="11874"/>
                </a:lnTo>
                <a:lnTo>
                  <a:pt x="15622" y="11753"/>
                </a:lnTo>
                <a:lnTo>
                  <a:pt x="15354" y="11680"/>
                </a:lnTo>
                <a:lnTo>
                  <a:pt x="15062" y="11655"/>
                </a:lnTo>
                <a:lnTo>
                  <a:pt x="14405" y="11607"/>
                </a:lnTo>
                <a:lnTo>
                  <a:pt x="13724" y="11582"/>
                </a:lnTo>
                <a:lnTo>
                  <a:pt x="13067" y="11607"/>
                </a:lnTo>
                <a:lnTo>
                  <a:pt x="12385" y="11655"/>
                </a:lnTo>
                <a:lnTo>
                  <a:pt x="11850" y="11704"/>
                </a:lnTo>
                <a:lnTo>
                  <a:pt x="11315" y="11801"/>
                </a:lnTo>
                <a:lnTo>
                  <a:pt x="10780" y="11923"/>
                </a:lnTo>
                <a:lnTo>
                  <a:pt x="10269" y="12118"/>
                </a:lnTo>
                <a:lnTo>
                  <a:pt x="10025" y="12215"/>
                </a:lnTo>
                <a:lnTo>
                  <a:pt x="9733" y="12361"/>
                </a:lnTo>
                <a:lnTo>
                  <a:pt x="9417" y="12531"/>
                </a:lnTo>
                <a:lnTo>
                  <a:pt x="9149" y="12726"/>
                </a:lnTo>
                <a:lnTo>
                  <a:pt x="9101" y="11363"/>
                </a:lnTo>
                <a:lnTo>
                  <a:pt x="9052" y="10001"/>
                </a:lnTo>
                <a:lnTo>
                  <a:pt x="8979" y="8662"/>
                </a:lnTo>
                <a:lnTo>
                  <a:pt x="8955" y="7300"/>
                </a:lnTo>
                <a:lnTo>
                  <a:pt x="8955" y="5913"/>
                </a:lnTo>
                <a:lnTo>
                  <a:pt x="8930" y="4526"/>
                </a:lnTo>
                <a:lnTo>
                  <a:pt x="8930" y="3942"/>
                </a:lnTo>
                <a:lnTo>
                  <a:pt x="8930" y="3358"/>
                </a:lnTo>
                <a:lnTo>
                  <a:pt x="8930" y="2774"/>
                </a:lnTo>
                <a:lnTo>
                  <a:pt x="8930" y="2214"/>
                </a:lnTo>
                <a:lnTo>
                  <a:pt x="8930" y="2166"/>
                </a:lnTo>
                <a:lnTo>
                  <a:pt x="9222" y="2020"/>
                </a:lnTo>
                <a:lnTo>
                  <a:pt x="9490" y="1849"/>
                </a:lnTo>
                <a:lnTo>
                  <a:pt x="9758" y="1679"/>
                </a:lnTo>
                <a:lnTo>
                  <a:pt x="10001" y="1533"/>
                </a:lnTo>
                <a:lnTo>
                  <a:pt x="10877" y="1046"/>
                </a:lnTo>
                <a:lnTo>
                  <a:pt x="11339" y="827"/>
                </a:lnTo>
                <a:lnTo>
                  <a:pt x="11777" y="657"/>
                </a:lnTo>
                <a:lnTo>
                  <a:pt x="12069" y="560"/>
                </a:lnTo>
                <a:lnTo>
                  <a:pt x="12385" y="511"/>
                </a:lnTo>
                <a:lnTo>
                  <a:pt x="12702" y="487"/>
                </a:lnTo>
                <a:close/>
                <a:moveTo>
                  <a:pt x="12872" y="12093"/>
                </a:moveTo>
                <a:lnTo>
                  <a:pt x="12823" y="12166"/>
                </a:lnTo>
                <a:lnTo>
                  <a:pt x="12775" y="12264"/>
                </a:lnTo>
                <a:lnTo>
                  <a:pt x="12750" y="12361"/>
                </a:lnTo>
                <a:lnTo>
                  <a:pt x="12750" y="12458"/>
                </a:lnTo>
                <a:lnTo>
                  <a:pt x="12775" y="12677"/>
                </a:lnTo>
                <a:lnTo>
                  <a:pt x="12215" y="12726"/>
                </a:lnTo>
                <a:lnTo>
                  <a:pt x="12215" y="12702"/>
                </a:lnTo>
                <a:lnTo>
                  <a:pt x="12191" y="12629"/>
                </a:lnTo>
                <a:lnTo>
                  <a:pt x="12166" y="12580"/>
                </a:lnTo>
                <a:lnTo>
                  <a:pt x="12166" y="12434"/>
                </a:lnTo>
                <a:lnTo>
                  <a:pt x="12166" y="12191"/>
                </a:lnTo>
                <a:lnTo>
                  <a:pt x="12166" y="12166"/>
                </a:lnTo>
                <a:lnTo>
                  <a:pt x="12677" y="12118"/>
                </a:lnTo>
                <a:lnTo>
                  <a:pt x="12872" y="12093"/>
                </a:lnTo>
                <a:close/>
                <a:moveTo>
                  <a:pt x="14673" y="12093"/>
                </a:moveTo>
                <a:lnTo>
                  <a:pt x="15232" y="12166"/>
                </a:lnTo>
                <a:lnTo>
                  <a:pt x="15184" y="12239"/>
                </a:lnTo>
                <a:lnTo>
                  <a:pt x="15135" y="12312"/>
                </a:lnTo>
                <a:lnTo>
                  <a:pt x="15111" y="12410"/>
                </a:lnTo>
                <a:lnTo>
                  <a:pt x="15111" y="12483"/>
                </a:lnTo>
                <a:lnTo>
                  <a:pt x="15135" y="12629"/>
                </a:lnTo>
                <a:lnTo>
                  <a:pt x="15159" y="12775"/>
                </a:lnTo>
                <a:lnTo>
                  <a:pt x="15159" y="12775"/>
                </a:lnTo>
                <a:lnTo>
                  <a:pt x="14648" y="12702"/>
                </a:lnTo>
                <a:lnTo>
                  <a:pt x="14673" y="12410"/>
                </a:lnTo>
                <a:lnTo>
                  <a:pt x="14673" y="12239"/>
                </a:lnTo>
                <a:lnTo>
                  <a:pt x="14673" y="12093"/>
                </a:lnTo>
                <a:close/>
                <a:moveTo>
                  <a:pt x="6521" y="12458"/>
                </a:moveTo>
                <a:lnTo>
                  <a:pt x="6838" y="12580"/>
                </a:lnTo>
                <a:lnTo>
                  <a:pt x="6789" y="12702"/>
                </a:lnTo>
                <a:lnTo>
                  <a:pt x="6765" y="12848"/>
                </a:lnTo>
                <a:lnTo>
                  <a:pt x="6667" y="12799"/>
                </a:lnTo>
                <a:lnTo>
                  <a:pt x="6570" y="12629"/>
                </a:lnTo>
                <a:lnTo>
                  <a:pt x="6521" y="12458"/>
                </a:lnTo>
                <a:close/>
                <a:moveTo>
                  <a:pt x="2215" y="12239"/>
                </a:moveTo>
                <a:lnTo>
                  <a:pt x="2190" y="12361"/>
                </a:lnTo>
                <a:lnTo>
                  <a:pt x="2215" y="12507"/>
                </a:lnTo>
                <a:lnTo>
                  <a:pt x="2239" y="12629"/>
                </a:lnTo>
                <a:lnTo>
                  <a:pt x="2312" y="12750"/>
                </a:lnTo>
                <a:lnTo>
                  <a:pt x="2336" y="12775"/>
                </a:lnTo>
                <a:lnTo>
                  <a:pt x="1850" y="12872"/>
                </a:lnTo>
                <a:lnTo>
                  <a:pt x="1850" y="12604"/>
                </a:lnTo>
                <a:lnTo>
                  <a:pt x="1850" y="12312"/>
                </a:lnTo>
                <a:lnTo>
                  <a:pt x="2215" y="12239"/>
                </a:lnTo>
                <a:close/>
                <a:moveTo>
                  <a:pt x="11850" y="12191"/>
                </a:moveTo>
                <a:lnTo>
                  <a:pt x="11826" y="12385"/>
                </a:lnTo>
                <a:lnTo>
                  <a:pt x="11826" y="12580"/>
                </a:lnTo>
                <a:lnTo>
                  <a:pt x="11850" y="12775"/>
                </a:lnTo>
                <a:lnTo>
                  <a:pt x="11315" y="12848"/>
                </a:lnTo>
                <a:lnTo>
                  <a:pt x="11242" y="12872"/>
                </a:lnTo>
                <a:lnTo>
                  <a:pt x="11193" y="12823"/>
                </a:lnTo>
                <a:lnTo>
                  <a:pt x="11193" y="12775"/>
                </a:lnTo>
                <a:lnTo>
                  <a:pt x="11193" y="12580"/>
                </a:lnTo>
                <a:lnTo>
                  <a:pt x="11193" y="12410"/>
                </a:lnTo>
                <a:lnTo>
                  <a:pt x="11169" y="12337"/>
                </a:lnTo>
                <a:lnTo>
                  <a:pt x="11510" y="12239"/>
                </a:lnTo>
                <a:lnTo>
                  <a:pt x="11850" y="12191"/>
                </a:lnTo>
                <a:close/>
                <a:moveTo>
                  <a:pt x="4842" y="511"/>
                </a:moveTo>
                <a:lnTo>
                  <a:pt x="5183" y="535"/>
                </a:lnTo>
                <a:lnTo>
                  <a:pt x="5548" y="584"/>
                </a:lnTo>
                <a:lnTo>
                  <a:pt x="5889" y="657"/>
                </a:lnTo>
                <a:lnTo>
                  <a:pt x="6229" y="754"/>
                </a:lnTo>
                <a:lnTo>
                  <a:pt x="6546" y="876"/>
                </a:lnTo>
                <a:lnTo>
                  <a:pt x="6862" y="1022"/>
                </a:lnTo>
                <a:lnTo>
                  <a:pt x="7178" y="1168"/>
                </a:lnTo>
                <a:lnTo>
                  <a:pt x="7470" y="1363"/>
                </a:lnTo>
                <a:lnTo>
                  <a:pt x="7738" y="1557"/>
                </a:lnTo>
                <a:lnTo>
                  <a:pt x="8006" y="1801"/>
                </a:lnTo>
                <a:lnTo>
                  <a:pt x="8225" y="2044"/>
                </a:lnTo>
                <a:lnTo>
                  <a:pt x="8444" y="2287"/>
                </a:lnTo>
                <a:lnTo>
                  <a:pt x="8492" y="2360"/>
                </a:lnTo>
                <a:lnTo>
                  <a:pt x="8444" y="2847"/>
                </a:lnTo>
                <a:lnTo>
                  <a:pt x="8419" y="3358"/>
                </a:lnTo>
                <a:lnTo>
                  <a:pt x="8444" y="4331"/>
                </a:lnTo>
                <a:lnTo>
                  <a:pt x="8468" y="5718"/>
                </a:lnTo>
                <a:lnTo>
                  <a:pt x="8468" y="7105"/>
                </a:lnTo>
                <a:lnTo>
                  <a:pt x="8468" y="7835"/>
                </a:lnTo>
                <a:lnTo>
                  <a:pt x="8492" y="8565"/>
                </a:lnTo>
                <a:lnTo>
                  <a:pt x="8541" y="10049"/>
                </a:lnTo>
                <a:lnTo>
                  <a:pt x="8614" y="11509"/>
                </a:lnTo>
                <a:lnTo>
                  <a:pt x="8663" y="12969"/>
                </a:lnTo>
                <a:lnTo>
                  <a:pt x="8663" y="12969"/>
                </a:lnTo>
                <a:lnTo>
                  <a:pt x="7860" y="12507"/>
                </a:lnTo>
                <a:lnTo>
                  <a:pt x="7446" y="12288"/>
                </a:lnTo>
                <a:lnTo>
                  <a:pt x="7032" y="12069"/>
                </a:lnTo>
                <a:lnTo>
                  <a:pt x="6765" y="11947"/>
                </a:lnTo>
                <a:lnTo>
                  <a:pt x="6497" y="11850"/>
                </a:lnTo>
                <a:lnTo>
                  <a:pt x="6205" y="11777"/>
                </a:lnTo>
                <a:lnTo>
                  <a:pt x="5937" y="11704"/>
                </a:lnTo>
                <a:lnTo>
                  <a:pt x="5353" y="11607"/>
                </a:lnTo>
                <a:lnTo>
                  <a:pt x="4769" y="11534"/>
                </a:lnTo>
                <a:lnTo>
                  <a:pt x="3650" y="11534"/>
                </a:lnTo>
                <a:lnTo>
                  <a:pt x="3066" y="11558"/>
                </a:lnTo>
                <a:lnTo>
                  <a:pt x="2507" y="11631"/>
                </a:lnTo>
                <a:lnTo>
                  <a:pt x="2044" y="11704"/>
                </a:lnTo>
                <a:lnTo>
                  <a:pt x="1533" y="11801"/>
                </a:lnTo>
                <a:lnTo>
                  <a:pt x="1290" y="11874"/>
                </a:lnTo>
                <a:lnTo>
                  <a:pt x="1047" y="11947"/>
                </a:lnTo>
                <a:lnTo>
                  <a:pt x="828" y="12045"/>
                </a:lnTo>
                <a:lnTo>
                  <a:pt x="609" y="12166"/>
                </a:lnTo>
                <a:lnTo>
                  <a:pt x="609" y="12166"/>
                </a:lnTo>
                <a:lnTo>
                  <a:pt x="633" y="11972"/>
                </a:lnTo>
                <a:lnTo>
                  <a:pt x="657" y="11777"/>
                </a:lnTo>
                <a:lnTo>
                  <a:pt x="657" y="11485"/>
                </a:lnTo>
                <a:lnTo>
                  <a:pt x="584" y="10147"/>
                </a:lnTo>
                <a:lnTo>
                  <a:pt x="536" y="9490"/>
                </a:lnTo>
                <a:lnTo>
                  <a:pt x="536" y="8833"/>
                </a:lnTo>
                <a:lnTo>
                  <a:pt x="560" y="7908"/>
                </a:lnTo>
                <a:lnTo>
                  <a:pt x="609" y="7008"/>
                </a:lnTo>
                <a:lnTo>
                  <a:pt x="657" y="6083"/>
                </a:lnTo>
                <a:lnTo>
                  <a:pt x="657" y="5645"/>
                </a:lnTo>
                <a:lnTo>
                  <a:pt x="657" y="5183"/>
                </a:lnTo>
                <a:lnTo>
                  <a:pt x="609" y="4234"/>
                </a:lnTo>
                <a:lnTo>
                  <a:pt x="584" y="3309"/>
                </a:lnTo>
                <a:lnTo>
                  <a:pt x="584" y="2896"/>
                </a:lnTo>
                <a:lnTo>
                  <a:pt x="609" y="2506"/>
                </a:lnTo>
                <a:lnTo>
                  <a:pt x="657" y="1728"/>
                </a:lnTo>
                <a:lnTo>
                  <a:pt x="949" y="1582"/>
                </a:lnTo>
                <a:lnTo>
                  <a:pt x="1241" y="1460"/>
                </a:lnTo>
                <a:lnTo>
                  <a:pt x="1801" y="1241"/>
                </a:lnTo>
                <a:lnTo>
                  <a:pt x="2653" y="949"/>
                </a:lnTo>
                <a:lnTo>
                  <a:pt x="3504" y="681"/>
                </a:lnTo>
                <a:lnTo>
                  <a:pt x="3821" y="608"/>
                </a:lnTo>
                <a:lnTo>
                  <a:pt x="4161" y="535"/>
                </a:lnTo>
                <a:lnTo>
                  <a:pt x="4502" y="511"/>
                </a:lnTo>
                <a:close/>
                <a:moveTo>
                  <a:pt x="15354" y="12191"/>
                </a:moveTo>
                <a:lnTo>
                  <a:pt x="15646" y="12239"/>
                </a:lnTo>
                <a:lnTo>
                  <a:pt x="15938" y="12337"/>
                </a:lnTo>
                <a:lnTo>
                  <a:pt x="15889" y="12507"/>
                </a:lnTo>
                <a:lnTo>
                  <a:pt x="15889" y="12653"/>
                </a:lnTo>
                <a:lnTo>
                  <a:pt x="15889" y="12994"/>
                </a:lnTo>
                <a:lnTo>
                  <a:pt x="15524" y="12872"/>
                </a:lnTo>
                <a:lnTo>
                  <a:pt x="15500" y="12702"/>
                </a:lnTo>
                <a:lnTo>
                  <a:pt x="15427" y="12507"/>
                </a:lnTo>
                <a:lnTo>
                  <a:pt x="15378" y="12337"/>
                </a:lnTo>
                <a:lnTo>
                  <a:pt x="15330" y="12191"/>
                </a:lnTo>
                <a:close/>
                <a:moveTo>
                  <a:pt x="1509" y="12385"/>
                </a:moveTo>
                <a:lnTo>
                  <a:pt x="1460" y="12677"/>
                </a:lnTo>
                <a:lnTo>
                  <a:pt x="1436" y="12848"/>
                </a:lnTo>
                <a:lnTo>
                  <a:pt x="1460" y="13018"/>
                </a:lnTo>
                <a:lnTo>
                  <a:pt x="1290" y="13091"/>
                </a:lnTo>
                <a:lnTo>
                  <a:pt x="1290" y="12969"/>
                </a:lnTo>
                <a:lnTo>
                  <a:pt x="1290" y="12726"/>
                </a:lnTo>
                <a:lnTo>
                  <a:pt x="1266" y="12580"/>
                </a:lnTo>
                <a:lnTo>
                  <a:pt x="1241" y="12458"/>
                </a:lnTo>
                <a:lnTo>
                  <a:pt x="1509" y="12385"/>
                </a:lnTo>
                <a:close/>
                <a:moveTo>
                  <a:pt x="10926" y="12385"/>
                </a:moveTo>
                <a:lnTo>
                  <a:pt x="10877" y="12531"/>
                </a:lnTo>
                <a:lnTo>
                  <a:pt x="10828" y="12750"/>
                </a:lnTo>
                <a:lnTo>
                  <a:pt x="10804" y="12969"/>
                </a:lnTo>
                <a:lnTo>
                  <a:pt x="10366" y="13091"/>
                </a:lnTo>
                <a:lnTo>
                  <a:pt x="10366" y="12921"/>
                </a:lnTo>
                <a:lnTo>
                  <a:pt x="10366" y="12750"/>
                </a:lnTo>
                <a:lnTo>
                  <a:pt x="10366" y="12677"/>
                </a:lnTo>
                <a:lnTo>
                  <a:pt x="10342" y="12604"/>
                </a:lnTo>
                <a:lnTo>
                  <a:pt x="10536" y="12531"/>
                </a:lnTo>
                <a:lnTo>
                  <a:pt x="10926" y="12385"/>
                </a:lnTo>
                <a:close/>
                <a:moveTo>
                  <a:pt x="7105" y="12726"/>
                </a:moveTo>
                <a:lnTo>
                  <a:pt x="7641" y="13018"/>
                </a:lnTo>
                <a:lnTo>
                  <a:pt x="7616" y="13115"/>
                </a:lnTo>
                <a:lnTo>
                  <a:pt x="7616" y="13140"/>
                </a:lnTo>
                <a:lnTo>
                  <a:pt x="7397" y="13042"/>
                </a:lnTo>
                <a:lnTo>
                  <a:pt x="7178" y="12969"/>
                </a:lnTo>
                <a:lnTo>
                  <a:pt x="7130" y="12823"/>
                </a:lnTo>
                <a:lnTo>
                  <a:pt x="7105" y="12726"/>
                </a:lnTo>
                <a:close/>
                <a:moveTo>
                  <a:pt x="16181" y="12410"/>
                </a:moveTo>
                <a:lnTo>
                  <a:pt x="16303" y="12458"/>
                </a:lnTo>
                <a:lnTo>
                  <a:pt x="16254" y="12604"/>
                </a:lnTo>
                <a:lnTo>
                  <a:pt x="16230" y="12775"/>
                </a:lnTo>
                <a:lnTo>
                  <a:pt x="16206" y="13140"/>
                </a:lnTo>
                <a:lnTo>
                  <a:pt x="16157" y="13115"/>
                </a:lnTo>
                <a:lnTo>
                  <a:pt x="16206" y="13067"/>
                </a:lnTo>
                <a:lnTo>
                  <a:pt x="16206" y="12994"/>
                </a:lnTo>
                <a:lnTo>
                  <a:pt x="16181" y="12702"/>
                </a:lnTo>
                <a:lnTo>
                  <a:pt x="16181" y="12410"/>
                </a:lnTo>
                <a:close/>
                <a:moveTo>
                  <a:pt x="10025" y="12750"/>
                </a:moveTo>
                <a:lnTo>
                  <a:pt x="9977" y="12994"/>
                </a:lnTo>
                <a:lnTo>
                  <a:pt x="9928" y="13213"/>
                </a:lnTo>
                <a:lnTo>
                  <a:pt x="9928" y="13261"/>
                </a:lnTo>
                <a:lnTo>
                  <a:pt x="9563" y="13432"/>
                </a:lnTo>
                <a:lnTo>
                  <a:pt x="9563" y="13286"/>
                </a:lnTo>
                <a:lnTo>
                  <a:pt x="9563" y="13164"/>
                </a:lnTo>
                <a:lnTo>
                  <a:pt x="9539" y="13067"/>
                </a:lnTo>
                <a:lnTo>
                  <a:pt x="9539" y="13042"/>
                </a:lnTo>
                <a:lnTo>
                  <a:pt x="9563" y="13018"/>
                </a:lnTo>
                <a:lnTo>
                  <a:pt x="9782" y="12896"/>
                </a:lnTo>
                <a:lnTo>
                  <a:pt x="10025" y="12750"/>
                </a:lnTo>
                <a:close/>
                <a:moveTo>
                  <a:pt x="8030" y="13261"/>
                </a:moveTo>
                <a:lnTo>
                  <a:pt x="8322" y="13432"/>
                </a:lnTo>
                <a:lnTo>
                  <a:pt x="8614" y="13553"/>
                </a:lnTo>
                <a:lnTo>
                  <a:pt x="8565" y="13675"/>
                </a:lnTo>
                <a:lnTo>
                  <a:pt x="8541" y="13870"/>
                </a:lnTo>
                <a:lnTo>
                  <a:pt x="8419" y="13724"/>
                </a:lnTo>
                <a:lnTo>
                  <a:pt x="8298" y="13602"/>
                </a:lnTo>
                <a:lnTo>
                  <a:pt x="8030" y="13383"/>
                </a:lnTo>
                <a:lnTo>
                  <a:pt x="8030" y="13261"/>
                </a:lnTo>
                <a:close/>
                <a:moveTo>
                  <a:pt x="9247" y="13261"/>
                </a:moveTo>
                <a:lnTo>
                  <a:pt x="9247" y="13383"/>
                </a:lnTo>
                <a:lnTo>
                  <a:pt x="9271" y="13578"/>
                </a:lnTo>
                <a:lnTo>
                  <a:pt x="9052" y="13724"/>
                </a:lnTo>
                <a:lnTo>
                  <a:pt x="8857" y="13894"/>
                </a:lnTo>
                <a:lnTo>
                  <a:pt x="8857" y="13699"/>
                </a:lnTo>
                <a:lnTo>
                  <a:pt x="8857" y="13626"/>
                </a:lnTo>
                <a:lnTo>
                  <a:pt x="8930" y="13602"/>
                </a:lnTo>
                <a:lnTo>
                  <a:pt x="8979" y="13553"/>
                </a:lnTo>
                <a:lnTo>
                  <a:pt x="9052" y="13456"/>
                </a:lnTo>
                <a:lnTo>
                  <a:pt x="9101" y="13407"/>
                </a:lnTo>
                <a:lnTo>
                  <a:pt x="9149" y="13334"/>
                </a:lnTo>
                <a:lnTo>
                  <a:pt x="9247" y="13261"/>
                </a:lnTo>
                <a:close/>
                <a:moveTo>
                  <a:pt x="4550" y="0"/>
                </a:moveTo>
                <a:lnTo>
                  <a:pt x="4185" y="24"/>
                </a:lnTo>
                <a:lnTo>
                  <a:pt x="3845" y="49"/>
                </a:lnTo>
                <a:lnTo>
                  <a:pt x="3504" y="122"/>
                </a:lnTo>
                <a:lnTo>
                  <a:pt x="3042" y="243"/>
                </a:lnTo>
                <a:lnTo>
                  <a:pt x="2580" y="414"/>
                </a:lnTo>
                <a:lnTo>
                  <a:pt x="1679" y="754"/>
                </a:lnTo>
                <a:lnTo>
                  <a:pt x="1290" y="876"/>
                </a:lnTo>
                <a:lnTo>
                  <a:pt x="852" y="1046"/>
                </a:lnTo>
                <a:lnTo>
                  <a:pt x="633" y="1168"/>
                </a:lnTo>
                <a:lnTo>
                  <a:pt x="438" y="1290"/>
                </a:lnTo>
                <a:lnTo>
                  <a:pt x="292" y="1436"/>
                </a:lnTo>
                <a:lnTo>
                  <a:pt x="195" y="1606"/>
                </a:lnTo>
                <a:lnTo>
                  <a:pt x="171" y="1703"/>
                </a:lnTo>
                <a:lnTo>
                  <a:pt x="195" y="1801"/>
                </a:lnTo>
                <a:lnTo>
                  <a:pt x="122" y="2093"/>
                </a:lnTo>
                <a:lnTo>
                  <a:pt x="73" y="2409"/>
                </a:lnTo>
                <a:lnTo>
                  <a:pt x="49" y="2725"/>
                </a:lnTo>
                <a:lnTo>
                  <a:pt x="49" y="3066"/>
                </a:lnTo>
                <a:lnTo>
                  <a:pt x="73" y="3699"/>
                </a:lnTo>
                <a:lnTo>
                  <a:pt x="98" y="4331"/>
                </a:lnTo>
                <a:lnTo>
                  <a:pt x="122" y="5183"/>
                </a:lnTo>
                <a:lnTo>
                  <a:pt x="122" y="6034"/>
                </a:lnTo>
                <a:lnTo>
                  <a:pt x="98" y="6886"/>
                </a:lnTo>
                <a:lnTo>
                  <a:pt x="25" y="7738"/>
                </a:lnTo>
                <a:lnTo>
                  <a:pt x="0" y="8468"/>
                </a:lnTo>
                <a:lnTo>
                  <a:pt x="0" y="9198"/>
                </a:lnTo>
                <a:lnTo>
                  <a:pt x="0" y="9928"/>
                </a:lnTo>
                <a:lnTo>
                  <a:pt x="49" y="10633"/>
                </a:lnTo>
                <a:lnTo>
                  <a:pt x="122" y="11680"/>
                </a:lnTo>
                <a:lnTo>
                  <a:pt x="122" y="12045"/>
                </a:lnTo>
                <a:lnTo>
                  <a:pt x="122" y="12166"/>
                </a:lnTo>
                <a:lnTo>
                  <a:pt x="171" y="12264"/>
                </a:lnTo>
                <a:lnTo>
                  <a:pt x="195" y="12337"/>
                </a:lnTo>
                <a:lnTo>
                  <a:pt x="292" y="12385"/>
                </a:lnTo>
                <a:lnTo>
                  <a:pt x="341" y="12410"/>
                </a:lnTo>
                <a:lnTo>
                  <a:pt x="365" y="12507"/>
                </a:lnTo>
                <a:lnTo>
                  <a:pt x="414" y="12580"/>
                </a:lnTo>
                <a:lnTo>
                  <a:pt x="487" y="12629"/>
                </a:lnTo>
                <a:lnTo>
                  <a:pt x="584" y="12629"/>
                </a:lnTo>
                <a:lnTo>
                  <a:pt x="803" y="12580"/>
                </a:lnTo>
                <a:lnTo>
                  <a:pt x="803" y="12896"/>
                </a:lnTo>
                <a:lnTo>
                  <a:pt x="803" y="13188"/>
                </a:lnTo>
                <a:lnTo>
                  <a:pt x="828" y="13334"/>
                </a:lnTo>
                <a:lnTo>
                  <a:pt x="876" y="13480"/>
                </a:lnTo>
                <a:lnTo>
                  <a:pt x="925" y="13529"/>
                </a:lnTo>
                <a:lnTo>
                  <a:pt x="998" y="13578"/>
                </a:lnTo>
                <a:lnTo>
                  <a:pt x="1144" y="13578"/>
                </a:lnTo>
                <a:lnTo>
                  <a:pt x="1217" y="13553"/>
                </a:lnTo>
                <a:lnTo>
                  <a:pt x="1241" y="13529"/>
                </a:lnTo>
                <a:lnTo>
                  <a:pt x="1363" y="13529"/>
                </a:lnTo>
                <a:lnTo>
                  <a:pt x="1485" y="13505"/>
                </a:lnTo>
                <a:lnTo>
                  <a:pt x="1704" y="13432"/>
                </a:lnTo>
                <a:lnTo>
                  <a:pt x="2142" y="13310"/>
                </a:lnTo>
                <a:lnTo>
                  <a:pt x="2604" y="13213"/>
                </a:lnTo>
                <a:lnTo>
                  <a:pt x="3188" y="13140"/>
                </a:lnTo>
                <a:lnTo>
                  <a:pt x="3772" y="13091"/>
                </a:lnTo>
                <a:lnTo>
                  <a:pt x="4356" y="13067"/>
                </a:lnTo>
                <a:lnTo>
                  <a:pt x="4940" y="13091"/>
                </a:lnTo>
                <a:lnTo>
                  <a:pt x="5402" y="13115"/>
                </a:lnTo>
                <a:lnTo>
                  <a:pt x="5937" y="13164"/>
                </a:lnTo>
                <a:lnTo>
                  <a:pt x="6473" y="13261"/>
                </a:lnTo>
                <a:lnTo>
                  <a:pt x="6740" y="13334"/>
                </a:lnTo>
                <a:lnTo>
                  <a:pt x="7008" y="13407"/>
                </a:lnTo>
                <a:lnTo>
                  <a:pt x="7251" y="13505"/>
                </a:lnTo>
                <a:lnTo>
                  <a:pt x="7495" y="13626"/>
                </a:lnTo>
                <a:lnTo>
                  <a:pt x="7714" y="13772"/>
                </a:lnTo>
                <a:lnTo>
                  <a:pt x="7908" y="13918"/>
                </a:lnTo>
                <a:lnTo>
                  <a:pt x="8079" y="14088"/>
                </a:lnTo>
                <a:lnTo>
                  <a:pt x="8225" y="14307"/>
                </a:lnTo>
                <a:lnTo>
                  <a:pt x="8322" y="14526"/>
                </a:lnTo>
                <a:lnTo>
                  <a:pt x="8371" y="14794"/>
                </a:lnTo>
                <a:lnTo>
                  <a:pt x="8419" y="14891"/>
                </a:lnTo>
                <a:lnTo>
                  <a:pt x="8468" y="14940"/>
                </a:lnTo>
                <a:lnTo>
                  <a:pt x="8565" y="14964"/>
                </a:lnTo>
                <a:lnTo>
                  <a:pt x="8638" y="14964"/>
                </a:lnTo>
                <a:lnTo>
                  <a:pt x="8736" y="14916"/>
                </a:lnTo>
                <a:lnTo>
                  <a:pt x="8809" y="14843"/>
                </a:lnTo>
                <a:lnTo>
                  <a:pt x="8857" y="14770"/>
                </a:lnTo>
                <a:lnTo>
                  <a:pt x="8857" y="14648"/>
                </a:lnTo>
                <a:lnTo>
                  <a:pt x="8833" y="14599"/>
                </a:lnTo>
                <a:lnTo>
                  <a:pt x="9052" y="14332"/>
                </a:lnTo>
                <a:lnTo>
                  <a:pt x="9247" y="14113"/>
                </a:lnTo>
                <a:lnTo>
                  <a:pt x="9514" y="13943"/>
                </a:lnTo>
                <a:lnTo>
                  <a:pt x="9806" y="13772"/>
                </a:lnTo>
                <a:lnTo>
                  <a:pt x="10220" y="13602"/>
                </a:lnTo>
                <a:lnTo>
                  <a:pt x="10658" y="13456"/>
                </a:lnTo>
                <a:lnTo>
                  <a:pt x="11096" y="13334"/>
                </a:lnTo>
                <a:lnTo>
                  <a:pt x="11534" y="13261"/>
                </a:lnTo>
                <a:lnTo>
                  <a:pt x="12045" y="13188"/>
                </a:lnTo>
                <a:lnTo>
                  <a:pt x="12580" y="13140"/>
                </a:lnTo>
                <a:lnTo>
                  <a:pt x="13626" y="13091"/>
                </a:lnTo>
                <a:lnTo>
                  <a:pt x="13967" y="13091"/>
                </a:lnTo>
                <a:lnTo>
                  <a:pt x="14308" y="13115"/>
                </a:lnTo>
                <a:lnTo>
                  <a:pt x="14648" y="13140"/>
                </a:lnTo>
                <a:lnTo>
                  <a:pt x="14965" y="13188"/>
                </a:lnTo>
                <a:lnTo>
                  <a:pt x="15305" y="13261"/>
                </a:lnTo>
                <a:lnTo>
                  <a:pt x="15622" y="13359"/>
                </a:lnTo>
                <a:lnTo>
                  <a:pt x="15938" y="13480"/>
                </a:lnTo>
                <a:lnTo>
                  <a:pt x="16254" y="13651"/>
                </a:lnTo>
                <a:lnTo>
                  <a:pt x="16303" y="13675"/>
                </a:lnTo>
                <a:lnTo>
                  <a:pt x="16376" y="13675"/>
                </a:lnTo>
                <a:lnTo>
                  <a:pt x="16425" y="13651"/>
                </a:lnTo>
                <a:lnTo>
                  <a:pt x="16473" y="13626"/>
                </a:lnTo>
                <a:lnTo>
                  <a:pt x="16522" y="13578"/>
                </a:lnTo>
                <a:lnTo>
                  <a:pt x="16546" y="13529"/>
                </a:lnTo>
                <a:lnTo>
                  <a:pt x="16571" y="13456"/>
                </a:lnTo>
                <a:lnTo>
                  <a:pt x="16571" y="13407"/>
                </a:lnTo>
                <a:lnTo>
                  <a:pt x="16595" y="13310"/>
                </a:lnTo>
                <a:lnTo>
                  <a:pt x="16595" y="12921"/>
                </a:lnTo>
                <a:lnTo>
                  <a:pt x="16571" y="12531"/>
                </a:lnTo>
                <a:lnTo>
                  <a:pt x="16765" y="12556"/>
                </a:lnTo>
                <a:lnTo>
                  <a:pt x="16911" y="12556"/>
                </a:lnTo>
                <a:lnTo>
                  <a:pt x="17082" y="12531"/>
                </a:lnTo>
                <a:lnTo>
                  <a:pt x="17228" y="12483"/>
                </a:lnTo>
                <a:lnTo>
                  <a:pt x="17301" y="12458"/>
                </a:lnTo>
                <a:lnTo>
                  <a:pt x="17325" y="12410"/>
                </a:lnTo>
                <a:lnTo>
                  <a:pt x="17374" y="12361"/>
                </a:lnTo>
                <a:lnTo>
                  <a:pt x="17374" y="12312"/>
                </a:lnTo>
                <a:lnTo>
                  <a:pt x="17398" y="12264"/>
                </a:lnTo>
                <a:lnTo>
                  <a:pt x="17374" y="12191"/>
                </a:lnTo>
                <a:lnTo>
                  <a:pt x="17349" y="12142"/>
                </a:lnTo>
                <a:lnTo>
                  <a:pt x="17301" y="12118"/>
                </a:lnTo>
                <a:lnTo>
                  <a:pt x="17325" y="11972"/>
                </a:lnTo>
                <a:lnTo>
                  <a:pt x="17349" y="11826"/>
                </a:lnTo>
                <a:lnTo>
                  <a:pt x="17349" y="11558"/>
                </a:lnTo>
                <a:lnTo>
                  <a:pt x="17325" y="10998"/>
                </a:lnTo>
                <a:lnTo>
                  <a:pt x="17301" y="8881"/>
                </a:lnTo>
                <a:lnTo>
                  <a:pt x="17301" y="7178"/>
                </a:lnTo>
                <a:lnTo>
                  <a:pt x="17301" y="6326"/>
                </a:lnTo>
                <a:lnTo>
                  <a:pt x="17349" y="5475"/>
                </a:lnTo>
                <a:lnTo>
                  <a:pt x="17374" y="4380"/>
                </a:lnTo>
                <a:lnTo>
                  <a:pt x="17374" y="3820"/>
                </a:lnTo>
                <a:lnTo>
                  <a:pt x="17374" y="3285"/>
                </a:lnTo>
                <a:lnTo>
                  <a:pt x="17349" y="2920"/>
                </a:lnTo>
                <a:lnTo>
                  <a:pt x="17325" y="2531"/>
                </a:lnTo>
                <a:lnTo>
                  <a:pt x="17301" y="2336"/>
                </a:lnTo>
                <a:lnTo>
                  <a:pt x="17276" y="2141"/>
                </a:lnTo>
                <a:lnTo>
                  <a:pt x="17228" y="1971"/>
                </a:lnTo>
                <a:lnTo>
                  <a:pt x="17130" y="1801"/>
                </a:lnTo>
                <a:lnTo>
                  <a:pt x="17179" y="1728"/>
                </a:lnTo>
                <a:lnTo>
                  <a:pt x="17203" y="1630"/>
                </a:lnTo>
                <a:lnTo>
                  <a:pt x="17203" y="1557"/>
                </a:lnTo>
                <a:lnTo>
                  <a:pt x="17155" y="1460"/>
                </a:lnTo>
                <a:lnTo>
                  <a:pt x="16911" y="1217"/>
                </a:lnTo>
                <a:lnTo>
                  <a:pt x="16644" y="998"/>
                </a:lnTo>
                <a:lnTo>
                  <a:pt x="16352" y="803"/>
                </a:lnTo>
                <a:lnTo>
                  <a:pt x="16035" y="633"/>
                </a:lnTo>
                <a:lnTo>
                  <a:pt x="15719" y="487"/>
                </a:lnTo>
                <a:lnTo>
                  <a:pt x="15378" y="365"/>
                </a:lnTo>
                <a:lnTo>
                  <a:pt x="15038" y="268"/>
                </a:lnTo>
                <a:lnTo>
                  <a:pt x="14697" y="195"/>
                </a:lnTo>
                <a:lnTo>
                  <a:pt x="14356" y="146"/>
                </a:lnTo>
                <a:lnTo>
                  <a:pt x="14016" y="97"/>
                </a:lnTo>
                <a:lnTo>
                  <a:pt x="13626" y="49"/>
                </a:lnTo>
                <a:lnTo>
                  <a:pt x="13261" y="24"/>
                </a:lnTo>
                <a:lnTo>
                  <a:pt x="12896" y="24"/>
                </a:lnTo>
                <a:lnTo>
                  <a:pt x="12531" y="49"/>
                </a:lnTo>
                <a:lnTo>
                  <a:pt x="12166" y="97"/>
                </a:lnTo>
                <a:lnTo>
                  <a:pt x="11826" y="170"/>
                </a:lnTo>
                <a:lnTo>
                  <a:pt x="11583" y="243"/>
                </a:lnTo>
                <a:lnTo>
                  <a:pt x="11339" y="316"/>
                </a:lnTo>
                <a:lnTo>
                  <a:pt x="10877" y="560"/>
                </a:lnTo>
                <a:lnTo>
                  <a:pt x="10415" y="803"/>
                </a:lnTo>
                <a:lnTo>
                  <a:pt x="9977" y="1046"/>
                </a:lnTo>
                <a:lnTo>
                  <a:pt x="9441" y="1338"/>
                </a:lnTo>
                <a:lnTo>
                  <a:pt x="9125" y="1509"/>
                </a:lnTo>
                <a:lnTo>
                  <a:pt x="8857" y="1703"/>
                </a:lnTo>
                <a:lnTo>
                  <a:pt x="8809" y="1679"/>
                </a:lnTo>
                <a:lnTo>
                  <a:pt x="8687" y="1679"/>
                </a:lnTo>
                <a:lnTo>
                  <a:pt x="8638" y="1728"/>
                </a:lnTo>
                <a:lnTo>
                  <a:pt x="8419" y="1460"/>
                </a:lnTo>
                <a:lnTo>
                  <a:pt x="8152" y="1217"/>
                </a:lnTo>
                <a:lnTo>
                  <a:pt x="7884" y="1022"/>
                </a:lnTo>
                <a:lnTo>
                  <a:pt x="7592" y="803"/>
                </a:lnTo>
                <a:lnTo>
                  <a:pt x="7276" y="633"/>
                </a:lnTo>
                <a:lnTo>
                  <a:pt x="6959" y="487"/>
                </a:lnTo>
                <a:lnTo>
                  <a:pt x="6643" y="341"/>
                </a:lnTo>
                <a:lnTo>
                  <a:pt x="6302" y="243"/>
                </a:lnTo>
                <a:lnTo>
                  <a:pt x="5962" y="146"/>
                </a:lnTo>
                <a:lnTo>
                  <a:pt x="5597" y="73"/>
                </a:lnTo>
                <a:lnTo>
                  <a:pt x="5256" y="24"/>
                </a:lnTo>
                <a:lnTo>
                  <a:pt x="4891" y="0"/>
                </a:lnTo>
                <a:close/>
              </a:path>
            </a:pathLst>
          </a:custGeom>
          <a:solidFill>
            <a:srgbClr val="FF33C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 name="Group 8"/>
          <p:cNvGrpSpPr/>
          <p:nvPr/>
        </p:nvGrpSpPr>
        <p:grpSpPr>
          <a:xfrm>
            <a:off x="204707" y="1556795"/>
            <a:ext cx="5856937" cy="4224527"/>
            <a:chOff x="153530" y="1167596"/>
            <a:chExt cx="4392703" cy="3168395"/>
          </a:xfrm>
        </p:grpSpPr>
        <p:grpSp>
          <p:nvGrpSpPr>
            <p:cNvPr id="4" name="Group 3"/>
            <p:cNvGrpSpPr/>
            <p:nvPr/>
          </p:nvGrpSpPr>
          <p:grpSpPr>
            <a:xfrm>
              <a:off x="153530" y="1167596"/>
              <a:ext cx="2183350" cy="369332"/>
              <a:chOff x="153530" y="1167596"/>
              <a:chExt cx="2183350" cy="369332"/>
            </a:xfrm>
          </p:grpSpPr>
          <p:sp>
            <p:nvSpPr>
              <p:cNvPr id="128" name="Google Shape;128;p17"/>
              <p:cNvSpPr/>
              <p:nvPr/>
            </p:nvSpPr>
            <p:spPr>
              <a:xfrm>
                <a:off x="153530" y="1265076"/>
                <a:ext cx="228600" cy="271852"/>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rgbClr val="FFFFFF"/>
              </a:solidFill>
              <a:ln>
                <a:solidFill>
                  <a:srgbClr val="FFC00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effectLst/>
                  <a:uLnTx/>
                  <a:uFillTx/>
                  <a:latin typeface="Times New Roman" panose="02020603050405020304" pitchFamily="18" charset="0"/>
                  <a:cs typeface="Times New Roman" panose="02020603050405020304" pitchFamily="18" charset="0"/>
                  <a:sym typeface="Arial"/>
                </a:endParaRPr>
              </a:p>
            </p:txBody>
          </p:sp>
          <p:sp>
            <p:nvSpPr>
              <p:cNvPr id="3" name="TextBox 2"/>
              <p:cNvSpPr txBox="1"/>
              <p:nvPr/>
            </p:nvSpPr>
            <p:spPr>
              <a:xfrm>
                <a:off x="380575" y="1167596"/>
                <a:ext cx="1956305" cy="3462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nl-NL" sz="2400" b="0" i="0" u="none" strike="noStrike" kern="0" cap="none" spc="0" normalizeH="0" baseline="0" noProof="0">
                    <a:ln>
                      <a:noFill/>
                    </a:ln>
                    <a:effectLst/>
                    <a:uLnTx/>
                    <a:uFillTx/>
                    <a:latin typeface="Times New Roman" panose="02020603050405020304" pitchFamily="18" charset="0"/>
                    <a:cs typeface="Times New Roman" panose="02020603050405020304" pitchFamily="18" charset="0"/>
                    <a:sym typeface="Arial"/>
                  </a:rPr>
                  <a:t>Lợi ích của Internet</a:t>
                </a:r>
                <a:endParaRPr kumimoji="0" lang="en-US" sz="2400" b="0" i="0" u="none" strike="noStrike" kern="0" cap="none" spc="0" normalizeH="0" baseline="0" noProof="0">
                  <a:ln>
                    <a:noFill/>
                  </a:ln>
                  <a:effectLst/>
                  <a:uLnTx/>
                  <a:uFillTx/>
                  <a:latin typeface="Times New Roman" panose="02020603050405020304" pitchFamily="18" charset="0"/>
                  <a:cs typeface="Times New Roman" panose="02020603050405020304" pitchFamily="18" charset="0"/>
                  <a:sym typeface="Arial"/>
                </a:endParaRPr>
              </a:p>
            </p:txBody>
          </p:sp>
        </p:grpSp>
        <p:sp>
          <p:nvSpPr>
            <p:cNvPr id="8" name="TextBox 7"/>
            <p:cNvSpPr txBox="1"/>
            <p:nvPr/>
          </p:nvSpPr>
          <p:spPr>
            <a:xfrm>
              <a:off x="302042" y="1581150"/>
              <a:ext cx="4244191" cy="2754841"/>
            </a:xfrm>
            <a:prstGeom prst="rect">
              <a:avLst/>
            </a:prstGeom>
            <a:noFill/>
          </p:spPr>
          <p:txBody>
            <a:bodyPr wrap="none" rtlCol="0">
              <a:spAutoFit/>
            </a:bodyPr>
            <a:lstStyle/>
            <a:p>
              <a:pPr marL="380990" marR="0" lvl="0" indent="-380990" algn="l" defTabSz="1219170" rtl="0" eaLnBrk="1" fontAlgn="auto" latinLnBrk="0" hangingPunct="1">
                <a:lnSpc>
                  <a:spcPct val="200000"/>
                </a:lnSpc>
                <a:spcBef>
                  <a:spcPts val="0"/>
                </a:spcBef>
                <a:spcAft>
                  <a:spcPts val="0"/>
                </a:spcAft>
                <a:buClr>
                  <a:srgbClr val="000000"/>
                </a:buClr>
                <a:buSzTx/>
                <a:buFont typeface="Wingdings" pitchFamily="2" charset="2"/>
                <a:buChar char="Ø"/>
                <a:tabLst/>
                <a:defRPr/>
              </a:pPr>
              <a:r>
                <a:rPr kumimoji="0" lang="en-US" sz="2400" b="0" i="0" u="none" strike="noStrike" kern="0" cap="none" spc="0" normalizeH="0" baseline="0" noProof="0">
                  <a:ln>
                    <a:noFill/>
                  </a:ln>
                  <a:effectLst/>
                  <a:uLnTx/>
                  <a:uFillTx/>
                  <a:latin typeface="Times New Roman" panose="02020603050405020304" pitchFamily="18" charset="0"/>
                  <a:cs typeface="Times New Roman" panose="02020603050405020304" pitchFamily="18" charset="0"/>
                  <a:sym typeface="Arial"/>
                </a:rPr>
                <a:t>Trao đổi thông tin nhanh chóng, hiệu quả</a:t>
              </a:r>
            </a:p>
            <a:p>
              <a:pPr marL="380990" marR="0" lvl="0" indent="-380990" algn="l" defTabSz="1219170" rtl="0" eaLnBrk="1" fontAlgn="auto" latinLnBrk="0" hangingPunct="1">
                <a:lnSpc>
                  <a:spcPct val="200000"/>
                </a:lnSpc>
                <a:spcBef>
                  <a:spcPts val="0"/>
                </a:spcBef>
                <a:spcAft>
                  <a:spcPts val="0"/>
                </a:spcAft>
                <a:buClr>
                  <a:srgbClr val="000000"/>
                </a:buClr>
                <a:buSzTx/>
                <a:buFont typeface="Wingdings" pitchFamily="2" charset="2"/>
                <a:buChar char="Ø"/>
                <a:tabLst/>
                <a:defRPr/>
              </a:pPr>
              <a:r>
                <a:rPr kumimoji="0" lang="en-US" sz="2400" b="0" i="0" u="none" strike="noStrike" kern="0" cap="none" spc="0" normalizeH="0" baseline="0" noProof="0">
                  <a:ln>
                    <a:noFill/>
                  </a:ln>
                  <a:effectLst/>
                  <a:uLnTx/>
                  <a:uFillTx/>
                  <a:latin typeface="Times New Roman" panose="02020603050405020304" pitchFamily="18" charset="0"/>
                  <a:cs typeface="Times New Roman" panose="02020603050405020304" pitchFamily="18" charset="0"/>
                  <a:sym typeface="Arial"/>
                </a:rPr>
                <a:t>Học tập và làm việc trực tuyến</a:t>
              </a:r>
            </a:p>
            <a:p>
              <a:pPr marL="380990" marR="0" lvl="0" indent="-380990" algn="l" defTabSz="1219170" rtl="0" eaLnBrk="1" fontAlgn="auto" latinLnBrk="0" hangingPunct="1">
                <a:lnSpc>
                  <a:spcPct val="200000"/>
                </a:lnSpc>
                <a:spcBef>
                  <a:spcPts val="0"/>
                </a:spcBef>
                <a:spcAft>
                  <a:spcPts val="0"/>
                </a:spcAft>
                <a:buClr>
                  <a:srgbClr val="000000"/>
                </a:buClr>
                <a:buSzTx/>
                <a:buFont typeface="Wingdings" pitchFamily="2" charset="2"/>
                <a:buChar char="Ø"/>
                <a:tabLst/>
                <a:defRPr/>
              </a:pPr>
              <a:r>
                <a:rPr kumimoji="0" lang="en-US" sz="2400" b="0" i="0" u="none" strike="noStrike" kern="0" cap="none" spc="0" normalizeH="0" baseline="0" noProof="0">
                  <a:ln>
                    <a:noFill/>
                  </a:ln>
                  <a:effectLst/>
                  <a:uLnTx/>
                  <a:uFillTx/>
                  <a:latin typeface="Times New Roman" panose="02020603050405020304" pitchFamily="18" charset="0"/>
                  <a:cs typeface="Times New Roman" panose="02020603050405020304" pitchFamily="18" charset="0"/>
                  <a:sym typeface="Arial"/>
                </a:rPr>
                <a:t>Cung cấp nguồn tài liệu phong phú</a:t>
              </a:r>
            </a:p>
            <a:p>
              <a:pPr marL="380990" marR="0" lvl="0" indent="-380990" algn="l" defTabSz="1219170" rtl="0" eaLnBrk="1" fontAlgn="auto" latinLnBrk="0" hangingPunct="1">
                <a:lnSpc>
                  <a:spcPct val="200000"/>
                </a:lnSpc>
                <a:spcBef>
                  <a:spcPts val="0"/>
                </a:spcBef>
                <a:spcAft>
                  <a:spcPts val="0"/>
                </a:spcAft>
                <a:buClr>
                  <a:srgbClr val="000000"/>
                </a:buClr>
                <a:buSzTx/>
                <a:buFont typeface="Wingdings" pitchFamily="2" charset="2"/>
                <a:buChar char="Ø"/>
                <a:tabLst/>
                <a:defRPr/>
              </a:pPr>
              <a:r>
                <a:rPr kumimoji="0" lang="en-US" sz="2400" b="0" i="0" u="none" strike="noStrike" kern="0" cap="none" spc="0" normalizeH="0" baseline="0" noProof="0">
                  <a:ln>
                    <a:noFill/>
                  </a:ln>
                  <a:effectLst/>
                  <a:uLnTx/>
                  <a:uFillTx/>
                  <a:latin typeface="Times New Roman" panose="02020603050405020304" pitchFamily="18" charset="0"/>
                  <a:cs typeface="Times New Roman" panose="02020603050405020304" pitchFamily="18" charset="0"/>
                  <a:sym typeface="Arial"/>
                </a:rPr>
                <a:t>Cung cấp các tiện ích phục vụ đời sống</a:t>
              </a:r>
            </a:p>
            <a:p>
              <a:pPr marL="380990" marR="0" lvl="0" indent="-380990" algn="l" defTabSz="1219170" rtl="0" eaLnBrk="1" fontAlgn="auto" latinLnBrk="0" hangingPunct="1">
                <a:lnSpc>
                  <a:spcPct val="200000"/>
                </a:lnSpc>
                <a:spcBef>
                  <a:spcPts val="0"/>
                </a:spcBef>
                <a:spcAft>
                  <a:spcPts val="0"/>
                </a:spcAft>
                <a:buClr>
                  <a:srgbClr val="000000"/>
                </a:buClr>
                <a:buSzTx/>
                <a:buFont typeface="Wingdings" pitchFamily="2" charset="2"/>
                <a:buChar char="Ø"/>
                <a:tabLst/>
                <a:defRPr/>
              </a:pPr>
              <a:r>
                <a:rPr kumimoji="0" lang="en-US" sz="2400" b="0" i="0" u="none" strike="noStrike" kern="0" cap="none" spc="0" normalizeH="0" baseline="0" noProof="0">
                  <a:ln>
                    <a:noFill/>
                  </a:ln>
                  <a:effectLst/>
                  <a:uLnTx/>
                  <a:uFillTx/>
                  <a:latin typeface="Times New Roman" panose="02020603050405020304" pitchFamily="18" charset="0"/>
                  <a:cs typeface="Times New Roman" panose="02020603050405020304" pitchFamily="18" charset="0"/>
                  <a:sym typeface="Arial"/>
                </a:rPr>
                <a:t>Là phương tiện vui chơi, giải trí.</a:t>
              </a:r>
            </a:p>
          </p:txBody>
        </p:sp>
      </p:gr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1584" y="275837"/>
            <a:ext cx="5181600" cy="2563157"/>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1584" y="3037114"/>
            <a:ext cx="5181600" cy="2431869"/>
          </a:xfrm>
          <a:prstGeom prst="rect">
            <a:avLst/>
          </a:prstGeom>
        </p:spPr>
      </p:pic>
      <p:sp>
        <p:nvSpPr>
          <p:cNvPr id="7" name="Title 1">
            <a:extLst>
              <a:ext uri="{FF2B5EF4-FFF2-40B4-BE49-F238E27FC236}">
                <a16:creationId xmlns:a16="http://schemas.microsoft.com/office/drawing/2014/main" id="{0EA56C12-374F-0E7B-0C1E-8947B481C792}"/>
              </a:ext>
            </a:extLst>
          </p:cNvPr>
          <p:cNvSpPr txBox="1">
            <a:spLocks/>
          </p:cNvSpPr>
          <p:nvPr/>
        </p:nvSpPr>
        <p:spPr>
          <a:xfrm>
            <a:off x="1854926" y="139337"/>
            <a:ext cx="4955177" cy="609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rgbClr val="0911B7"/>
                </a:solidFill>
                <a:latin typeface="Times New Roman" pitchFamily="18" charset="0"/>
                <a:cs typeface="Times New Roman" pitchFamily="18" charset="0"/>
              </a:rPr>
              <a:t>BÀI 5</a:t>
            </a:r>
            <a:r>
              <a:rPr lang="vi-VN" sz="3600" b="1">
                <a:solidFill>
                  <a:srgbClr val="0911B7"/>
                </a:solidFill>
                <a:latin typeface="Times New Roman" pitchFamily="18" charset="0"/>
                <a:cs typeface="Times New Roman" pitchFamily="18" charset="0"/>
              </a:rPr>
              <a:t>:</a:t>
            </a:r>
            <a:r>
              <a:rPr lang="en-US" sz="3600" b="1">
                <a:solidFill>
                  <a:srgbClr val="0911B7"/>
                </a:solidFill>
                <a:latin typeface="Times New Roman" pitchFamily="18" charset="0"/>
                <a:cs typeface="Times New Roman" pitchFamily="18" charset="0"/>
              </a:rPr>
              <a:t> INTERNET</a:t>
            </a:r>
            <a:endParaRPr lang="en-US" sz="3600" b="1" dirty="0">
              <a:solidFill>
                <a:srgbClr val="0911B7"/>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183102313"/>
      </p:ext>
    </p:extLst>
  </p:cSld>
  <p:clrMapOvr>
    <a:masterClrMapping/>
  </p:clrMapOvr>
  <p:transition advTm="1723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5" name="Picture 4">
            <a:extLst>
              <a:ext uri="{FF2B5EF4-FFF2-40B4-BE49-F238E27FC236}">
                <a16:creationId xmlns:a16="http://schemas.microsoft.com/office/drawing/2014/main" id="{4E63E0A3-A1C3-723B-100D-8E9CDBB886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73" name="Google Shape;173;p22"/>
          <p:cNvSpPr txBox="1">
            <a:spLocks noGrp="1"/>
          </p:cNvSpPr>
          <p:nvPr>
            <p:ph type="title"/>
          </p:nvPr>
        </p:nvSpPr>
        <p:spPr>
          <a:xfrm>
            <a:off x="380274" y="900611"/>
            <a:ext cx="10972800" cy="551200"/>
          </a:xfrm>
          <a:prstGeom prst="rect">
            <a:avLst/>
          </a:prstGeom>
        </p:spPr>
        <p:txBody>
          <a:bodyPr spcFirstLastPara="1" wrap="square" lIns="121900" tIns="121900" rIns="121900" bIns="121900" anchor="t" anchorCtr="0">
            <a:noAutofit/>
          </a:bodyPr>
          <a:lstStyle/>
          <a:p>
            <a:r>
              <a:rPr lang="en" sz="2500">
                <a:solidFill>
                  <a:schemeClr val="tx1"/>
                </a:solidFill>
                <a:latin typeface="Times New Roman" panose="02020603050405020304" pitchFamily="18" charset="0"/>
                <a:cs typeface="Times New Roman" panose="02020603050405020304" pitchFamily="18" charset="0"/>
              </a:rPr>
              <a:t>Theo em, những việc làm nào sau đây có thể làm với Internet?</a:t>
            </a:r>
            <a:endParaRPr sz="2500">
              <a:solidFill>
                <a:schemeClr val="tx1"/>
              </a:solidFill>
              <a:latin typeface="Times New Roman" panose="02020603050405020304" pitchFamily="18" charset="0"/>
              <a:cs typeface="Times New Roman" panose="02020603050405020304" pitchFamily="18" charset="0"/>
            </a:endParaRPr>
          </a:p>
        </p:txBody>
      </p:sp>
      <p:sp>
        <p:nvSpPr>
          <p:cNvPr id="2" name="Oval 1"/>
          <p:cNvSpPr/>
          <p:nvPr/>
        </p:nvSpPr>
        <p:spPr>
          <a:xfrm>
            <a:off x="143069" y="1643224"/>
            <a:ext cx="3048000" cy="3251200"/>
          </a:xfrm>
          <a:prstGeom prst="ellipse">
            <a:avLst/>
          </a:prstGeom>
          <a:solidFill>
            <a:srgbClr val="FFF3F3"/>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70" rtl="0" eaLnBrk="1" fontAlgn="auto" latinLnBrk="0" hangingPunct="1">
              <a:lnSpc>
                <a:spcPct val="150000"/>
              </a:lnSpc>
              <a:spcBef>
                <a:spcPts val="0"/>
              </a:spcBef>
              <a:spcAft>
                <a:spcPts val="0"/>
              </a:spcAft>
              <a:buClr>
                <a:srgbClr val="000000"/>
              </a:buClr>
              <a:buSzTx/>
              <a:buFontTx/>
              <a:buNone/>
              <a:tabLst/>
              <a:defRPr/>
            </a:pPr>
            <a:r>
              <a:rPr kumimoji="0" lang="en-US" sz="2400" b="0"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Arial"/>
              </a:rPr>
              <a:t>a) Học ngoại ngữ trực tuyến với người nước ngoài</a:t>
            </a:r>
          </a:p>
        </p:txBody>
      </p:sp>
      <p:sp>
        <p:nvSpPr>
          <p:cNvPr id="8" name="Oval 7"/>
          <p:cNvSpPr/>
          <p:nvPr/>
        </p:nvSpPr>
        <p:spPr>
          <a:xfrm>
            <a:off x="2540000" y="1600200"/>
            <a:ext cx="3048000" cy="3251200"/>
          </a:xfrm>
          <a:prstGeom prst="ellipse">
            <a:avLst/>
          </a:prstGeom>
          <a:solidFill>
            <a:srgbClr val="92D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70" rtl="0" eaLnBrk="1" fontAlgn="auto" latinLnBrk="0" hangingPunct="1">
              <a:lnSpc>
                <a:spcPct val="150000"/>
              </a:lnSpc>
              <a:spcBef>
                <a:spcPts val="0"/>
              </a:spcBef>
              <a:spcAft>
                <a:spcPts val="0"/>
              </a:spcAft>
              <a:buClr>
                <a:srgbClr val="000000"/>
              </a:buClr>
              <a:buSzTx/>
              <a:buFontTx/>
              <a:buNone/>
              <a:tabLst/>
              <a:defRPr/>
            </a:pPr>
            <a:r>
              <a:rPr kumimoji="0" lang="en-US" sz="2400" b="0"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Arial"/>
              </a:rPr>
              <a:t>b) Nghe nhạc, xem phim trực tuyến</a:t>
            </a:r>
          </a:p>
        </p:txBody>
      </p:sp>
      <p:sp>
        <p:nvSpPr>
          <p:cNvPr id="9" name="Oval 8"/>
          <p:cNvSpPr/>
          <p:nvPr/>
        </p:nvSpPr>
        <p:spPr>
          <a:xfrm>
            <a:off x="4898572" y="1600200"/>
            <a:ext cx="2946400" cy="3251200"/>
          </a:xfrm>
          <a:prstGeom prst="ellipse">
            <a:avLst/>
          </a:prstGeom>
          <a:solidFill>
            <a:srgbClr val="E4FFB5"/>
          </a:solid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70" rtl="0" eaLnBrk="1" fontAlgn="auto" latinLnBrk="0" hangingPunct="1">
              <a:lnSpc>
                <a:spcPct val="150000"/>
              </a:lnSpc>
              <a:spcBef>
                <a:spcPts val="0"/>
              </a:spcBef>
              <a:spcAft>
                <a:spcPts val="0"/>
              </a:spcAft>
              <a:buClr>
                <a:srgbClr val="000000"/>
              </a:buClr>
              <a:buSzTx/>
              <a:buFontTx/>
              <a:buNone/>
              <a:tabLst/>
              <a:defRPr/>
            </a:pPr>
            <a:r>
              <a:rPr kumimoji="0" lang="en-US" sz="2400" b="0"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Arial"/>
              </a:rPr>
              <a:t>c) Chơi đá bóng để nâng cao sức khỏe</a:t>
            </a:r>
          </a:p>
        </p:txBody>
      </p:sp>
      <p:sp>
        <p:nvSpPr>
          <p:cNvPr id="10" name="Oval 9"/>
          <p:cNvSpPr/>
          <p:nvPr/>
        </p:nvSpPr>
        <p:spPr>
          <a:xfrm>
            <a:off x="7112000" y="1643224"/>
            <a:ext cx="2946400" cy="3251200"/>
          </a:xfrm>
          <a:prstGeom prst="ellipse">
            <a:avLst/>
          </a:prstGeom>
          <a:solidFill>
            <a:srgbClr val="4DC9F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70" rtl="0" eaLnBrk="1" fontAlgn="auto" latinLnBrk="0" hangingPunct="1">
              <a:lnSpc>
                <a:spcPct val="150000"/>
              </a:lnSpc>
              <a:spcBef>
                <a:spcPts val="0"/>
              </a:spcBef>
              <a:spcAft>
                <a:spcPts val="0"/>
              </a:spcAft>
              <a:buClr>
                <a:srgbClr val="000000"/>
              </a:buClr>
              <a:buSzTx/>
              <a:buFontTx/>
              <a:buNone/>
              <a:tabLst/>
              <a:defRPr/>
            </a:pPr>
            <a:r>
              <a:rPr kumimoji="0" lang="en-US" sz="2400" b="0"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Arial"/>
              </a:rPr>
              <a:t>d) Tìm kiếm tài liệu học tập</a:t>
            </a:r>
          </a:p>
        </p:txBody>
      </p:sp>
      <p:sp>
        <p:nvSpPr>
          <p:cNvPr id="11" name="Oval 10"/>
          <p:cNvSpPr/>
          <p:nvPr/>
        </p:nvSpPr>
        <p:spPr>
          <a:xfrm>
            <a:off x="9605912" y="1701800"/>
            <a:ext cx="2586087" cy="3251200"/>
          </a:xfrm>
          <a:prstGeom prst="ellipse">
            <a:avLst/>
          </a:prstGeom>
          <a:solidFill>
            <a:srgbClr val="ACB9FF"/>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2400" b="0"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Arial"/>
              </a:rPr>
              <a:t>e) Gửi thư điện tử</a:t>
            </a:r>
          </a:p>
        </p:txBody>
      </p:sp>
      <p:sp>
        <p:nvSpPr>
          <p:cNvPr id="3" name="TextBox 2"/>
          <p:cNvSpPr txBox="1"/>
          <p:nvPr/>
        </p:nvSpPr>
        <p:spPr>
          <a:xfrm>
            <a:off x="3752252" y="5460481"/>
            <a:ext cx="4507965" cy="50276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667" b="0" i="0" u="none" strike="noStrike" kern="0" cap="none" spc="0" normalizeH="0" baseline="0" noProof="0">
                <a:ln>
                  <a:noFill/>
                </a:ln>
                <a:effectLst/>
                <a:uLnTx/>
                <a:uFillTx/>
                <a:latin typeface="Times New Roman" panose="02020603050405020304" pitchFamily="18" charset="0"/>
                <a:cs typeface="Times New Roman" panose="02020603050405020304" pitchFamily="18" charset="0"/>
                <a:sym typeface="Arial"/>
              </a:rPr>
              <a:t>Vậy đáp án đúng là: </a:t>
            </a:r>
            <a:r>
              <a:rPr kumimoji="0" lang="vi-VN" sz="2667" b="0" i="0" u="none" strike="noStrike" kern="0" cap="none" spc="0" normalizeH="0" baseline="0" noProof="0">
                <a:ln>
                  <a:noFill/>
                </a:ln>
                <a:effectLst/>
                <a:uLnTx/>
                <a:uFillTx/>
                <a:latin typeface="Times New Roman" panose="02020603050405020304" pitchFamily="18" charset="0"/>
                <a:cs typeface="Times New Roman" panose="02020603050405020304" pitchFamily="18" charset="0"/>
                <a:sym typeface="Arial"/>
              </a:rPr>
              <a:t>a</a:t>
            </a:r>
            <a:r>
              <a:rPr kumimoji="0" lang="en-US" sz="2667" b="0" i="0" u="none" strike="noStrike" kern="0" cap="none" spc="0" normalizeH="0" baseline="0" noProof="0">
                <a:ln>
                  <a:noFill/>
                </a:ln>
                <a:effectLst/>
                <a:uLnTx/>
                <a:uFillTx/>
                <a:latin typeface="Times New Roman" panose="02020603050405020304" pitchFamily="18" charset="0"/>
                <a:cs typeface="Times New Roman" panose="02020603050405020304" pitchFamily="18" charset="0"/>
                <a:sym typeface="Arial"/>
              </a:rPr>
              <a:t>, </a:t>
            </a:r>
            <a:r>
              <a:rPr lang="vi-VN" sz="2667" kern="0">
                <a:latin typeface="Times New Roman" panose="02020603050405020304" pitchFamily="18" charset="0"/>
                <a:cs typeface="Times New Roman" panose="02020603050405020304" pitchFamily="18" charset="0"/>
                <a:sym typeface="Arial"/>
              </a:rPr>
              <a:t>b</a:t>
            </a:r>
            <a:r>
              <a:rPr kumimoji="0" lang="en-US" sz="2667" b="0" i="0" u="none" strike="noStrike" kern="0" cap="none" spc="0" normalizeH="0" baseline="0" noProof="0">
                <a:ln>
                  <a:noFill/>
                </a:ln>
                <a:effectLst/>
                <a:uLnTx/>
                <a:uFillTx/>
                <a:latin typeface="Times New Roman" panose="02020603050405020304" pitchFamily="18" charset="0"/>
                <a:cs typeface="Times New Roman" panose="02020603050405020304" pitchFamily="18" charset="0"/>
                <a:sym typeface="Arial"/>
              </a:rPr>
              <a:t>, </a:t>
            </a:r>
            <a:r>
              <a:rPr lang="vi-VN" sz="2667" kern="0">
                <a:latin typeface="Times New Roman" panose="02020603050405020304" pitchFamily="18" charset="0"/>
                <a:cs typeface="Times New Roman" panose="02020603050405020304" pitchFamily="18" charset="0"/>
                <a:sym typeface="Arial"/>
              </a:rPr>
              <a:t>d</a:t>
            </a:r>
            <a:r>
              <a:rPr kumimoji="0" lang="en-US" sz="2667" b="0" i="0" u="none" strike="noStrike" kern="0" cap="none" spc="0" normalizeH="0" baseline="0" noProof="0">
                <a:ln>
                  <a:noFill/>
                </a:ln>
                <a:effectLst/>
                <a:uLnTx/>
                <a:uFillTx/>
                <a:latin typeface="Times New Roman" panose="02020603050405020304" pitchFamily="18" charset="0"/>
                <a:cs typeface="Times New Roman" panose="02020603050405020304" pitchFamily="18" charset="0"/>
                <a:sym typeface="Arial"/>
              </a:rPr>
              <a:t> và </a:t>
            </a:r>
            <a:r>
              <a:rPr kumimoji="0" lang="vi-VN" sz="2667" b="0" i="0" u="none" strike="noStrike" kern="0" cap="none" spc="0" normalizeH="0" baseline="0" noProof="0">
                <a:ln>
                  <a:noFill/>
                </a:ln>
                <a:effectLst/>
                <a:uLnTx/>
                <a:uFillTx/>
                <a:latin typeface="Times New Roman" panose="02020603050405020304" pitchFamily="18" charset="0"/>
                <a:cs typeface="Times New Roman" panose="02020603050405020304" pitchFamily="18" charset="0"/>
                <a:sym typeface="Arial"/>
              </a:rPr>
              <a:t>e</a:t>
            </a:r>
            <a:endParaRPr kumimoji="0" lang="en-US" sz="2667" b="0" i="0" u="none" strike="noStrike" kern="0" cap="none" spc="0" normalizeH="0" baseline="0" noProof="0">
              <a:ln>
                <a:noFill/>
              </a:ln>
              <a:effectLst/>
              <a:uLnTx/>
              <a:uFillTx/>
              <a:latin typeface="Times New Roman" panose="02020603050405020304" pitchFamily="18" charset="0"/>
              <a:cs typeface="Times New Roman" panose="02020603050405020304" pitchFamily="18" charset="0"/>
              <a:sym typeface="Arial"/>
            </a:endParaRPr>
          </a:p>
        </p:txBody>
      </p:sp>
      <p:sp>
        <p:nvSpPr>
          <p:cNvPr id="4" name="Title 1">
            <a:extLst>
              <a:ext uri="{FF2B5EF4-FFF2-40B4-BE49-F238E27FC236}">
                <a16:creationId xmlns:a16="http://schemas.microsoft.com/office/drawing/2014/main" id="{7566D6CD-1FD3-153E-D3A0-80FF9734E1C2}"/>
              </a:ext>
            </a:extLst>
          </p:cNvPr>
          <p:cNvSpPr txBox="1">
            <a:spLocks/>
          </p:cNvSpPr>
          <p:nvPr/>
        </p:nvSpPr>
        <p:spPr>
          <a:xfrm>
            <a:off x="1854926" y="139337"/>
            <a:ext cx="8382000" cy="609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rgbClr val="0911B7"/>
                </a:solidFill>
                <a:latin typeface="Times New Roman" pitchFamily="18" charset="0"/>
                <a:cs typeface="Times New Roman" pitchFamily="18" charset="0"/>
              </a:rPr>
              <a:t>BÀI 5</a:t>
            </a:r>
            <a:r>
              <a:rPr lang="vi-VN" sz="3600" b="1">
                <a:solidFill>
                  <a:srgbClr val="0911B7"/>
                </a:solidFill>
                <a:latin typeface="Times New Roman" pitchFamily="18" charset="0"/>
                <a:cs typeface="Times New Roman" pitchFamily="18" charset="0"/>
              </a:rPr>
              <a:t>:</a:t>
            </a:r>
            <a:r>
              <a:rPr lang="en-US" sz="3600" b="1">
                <a:solidFill>
                  <a:srgbClr val="0911B7"/>
                </a:solidFill>
                <a:latin typeface="Times New Roman" pitchFamily="18" charset="0"/>
                <a:cs typeface="Times New Roman" pitchFamily="18" charset="0"/>
              </a:rPr>
              <a:t> INTERNET</a:t>
            </a:r>
            <a:endParaRPr lang="en-US" sz="3600" b="1" dirty="0">
              <a:solidFill>
                <a:srgbClr val="0911B7"/>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529765546"/>
      </p:ext>
    </p:extLst>
  </p:cSld>
  <p:clrMapOvr>
    <a:masterClrMapping/>
  </p:clrMapOvr>
  <p:transition advTm="24585">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barn(inVertical)">
                                      <p:cBhvr>
                                        <p:cTn id="7" dur="500"/>
                                        <p:tgtEl>
                                          <p:spTgt spid="17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xit" presetSubtype="0" fill="hold" grpId="1" nodeType="clickEffect">
                                  <p:stCondLst>
                                    <p:cond delay="0"/>
                                  </p:stCondLst>
                                  <p:childTnLst>
                                    <p:animEffect transition="out" filter="fade">
                                      <p:cBhvr>
                                        <p:cTn id="36" dur="1000"/>
                                        <p:tgtEl>
                                          <p:spTgt spid="9"/>
                                        </p:tgtEl>
                                      </p:cBhvr>
                                    </p:animEffect>
                                    <p:anim calcmode="lin" valueType="num">
                                      <p:cBhvr>
                                        <p:cTn id="37" dur="1000"/>
                                        <p:tgtEl>
                                          <p:spTgt spid="9"/>
                                        </p:tgtEl>
                                        <p:attrNameLst>
                                          <p:attrName>ppt_x</p:attrName>
                                        </p:attrNameLst>
                                      </p:cBhvr>
                                      <p:tavLst>
                                        <p:tav tm="0">
                                          <p:val>
                                            <p:strVal val="ppt_x"/>
                                          </p:val>
                                        </p:tav>
                                        <p:tav tm="100000">
                                          <p:val>
                                            <p:strVal val="ppt_x"/>
                                          </p:val>
                                        </p:tav>
                                      </p:tavLst>
                                    </p:anim>
                                    <p:anim calcmode="lin" valueType="num">
                                      <p:cBhvr>
                                        <p:cTn id="38" dur="1000"/>
                                        <p:tgtEl>
                                          <p:spTgt spid="9"/>
                                        </p:tgtEl>
                                        <p:attrNameLst>
                                          <p:attrName>ppt_y</p:attrName>
                                        </p:attrNameLst>
                                      </p:cBhvr>
                                      <p:tavLst>
                                        <p:tav tm="0">
                                          <p:val>
                                            <p:strVal val="ppt_y"/>
                                          </p:val>
                                        </p:tav>
                                        <p:tav tm="100000">
                                          <p:val>
                                            <p:strVal val="ppt_y+.1"/>
                                          </p:val>
                                        </p:tav>
                                      </p:tavLst>
                                    </p:anim>
                                    <p:set>
                                      <p:cBhvr>
                                        <p:cTn id="39" dur="1" fill="hold">
                                          <p:stCondLst>
                                            <p:cond delay="999"/>
                                          </p:stCondLst>
                                        </p:cTn>
                                        <p:tgtEl>
                                          <p:spTgt spid="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barn(inVertical)">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p:bldP spid="2" grpId="0" animBg="1"/>
      <p:bldP spid="8" grpId="0" animBg="1"/>
      <p:bldP spid="9" grpId="0" animBg="1"/>
      <p:bldP spid="9" grpId="1" animBg="1"/>
      <p:bldP spid="10" grpId="0" animBg="1"/>
      <p:bldP spid="11" grpId="0" animBg="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20B81054-E126-849A-C87C-D4270CE520ED}"/>
              </a:ext>
            </a:extLst>
          </p:cNvPr>
          <p:cNvSpPr txBox="1"/>
          <p:nvPr/>
        </p:nvSpPr>
        <p:spPr>
          <a:xfrm>
            <a:off x="2394857" y="130629"/>
            <a:ext cx="6418217" cy="452846"/>
          </a:xfrm>
          <a:prstGeom prst="rect">
            <a:avLst/>
          </a:prstGeom>
          <a:ln>
            <a:noFill/>
          </a:ln>
        </p:spPr>
        <p:txBody>
          <a:bodyPr vert="horz" wrap="square" lIns="91440" tIns="45720" rIns="91440" bIns="45720" rtlCol="0">
            <a:noAutofit/>
          </a:bodyPr>
          <a:lstStyle/>
          <a:p>
            <a:pPr algn="ctr"/>
            <a:r>
              <a:rPr lang="vi-VN" sz="3200" b="1">
                <a:solidFill>
                  <a:srgbClr val="FF0000"/>
                </a:solidFill>
                <a:latin typeface="+mj-lt"/>
              </a:rPr>
              <a:t>BÀI TẬP GHÉP NỐI</a:t>
            </a:r>
          </a:p>
        </p:txBody>
      </p:sp>
      <p:sp>
        <p:nvSpPr>
          <p:cNvPr id="10" name="ISPRING_QUIZ_SHAPE0">
            <a:extLst>
              <a:ext uri="{FF2B5EF4-FFF2-40B4-BE49-F238E27FC236}">
                <a16:creationId xmlns:a16="http://schemas.microsoft.com/office/drawing/2014/main" id="{12DCA8AF-4FD7-B2C5-7DAA-F60FF359FF1E}"/>
              </a:ext>
            </a:extLst>
          </p:cNvPr>
          <p:cNvSpPr/>
          <p:nvPr/>
        </p:nvSpPr>
        <p:spPr>
          <a:xfrm>
            <a:off x="0" y="0"/>
            <a:ext cx="12192000" cy="6858000"/>
          </a:xfrm>
          <a:prstGeom prst="rect">
            <a:avLst/>
          </a:prstGeom>
          <a:solidFill>
            <a:srgbClr val="FFFFFF"/>
          </a:solidFill>
          <a:ln w="57150" cap="flat" cmpd="sng" algn="ctr">
            <a:noFill/>
            <a:prstDash val="solid"/>
            <a:miter lim="800000"/>
          </a:ln>
          <a:effectLst>
            <a:innerShdw>
              <a:scrgbClr r="0" g="0" b="0">
                <a:alpha val="0"/>
              </a:sc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4" name="ISPRING_QUIZ_SHAPE1">
            <a:extLst>
              <a:ext uri="{FF2B5EF4-FFF2-40B4-BE49-F238E27FC236}">
                <a16:creationId xmlns:a16="http://schemas.microsoft.com/office/drawing/2014/main" id="{E91788E6-C3E8-CFE2-806C-3941EE714518}"/>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a:xfrm>
            <a:off x="1" y="853440"/>
            <a:ext cx="12192000" cy="6004560"/>
          </a:xfrm>
          <a:prstGeom prst="rect">
            <a:avLst/>
          </a:prstGeom>
          <a:effectLst>
            <a:outerShdw blurRad="114300" dist="38100" dir="5400000" rotWithShape="0">
              <a:scrgbClr r="0" g="0" b="0">
                <a:alpha val="20000"/>
              </a:scrgbClr>
            </a:outerShdw>
          </a:effectLst>
        </p:spPr>
      </p:pic>
      <p:sp>
        <p:nvSpPr>
          <p:cNvPr id="20" name="ISPRING_QUIZ_SHAPE4">
            <a:extLst>
              <a:ext uri="{FF2B5EF4-FFF2-40B4-BE49-F238E27FC236}">
                <a16:creationId xmlns:a16="http://schemas.microsoft.com/office/drawing/2014/main" id="{C792054B-75CB-99CD-1409-7A9002284A66}"/>
              </a:ext>
            </a:extLst>
          </p:cNvPr>
          <p:cNvSpPr txBox="1"/>
          <p:nvPr/>
        </p:nvSpPr>
        <p:spPr>
          <a:xfrm>
            <a:off x="849563" y="68670"/>
            <a:ext cx="10728960" cy="584775"/>
          </a:xfrm>
          <a:prstGeom prst="rect">
            <a:avLst/>
          </a:prstGeom>
          <a:noFill/>
          <a:effectLst>
            <a:innerShdw>
              <a:scrgbClr r="0" g="0" b="0">
                <a:alpha val="0"/>
              </a:scrgbClr>
            </a:innerShdw>
          </a:effectLst>
        </p:spPr>
        <p:txBody>
          <a:bodyPr vert="horz" rtlCol="0">
            <a:spAutoFit/>
          </a:bodyPr>
          <a:lstStyle/>
          <a:p>
            <a:pPr algn="ctr"/>
            <a:r>
              <a:rPr 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TẬP</a:t>
            </a:r>
            <a:r>
              <a:rPr lang="en-US" sz="32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2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ĐIỀN TỪ</a:t>
            </a:r>
            <a:endPar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184381005"/>
      </p:ext>
    </p:extLst>
  </p:cSld>
  <p:clrMapOvr>
    <a:masterClrMapping/>
  </p:clrMapOvr>
  <mc:AlternateContent xmlns:mc="http://schemas.openxmlformats.org/markup-compatibility/2006" xmlns:p14="http://schemas.microsoft.com/office/powerpoint/2010/main">
    <mc:Choice Requires="p14">
      <p:transition spd="slow" p14:dur="2000" advTm="6681"/>
    </mc:Choice>
    <mc:Fallback xmlns="">
      <p:transition spd="slow" advTm="6681"/>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AAAF4B1-00CE-477A-1E9F-B093C32B3479}"/>
              </a:ext>
            </a:extLst>
          </p:cNvPr>
          <p:cNvSpPr txBox="1"/>
          <p:nvPr/>
        </p:nvSpPr>
        <p:spPr>
          <a:xfrm>
            <a:off x="2977532" y="0"/>
            <a:ext cx="5334089" cy="646331"/>
          </a:xfrm>
          <a:prstGeom prst="rect">
            <a:avLst/>
          </a:prstGeom>
          <a:noFill/>
        </p:spPr>
        <p:txBody>
          <a:bodyPr wrap="none" rtlCol="0">
            <a:spAutoFit/>
          </a:bodyPr>
          <a:lstStyle/>
          <a:p>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ĐỘNG</a:t>
            </a:r>
            <a:r>
              <a:rPr lang="en-US" sz="32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2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TẬP</a:t>
            </a:r>
            <a:endPar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4" name="ISPRING_QUIZ_SHAPE0">
            <a:extLst>
              <a:ext uri="{FF2B5EF4-FFF2-40B4-BE49-F238E27FC236}">
                <a16:creationId xmlns:a16="http://schemas.microsoft.com/office/drawing/2014/main" id="{D650B8ED-CF12-40CB-2B31-A36BF8AA789D}"/>
              </a:ext>
            </a:extLst>
          </p:cNvPr>
          <p:cNvSpPr/>
          <p:nvPr/>
        </p:nvSpPr>
        <p:spPr>
          <a:xfrm>
            <a:off x="0" y="0"/>
            <a:ext cx="12192000" cy="6858000"/>
          </a:xfrm>
          <a:prstGeom prst="rect">
            <a:avLst/>
          </a:prstGeom>
          <a:solidFill>
            <a:srgbClr val="FFFFFF"/>
          </a:solidFill>
          <a:ln w="57150" cap="flat" cmpd="sng" algn="ctr">
            <a:noFill/>
            <a:prstDash val="solid"/>
            <a:miter lim="800000"/>
          </a:ln>
          <a:effectLst>
            <a:innerShdw>
              <a:scrgbClr r="0" g="0" b="0">
                <a:alpha val="0"/>
              </a:sc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6" name="ISPRING_QUIZ_SHAPE1">
            <a:extLst>
              <a:ext uri="{FF2B5EF4-FFF2-40B4-BE49-F238E27FC236}">
                <a16:creationId xmlns:a16="http://schemas.microsoft.com/office/drawing/2014/main" id="{647CDC27-95DA-DFC5-5D9C-B9B679B01974}"/>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a:xfrm>
            <a:off x="-1" y="722811"/>
            <a:ext cx="12192001" cy="6135189"/>
          </a:xfrm>
          <a:prstGeom prst="rect">
            <a:avLst/>
          </a:prstGeom>
          <a:effectLst>
            <a:outerShdw blurRad="114300" dist="38100" dir="5400000" rotWithShape="0">
              <a:scrgbClr r="0" g="0" b="0">
                <a:alpha val="20000"/>
              </a:scrgbClr>
            </a:outerShdw>
          </a:effectLst>
        </p:spPr>
      </p:pic>
      <p:sp>
        <p:nvSpPr>
          <p:cNvPr id="21" name="TextBox 20">
            <a:extLst>
              <a:ext uri="{FF2B5EF4-FFF2-40B4-BE49-F238E27FC236}">
                <a16:creationId xmlns:a16="http://schemas.microsoft.com/office/drawing/2014/main" id="{5C3D1AF5-DD96-5BF8-55C4-78C8465C61E1}"/>
              </a:ext>
            </a:extLst>
          </p:cNvPr>
          <p:cNvSpPr txBox="1"/>
          <p:nvPr/>
        </p:nvSpPr>
        <p:spPr>
          <a:xfrm>
            <a:off x="3116869" y="0"/>
            <a:ext cx="5334089" cy="646331"/>
          </a:xfrm>
          <a:prstGeom prst="rect">
            <a:avLst/>
          </a:prstGeom>
          <a:noFill/>
        </p:spPr>
        <p:txBody>
          <a:bodyPr wrap="none" rtlCol="0">
            <a:spAutoFit/>
          </a:bodyPr>
          <a:lstStyle/>
          <a:p>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ĐỘNG</a:t>
            </a:r>
            <a:r>
              <a:rPr lang="en-US" sz="32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2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TẬP</a:t>
            </a:r>
            <a:endPar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951176271"/>
      </p:ext>
    </p:extLst>
  </p:cSld>
  <p:clrMapOvr>
    <a:masterClrMapping/>
  </p:clrMapOvr>
  <mc:AlternateContent xmlns:mc="http://schemas.openxmlformats.org/markup-compatibility/2006" xmlns:p14="http://schemas.microsoft.com/office/powerpoint/2010/main">
    <mc:Choice Requires="p14">
      <p:transition spd="slow" p14:dur="2000" advTm="5418"/>
    </mc:Choice>
    <mc:Fallback xmlns="">
      <p:transition spd="slow" advTm="5418"/>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9AE17A-B073-BF2D-5026-6E53382EFB84}"/>
              </a:ext>
            </a:extLst>
          </p:cNvPr>
          <p:cNvSpPr txBox="1"/>
          <p:nvPr/>
        </p:nvSpPr>
        <p:spPr>
          <a:xfrm>
            <a:off x="3596641" y="435428"/>
            <a:ext cx="5155474" cy="1097279"/>
          </a:xfrm>
          <a:prstGeom prst="rect">
            <a:avLst/>
          </a:prstGeom>
          <a:ln>
            <a:noFill/>
          </a:ln>
        </p:spPr>
        <p:txBody>
          <a:bodyPr vert="horz" wrap="square" lIns="91440" tIns="45720" rIns="91440" bIns="45720" rtlCol="0">
            <a:normAutofit fontScale="92500" lnSpcReduction="10000"/>
          </a:bodyPr>
          <a:lstStyle/>
          <a:p>
            <a:pPr algn="just"/>
            <a:r>
              <a:rPr lang="vi-VN" sz="7700" b="1">
                <a:solidFill>
                  <a:srgbClr val="FF0000"/>
                </a:solidFill>
              </a:rPr>
              <a:t>TRÒ CHƠI</a:t>
            </a:r>
          </a:p>
          <a:p>
            <a:pPr algn="just"/>
            <a:endParaRPr lang="vi-VN" b="1">
              <a:solidFill>
                <a:srgbClr val="0000FF"/>
              </a:solidFill>
            </a:endParaRPr>
          </a:p>
        </p:txBody>
      </p:sp>
      <p:sp>
        <p:nvSpPr>
          <p:cNvPr id="3" name="TextBox 2">
            <a:extLst>
              <a:ext uri="{FF2B5EF4-FFF2-40B4-BE49-F238E27FC236}">
                <a16:creationId xmlns:a16="http://schemas.microsoft.com/office/drawing/2014/main" id="{8DCF1083-0832-5794-DE2F-D67BEDC93C8C}"/>
              </a:ext>
            </a:extLst>
          </p:cNvPr>
          <p:cNvSpPr txBox="1"/>
          <p:nvPr/>
        </p:nvSpPr>
        <p:spPr>
          <a:xfrm>
            <a:off x="1985555" y="1602377"/>
            <a:ext cx="9265919" cy="1802674"/>
          </a:xfrm>
          <a:prstGeom prst="rect">
            <a:avLst/>
          </a:prstGeom>
          <a:ln>
            <a:noFill/>
          </a:ln>
        </p:spPr>
        <p:txBody>
          <a:bodyPr vert="horz" wrap="square" lIns="91440" tIns="45720" rIns="91440" bIns="45720" rtlCol="0">
            <a:noAutofit/>
          </a:bodyPr>
          <a:lstStyle/>
          <a:p>
            <a:pPr algn="just"/>
            <a:r>
              <a:rPr lang="vi-VN" sz="6000" b="1">
                <a:solidFill>
                  <a:srgbClr val="FF0000"/>
                </a:solidFill>
              </a:rPr>
              <a:t>CHÚ KIẾN CHĂM CHỈ</a:t>
            </a:r>
          </a:p>
        </p:txBody>
      </p:sp>
      <p:pic>
        <p:nvPicPr>
          <p:cNvPr id="4" name="Picture 4" descr="A close up of a logo&#10;&#10;Description automatically generated">
            <a:extLst>
              <a:ext uri="{FF2B5EF4-FFF2-40B4-BE49-F238E27FC236}">
                <a16:creationId xmlns:a16="http://schemas.microsoft.com/office/drawing/2014/main" id="{C95A0193-EC76-C3E9-55AE-16DA057C16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672375" y="2536463"/>
            <a:ext cx="2442527" cy="2514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6" descr="A close up of a yellow flower&#10;&#10;Description automatically generated">
            <a:extLst>
              <a:ext uri="{FF2B5EF4-FFF2-40B4-BE49-F238E27FC236}">
                <a16:creationId xmlns:a16="http://schemas.microsoft.com/office/drawing/2014/main" id="{93E33787-C450-BC16-8DEE-0F2FC4AC91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622675"/>
            <a:ext cx="12192000"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5796071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0" descr="A close up of a logo&#10;&#10;Description automatically generated">
            <a:extLst>
              <a:ext uri="{FF2B5EF4-FFF2-40B4-BE49-F238E27FC236}">
                <a16:creationId xmlns:a16="http://schemas.microsoft.com/office/drawing/2014/main" id="{0E935467-2BFC-4F8F-809A-25DDA1E783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55263" y="98425"/>
            <a:ext cx="1643062"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26" descr="A close up of a yellow flower&#10;&#10;Description automatically generated">
            <a:extLst>
              <a:ext uri="{FF2B5EF4-FFF2-40B4-BE49-F238E27FC236}">
                <a16:creationId xmlns:a16="http://schemas.microsoft.com/office/drawing/2014/main" id="{7D93DAB6-807D-466D-8649-5DBFD37F37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622675"/>
            <a:ext cx="12192000"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A close up of a logo&#10;&#10;Description automatically generated">
            <a:extLst>
              <a:ext uri="{FF2B5EF4-FFF2-40B4-BE49-F238E27FC236}">
                <a16:creationId xmlns:a16="http://schemas.microsoft.com/office/drawing/2014/main" id="{3E57C4DC-0627-4C69-951D-1D91FE210F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4811713" y="1177925"/>
            <a:ext cx="2816225"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TextBox 18">
            <a:extLst>
              <a:ext uri="{FF2B5EF4-FFF2-40B4-BE49-F238E27FC236}">
                <a16:creationId xmlns:a16="http://schemas.microsoft.com/office/drawing/2014/main" id="{BCBDA797-7AEC-47BA-B6D0-8B3EA72DCFA6}"/>
              </a:ext>
            </a:extLst>
          </p:cNvPr>
          <p:cNvSpPr txBox="1">
            <a:spLocks noChangeArrowheads="1"/>
          </p:cNvSpPr>
          <p:nvPr/>
        </p:nvSpPr>
        <p:spPr bwMode="auto">
          <a:xfrm>
            <a:off x="11006908" y="6018213"/>
            <a:ext cx="1765300" cy="92333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i="0" u="none" strike="noStrike" kern="1200" cap="none" spc="0" normalizeH="0" baseline="0" noProof="0">
                <a:ln>
                  <a:noFill/>
                </a:ln>
                <a:solidFill>
                  <a:srgbClr val="0000FF"/>
                </a:solidFill>
                <a:effectLst/>
                <a:uLnTx/>
                <a:uFillTx/>
                <a:latin typeface="VNI-Briquet" panose="020B7200000000000000" pitchFamily="34" charset="0"/>
                <a:ea typeface="+mn-ea"/>
                <a:cs typeface="+mn-cs"/>
                <a:hlinkClick r:id="" action="ppaction://hlinkshowjump?jump=nextslide">
                  <a:extLst>
                    <a:ext uri="{A12FA001-AC4F-418D-AE19-62706E023703}">
                      <ahyp:hlinkClr xmlns:ahyp="http://schemas.microsoft.com/office/drawing/2018/hyperlinkcolor" xmlns="" val="tx"/>
                    </a:ext>
                  </a:extLst>
                </a:hlinkClick>
              </a:rPr>
              <a:t>play</a:t>
            </a:r>
            <a:endParaRPr kumimoji="0" lang="en-US" altLang="en-US" sz="5400" i="0" u="none" strike="noStrike" kern="1200" cap="none" spc="0" normalizeH="0" baseline="0" noProof="0">
              <a:ln>
                <a:noFill/>
              </a:ln>
              <a:solidFill>
                <a:srgbClr val="0000FF"/>
              </a:solidFill>
              <a:effectLst/>
              <a:uLnTx/>
              <a:uFillTx/>
              <a:latin typeface="VNI-Briquet" panose="020B7200000000000000" pitchFamily="34" charset="0"/>
              <a:ea typeface="+mn-ea"/>
              <a:cs typeface="+mn-cs"/>
            </a:endParaRPr>
          </a:p>
        </p:txBody>
      </p:sp>
      <p:pic>
        <p:nvPicPr>
          <p:cNvPr id="29" name="Picture 28" descr="A close up of a logo&#10;&#10;Description automatically generated">
            <a:extLst>
              <a:ext uri="{FF2B5EF4-FFF2-40B4-BE49-F238E27FC236}">
                <a16:creationId xmlns:a16="http://schemas.microsoft.com/office/drawing/2014/main" id="{7731774B-89DB-492B-94F8-D6CD5BB82A1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61175" y="-19050"/>
            <a:ext cx="1935163"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a:extLst>
              <a:ext uri="{FF2B5EF4-FFF2-40B4-BE49-F238E27FC236}">
                <a16:creationId xmlns:a16="http://schemas.microsoft.com/office/drawing/2014/main" id="{B4A90804-8180-49CD-B2D8-0DCB4BD1C46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2563" y="98425"/>
            <a:ext cx="1065212"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A close up of a logo&#10;&#10;Description automatically generated">
            <a:extLst>
              <a:ext uri="{FF2B5EF4-FFF2-40B4-BE49-F238E27FC236}">
                <a16:creationId xmlns:a16="http://schemas.microsoft.com/office/drawing/2014/main" id="{1B298A4E-1B3B-4832-86A5-6646E38A084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55875" y="149225"/>
            <a:ext cx="144145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descr="A close up of a logo&#10;&#10;Description automatically generated">
            <a:extLst>
              <a:ext uri="{FF2B5EF4-FFF2-40B4-BE49-F238E27FC236}">
                <a16:creationId xmlns:a16="http://schemas.microsoft.com/office/drawing/2014/main" id="{29110936-7944-40E9-B165-E3C3CABCEA0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62613" y="-38100"/>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descr="A picture containing object&#10;&#10;Description automatically generated">
            <a:extLst>
              <a:ext uri="{FF2B5EF4-FFF2-40B4-BE49-F238E27FC236}">
                <a16:creationId xmlns:a16="http://schemas.microsoft.com/office/drawing/2014/main" id="{4A14E59C-DE21-4D61-93A4-4861C918275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425018">
            <a:off x="90488" y="2487613"/>
            <a:ext cx="2314575"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0" name="TextBox 18">
            <a:extLst>
              <a:ext uri="{FF2B5EF4-FFF2-40B4-BE49-F238E27FC236}">
                <a16:creationId xmlns:a16="http://schemas.microsoft.com/office/drawing/2014/main" id="{04787393-AB7D-4FBE-8146-B0AC47492C65}"/>
              </a:ext>
            </a:extLst>
          </p:cNvPr>
          <p:cNvSpPr txBox="1">
            <a:spLocks noChangeArrowheads="1"/>
          </p:cNvSpPr>
          <p:nvPr/>
        </p:nvSpPr>
        <p:spPr bwMode="auto">
          <a:xfrm>
            <a:off x="1655763" y="3429000"/>
            <a:ext cx="1053623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Ravie" panose="04040805050809020602" pitchFamily="82" charset="0"/>
                <a:ea typeface="+mn-ea"/>
                <a:cs typeface="+mn-cs"/>
              </a:rPr>
              <a:t>Chú kiến chăm chỉ</a:t>
            </a:r>
          </a:p>
        </p:txBody>
      </p:sp>
      <p:pic>
        <p:nvPicPr>
          <p:cNvPr id="2" name="nhac_nen_to_chuc_tro_choi_mp3-www_tiengdong_com">
            <a:hlinkClick r:id="" action="ppaction://media"/>
            <a:extLst>
              <a:ext uri="{FF2B5EF4-FFF2-40B4-BE49-F238E27FC236}">
                <a16:creationId xmlns:a16="http://schemas.microsoft.com/office/drawing/2014/main" id="{351F11CC-467D-9AE1-944C-90839F0EB606}"/>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9396548" y="6328955"/>
            <a:ext cx="409303" cy="409303"/>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50525"/>
    </mc:Choice>
    <mc:Fallback xmlns="">
      <p:transition spd="slow" advTm="350525"/>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path" presetSubtype="0" accel="50000" decel="50000" fill="hold" nodeType="withEffect">
                                  <p:stCondLst>
                                    <p:cond delay="250"/>
                                  </p:stCondLst>
                                  <p:childTnLst>
                                    <p:animMotion origin="layout" path="M 0 0 L 0.125 0 L 0.188 0.109 L 0.125 0.217 L 0 0.217 L -0.063 0.109 L 0 0 Z" pathEditMode="relative" ptsTypes="">
                                      <p:cBhvr>
                                        <p:cTn id="6" dur="30000" fill="hold"/>
                                        <p:tgtEl>
                                          <p:spTgt spid="33"/>
                                        </p:tgtEl>
                                        <p:attrNameLst>
                                          <p:attrName>ppt_x</p:attrName>
                                          <p:attrName>ppt_y</p:attrName>
                                        </p:attrNameLst>
                                      </p:cBhvr>
                                    </p:animMotion>
                                  </p:childTnLst>
                                </p:cTn>
                              </p:par>
                              <p:par>
                                <p:cTn id="7" presetID="4" presetClass="path" presetSubtype="0" accel="50000" decel="50000" fill="hold" nodeType="withEffect">
                                  <p:stCondLst>
                                    <p:cond delay="250"/>
                                  </p:stCondLst>
                                  <p:childTnLst>
                                    <p:animMotion origin="layout" path="M -1.66667E-6 1.11111E-6 L -0.10169 1.11111E-6 L -0.15286 0.10903 L -0.10169 0.2169 L -1.66667E-6 0.2169 L 0.0513 0.10903 L -1.66667E-6 1.11111E-6 Z " pathEditMode="relative" rAng="0" ptsTypes="AAAAAAA">
                                      <p:cBhvr>
                                        <p:cTn id="8" dur="30000" fill="hold"/>
                                        <p:tgtEl>
                                          <p:spTgt spid="29"/>
                                        </p:tgtEl>
                                        <p:attrNameLst>
                                          <p:attrName>ppt_x</p:attrName>
                                          <p:attrName>ppt_y</p:attrName>
                                        </p:attrNameLst>
                                      </p:cBhvr>
                                      <p:rCtr x="-5078" y="10833"/>
                                    </p:animMotion>
                                  </p:childTnLst>
                                </p:cTn>
                              </p:par>
                              <p:par>
                                <p:cTn id="9" presetID="4" presetClass="path" presetSubtype="0" accel="50000" decel="50000" fill="hold" nodeType="withEffect">
                                  <p:stCondLst>
                                    <p:cond delay="250"/>
                                  </p:stCondLst>
                                  <p:childTnLst>
                                    <p:animMotion origin="layout" path="M 6.25E-7 -2.59259E-6 L -0.10169 -2.59259E-6 L -0.15287 0.10903 L -0.10169 0.2169 L 6.25E-7 0.2169 L 0.0513 0.10903 L 6.25E-7 -2.59259E-6 Z " pathEditMode="relative" rAng="0" ptsTypes="AAAAAAA">
                                      <p:cBhvr>
                                        <p:cTn id="10" dur="30000" fill="hold"/>
                                        <p:tgtEl>
                                          <p:spTgt spid="34"/>
                                        </p:tgtEl>
                                        <p:attrNameLst>
                                          <p:attrName>ppt_x</p:attrName>
                                          <p:attrName>ppt_y</p:attrName>
                                        </p:attrNameLst>
                                      </p:cBhvr>
                                      <p:rCtr x="-5078" y="10833"/>
                                    </p:animMotion>
                                  </p:childTnLst>
                                </p:cTn>
                              </p:par>
                              <p:par>
                                <p:cTn id="11" presetID="4" presetClass="path" presetSubtype="0" accel="50000" decel="50000" fill="hold" nodeType="withEffect">
                                  <p:stCondLst>
                                    <p:cond delay="250"/>
                                  </p:stCondLst>
                                  <p:childTnLst>
                                    <p:animMotion origin="layout" path="M 0.08646 3.7037E-7 L 0.15625 3.7037E-7 L 0.19141 0.10903 L 0.15625 0.2169 L 0.08646 0.2169 L 0.0513 0.10903 L 0.08646 3.7037E-7 Z " pathEditMode="relative" rAng="0" ptsTypes="AAAAAAA">
                                      <p:cBhvr>
                                        <p:cTn id="12" dur="30000" fill="hold"/>
                                        <p:tgtEl>
                                          <p:spTgt spid="35"/>
                                        </p:tgtEl>
                                        <p:attrNameLst>
                                          <p:attrName>ppt_x</p:attrName>
                                          <p:attrName>ppt_y</p:attrName>
                                        </p:attrNameLst>
                                      </p:cBhvr>
                                      <p:rCtr x="3490" y="10833"/>
                                    </p:animMotion>
                                  </p:childTnLst>
                                </p:cTn>
                              </p:par>
                              <p:par>
                                <p:cTn id="13" presetID="44" presetClass="path" presetSubtype="0" accel="50000" decel="50000" fill="hold" nodeType="withEffect">
                                  <p:stCondLst>
                                    <p:cond delay="250"/>
                                  </p:stCondLst>
                                  <p:childTnLst>
                                    <p:animMotion origin="layout" path="M 2.5E-6 -1.48148E-6 L 0.21549 -0.08379 C 0.26028 -0.10278 0.32773 -0.1125 0.39844 -0.1125 C 0.47877 -0.1125 0.54323 -0.10278 0.58802 -0.08379 L 0.80377 -1.48148E-6 " pathEditMode="relative" rAng="0" ptsTypes="AAAAA">
                                      <p:cBhvr>
                                        <p:cTn id="14" dur="20000" fill="hold"/>
                                        <p:tgtEl>
                                          <p:spTgt spid="39"/>
                                        </p:tgtEl>
                                        <p:attrNameLst>
                                          <p:attrName>ppt_x</p:attrName>
                                          <p:attrName>ppt_y</p:attrName>
                                        </p:attrNameLst>
                                      </p:cBhvr>
                                      <p:rCtr x="40182" y="-5625"/>
                                    </p:animMotion>
                                  </p:childTnLst>
                                </p:cTn>
                              </p:par>
                              <p:par>
                                <p:cTn id="15" presetID="1" presetClass="mediacall" presetSubtype="0" fill="hold" nodeType="withEffect">
                                  <p:stCondLst>
                                    <p:cond delay="250"/>
                                  </p:stCondLst>
                                  <p:childTnLst>
                                    <p:cmd type="call" cmd="playFrom(0.0)">
                                      <p:cBhvr>
                                        <p:cTn id="16" dur="3502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8D19D1-BAF8-0B98-EB10-42C698E026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279086" cy="6858000"/>
          </a:xfrm>
          <a:prstGeom prst="rect">
            <a:avLst/>
          </a:prstGeom>
        </p:spPr>
      </p:pic>
      <p:pic>
        <p:nvPicPr>
          <p:cNvPr id="4" name="6066256461289">
            <a:hlinkClick r:id="" action="ppaction://media"/>
            <a:extLst>
              <a:ext uri="{FF2B5EF4-FFF2-40B4-BE49-F238E27FC236}">
                <a16:creationId xmlns:a16="http://schemas.microsoft.com/office/drawing/2014/main" id="{5C4D4497-DC77-77EF-9E18-821C0FB4A9B9}"/>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4180114" y="391884"/>
            <a:ext cx="3317965" cy="4746171"/>
          </a:xfrm>
          <a:prstGeom prst="rect">
            <a:avLst/>
          </a:prstGeom>
        </p:spPr>
      </p:pic>
    </p:spTree>
    <p:custDataLst>
      <p:tags r:id="rId1"/>
    </p:custDataLst>
    <p:extLst>
      <p:ext uri="{BB962C8B-B14F-4D97-AF65-F5344CB8AC3E}">
        <p14:creationId xmlns:p14="http://schemas.microsoft.com/office/powerpoint/2010/main" val="2818128346"/>
      </p:ext>
    </p:extLst>
  </p:cSld>
  <p:clrMapOvr>
    <a:masterClrMapping/>
  </p:clrMapOvr>
  <mc:AlternateContent xmlns:mc="http://schemas.openxmlformats.org/markup-compatibility/2006" xmlns:p14="http://schemas.microsoft.com/office/powerpoint/2010/main">
    <mc:Choice Requires="p14">
      <p:transition spd="slow" p14:dur="2000" advTm="19034"/>
    </mc:Choice>
    <mc:Fallback xmlns="">
      <p:transition spd="slow" advTm="19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D558F3-0F1E-4C89-ABEA-01AF2CDE35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4606D4D-F3E7-7C21-9DA6-5F82451AF1E9}"/>
              </a:ext>
            </a:extLst>
          </p:cNvPr>
          <p:cNvSpPr txBox="1"/>
          <p:nvPr/>
        </p:nvSpPr>
        <p:spPr>
          <a:xfrm>
            <a:off x="4443161" y="482951"/>
            <a:ext cx="3305677" cy="707886"/>
          </a:xfrm>
          <a:prstGeom prst="rect">
            <a:avLst/>
          </a:prstGeom>
          <a:noFill/>
        </p:spPr>
        <p:txBody>
          <a:bodyPr wrap="square">
            <a:spAutoFit/>
          </a:bodyPr>
          <a:lstStyle/>
          <a:p>
            <a:pPr algn="ctr"/>
            <a:r>
              <a:rPr lang="en-US" sz="4000" dirty="0" err="1">
                <a:solidFill>
                  <a:srgbClr val="FF0000"/>
                </a:solidFill>
                <a:effectLst/>
                <a:latin typeface="Times New Roman" panose="02020603050405020304" pitchFamily="18" charset="0"/>
                <a:ea typeface="Times New Roman" panose="02020603050405020304" pitchFamily="18" charset="0"/>
              </a:rPr>
              <a:t>Giới</a:t>
            </a:r>
            <a:r>
              <a:rPr lang="en-US" sz="4000" dirty="0">
                <a:solidFill>
                  <a:srgbClr val="FF0000"/>
                </a:solidFill>
                <a:effectLst/>
                <a:latin typeface="Times New Roman" panose="02020603050405020304" pitchFamily="18" charset="0"/>
                <a:ea typeface="Times New Roman" panose="02020603050405020304" pitchFamily="18" charset="0"/>
              </a:rPr>
              <a:t> </a:t>
            </a:r>
            <a:r>
              <a:rPr lang="en-US" sz="4000" dirty="0" err="1">
                <a:solidFill>
                  <a:srgbClr val="FF0000"/>
                </a:solidFill>
                <a:effectLst/>
                <a:latin typeface="Times New Roman" panose="02020603050405020304" pitchFamily="18" charset="0"/>
                <a:ea typeface="Times New Roman" panose="02020603050405020304" pitchFamily="18" charset="0"/>
              </a:rPr>
              <a:t>thiệu</a:t>
            </a:r>
            <a:endParaRPr lang="en-US" sz="4000" dirty="0">
              <a:solidFill>
                <a:srgbClr val="FF0000"/>
              </a:solidFill>
            </a:endParaRPr>
          </a:p>
        </p:txBody>
      </p:sp>
      <p:sp>
        <p:nvSpPr>
          <p:cNvPr id="3" name="TextBox 2">
            <a:extLst>
              <a:ext uri="{FF2B5EF4-FFF2-40B4-BE49-F238E27FC236}">
                <a16:creationId xmlns:a16="http://schemas.microsoft.com/office/drawing/2014/main" id="{545F6A29-30FF-1CF9-CCA0-A74D9C24A067}"/>
              </a:ext>
            </a:extLst>
          </p:cNvPr>
          <p:cNvSpPr txBox="1"/>
          <p:nvPr/>
        </p:nvSpPr>
        <p:spPr>
          <a:xfrm>
            <a:off x="890336" y="1493603"/>
            <a:ext cx="10924673" cy="2062103"/>
          </a:xfrm>
          <a:prstGeom prst="rect">
            <a:avLst/>
          </a:prstGeom>
          <a:noFill/>
        </p:spPr>
        <p:txBody>
          <a:bodyPr wrap="square">
            <a:spAutoFit/>
          </a:bodyPr>
          <a:lstStyle/>
          <a:p>
            <a:r>
              <a:rPr lang="en-US" sz="3200" dirty="0" err="1">
                <a:solidFill>
                  <a:srgbClr val="000000"/>
                </a:solidFill>
                <a:effectLst/>
                <a:latin typeface="Times New Roman" panose="02020603050405020304" pitchFamily="18" charset="0"/>
                <a:ea typeface="Times New Roman" panose="02020603050405020304" pitchFamily="18" charset="0"/>
              </a:rPr>
              <a:t>Giúp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chú</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kiến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mồi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về</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tổ</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bằng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cách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trả</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câu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hỏi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Đúng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hoặc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sai</a:t>
            </a:r>
            <a:r>
              <a:rPr lang="en-US" sz="3200" dirty="0">
                <a:solidFill>
                  <a:srgbClr val="000000"/>
                </a:solidFill>
                <a:latin typeface="Times New Roman" panose="02020603050405020304" pitchFamily="18" charset="0"/>
                <a:ea typeface="Times New Roman" panose="02020603050405020304" pitchFamily="18" charset="0"/>
              </a:rPr>
              <a:t>.</a:t>
            </a:r>
          </a:p>
          <a:p>
            <a:r>
              <a:rPr lang="en-US" sz="3200" dirty="0" err="1">
                <a:solidFill>
                  <a:srgbClr val="000000"/>
                </a:solidFill>
                <a:latin typeface="Times New Roman" panose="02020603050405020304" pitchFamily="18" charset="0"/>
              </a:rPr>
              <a:t>Nếu</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trả</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lời</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đúng</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thì</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chú</a:t>
            </a:r>
            <a:r>
              <a:rPr lang="en-US" sz="3200" dirty="0">
                <a:solidFill>
                  <a:srgbClr val="000000"/>
                </a:solidFill>
                <a:latin typeface="Times New Roman" panose="02020603050405020304" pitchFamily="18" charset="0"/>
              </a:rPr>
              <a:t> </a:t>
            </a:r>
            <a:r>
              <a:rPr lang="en-US" sz="3200" err="1">
                <a:solidFill>
                  <a:srgbClr val="000000"/>
                </a:solidFill>
                <a:latin typeface="Times New Roman" panose="02020603050405020304" pitchFamily="18" charset="0"/>
              </a:rPr>
              <a:t>kiến</a:t>
            </a:r>
            <a:r>
              <a:rPr lang="en-US" sz="3200">
                <a:solidFill>
                  <a:srgbClr val="000000"/>
                </a:solidFill>
                <a:latin typeface="Times New Roman" panose="02020603050405020304" pitchFamily="18" charset="0"/>
              </a:rPr>
              <a:t> đ</a:t>
            </a:r>
            <a:r>
              <a:rPr lang="vi-VN" sz="3200">
                <a:solidFill>
                  <a:srgbClr val="000000"/>
                </a:solidFill>
                <a:latin typeface="Times New Roman" panose="02020603050405020304" pitchFamily="18" charset="0"/>
              </a:rPr>
              <a:t>ược</a:t>
            </a:r>
            <a:r>
              <a:rPr lang="en-US" sz="320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đi</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tiếp</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nếu</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trả</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lời</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sai</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thì</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cuộc</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chơi</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ngừng</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lại</a:t>
            </a:r>
            <a:r>
              <a:rPr lang="en-US" sz="3200" dirty="0">
                <a:solidFill>
                  <a:srgbClr val="000000"/>
                </a:solidFill>
                <a:latin typeface="Times New Roman" panose="02020603050405020304" pitchFamily="18" charset="0"/>
              </a:rPr>
              <a:t>.</a:t>
            </a:r>
          </a:p>
        </p:txBody>
      </p:sp>
    </p:spTree>
    <p:custDataLst>
      <p:tags r:id="rId1"/>
    </p:custDataLst>
    <p:extLst>
      <p:ext uri="{BB962C8B-B14F-4D97-AF65-F5344CB8AC3E}">
        <p14:creationId xmlns:p14="http://schemas.microsoft.com/office/powerpoint/2010/main" val="724379148"/>
      </p:ext>
    </p:extLst>
  </p:cSld>
  <p:clrMapOvr>
    <a:masterClrMapping/>
  </p:clrMapOvr>
  <mc:AlternateContent xmlns:mc="http://schemas.openxmlformats.org/markup-compatibility/2006" xmlns:p14="http://schemas.microsoft.com/office/powerpoint/2010/main">
    <mc:Choice Requires="p14">
      <p:transition spd="slow" p14:dur="2000" advTm="11108"/>
    </mc:Choice>
    <mc:Fallback xmlns="">
      <p:transition spd="slow" advTm="11108"/>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6" descr="A close up of a logo&#10;&#10;Description automatically generated">
            <a:extLst>
              <a:ext uri="{FF2B5EF4-FFF2-40B4-BE49-F238E27FC236}">
                <a16:creationId xmlns:a16="http://schemas.microsoft.com/office/drawing/2014/main" id="{B26927C2-47DB-435B-B208-4B09F420CAA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55263" y="98425"/>
            <a:ext cx="1643062"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497493AD-2F42-42EB-B236-AC764F004A4A}"/>
              </a:ext>
            </a:extLst>
          </p:cNvPr>
          <p:cNvGrpSpPr>
            <a:grpSpLocks/>
          </p:cNvGrpSpPr>
          <p:nvPr/>
        </p:nvGrpSpPr>
        <p:grpSpPr bwMode="auto">
          <a:xfrm>
            <a:off x="103189" y="966394"/>
            <a:ext cx="6669085" cy="3716731"/>
            <a:chOff x="630147" y="-186626"/>
            <a:chExt cx="6669798" cy="3717044"/>
          </a:xfrm>
        </p:grpSpPr>
        <p:pic>
          <p:nvPicPr>
            <p:cNvPr id="5139" name="Picture 4" descr="A close up of a logo&#10;&#10;Description automatically generated">
              <a:extLst>
                <a:ext uri="{FF2B5EF4-FFF2-40B4-BE49-F238E27FC236}">
                  <a16:creationId xmlns:a16="http://schemas.microsoft.com/office/drawing/2014/main" id="{BD17A822-3666-4BA6-886C-942FB885612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630147" y="632318"/>
              <a:ext cx="2816526" cy="289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1E8301C7-6511-4C81-8C6F-0E022C6589AA}"/>
                </a:ext>
              </a:extLst>
            </p:cNvPr>
            <p:cNvSpPr/>
            <p:nvPr/>
          </p:nvSpPr>
          <p:spPr>
            <a:xfrm>
              <a:off x="2636284" y="-186626"/>
              <a:ext cx="4663661" cy="15697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dirty="0">
                  <a:solidFill>
                    <a:srgbClr val="000000"/>
                  </a:solidFill>
                  <a:effectLst/>
                  <a:latin typeface="+mj-lt"/>
                  <a:ea typeface="Times New Roman" panose="02020603050405020304" pitchFamily="18" charset="0"/>
                </a:rPr>
                <a:t>Người sử dụng có thể tìm kiếm, trao đổi thông tin trên </a:t>
              </a:r>
              <a:r>
                <a:rPr lang="vi-VN" sz="3200" dirty="0">
                  <a:solidFill>
                    <a:srgbClr val="000000"/>
                  </a:solidFill>
                  <a:latin typeface="+mj-lt"/>
                </a:rPr>
                <a:t>Interne</a:t>
              </a:r>
              <a:r>
                <a:rPr lang="en-US" sz="3200" dirty="0">
                  <a:solidFill>
                    <a:srgbClr val="000000"/>
                  </a:solidFill>
                  <a:latin typeface="+mj-lt"/>
                </a:rPr>
                <a:t>t</a:t>
              </a:r>
            </a:p>
          </p:txBody>
        </p:sp>
      </p:grpSp>
      <p:pic>
        <p:nvPicPr>
          <p:cNvPr id="5124" name="Picture 14" descr="A close up of a yellow flower&#10;&#10;Description automatically generated">
            <a:extLst>
              <a:ext uri="{FF2B5EF4-FFF2-40B4-BE49-F238E27FC236}">
                <a16:creationId xmlns:a16="http://schemas.microsoft.com/office/drawing/2014/main" id="{47686683-16A6-42F7-B6A0-8A9B73B1449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4181475"/>
            <a:ext cx="121920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7" descr="A picture containing basket, cup, container&#10;&#10;Description automatically generated">
            <a:extLst>
              <a:ext uri="{FF2B5EF4-FFF2-40B4-BE49-F238E27FC236}">
                <a16:creationId xmlns:a16="http://schemas.microsoft.com/office/drawing/2014/main" id="{C7B60A32-17DA-4D4C-9336-2287D309506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19986" y="3429000"/>
            <a:ext cx="2786063"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6" descr="A picture containing basket, cup, container&#10;&#10;Description automatically generated">
            <a:extLst>
              <a:ext uri="{FF2B5EF4-FFF2-40B4-BE49-F238E27FC236}">
                <a16:creationId xmlns:a16="http://schemas.microsoft.com/office/drawing/2014/main" id="{D4034FC8-0F74-4CE7-90ED-51DDD9A4670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88669" y="3665538"/>
            <a:ext cx="278765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
            <a:extLst>
              <a:ext uri="{FF2B5EF4-FFF2-40B4-BE49-F238E27FC236}">
                <a16:creationId xmlns:a16="http://schemas.microsoft.com/office/drawing/2014/main" id="{695A7FAC-9F84-4D7C-835C-F714FE3F0C2A}"/>
              </a:ext>
            </a:extLst>
          </p:cNvPr>
          <p:cNvSpPr/>
          <p:nvPr/>
        </p:nvSpPr>
        <p:spPr>
          <a:xfrm>
            <a:off x="1356852" y="3914171"/>
            <a:ext cx="4530517"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dirty="0" err="1">
                <a:ln w="22225">
                  <a:solidFill>
                    <a:srgbClr val="ED7D31"/>
                  </a:solidFill>
                  <a:prstDash val="solid"/>
                </a:ln>
                <a:solidFill>
                  <a:srgbClr val="002060"/>
                </a:solidFill>
                <a:latin typeface="Calibri" panose="020F0502020204030204"/>
              </a:rPr>
              <a:t>Đúng</a:t>
            </a:r>
            <a:endParaRPr kumimoji="0" lang="en-US" sz="9600" b="1" i="0" u="none" strike="noStrike" kern="1200" cap="none" spc="0" normalizeH="0" baseline="0" noProof="0" dirty="0">
              <a:ln w="22225">
                <a:solidFill>
                  <a:srgbClr val="ED7D31"/>
                </a:solidFill>
                <a:prstDash val="solid"/>
              </a:ln>
              <a:solidFill>
                <a:srgbClr val="002060"/>
              </a:solidFill>
              <a:effectLst/>
              <a:uLnTx/>
              <a:uFillTx/>
              <a:latin typeface="Calibri" panose="020F0502020204030204"/>
              <a:ea typeface="+mn-ea"/>
              <a:cs typeface="+mn-cs"/>
            </a:endParaRPr>
          </a:p>
        </p:txBody>
      </p:sp>
      <p:sp>
        <p:nvSpPr>
          <p:cNvPr id="11" name="c">
            <a:extLst>
              <a:ext uri="{FF2B5EF4-FFF2-40B4-BE49-F238E27FC236}">
                <a16:creationId xmlns:a16="http://schemas.microsoft.com/office/drawing/2014/main" id="{AB4BC1D4-5D9D-47CD-AA2E-C794D2761BF7}"/>
              </a:ext>
            </a:extLst>
          </p:cNvPr>
          <p:cNvSpPr/>
          <p:nvPr/>
        </p:nvSpPr>
        <p:spPr>
          <a:xfrm>
            <a:off x="8074486" y="3836957"/>
            <a:ext cx="1677062" cy="156966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22225">
                  <a:solidFill>
                    <a:srgbClr val="ED7D31"/>
                  </a:solidFill>
                  <a:prstDash val="solid"/>
                </a:ln>
                <a:solidFill>
                  <a:srgbClr val="4472C4">
                    <a:lumMod val="50000"/>
                  </a:srgbClr>
                </a:solidFill>
                <a:effectLst/>
                <a:uLnTx/>
                <a:uFillTx/>
                <a:latin typeface="Calibri" panose="020F0502020204030204"/>
                <a:ea typeface="+mn-ea"/>
                <a:cs typeface="+mn-cs"/>
              </a:rPr>
              <a:t>Sai</a:t>
            </a:r>
          </a:p>
        </p:txBody>
      </p:sp>
      <p:pic>
        <p:nvPicPr>
          <p:cNvPr id="13" name="keo" descr="A close up of a sign&#10;&#10;Description automatically generated">
            <a:extLst>
              <a:ext uri="{FF2B5EF4-FFF2-40B4-BE49-F238E27FC236}">
                <a16:creationId xmlns:a16="http://schemas.microsoft.com/office/drawing/2014/main" id="{AA3E5BEC-297C-4B3C-9815-F283F400A17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0259172">
            <a:off x="2922034" y="4535582"/>
            <a:ext cx="633413"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hlinkClick r:id="rId14" action="ppaction://hlinksldjump"/>
            <a:extLst>
              <a:ext uri="{FF2B5EF4-FFF2-40B4-BE49-F238E27FC236}">
                <a16:creationId xmlns:a16="http://schemas.microsoft.com/office/drawing/2014/main" id="{BFE91BD4-8870-4B18-AC02-2871945AA561}"/>
              </a:ext>
            </a:extLst>
          </p:cNvPr>
          <p:cNvSpPr txBox="1">
            <a:spLocks noChangeArrowheads="1"/>
          </p:cNvSpPr>
          <p:nvPr/>
        </p:nvSpPr>
        <p:spPr bwMode="auto">
          <a:xfrm>
            <a:off x="4559300" y="2320925"/>
            <a:ext cx="3273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dirty="0">
                <a:ln>
                  <a:noFill/>
                </a:ln>
                <a:solidFill>
                  <a:srgbClr val="FF0000"/>
                </a:solidFill>
                <a:effectLst/>
                <a:uLnTx/>
                <a:uFillTx/>
                <a:latin typeface="VNI-Briquet" panose="020B7200000000000000" pitchFamily="34" charset="0"/>
                <a:ea typeface="+mn-ea"/>
                <a:cs typeface="+mn-cs"/>
              </a:rPr>
              <a:t>Game over</a:t>
            </a:r>
          </a:p>
        </p:txBody>
      </p:sp>
      <p:pic>
        <p:nvPicPr>
          <p:cNvPr id="14" name="Jigsaw_Puzzle.mp3">
            <a:hlinkClick r:id="" action="ppaction://media"/>
            <a:extLst>
              <a:ext uri="{FF2B5EF4-FFF2-40B4-BE49-F238E27FC236}">
                <a16:creationId xmlns:a16="http://schemas.microsoft.com/office/drawing/2014/main" id="{FA4C3469-7180-49CC-AA25-4AC1AC7BD33B}"/>
              </a:ext>
            </a:extLst>
          </p:cNvPr>
          <p:cNvPicPr>
            <a:picLocks noRot="1" noChangeAspect="1" noChangeArrowheads="1"/>
          </p:cNvPicPr>
          <p:nvPr>
            <a:audioFile r:link="rId2"/>
          </p:nvPr>
        </p:nvPicPr>
        <p:blipFill>
          <a:blip r:embed="rId15" cstate="print">
            <a:extLst>
              <a:ext uri="{28A0092B-C50C-407E-A947-70E740481C1C}">
                <a14:useLocalDpi xmlns:a14="http://schemas.microsoft.com/office/drawing/2010/main" val="0"/>
              </a:ext>
            </a:extLst>
          </a:blip>
          <a:srcRect/>
          <a:stretch>
            <a:fillRect/>
          </a:stretch>
        </p:blipFill>
        <p:spPr bwMode="auto">
          <a:xfrm>
            <a:off x="6094413" y="70278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ultiplication Sign 2">
            <a:extLst>
              <a:ext uri="{FF2B5EF4-FFF2-40B4-BE49-F238E27FC236}">
                <a16:creationId xmlns:a16="http://schemas.microsoft.com/office/drawing/2014/main" id="{552897B1-156B-4BED-A1F3-843F955D78FA}"/>
              </a:ext>
            </a:extLst>
          </p:cNvPr>
          <p:cNvSpPr/>
          <p:nvPr/>
        </p:nvSpPr>
        <p:spPr>
          <a:xfrm>
            <a:off x="8252331" y="3665538"/>
            <a:ext cx="1651000" cy="2005013"/>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hidden="1">
            <a:extLst>
              <a:ext uri="{FF2B5EF4-FFF2-40B4-BE49-F238E27FC236}">
                <a16:creationId xmlns:a16="http://schemas.microsoft.com/office/drawing/2014/main" id="{29D502F5-64D2-462F-99A5-32F21ABFCCF0}"/>
              </a:ext>
            </a:extLst>
          </p:cNvPr>
          <p:cNvSpPr txBox="1">
            <a:spLocks noChangeArrowheads="1"/>
          </p:cNvSpPr>
          <p:nvPr/>
        </p:nvSpPr>
        <p:spPr bwMode="auto">
          <a:xfrm>
            <a:off x="4559300" y="2320925"/>
            <a:ext cx="3273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rPr>
              <a:t>Game over</a:t>
            </a:r>
          </a:p>
        </p:txBody>
      </p:sp>
      <p:sp>
        <p:nvSpPr>
          <p:cNvPr id="22" name="TextBox 21">
            <a:extLst>
              <a:ext uri="{FF2B5EF4-FFF2-40B4-BE49-F238E27FC236}">
                <a16:creationId xmlns:a16="http://schemas.microsoft.com/office/drawing/2014/main" id="{1D39AC6E-B242-4347-98B1-0B3CE7BC8268}"/>
              </a:ext>
            </a:extLst>
          </p:cNvPr>
          <p:cNvSpPr txBox="1">
            <a:spLocks noChangeArrowheads="1"/>
          </p:cNvSpPr>
          <p:nvPr/>
        </p:nvSpPr>
        <p:spPr bwMode="auto">
          <a:xfrm>
            <a:off x="5392738" y="3509963"/>
            <a:ext cx="14493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hlinkClick r:id="" action="ppaction://hlinkshowjump?jump=nextslide"/>
              </a:rPr>
              <a:t>play</a:t>
            </a:r>
            <a:endPar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endParaRPr>
          </a:p>
        </p:txBody>
      </p:sp>
      <p:pic>
        <p:nvPicPr>
          <p:cNvPr id="23" name="Picture 22" descr="A close up of a logo&#10;&#10;Description automatically generated">
            <a:extLst>
              <a:ext uri="{FF2B5EF4-FFF2-40B4-BE49-F238E27FC236}">
                <a16:creationId xmlns:a16="http://schemas.microsoft.com/office/drawing/2014/main" id="{D4E274BA-6302-4105-8318-AAC8C2B6D8A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650288" y="0"/>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CE91419F-56C9-464F-B554-1D53E74F43D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82563" y="98425"/>
            <a:ext cx="1065212"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A close up of a logo&#10;&#10;Description automatically generated">
            <a:extLst>
              <a:ext uri="{FF2B5EF4-FFF2-40B4-BE49-F238E27FC236}">
                <a16:creationId xmlns:a16="http://schemas.microsoft.com/office/drawing/2014/main" id="{414A89D5-D94F-4EE4-BDDB-8FE7E794E4C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457575" y="-71438"/>
            <a:ext cx="1935163" cy="117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A close up of a logo&#10;&#10;Description automatically generated">
            <a:extLst>
              <a:ext uri="{FF2B5EF4-FFF2-40B4-BE49-F238E27FC236}">
                <a16:creationId xmlns:a16="http://schemas.microsoft.com/office/drawing/2014/main" id="{DDE9857B-6BDD-4CF5-A9F9-AA4C1969F24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596188" y="0"/>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hac_nen_to_chuc_tro_choi_mp3-www_tiengdong_com">
            <a:hlinkClick r:id="" action="ppaction://media"/>
            <a:extLst>
              <a:ext uri="{FF2B5EF4-FFF2-40B4-BE49-F238E27FC236}">
                <a16:creationId xmlns:a16="http://schemas.microsoft.com/office/drawing/2014/main" id="{332F7FAD-AB03-BBD6-C561-C78F716BB62A}"/>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7449671" y="6306671"/>
            <a:ext cx="403411" cy="403411"/>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50275"/>
    </mc:Choice>
    <mc:Fallback xmlns="">
      <p:transition spd="slow" advTm="350275"/>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4" presetClass="path" presetSubtype="0" accel="50000" decel="50000" fill="hold" nodeType="withEffect">
                                  <p:stCondLst>
                                    <p:cond delay="500"/>
                                  </p:stCondLst>
                                  <p:childTnLst>
                                    <p:animMotion origin="layout" path="M -0.00182 0.06921 L 0.21406 -0.06621 C 0.25899 -0.097 0.32656 -0.1125 0.3974 -0.1125 C 0.478 -0.1125 0.54245 -0.097 0.5875 -0.06621 L 0.80365 0.06921 " pathEditMode="relative" rAng="0" ptsTypes="AAAAA">
                                      <p:cBhvr>
                                        <p:cTn id="6" dur="30000" fill="hold"/>
                                        <p:tgtEl>
                                          <p:spTgt spid="9"/>
                                        </p:tgtEl>
                                        <p:attrNameLst>
                                          <p:attrName>ppt_x</p:attrName>
                                          <p:attrName>ppt_y</p:attrName>
                                        </p:attrNameLst>
                                      </p:cBhvr>
                                      <p:rCtr x="40273" y="-9097"/>
                                    </p:animMotion>
                                  </p:childTnLst>
                                </p:cTn>
                              </p:par>
                              <p:par>
                                <p:cTn id="7" presetID="1" presetClass="mediacall" presetSubtype="0" fill="hold" nodeType="withEffect">
                                  <p:stCondLst>
                                    <p:cond delay="0"/>
                                  </p:stCondLst>
                                  <p:childTnLst>
                                    <p:cmd type="call" cmd="playFrom(0.0)">
                                      <p:cBhvr>
                                        <p:cTn id="8" dur="1" fill="hold"/>
                                        <p:tgtEl>
                                          <p:spTgt spid="14"/>
                                        </p:tgtEl>
                                      </p:cBhvr>
                                    </p:cmd>
                                  </p:childTnLst>
                                </p:cTn>
                              </p:par>
                            </p:childTnLst>
                          </p:cTn>
                        </p:par>
                        <p:par>
                          <p:cTn id="9" fill="hold" nodeType="afterGroup">
                            <p:stCondLst>
                              <p:cond delay="30500"/>
                            </p:stCondLst>
                            <p:childTnLst>
                              <p:par>
                                <p:cTn id="10" presetID="53" presetClass="entr" presetSubtype="16"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par>
                          <p:cTn id="15" fill="hold" nodeType="afterGroup">
                            <p:stCondLst>
                              <p:cond delay="31000"/>
                            </p:stCondLst>
                            <p:childTnLst>
                              <p:par>
                                <p:cTn id="16" presetID="32" presetClass="emph" presetSubtype="0" fill="hold" grpId="1" nodeType="afterEffect">
                                  <p:stCondLst>
                                    <p:cond delay="0"/>
                                  </p:stCondLst>
                                  <p:childTnLst>
                                    <p:animRot by="120000">
                                      <p:cBhvr>
                                        <p:cTn id="17" dur="100" fill="hold">
                                          <p:stCondLst>
                                            <p:cond delay="0"/>
                                          </p:stCondLst>
                                        </p:cTn>
                                        <p:tgtEl>
                                          <p:spTgt spid="19"/>
                                        </p:tgtEl>
                                        <p:attrNameLst>
                                          <p:attrName>r</p:attrName>
                                        </p:attrNameLst>
                                      </p:cBhvr>
                                    </p:animRot>
                                    <p:animRot by="-240000">
                                      <p:cBhvr>
                                        <p:cTn id="18" dur="200" fill="hold">
                                          <p:stCondLst>
                                            <p:cond delay="200"/>
                                          </p:stCondLst>
                                        </p:cTn>
                                        <p:tgtEl>
                                          <p:spTgt spid="19"/>
                                        </p:tgtEl>
                                        <p:attrNameLst>
                                          <p:attrName>r</p:attrName>
                                        </p:attrNameLst>
                                      </p:cBhvr>
                                    </p:animRot>
                                    <p:animRot by="240000">
                                      <p:cBhvr>
                                        <p:cTn id="19" dur="200" fill="hold">
                                          <p:stCondLst>
                                            <p:cond delay="400"/>
                                          </p:stCondLst>
                                        </p:cTn>
                                        <p:tgtEl>
                                          <p:spTgt spid="19"/>
                                        </p:tgtEl>
                                        <p:attrNameLst>
                                          <p:attrName>r</p:attrName>
                                        </p:attrNameLst>
                                      </p:cBhvr>
                                    </p:animRot>
                                    <p:animRot by="-240000">
                                      <p:cBhvr>
                                        <p:cTn id="20" dur="200" fill="hold">
                                          <p:stCondLst>
                                            <p:cond delay="600"/>
                                          </p:stCondLst>
                                        </p:cTn>
                                        <p:tgtEl>
                                          <p:spTgt spid="19"/>
                                        </p:tgtEl>
                                        <p:attrNameLst>
                                          <p:attrName>r</p:attrName>
                                        </p:attrNameLst>
                                      </p:cBhvr>
                                    </p:animRot>
                                    <p:animRot by="120000">
                                      <p:cBhvr>
                                        <p:cTn id="21" dur="200" fill="hold">
                                          <p:stCondLst>
                                            <p:cond delay="800"/>
                                          </p:stCondLst>
                                        </p:cTn>
                                        <p:tgtEl>
                                          <p:spTgt spid="19"/>
                                        </p:tgtEl>
                                        <p:attrNameLst>
                                          <p:attrName>r</p:attrName>
                                        </p:attrNameLst>
                                      </p:cBhvr>
                                    </p:animRot>
                                  </p:childTnLst>
                                </p:cTn>
                              </p:par>
                            </p:childTnLst>
                          </p:cTn>
                        </p:par>
                        <p:par>
                          <p:cTn id="22" fill="hold" nodeType="afterGroup">
                            <p:stCondLst>
                              <p:cond delay="32000"/>
                            </p:stCondLst>
                            <p:childTnLst>
                              <p:par>
                                <p:cTn id="23" presetID="6" presetClass="emph" presetSubtype="0" fill="hold" grpId="2" nodeType="afterEffect">
                                  <p:stCondLst>
                                    <p:cond delay="0"/>
                                  </p:stCondLst>
                                  <p:childTnLst>
                                    <p:animScale>
                                      <p:cBhvr>
                                        <p:cTn id="24" dur="2000" fill="hold"/>
                                        <p:tgtEl>
                                          <p:spTgt spid="19"/>
                                        </p:tgtEl>
                                      </p:cBhvr>
                                      <p:by x="150000" y="150000"/>
                                    </p:animScale>
                                  </p:childTnLst>
                                </p:cTn>
                              </p:par>
                              <p:par>
                                <p:cTn id="25" presetID="4" presetClass="path" presetSubtype="0" repeatCount="indefinite" accel="50000" decel="50000" fill="hold" nodeType="withEffect">
                                  <p:stCondLst>
                                    <p:cond delay="250"/>
                                  </p:stCondLst>
                                  <p:childTnLst>
                                    <p:animMotion origin="layout" path="M 0 0 L 0.125 0 L 0.188 0.109 L 0.125 0.217 L 0 0.217 L -0.063 0.109 L 0 0 Z" pathEditMode="relative" ptsTypes="">
                                      <p:cBhvr>
                                        <p:cTn id="26" dur="30000" fill="hold"/>
                                        <p:tgtEl>
                                          <p:spTgt spid="24"/>
                                        </p:tgtEl>
                                        <p:attrNameLst>
                                          <p:attrName>ppt_x</p:attrName>
                                          <p:attrName>ppt_y</p:attrName>
                                        </p:attrNameLst>
                                      </p:cBhvr>
                                    </p:animMotion>
                                  </p:childTnLst>
                                </p:cTn>
                              </p:par>
                              <p:par>
                                <p:cTn id="27" presetID="4" presetClass="path" presetSubtype="0" repeatCount="indefinite" accel="50000" decel="50000" fill="hold" nodeType="withEffect">
                                  <p:stCondLst>
                                    <p:cond delay="500"/>
                                  </p:stCondLst>
                                  <p:childTnLst>
                                    <p:animMotion origin="layout" path="M -1.66667E-6 1.11111E-6 L -0.10169 1.11111E-6 L -0.15286 0.10903 L -0.10169 0.2169 L -1.66667E-6 0.2169 L 0.0513 0.10903 L -1.66667E-6 1.11111E-6 Z " pathEditMode="relative" rAng="0" ptsTypes="AAAAAAA">
                                      <p:cBhvr>
                                        <p:cTn id="28" dur="30000" fill="hold"/>
                                        <p:tgtEl>
                                          <p:spTgt spid="23"/>
                                        </p:tgtEl>
                                        <p:attrNameLst>
                                          <p:attrName>ppt_x</p:attrName>
                                          <p:attrName>ppt_y</p:attrName>
                                        </p:attrNameLst>
                                      </p:cBhvr>
                                      <p:rCtr x="-5078" y="10833"/>
                                    </p:animMotion>
                                  </p:childTnLst>
                                </p:cTn>
                              </p:par>
                              <p:par>
                                <p:cTn id="29" presetID="4" presetClass="path" presetSubtype="0" repeatCount="indefinite" accel="50000" decel="50000" fill="hold" nodeType="withEffect">
                                  <p:stCondLst>
                                    <p:cond delay="0"/>
                                  </p:stCondLst>
                                  <p:childTnLst>
                                    <p:animMotion origin="layout" path="M 0.0082 0.00741 L -0.09349 0.00741 L -0.14466 0.11644 L -0.09349 0.22431 L 0.0082 0.22431 L 0.05951 0.11644 L 0.0082 0.00741 Z " pathEditMode="relative" rAng="0" ptsTypes="AAAAAAA">
                                      <p:cBhvr>
                                        <p:cTn id="30" dur="30000" fill="hold"/>
                                        <p:tgtEl>
                                          <p:spTgt spid="25"/>
                                        </p:tgtEl>
                                        <p:attrNameLst>
                                          <p:attrName>ppt_x</p:attrName>
                                          <p:attrName>ppt_y</p:attrName>
                                        </p:attrNameLst>
                                      </p:cBhvr>
                                      <p:rCtr x="-5078" y="10833"/>
                                    </p:animMotion>
                                  </p:childTnLst>
                                </p:cTn>
                              </p:par>
                              <p:par>
                                <p:cTn id="31" presetID="4" presetClass="path" presetSubtype="0" repeatCount="indefinite" accel="50000" decel="50000" fill="hold" nodeType="withEffect">
                                  <p:stCondLst>
                                    <p:cond delay="0"/>
                                  </p:stCondLst>
                                  <p:childTnLst>
                                    <p:animMotion origin="layout" path="M 0.08646 3.7037E-7 L 0.15625 3.7037E-7 L 0.19141 0.10903 L 0.15625 0.2169 L 0.08646 0.2169 L 0.05131 0.10903 L 0.08646 3.7037E-7 Z " pathEditMode="relative" rAng="0" ptsTypes="AAAAAAA">
                                      <p:cBhvr>
                                        <p:cTn id="32" dur="30000" fill="hold"/>
                                        <p:tgtEl>
                                          <p:spTgt spid="26"/>
                                        </p:tgtEl>
                                        <p:attrNameLst>
                                          <p:attrName>ppt_x</p:attrName>
                                          <p:attrName>ppt_y</p:attrName>
                                        </p:attrNameLst>
                                      </p:cBhvr>
                                      <p:rCtr x="3490" y="10833"/>
                                    </p:animMotion>
                                  </p:childTnLst>
                                </p:cTn>
                              </p:par>
                              <p:par>
                                <p:cTn id="33" presetID="1" presetClass="mediacall" presetSubtype="0" fill="hold" nodeType="withEffect">
                                  <p:stCondLst>
                                    <p:cond delay="0"/>
                                  </p:stCondLst>
                                  <p:childTnLst>
                                    <p:cmd type="call" cmd="playFrom(0.0)">
                                      <p:cBhvr>
                                        <p:cTn id="34" dur="3502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53" presetClass="entr" presetSubtype="16"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Effect transition="in" filter="fade">
                                      <p:cBhvr>
                                        <p:cTn id="42" dur="500"/>
                                        <p:tgtEl>
                                          <p:spTgt spid="13"/>
                                        </p:tgtEl>
                                      </p:cBhvr>
                                    </p:animEffect>
                                  </p:childTnLst>
                                  <p:subTnLst>
                                    <p:audio>
                                      <p:cMediaNode>
                                        <p:cTn display="0" masterRel="sameClick">
                                          <p:stCondLst>
                                            <p:cond evt="begin" delay="0">
                                              <p:tn val="38"/>
                                            </p:cond>
                                          </p:stCondLst>
                                          <p:endCondLst>
                                            <p:cond evt="onStopAudio" delay="0">
                                              <p:tgtEl>
                                                <p:sldTgt/>
                                              </p:tgtEl>
                                            </p:cond>
                                          </p:endCondLst>
                                        </p:cTn>
                                        <p:tgtEl>
                                          <p:sndTgt r:embed="rId7" name="Check mark.wav"/>
                                        </p:tgtEl>
                                      </p:cMediaNode>
                                    </p:audio>
                                  </p:subTnLst>
                                </p:cTn>
                              </p:par>
                              <p:par>
                                <p:cTn id="43" presetID="6" presetClass="emph" presetSubtype="0" fill="hold" nodeType="withEffect">
                                  <p:stCondLst>
                                    <p:cond delay="0"/>
                                  </p:stCondLst>
                                  <p:childTnLst>
                                    <p:animScale>
                                      <p:cBhvr>
                                        <p:cTn id="44" dur="2000" fill="hold"/>
                                        <p:tgtEl>
                                          <p:spTgt spid="13"/>
                                        </p:tgtEl>
                                      </p:cBhvr>
                                      <p:by x="150000" y="150000"/>
                                    </p:animScale>
                                  </p:childTnLst>
                                </p:cTn>
                              </p:par>
                              <p:par>
                                <p:cTn id="45" presetID="53" presetClass="entr" presetSubtype="16"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500" fill="hold"/>
                                        <p:tgtEl>
                                          <p:spTgt spid="22"/>
                                        </p:tgtEl>
                                        <p:attrNameLst>
                                          <p:attrName>ppt_w</p:attrName>
                                        </p:attrNameLst>
                                      </p:cBhvr>
                                      <p:tavLst>
                                        <p:tav tm="0">
                                          <p:val>
                                            <p:fltVal val="0"/>
                                          </p:val>
                                        </p:tav>
                                        <p:tav tm="100000">
                                          <p:val>
                                            <p:strVal val="#ppt_w"/>
                                          </p:val>
                                        </p:tav>
                                      </p:tavLst>
                                    </p:anim>
                                    <p:anim calcmode="lin" valueType="num">
                                      <p:cBhvr>
                                        <p:cTn id="48" dur="500" fill="hold"/>
                                        <p:tgtEl>
                                          <p:spTgt spid="22"/>
                                        </p:tgtEl>
                                        <p:attrNameLst>
                                          <p:attrName>ppt_h</p:attrName>
                                        </p:attrNameLst>
                                      </p:cBhvr>
                                      <p:tavLst>
                                        <p:tav tm="0">
                                          <p:val>
                                            <p:fltVal val="0"/>
                                          </p:val>
                                        </p:tav>
                                        <p:tav tm="100000">
                                          <p:val>
                                            <p:strVal val="#ppt_h"/>
                                          </p:val>
                                        </p:tav>
                                      </p:tavLst>
                                    </p:anim>
                                    <p:animEffect transition="in" filter="fade">
                                      <p:cBhvr>
                                        <p:cTn id="49" dur="500"/>
                                        <p:tgtEl>
                                          <p:spTgt spid="22"/>
                                        </p:tgtEl>
                                      </p:cBhvr>
                                    </p:animEffect>
                                  </p:childTnLst>
                                  <p:subTnLst>
                                    <p:audio>
                                      <p:cMediaNode>
                                        <p:cTn display="0" masterRel="sameClick">
                                          <p:stCondLst>
                                            <p:cond evt="begin" delay="0">
                                              <p:tn val="45"/>
                                            </p:cond>
                                          </p:stCondLst>
                                          <p:endCondLst>
                                            <p:cond evt="onStopAudio" delay="0">
                                              <p:tgtEl>
                                                <p:sldTgt/>
                                              </p:tgtEl>
                                            </p:cond>
                                          </p:endCondLst>
                                        </p:cTn>
                                        <p:tgtEl>
                                          <p:sndTgt r:embed="rId7" name="Check mark.wav"/>
                                        </p:tgtEl>
                                      </p:cMediaNode>
                                    </p:audio>
                                  </p:subTnLst>
                                </p:cTn>
                              </p:par>
                              <p:par>
                                <p:cTn id="50" presetID="6" presetClass="emph" presetSubtype="0" fill="hold" grpId="1" nodeType="withEffect">
                                  <p:stCondLst>
                                    <p:cond delay="0"/>
                                  </p:stCondLst>
                                  <p:childTnLst>
                                    <p:animScale>
                                      <p:cBhvr>
                                        <p:cTn id="51" dur="2000" fill="hold"/>
                                        <p:tgtEl>
                                          <p:spTgt spid="22"/>
                                        </p:tgtEl>
                                      </p:cBhvr>
                                      <p:by x="150000" y="150000"/>
                                    </p:animScale>
                                  </p:childTnLst>
                                </p:cTn>
                              </p:par>
                            </p:childTnLst>
                          </p:cTn>
                        </p:par>
                      </p:childTnLst>
                    </p:cTn>
                  </p:par>
                </p:childTnLst>
              </p:cTn>
              <p:nextCondLst>
                <p:cond evt="onClick" delay="0">
                  <p:tgtEl>
                    <p:spTgt spid="10"/>
                  </p:tgtEl>
                </p:cond>
              </p:nextCondLst>
            </p:seq>
            <p:audio>
              <p:cMediaNode vol="80000">
                <p:cTn id="52" fill="hold" display="0">
                  <p:stCondLst>
                    <p:cond delay="indefinite"/>
                  </p:stCondLst>
                  <p:endCondLst>
                    <p:cond evt="onStopAudio" delay="0">
                      <p:tgtEl>
                        <p:sldTgt/>
                      </p:tgtEl>
                    </p:cond>
                  </p:endCondLst>
                </p:cTn>
                <p:tgtEl>
                  <p:spTgt spid="14"/>
                </p:tgtEl>
              </p:cMediaNode>
            </p:audio>
            <p:seq concurrent="1" nextAc="seek">
              <p:cTn id="53" restart="whenNotActive" fill="hold" evtFilter="cancelBubble" nodeType="interactiveSeq">
                <p:stCondLst>
                  <p:cond evt="onClick" delay="0">
                    <p:tgtEl>
                      <p:spTgt spid="11"/>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53" presetClass="entr" presetSubtype="16"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subTnLst>
                                    <p:audio>
                                      <p:cMediaNode>
                                        <p:cTn display="0" masterRel="sameClick">
                                          <p:stCondLst>
                                            <p:cond evt="begin" delay="0">
                                              <p:tn val="56"/>
                                            </p:cond>
                                          </p:stCondLst>
                                          <p:endCondLst>
                                            <p:cond evt="onStopAudio" delay="0">
                                              <p:tgtEl>
                                                <p:sldTgt/>
                                              </p:tgtEl>
                                            </p:cond>
                                          </p:endCondLst>
                                        </p:cTn>
                                        <p:tgtEl>
                                          <p:sndTgt r:embed="rId8" name="Wrong Buzzer.wav"/>
                                        </p:tgtEl>
                                      </p:cMediaNode>
                                    </p:audio>
                                  </p:subTnLst>
                                </p:cTn>
                              </p:par>
                              <p:par>
                                <p:cTn id="61" presetID="6" presetClass="emph" presetSubtype="0" fill="hold" nodeType="withEffect">
                                  <p:stCondLst>
                                    <p:cond delay="0"/>
                                  </p:stCondLst>
                                  <p:childTnLst>
                                    <p:animScale>
                                      <p:cBhvr>
                                        <p:cTn id="62" dur="2000" fill="hold"/>
                                        <p:tgtEl>
                                          <p:spTgt spid="3"/>
                                        </p:tgtEl>
                                      </p:cBhvr>
                                      <p:by x="150000" y="150000"/>
                                    </p:animScale>
                                  </p:childTnLst>
                                </p:cTn>
                              </p:par>
                            </p:childTnLst>
                          </p:cTn>
                        </p:par>
                        <p:par>
                          <p:cTn id="63" fill="hold" nodeType="afterGroup">
                            <p:stCondLst>
                              <p:cond delay="2000"/>
                            </p:stCondLst>
                            <p:childTnLst>
                              <p:par>
                                <p:cTn id="64" presetID="53" presetClass="entr" presetSubtype="16" fill="hold" grpId="0" nodeType="afterEffect">
                                  <p:stCondLst>
                                    <p:cond delay="0"/>
                                  </p:stCondLst>
                                  <p:childTnLst>
                                    <p:set>
                                      <p:cBhvr>
                                        <p:cTn id="65" dur="1" fill="hold">
                                          <p:stCondLst>
                                            <p:cond delay="0"/>
                                          </p:stCondLst>
                                        </p:cTn>
                                        <p:tgtEl>
                                          <p:spTgt spid="12"/>
                                        </p:tgtEl>
                                        <p:attrNameLst>
                                          <p:attrName>style.visibility</p:attrName>
                                        </p:attrNameLst>
                                      </p:cBhvr>
                                      <p:to>
                                        <p:strVal val="visible"/>
                                      </p:to>
                                    </p:set>
                                    <p:anim calcmode="lin" valueType="num">
                                      <p:cBhvr>
                                        <p:cTn id="66" dur="500" fill="hold"/>
                                        <p:tgtEl>
                                          <p:spTgt spid="12"/>
                                        </p:tgtEl>
                                        <p:attrNameLst>
                                          <p:attrName>ppt_w</p:attrName>
                                        </p:attrNameLst>
                                      </p:cBhvr>
                                      <p:tavLst>
                                        <p:tav tm="0">
                                          <p:val>
                                            <p:fltVal val="0"/>
                                          </p:val>
                                        </p:tav>
                                        <p:tav tm="100000">
                                          <p:val>
                                            <p:strVal val="#ppt_w"/>
                                          </p:val>
                                        </p:tav>
                                      </p:tavLst>
                                    </p:anim>
                                    <p:anim calcmode="lin" valueType="num">
                                      <p:cBhvr>
                                        <p:cTn id="67" dur="500" fill="hold"/>
                                        <p:tgtEl>
                                          <p:spTgt spid="12"/>
                                        </p:tgtEl>
                                        <p:attrNameLst>
                                          <p:attrName>ppt_h</p:attrName>
                                        </p:attrNameLst>
                                      </p:cBhvr>
                                      <p:tavLst>
                                        <p:tav tm="0">
                                          <p:val>
                                            <p:fltVal val="0"/>
                                          </p:val>
                                        </p:tav>
                                        <p:tav tm="100000">
                                          <p:val>
                                            <p:strVal val="#ppt_h"/>
                                          </p:val>
                                        </p:tav>
                                      </p:tavLst>
                                    </p:anim>
                                    <p:animEffect transition="in" filter="fade">
                                      <p:cBhvr>
                                        <p:cTn id="68" dur="500"/>
                                        <p:tgtEl>
                                          <p:spTgt spid="12"/>
                                        </p:tgtEl>
                                      </p:cBhvr>
                                    </p:animEffect>
                                  </p:childTnLst>
                                </p:cTn>
                              </p:par>
                            </p:childTnLst>
                          </p:cTn>
                        </p:par>
                        <p:par>
                          <p:cTn id="69" fill="hold" nodeType="afterGroup">
                            <p:stCondLst>
                              <p:cond delay="2500"/>
                            </p:stCondLst>
                            <p:childTnLst>
                              <p:par>
                                <p:cTn id="70" presetID="32" presetClass="emph" presetSubtype="0" fill="hold" grpId="1" nodeType="afterEffect">
                                  <p:stCondLst>
                                    <p:cond delay="0"/>
                                  </p:stCondLst>
                                  <p:childTnLst>
                                    <p:animRot by="120000">
                                      <p:cBhvr>
                                        <p:cTn id="71" dur="100" fill="hold">
                                          <p:stCondLst>
                                            <p:cond delay="0"/>
                                          </p:stCondLst>
                                        </p:cTn>
                                        <p:tgtEl>
                                          <p:spTgt spid="12"/>
                                        </p:tgtEl>
                                        <p:attrNameLst>
                                          <p:attrName>r</p:attrName>
                                        </p:attrNameLst>
                                      </p:cBhvr>
                                    </p:animRot>
                                    <p:animRot by="-240000">
                                      <p:cBhvr>
                                        <p:cTn id="72" dur="200" fill="hold">
                                          <p:stCondLst>
                                            <p:cond delay="200"/>
                                          </p:stCondLst>
                                        </p:cTn>
                                        <p:tgtEl>
                                          <p:spTgt spid="12"/>
                                        </p:tgtEl>
                                        <p:attrNameLst>
                                          <p:attrName>r</p:attrName>
                                        </p:attrNameLst>
                                      </p:cBhvr>
                                    </p:animRot>
                                    <p:animRot by="240000">
                                      <p:cBhvr>
                                        <p:cTn id="73" dur="200" fill="hold">
                                          <p:stCondLst>
                                            <p:cond delay="400"/>
                                          </p:stCondLst>
                                        </p:cTn>
                                        <p:tgtEl>
                                          <p:spTgt spid="12"/>
                                        </p:tgtEl>
                                        <p:attrNameLst>
                                          <p:attrName>r</p:attrName>
                                        </p:attrNameLst>
                                      </p:cBhvr>
                                    </p:animRot>
                                    <p:animRot by="-240000">
                                      <p:cBhvr>
                                        <p:cTn id="74" dur="200" fill="hold">
                                          <p:stCondLst>
                                            <p:cond delay="600"/>
                                          </p:stCondLst>
                                        </p:cTn>
                                        <p:tgtEl>
                                          <p:spTgt spid="12"/>
                                        </p:tgtEl>
                                        <p:attrNameLst>
                                          <p:attrName>r</p:attrName>
                                        </p:attrNameLst>
                                      </p:cBhvr>
                                    </p:animRot>
                                    <p:animRot by="120000">
                                      <p:cBhvr>
                                        <p:cTn id="75" dur="200" fill="hold">
                                          <p:stCondLst>
                                            <p:cond delay="800"/>
                                          </p:stCondLst>
                                        </p:cTn>
                                        <p:tgtEl>
                                          <p:spTgt spid="12"/>
                                        </p:tgtEl>
                                        <p:attrNameLst>
                                          <p:attrName>r</p:attrName>
                                        </p:attrNameLst>
                                      </p:cBhvr>
                                    </p:animRot>
                                  </p:childTnLst>
                                </p:cTn>
                              </p:par>
                            </p:childTnLst>
                          </p:cTn>
                        </p:par>
                        <p:par>
                          <p:cTn id="76" fill="hold" nodeType="afterGroup">
                            <p:stCondLst>
                              <p:cond delay="3500"/>
                            </p:stCondLst>
                            <p:childTnLst>
                              <p:par>
                                <p:cTn id="77" presetID="6" presetClass="emph" presetSubtype="0" fill="hold" grpId="2" nodeType="afterEffect">
                                  <p:stCondLst>
                                    <p:cond delay="0"/>
                                  </p:stCondLst>
                                  <p:childTnLst>
                                    <p:animScale>
                                      <p:cBhvr>
                                        <p:cTn id="78" dur="2000" fill="hold"/>
                                        <p:tgtEl>
                                          <p:spTgt spid="12"/>
                                        </p:tgtEl>
                                      </p:cBhvr>
                                      <p:by x="150000" y="150000"/>
                                    </p:animScale>
                                  </p:childTnLst>
                                </p:cTn>
                              </p:par>
                            </p:childTnLst>
                          </p:cTn>
                        </p:par>
                      </p:childTnLst>
                    </p:cTn>
                  </p:par>
                </p:childTnLst>
              </p:cTn>
              <p:nextCondLst>
                <p:cond evt="onClick" delay="0">
                  <p:tgtEl>
                    <p:spTgt spid="11"/>
                  </p:tgtEl>
                </p:cond>
              </p:nextCondLst>
            </p:seq>
            <p:audio>
              <p:cMediaNode vol="80000">
                <p:cTn id="79" fill="hold" display="0">
                  <p:stCondLst>
                    <p:cond delay="indefinite"/>
                  </p:stCondLst>
                  <p:endCondLst>
                    <p:cond evt="onStopAudio" delay="0">
                      <p:tgtEl>
                        <p:sldTgt/>
                      </p:tgtEl>
                    </p:cond>
                  </p:endCondLst>
                </p:cTn>
                <p:tgtEl>
                  <p:spTgt spid="2"/>
                </p:tgtEl>
              </p:cMediaNode>
            </p:audio>
          </p:childTnLst>
        </p:cTn>
      </p:par>
    </p:tnLst>
    <p:bldLst>
      <p:bldP spid="12" grpId="0"/>
      <p:bldP spid="12" grpId="1"/>
      <p:bldP spid="12" grpId="2"/>
      <p:bldP spid="19" grpId="0"/>
      <p:bldP spid="19" grpId="1"/>
      <p:bldP spid="19" grpId="2"/>
      <p:bldP spid="22" grpId="0"/>
      <p:bldP spid="22"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5" descr="A close up of a logo&#10;&#10;Description automatically generated">
            <a:extLst>
              <a:ext uri="{FF2B5EF4-FFF2-40B4-BE49-F238E27FC236}">
                <a16:creationId xmlns:a16="http://schemas.microsoft.com/office/drawing/2014/main" id="{E0990A56-1F09-4A10-BE7F-39089E37271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55263" y="98425"/>
            <a:ext cx="1643062"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7369FAEF-12EB-4403-A033-40C8EFDCFB89}"/>
              </a:ext>
            </a:extLst>
          </p:cNvPr>
          <p:cNvGrpSpPr>
            <a:grpSpLocks/>
          </p:cNvGrpSpPr>
          <p:nvPr/>
        </p:nvGrpSpPr>
        <p:grpSpPr bwMode="auto">
          <a:xfrm>
            <a:off x="242888" y="470783"/>
            <a:ext cx="7040564" cy="3323342"/>
            <a:chOff x="630147" y="206029"/>
            <a:chExt cx="7041316" cy="3324389"/>
          </a:xfrm>
        </p:grpSpPr>
        <p:pic>
          <p:nvPicPr>
            <p:cNvPr id="3091" name="Picture 4" descr="A close up of a logo&#10;&#10;Description automatically generated">
              <a:extLst>
                <a:ext uri="{FF2B5EF4-FFF2-40B4-BE49-F238E27FC236}">
                  <a16:creationId xmlns:a16="http://schemas.microsoft.com/office/drawing/2014/main" id="{C791FE41-6DB4-414A-A1E0-1270BB17332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630147" y="632318"/>
              <a:ext cx="2816526" cy="289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9DF638AC-4D7D-4421-9397-D2D5562615D5}"/>
                </a:ext>
              </a:extLst>
            </p:cNvPr>
            <p:cNvSpPr/>
            <p:nvPr/>
          </p:nvSpPr>
          <p:spPr>
            <a:xfrm>
              <a:off x="3200585" y="206029"/>
              <a:ext cx="4470878" cy="206275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Chúng ta có thể sử dụng bất k</a:t>
              </a:r>
              <a:r>
                <a:rPr lang="en-US" sz="3200" dirty="0">
                  <a:solidFill>
                    <a:srgbClr val="000000"/>
                  </a:solidFill>
                  <a:latin typeface="Times New Roman" panose="02020603050405020304" pitchFamily="18" charset="0"/>
                  <a:ea typeface="Times New Roman" panose="02020603050405020304" pitchFamily="18" charset="0"/>
                </a:rPr>
                <a:t>ỳ</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thông tin nào trên Internet mà không cần xin phép.</a:t>
              </a:r>
              <a:endParaRPr kumimoji="0" lang="en-US" sz="3200" b="1" i="0" u="none" strike="noStrike" kern="1200" cap="none" spc="0" normalizeH="0" baseline="0" noProof="0" dirty="0">
                <a:ln w="22225">
                  <a:solidFill>
                    <a:srgbClr val="ED7D31"/>
                  </a:solidFill>
                  <a:prstDash val="solid"/>
                </a:ln>
                <a:solidFill>
                  <a:srgbClr val="7030A0"/>
                </a:solidFill>
                <a:effectLst/>
                <a:uLnTx/>
                <a:uFillTx/>
                <a:latin typeface="Calibri" panose="020F0502020204030204"/>
                <a:ea typeface="+mn-ea"/>
                <a:cs typeface="+mn-cs"/>
              </a:endParaRPr>
            </a:p>
          </p:txBody>
        </p:sp>
      </p:grpSp>
      <p:pic>
        <p:nvPicPr>
          <p:cNvPr id="3076" name="Picture 14" descr="A close up of a yellow flower&#10;&#10;Description automatically generated">
            <a:extLst>
              <a:ext uri="{FF2B5EF4-FFF2-40B4-BE49-F238E27FC236}">
                <a16:creationId xmlns:a16="http://schemas.microsoft.com/office/drawing/2014/main" id="{EB0B26DD-B29B-4CD2-9307-63DFC243C1A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3632200"/>
            <a:ext cx="12192000"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7" descr="A picture containing basket, cup, container&#10;&#10;Description automatically generated">
            <a:extLst>
              <a:ext uri="{FF2B5EF4-FFF2-40B4-BE49-F238E27FC236}">
                <a16:creationId xmlns:a16="http://schemas.microsoft.com/office/drawing/2014/main" id="{0FA670D8-8CC7-4DAD-8937-9B60990F99A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46350" y="3571875"/>
            <a:ext cx="2786063"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6" descr="A picture containing basket, cup, container&#10;&#10;Description automatically generated">
            <a:extLst>
              <a:ext uri="{FF2B5EF4-FFF2-40B4-BE49-F238E27FC236}">
                <a16:creationId xmlns:a16="http://schemas.microsoft.com/office/drawing/2014/main" id="{FFADF193-C338-47F1-9E83-6AAC663D09D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26325" y="3571875"/>
            <a:ext cx="278765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
            <a:extLst>
              <a:ext uri="{FF2B5EF4-FFF2-40B4-BE49-F238E27FC236}">
                <a16:creationId xmlns:a16="http://schemas.microsoft.com/office/drawing/2014/main" id="{DA866E8B-3B8E-4F05-A9A3-AC3DD0224458}"/>
              </a:ext>
            </a:extLst>
          </p:cNvPr>
          <p:cNvSpPr/>
          <p:nvPr/>
        </p:nvSpPr>
        <p:spPr>
          <a:xfrm>
            <a:off x="7981536" y="4181271"/>
            <a:ext cx="1677062" cy="156966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22225">
                  <a:solidFill>
                    <a:srgbClr val="ED7D31"/>
                  </a:solidFill>
                  <a:prstDash val="solid"/>
                </a:ln>
                <a:solidFill>
                  <a:srgbClr val="7030A0"/>
                </a:solidFill>
                <a:effectLst/>
                <a:uLnTx/>
                <a:uFillTx/>
                <a:latin typeface="Calibri" panose="020F0502020204030204"/>
                <a:ea typeface="+mn-ea"/>
                <a:cs typeface="+mn-cs"/>
              </a:rPr>
              <a:t>Sai</a:t>
            </a:r>
          </a:p>
        </p:txBody>
      </p:sp>
      <p:sp>
        <p:nvSpPr>
          <p:cNvPr id="11" name="a">
            <a:extLst>
              <a:ext uri="{FF2B5EF4-FFF2-40B4-BE49-F238E27FC236}">
                <a16:creationId xmlns:a16="http://schemas.microsoft.com/office/drawing/2014/main" id="{9B251B4F-A862-4191-87DF-AEE2F56D0D52}"/>
              </a:ext>
            </a:extLst>
          </p:cNvPr>
          <p:cNvSpPr/>
          <p:nvPr/>
        </p:nvSpPr>
        <p:spPr>
          <a:xfrm>
            <a:off x="2404723" y="4181271"/>
            <a:ext cx="2876108" cy="156966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22225">
                  <a:solidFill>
                    <a:srgbClr val="ED7D31"/>
                  </a:solidFill>
                  <a:prstDash val="solid"/>
                </a:ln>
                <a:solidFill>
                  <a:srgbClr val="7030A0"/>
                </a:solidFill>
                <a:effectLst/>
                <a:uLnTx/>
                <a:uFillTx/>
                <a:latin typeface="Calibri" panose="020F0502020204030204"/>
                <a:ea typeface="+mn-ea"/>
                <a:cs typeface="+mn-cs"/>
              </a:rPr>
              <a:t>Đúng</a:t>
            </a:r>
            <a:endParaRPr kumimoji="0" lang="en-US" sz="9600" b="1" i="0" u="none" strike="noStrike" kern="1200" cap="none" spc="0" normalizeH="0" baseline="0" noProof="0" dirty="0">
              <a:ln w="22225">
                <a:solidFill>
                  <a:srgbClr val="ED7D31"/>
                </a:solidFill>
                <a:prstDash val="solid"/>
              </a:ln>
              <a:solidFill>
                <a:srgbClr val="7030A0"/>
              </a:solidFill>
              <a:effectLst/>
              <a:uLnTx/>
              <a:uFillTx/>
              <a:latin typeface="Calibri" panose="020F0502020204030204"/>
              <a:ea typeface="+mn-ea"/>
              <a:cs typeface="+mn-cs"/>
            </a:endParaRPr>
          </a:p>
        </p:txBody>
      </p:sp>
      <p:pic>
        <p:nvPicPr>
          <p:cNvPr id="13" name="keo" descr="A close up of a sign&#10;&#10;Description automatically generated">
            <a:extLst>
              <a:ext uri="{FF2B5EF4-FFF2-40B4-BE49-F238E27FC236}">
                <a16:creationId xmlns:a16="http://schemas.microsoft.com/office/drawing/2014/main" id="{05B0EE6E-A60E-4E54-A65C-28A0CBE0A10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340828">
            <a:off x="8037513" y="4256088"/>
            <a:ext cx="6350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hlinkClick r:id="rId14" action="ppaction://hlinksldjump"/>
            <a:extLst>
              <a:ext uri="{FF2B5EF4-FFF2-40B4-BE49-F238E27FC236}">
                <a16:creationId xmlns:a16="http://schemas.microsoft.com/office/drawing/2014/main" id="{D593397D-361A-4B7F-AF45-A60ADB02345D}"/>
              </a:ext>
            </a:extLst>
          </p:cNvPr>
          <p:cNvSpPr txBox="1">
            <a:spLocks noChangeArrowheads="1"/>
          </p:cNvSpPr>
          <p:nvPr/>
        </p:nvSpPr>
        <p:spPr bwMode="auto">
          <a:xfrm>
            <a:off x="4559300" y="2320925"/>
            <a:ext cx="3273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dirty="0">
                <a:ln>
                  <a:noFill/>
                </a:ln>
                <a:solidFill>
                  <a:srgbClr val="FF0000"/>
                </a:solidFill>
                <a:effectLst/>
                <a:uLnTx/>
                <a:uFillTx/>
                <a:latin typeface="VNI-Briquet" panose="020B7200000000000000" pitchFamily="34" charset="0"/>
                <a:ea typeface="+mn-ea"/>
                <a:cs typeface="+mn-cs"/>
              </a:rPr>
              <a:t>Game over</a:t>
            </a:r>
          </a:p>
        </p:txBody>
      </p:sp>
      <p:pic>
        <p:nvPicPr>
          <p:cNvPr id="14" name="Jigsaw_Puzzle.mp3">
            <a:hlinkClick r:id="" action="ppaction://media"/>
            <a:extLst>
              <a:ext uri="{FF2B5EF4-FFF2-40B4-BE49-F238E27FC236}">
                <a16:creationId xmlns:a16="http://schemas.microsoft.com/office/drawing/2014/main" id="{CF0763B1-9E45-41AC-928F-D0DC5D516F4F}"/>
              </a:ext>
            </a:extLst>
          </p:cNvPr>
          <p:cNvPicPr>
            <a:picLocks noRot="1" noChangeAspect="1" noChangeArrowheads="1"/>
          </p:cNvPicPr>
          <p:nvPr>
            <a:audioFile r:link="rId2"/>
          </p:nvPr>
        </p:nvPicPr>
        <p:blipFill>
          <a:blip r:embed="rId15" cstate="print">
            <a:extLst>
              <a:ext uri="{28A0092B-C50C-407E-A947-70E740481C1C}">
                <a14:useLocalDpi xmlns:a14="http://schemas.microsoft.com/office/drawing/2010/main" val="0"/>
              </a:ext>
            </a:extLst>
          </a:blip>
          <a:srcRect/>
          <a:stretch>
            <a:fillRect/>
          </a:stretch>
        </p:blipFill>
        <p:spPr bwMode="auto">
          <a:xfrm>
            <a:off x="6094413" y="70278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ultiplication Sign 2">
            <a:extLst>
              <a:ext uri="{FF2B5EF4-FFF2-40B4-BE49-F238E27FC236}">
                <a16:creationId xmlns:a16="http://schemas.microsoft.com/office/drawing/2014/main" id="{1E61649B-A73F-4D03-B69D-46AB3A5896FD}"/>
              </a:ext>
            </a:extLst>
          </p:cNvPr>
          <p:cNvSpPr/>
          <p:nvPr/>
        </p:nvSpPr>
        <p:spPr>
          <a:xfrm>
            <a:off x="3038826" y="3934619"/>
            <a:ext cx="1649413" cy="2005012"/>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2FDD77D2-E52D-41DF-A87C-E75EB1471A49}"/>
              </a:ext>
            </a:extLst>
          </p:cNvPr>
          <p:cNvSpPr txBox="1">
            <a:spLocks noChangeArrowheads="1"/>
          </p:cNvSpPr>
          <p:nvPr/>
        </p:nvSpPr>
        <p:spPr bwMode="auto">
          <a:xfrm>
            <a:off x="5535613" y="3616325"/>
            <a:ext cx="14509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hlinkClick r:id="" action="ppaction://hlinkshowjump?jump=nextslide"/>
              </a:rPr>
              <a:t>play</a:t>
            </a:r>
            <a:endPar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endParaRPr>
          </a:p>
        </p:txBody>
      </p:sp>
      <p:pic>
        <p:nvPicPr>
          <p:cNvPr id="21" name="Picture 20" descr="A close up of a logo&#10;&#10;Description automatically generated">
            <a:extLst>
              <a:ext uri="{FF2B5EF4-FFF2-40B4-BE49-F238E27FC236}">
                <a16:creationId xmlns:a16="http://schemas.microsoft.com/office/drawing/2014/main" id="{C11C4A4D-5273-40F0-B5C7-EB4721076A7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682038" y="60325"/>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61A7F3E0-A3EE-4332-9D7E-B5D22F2DFBF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11263" y="0"/>
            <a:ext cx="1065212"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A close up of a logo&#10;&#10;Description automatically generated">
            <a:extLst>
              <a:ext uri="{FF2B5EF4-FFF2-40B4-BE49-F238E27FC236}">
                <a16:creationId xmlns:a16="http://schemas.microsoft.com/office/drawing/2014/main" id="{56A3BFA6-F2CC-46EF-B8F6-B7B21D2BB01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266238" y="47625"/>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A close up of a logo&#10;&#10;Description automatically generated">
            <a:extLst>
              <a:ext uri="{FF2B5EF4-FFF2-40B4-BE49-F238E27FC236}">
                <a16:creationId xmlns:a16="http://schemas.microsoft.com/office/drawing/2014/main" id="{F583F48B-C018-4AC6-838D-E07D4AA6E0E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746875" y="0"/>
            <a:ext cx="1935163"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hlinkClick r:id="" action="ppaction://hlinkshowjump?jump=firstslide"/>
            <a:extLst>
              <a:ext uri="{FF2B5EF4-FFF2-40B4-BE49-F238E27FC236}">
                <a16:creationId xmlns:a16="http://schemas.microsoft.com/office/drawing/2014/main" id="{5749F65C-8618-468F-8C3B-59811897520F}"/>
              </a:ext>
            </a:extLst>
          </p:cNvPr>
          <p:cNvSpPr txBox="1">
            <a:spLocks noChangeArrowheads="1"/>
          </p:cNvSpPr>
          <p:nvPr/>
        </p:nvSpPr>
        <p:spPr bwMode="auto">
          <a:xfrm>
            <a:off x="10213975" y="2913063"/>
            <a:ext cx="2043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0000"/>
                </a:solidFill>
                <a:effectLst/>
                <a:uLnTx/>
                <a:uFillTx/>
                <a:latin typeface="VNI-Briquet" panose="020B7200000000000000" pitchFamily="34" charset="0"/>
                <a:ea typeface="+mn-ea"/>
                <a:cs typeface="+mn-cs"/>
              </a:rPr>
              <a:t>Game over</a:t>
            </a:r>
          </a:p>
        </p:txBody>
      </p:sp>
      <p:pic>
        <p:nvPicPr>
          <p:cNvPr id="4" name="nhac_nen_to_chuc_tro_choi_mp3-www_tiengdong_com">
            <a:hlinkClick r:id="" action="ppaction://media"/>
            <a:extLst>
              <a:ext uri="{FF2B5EF4-FFF2-40B4-BE49-F238E27FC236}">
                <a16:creationId xmlns:a16="http://schemas.microsoft.com/office/drawing/2014/main" id="{71E46E20-0E81-1C63-A5B9-7D9046132F41}"/>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6866965" y="5486400"/>
            <a:ext cx="372035" cy="37203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3500"/>
    </mc:Choice>
    <mc:Fallback xmlns="">
      <p:transition spd="slow" advTm="335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path" presetSubtype="0" repeatCount="indefinite" accel="50000" decel="50000" fill="hold" nodeType="withEffect">
                                  <p:stCondLst>
                                    <p:cond delay="250"/>
                                  </p:stCondLst>
                                  <p:childTnLst>
                                    <p:animMotion origin="layout" path="M -2.91667E-6 -4.07407E-6 L -0.10169 -4.07407E-6 L -0.15286 0.10903 L -0.10169 0.2169 L -2.91667E-6 0.2169 L 0.05131 0.10903 L -2.91667E-6 -4.07407E-6 Z " pathEditMode="relative" rAng="0" ptsTypes="AAAAAAA">
                                      <p:cBhvr>
                                        <p:cTn id="6" dur="30000" fill="hold"/>
                                        <p:tgtEl>
                                          <p:spTgt spid="23"/>
                                        </p:tgtEl>
                                        <p:attrNameLst>
                                          <p:attrName>ppt_x</p:attrName>
                                          <p:attrName>ppt_y</p:attrName>
                                        </p:attrNameLst>
                                      </p:cBhvr>
                                      <p:rCtr x="-5078" y="10833"/>
                                    </p:animMotion>
                                  </p:childTnLst>
                                </p:cTn>
                              </p:par>
                              <p:par>
                                <p:cTn id="7" presetID="4" presetClass="path" presetSubtype="0" repeatCount="indefinite" accel="50000" decel="50000" fill="hold" nodeType="withEffect">
                                  <p:stCondLst>
                                    <p:cond delay="250"/>
                                  </p:stCondLst>
                                  <p:childTnLst>
                                    <p:animMotion origin="layout" path="M 6.25E-7 -2.59259E-6 L -0.10169 -2.59259E-6 L -0.15287 0.10903 L -0.10169 0.2169 L 6.25E-7 0.2169 L 0.0513 0.10903 L 6.25E-7 -2.59259E-6 Z " pathEditMode="relative" rAng="0" ptsTypes="AAAAAAA">
                                      <p:cBhvr>
                                        <p:cTn id="8" dur="30000" fill="hold"/>
                                        <p:tgtEl>
                                          <p:spTgt spid="24"/>
                                        </p:tgtEl>
                                        <p:attrNameLst>
                                          <p:attrName>ppt_x</p:attrName>
                                          <p:attrName>ppt_y</p:attrName>
                                        </p:attrNameLst>
                                      </p:cBhvr>
                                      <p:rCtr x="-5078" y="10833"/>
                                    </p:animMotion>
                                  </p:childTnLst>
                                </p:cTn>
                              </p:par>
                              <p:par>
                                <p:cTn id="9" presetID="4" presetClass="path" presetSubtype="0" repeatCount="indefinite" accel="50000" decel="50000" fill="hold" nodeType="withEffect">
                                  <p:stCondLst>
                                    <p:cond delay="250"/>
                                  </p:stCondLst>
                                  <p:childTnLst>
                                    <p:animMotion origin="layout" path="M 2.08333E-6 4.07407E-6 L 0.0664 4.07407E-6 L 0.10013 0.10902 L 0.0664 0.21689 L 2.08333E-6 0.21689 L -0.03334 0.10902 L 2.08333E-6 4.07407E-6 Z " pathEditMode="relative" rAng="0" ptsTypes="AAAAAAA">
                                      <p:cBhvr>
                                        <p:cTn id="10" dur="20000" fill="hold"/>
                                        <p:tgtEl>
                                          <p:spTgt spid="21"/>
                                        </p:tgtEl>
                                        <p:attrNameLst>
                                          <p:attrName>ppt_x</p:attrName>
                                          <p:attrName>ppt_y</p:attrName>
                                        </p:attrNameLst>
                                      </p:cBhvr>
                                      <p:rCtr x="3333" y="10833"/>
                                    </p:animMotion>
                                  </p:childTnLst>
                                </p:cTn>
                              </p:par>
                              <p:par>
                                <p:cTn id="11" presetID="4" presetClass="path" presetSubtype="0" repeatCount="indefinite" accel="50000" decel="50000" fill="hold" nodeType="withEffect">
                                  <p:stCondLst>
                                    <p:cond delay="250"/>
                                  </p:stCondLst>
                                  <p:childTnLst>
                                    <p:animMotion origin="layout" path="M 1.66667E-6 -4.44444E-6 L 0.07226 -4.44444E-6 L 0.10872 0.10903 L 0.07226 0.2169 L 1.66667E-6 0.2169 L -0.03633 0.10903 L 1.66667E-6 -4.44444E-6 Z " pathEditMode="relative" rAng="0" ptsTypes="AAAAAAA">
                                      <p:cBhvr>
                                        <p:cTn id="12" dur="15000" fill="hold"/>
                                        <p:tgtEl>
                                          <p:spTgt spid="22"/>
                                        </p:tgtEl>
                                        <p:attrNameLst>
                                          <p:attrName>ppt_x</p:attrName>
                                          <p:attrName>ppt_y</p:attrName>
                                        </p:attrNameLst>
                                      </p:cBhvr>
                                      <p:rCtr x="3620" y="10833"/>
                                    </p:animMotion>
                                  </p:childTnLst>
                                </p:cTn>
                              </p:par>
                              <p:par>
                                <p:cTn id="13" presetID="1" presetClass="mediacall" presetSubtype="0" fill="hold" nodeType="withEffect">
                                  <p:stCondLst>
                                    <p:cond delay="0"/>
                                  </p:stCondLst>
                                  <p:childTnLst>
                                    <p:cmd type="call" cmd="playFrom(0.0)">
                                      <p:cBhvr>
                                        <p:cTn id="14" dur="1" fill="hold"/>
                                        <p:tgtEl>
                                          <p:spTgt spid="14"/>
                                        </p:tgtEl>
                                      </p:cBhvr>
                                    </p:cmd>
                                  </p:childTnLst>
                                </p:cTn>
                              </p:par>
                              <p:par>
                                <p:cTn id="15" presetID="44" presetClass="path" presetSubtype="0" accel="50000" decel="50000" fill="hold" nodeType="withEffect">
                                  <p:stCondLst>
                                    <p:cond delay="0"/>
                                  </p:stCondLst>
                                  <p:childTnLst>
                                    <p:animMotion origin="layout" path="M 3.33333E-6 1.85185E-6 L 0.21549 -0.0838 C 0.26028 -0.10278 0.32773 -0.1125 0.39843 -0.1125 C 0.47877 -0.1125 0.5431 -0.10278 0.58802 -0.0838 L 0.80364 1.85185E-6 " pathEditMode="relative" rAng="0" ptsTypes="AAAAA">
                                      <p:cBhvr>
                                        <p:cTn id="16" dur="30000" fill="hold"/>
                                        <p:tgtEl>
                                          <p:spTgt spid="9"/>
                                        </p:tgtEl>
                                        <p:attrNameLst>
                                          <p:attrName>ppt_x</p:attrName>
                                          <p:attrName>ppt_y</p:attrName>
                                        </p:attrNameLst>
                                      </p:cBhvr>
                                      <p:rCtr x="40182" y="-5625"/>
                                    </p:animMotion>
                                  </p:childTnLst>
                                </p:cTn>
                              </p:par>
                            </p:childTnLst>
                          </p:cTn>
                        </p:par>
                        <p:par>
                          <p:cTn id="17" fill="hold" nodeType="afterGroup">
                            <p:stCondLst>
                              <p:cond delay="30250"/>
                            </p:stCondLst>
                            <p:childTnLst>
                              <p:par>
                                <p:cTn id="18" presetID="53" presetClass="entr" presetSubtype="16"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p:cTn id="20" dur="500" fill="hold"/>
                                        <p:tgtEl>
                                          <p:spTgt spid="25"/>
                                        </p:tgtEl>
                                        <p:attrNameLst>
                                          <p:attrName>ppt_w</p:attrName>
                                        </p:attrNameLst>
                                      </p:cBhvr>
                                      <p:tavLst>
                                        <p:tav tm="0">
                                          <p:val>
                                            <p:fltVal val="0"/>
                                          </p:val>
                                        </p:tav>
                                        <p:tav tm="100000">
                                          <p:val>
                                            <p:strVal val="#ppt_w"/>
                                          </p:val>
                                        </p:tav>
                                      </p:tavLst>
                                    </p:anim>
                                    <p:anim calcmode="lin" valueType="num">
                                      <p:cBhvr>
                                        <p:cTn id="21" dur="500" fill="hold"/>
                                        <p:tgtEl>
                                          <p:spTgt spid="25"/>
                                        </p:tgtEl>
                                        <p:attrNameLst>
                                          <p:attrName>ppt_h</p:attrName>
                                        </p:attrNameLst>
                                      </p:cBhvr>
                                      <p:tavLst>
                                        <p:tav tm="0">
                                          <p:val>
                                            <p:fltVal val="0"/>
                                          </p:val>
                                        </p:tav>
                                        <p:tav tm="100000">
                                          <p:val>
                                            <p:strVal val="#ppt_h"/>
                                          </p:val>
                                        </p:tav>
                                      </p:tavLst>
                                    </p:anim>
                                    <p:animEffect transition="in" filter="fade">
                                      <p:cBhvr>
                                        <p:cTn id="22" dur="500"/>
                                        <p:tgtEl>
                                          <p:spTgt spid="25"/>
                                        </p:tgtEl>
                                      </p:cBhvr>
                                    </p:animEffect>
                                  </p:childTnLst>
                                  <p:subTnLst>
                                    <p:audio>
                                      <p:cMediaNode>
                                        <p:cTn display="0" masterRel="sameClick">
                                          <p:stCondLst>
                                            <p:cond evt="begin" delay="0">
                                              <p:tn val="18"/>
                                            </p:cond>
                                          </p:stCondLst>
                                          <p:endCondLst>
                                            <p:cond evt="onStopAudio" delay="0">
                                              <p:tgtEl>
                                                <p:sldTgt/>
                                              </p:tgtEl>
                                            </p:cond>
                                          </p:endCondLst>
                                        </p:cTn>
                                        <p:tgtEl>
                                          <p:sndTgt r:embed="rId7" name="Wrong Buzzer.wav"/>
                                        </p:tgtEl>
                                      </p:cMediaNode>
                                    </p:audio>
                                  </p:subTnLst>
                                </p:cTn>
                              </p:par>
                            </p:childTnLst>
                          </p:cTn>
                        </p:par>
                        <p:par>
                          <p:cTn id="23" fill="hold" nodeType="afterGroup">
                            <p:stCondLst>
                              <p:cond delay="30750"/>
                            </p:stCondLst>
                            <p:childTnLst>
                              <p:par>
                                <p:cTn id="24" presetID="32" presetClass="emph" presetSubtype="0" fill="hold" grpId="1" nodeType="afterEffect">
                                  <p:stCondLst>
                                    <p:cond delay="0"/>
                                  </p:stCondLst>
                                  <p:childTnLst>
                                    <p:animRot by="120000">
                                      <p:cBhvr>
                                        <p:cTn id="25" dur="100" fill="hold">
                                          <p:stCondLst>
                                            <p:cond delay="0"/>
                                          </p:stCondLst>
                                        </p:cTn>
                                        <p:tgtEl>
                                          <p:spTgt spid="25"/>
                                        </p:tgtEl>
                                        <p:attrNameLst>
                                          <p:attrName>r</p:attrName>
                                        </p:attrNameLst>
                                      </p:cBhvr>
                                    </p:animRot>
                                    <p:animRot by="-240000">
                                      <p:cBhvr>
                                        <p:cTn id="26" dur="200" fill="hold">
                                          <p:stCondLst>
                                            <p:cond delay="200"/>
                                          </p:stCondLst>
                                        </p:cTn>
                                        <p:tgtEl>
                                          <p:spTgt spid="25"/>
                                        </p:tgtEl>
                                        <p:attrNameLst>
                                          <p:attrName>r</p:attrName>
                                        </p:attrNameLst>
                                      </p:cBhvr>
                                    </p:animRot>
                                    <p:animRot by="240000">
                                      <p:cBhvr>
                                        <p:cTn id="27" dur="200" fill="hold">
                                          <p:stCondLst>
                                            <p:cond delay="400"/>
                                          </p:stCondLst>
                                        </p:cTn>
                                        <p:tgtEl>
                                          <p:spTgt spid="25"/>
                                        </p:tgtEl>
                                        <p:attrNameLst>
                                          <p:attrName>r</p:attrName>
                                        </p:attrNameLst>
                                      </p:cBhvr>
                                    </p:animRot>
                                    <p:animRot by="-240000">
                                      <p:cBhvr>
                                        <p:cTn id="28" dur="200" fill="hold">
                                          <p:stCondLst>
                                            <p:cond delay="600"/>
                                          </p:stCondLst>
                                        </p:cTn>
                                        <p:tgtEl>
                                          <p:spTgt spid="25"/>
                                        </p:tgtEl>
                                        <p:attrNameLst>
                                          <p:attrName>r</p:attrName>
                                        </p:attrNameLst>
                                      </p:cBhvr>
                                    </p:animRot>
                                    <p:animRot by="120000">
                                      <p:cBhvr>
                                        <p:cTn id="29" dur="200" fill="hold">
                                          <p:stCondLst>
                                            <p:cond delay="800"/>
                                          </p:stCondLst>
                                        </p:cTn>
                                        <p:tgtEl>
                                          <p:spTgt spid="25"/>
                                        </p:tgtEl>
                                        <p:attrNameLst>
                                          <p:attrName>r</p:attrName>
                                        </p:attrNameLst>
                                      </p:cBhvr>
                                    </p:animRot>
                                  </p:childTnLst>
                                </p:cTn>
                              </p:par>
                              <p:par>
                                <p:cTn id="30" presetID="1" presetClass="mediacall" presetSubtype="0" fill="hold" nodeType="withEffect">
                                  <p:stCondLst>
                                    <p:cond delay="0"/>
                                  </p:stCondLst>
                                  <p:childTnLst>
                                    <p:cmd type="call" cmd="playFrom(0.0)">
                                      <p:cBhvr>
                                        <p:cTn id="31" dur="10" fill="hold"/>
                                        <p:tgtEl>
                                          <p:spTgt spid="4"/>
                                        </p:tgtEl>
                                      </p:cBhvr>
                                    </p:cmd>
                                  </p:childTnLst>
                                </p:cTn>
                              </p:par>
                            </p:childTnLst>
                          </p:cTn>
                        </p:par>
                        <p:par>
                          <p:cTn id="32" fill="hold">
                            <p:stCondLst>
                              <p:cond delay="381025"/>
                            </p:stCondLst>
                            <p:childTnLst>
                              <p:par>
                                <p:cTn id="33" presetID="6" presetClass="emph" presetSubtype="0" fill="hold" grpId="2" nodeType="afterEffect">
                                  <p:stCondLst>
                                    <p:cond delay="0"/>
                                  </p:stCondLst>
                                  <p:childTnLst>
                                    <p:animScale>
                                      <p:cBhvr>
                                        <p:cTn id="34" dur="2000" fill="hold"/>
                                        <p:tgtEl>
                                          <p:spTgt spid="2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53" presetClass="entr" presetSubtype="16"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Effect transition="in" filter="fade">
                                      <p:cBhvr>
                                        <p:cTn id="42" dur="500"/>
                                        <p:tgtEl>
                                          <p:spTgt spid="13"/>
                                        </p:tgtEl>
                                      </p:cBhvr>
                                    </p:animEffect>
                                  </p:childTnLst>
                                  <p:subTnLst>
                                    <p:audio>
                                      <p:cMediaNode>
                                        <p:cTn display="0" masterRel="sameClick">
                                          <p:stCondLst>
                                            <p:cond evt="begin" delay="0">
                                              <p:tn val="38"/>
                                            </p:cond>
                                          </p:stCondLst>
                                          <p:endCondLst>
                                            <p:cond evt="onStopAudio" delay="0">
                                              <p:tgtEl>
                                                <p:sldTgt/>
                                              </p:tgtEl>
                                            </p:cond>
                                          </p:endCondLst>
                                        </p:cTn>
                                        <p:tgtEl>
                                          <p:sndTgt r:embed="rId8" name="Check mark.wav"/>
                                        </p:tgtEl>
                                      </p:cMediaNode>
                                    </p:audio>
                                  </p:subTnLst>
                                </p:cTn>
                              </p:par>
                              <p:par>
                                <p:cTn id="43" presetID="6" presetClass="emph" presetSubtype="0" fill="hold" nodeType="withEffect">
                                  <p:stCondLst>
                                    <p:cond delay="0"/>
                                  </p:stCondLst>
                                  <p:childTnLst>
                                    <p:animScale>
                                      <p:cBhvr>
                                        <p:cTn id="44" dur="2000" fill="hold"/>
                                        <p:tgtEl>
                                          <p:spTgt spid="13"/>
                                        </p:tgtEl>
                                      </p:cBhvr>
                                      <p:by x="150000" y="150000"/>
                                    </p:animScale>
                                  </p:childTnLst>
                                </p:cTn>
                              </p:par>
                              <p:par>
                                <p:cTn id="45" presetID="53" presetClass="entr" presetSubtype="16"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subTnLst>
                                    <p:audio>
                                      <p:cMediaNode>
                                        <p:cTn display="0" masterRel="sameClick">
                                          <p:stCondLst>
                                            <p:cond evt="begin" delay="0">
                                              <p:tn val="45"/>
                                            </p:cond>
                                          </p:stCondLst>
                                          <p:endCondLst>
                                            <p:cond evt="onStopAudio" delay="0">
                                              <p:tgtEl>
                                                <p:sldTgt/>
                                              </p:tgtEl>
                                            </p:cond>
                                          </p:endCondLst>
                                        </p:cTn>
                                        <p:tgtEl>
                                          <p:sndTgt r:embed="rId8" name="Check mark.wav"/>
                                        </p:tgtEl>
                                      </p:cMediaNode>
                                    </p:audio>
                                  </p:subTnLst>
                                </p:cTn>
                              </p:par>
                              <p:par>
                                <p:cTn id="50" presetID="6" presetClass="emph" presetSubtype="0" fill="hold" grpId="1" nodeType="withEffect">
                                  <p:stCondLst>
                                    <p:cond delay="0"/>
                                  </p:stCondLst>
                                  <p:childTnLst>
                                    <p:animScale>
                                      <p:cBhvr>
                                        <p:cTn id="51" dur="2000" fill="hold"/>
                                        <p:tgtEl>
                                          <p:spTgt spid="20"/>
                                        </p:tgtEl>
                                      </p:cBhvr>
                                      <p:by x="150000" y="150000"/>
                                    </p:animScale>
                                  </p:childTnLst>
                                </p:cTn>
                              </p:par>
                            </p:childTnLst>
                          </p:cTn>
                        </p:par>
                      </p:childTnLst>
                    </p:cTn>
                  </p:par>
                </p:childTnLst>
              </p:cTn>
              <p:nextCondLst>
                <p:cond evt="onClick" delay="0">
                  <p:tgtEl>
                    <p:spTgt spid="10"/>
                  </p:tgtEl>
                </p:cond>
              </p:nextCondLst>
            </p:seq>
            <p:audio>
              <p:cMediaNode vol="80000">
                <p:cTn id="52" fill="hold" display="0">
                  <p:stCondLst>
                    <p:cond delay="indefinite"/>
                  </p:stCondLst>
                  <p:endCondLst>
                    <p:cond evt="onStopAudio" delay="0">
                      <p:tgtEl>
                        <p:sldTgt/>
                      </p:tgtEl>
                    </p:cond>
                  </p:endCondLst>
                </p:cTn>
                <p:tgtEl>
                  <p:spTgt spid="14"/>
                </p:tgtEl>
              </p:cMediaNode>
            </p:audio>
            <p:seq concurrent="1" nextAc="seek">
              <p:cTn id="53" restart="whenNotActive" fill="hold" evtFilter="cancelBubble" nodeType="interactiveSeq">
                <p:stCondLst>
                  <p:cond evt="onClick" delay="0">
                    <p:tgtEl>
                      <p:spTgt spid="11"/>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53" presetClass="entr" presetSubtype="16"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subTnLst>
                                    <p:audio>
                                      <p:cMediaNode>
                                        <p:cTn display="0" masterRel="sameClick">
                                          <p:stCondLst>
                                            <p:cond evt="begin" delay="0">
                                              <p:tn val="56"/>
                                            </p:cond>
                                          </p:stCondLst>
                                          <p:endCondLst>
                                            <p:cond evt="onStopAudio" delay="0">
                                              <p:tgtEl>
                                                <p:sldTgt/>
                                              </p:tgtEl>
                                            </p:cond>
                                          </p:endCondLst>
                                        </p:cTn>
                                        <p:tgtEl>
                                          <p:sndTgt r:embed="rId7" name="Wrong Buzzer.wav"/>
                                        </p:tgtEl>
                                      </p:cMediaNode>
                                    </p:audio>
                                  </p:subTnLst>
                                </p:cTn>
                              </p:par>
                              <p:par>
                                <p:cTn id="61" presetID="6" presetClass="emph" presetSubtype="0" fill="hold" nodeType="withEffect">
                                  <p:stCondLst>
                                    <p:cond delay="0"/>
                                  </p:stCondLst>
                                  <p:childTnLst>
                                    <p:animScale>
                                      <p:cBhvr>
                                        <p:cTn id="62" dur="2000" fill="hold"/>
                                        <p:tgtEl>
                                          <p:spTgt spid="3"/>
                                        </p:tgtEl>
                                      </p:cBhvr>
                                      <p:by x="150000" y="150000"/>
                                    </p:animScale>
                                  </p:childTnLst>
                                </p:cTn>
                              </p:par>
                            </p:childTnLst>
                          </p:cTn>
                        </p:par>
                        <p:par>
                          <p:cTn id="63" fill="hold" nodeType="afterGroup">
                            <p:stCondLst>
                              <p:cond delay="2000"/>
                            </p:stCondLst>
                            <p:childTnLst>
                              <p:par>
                                <p:cTn id="64" presetID="53" presetClass="entr" presetSubtype="16" fill="hold" grpId="0" nodeType="afterEffect">
                                  <p:stCondLst>
                                    <p:cond delay="0"/>
                                  </p:stCondLst>
                                  <p:childTnLst>
                                    <p:set>
                                      <p:cBhvr>
                                        <p:cTn id="65" dur="1" fill="hold">
                                          <p:stCondLst>
                                            <p:cond delay="0"/>
                                          </p:stCondLst>
                                        </p:cTn>
                                        <p:tgtEl>
                                          <p:spTgt spid="12"/>
                                        </p:tgtEl>
                                        <p:attrNameLst>
                                          <p:attrName>style.visibility</p:attrName>
                                        </p:attrNameLst>
                                      </p:cBhvr>
                                      <p:to>
                                        <p:strVal val="visible"/>
                                      </p:to>
                                    </p:set>
                                    <p:anim calcmode="lin" valueType="num">
                                      <p:cBhvr>
                                        <p:cTn id="66" dur="500" fill="hold"/>
                                        <p:tgtEl>
                                          <p:spTgt spid="12"/>
                                        </p:tgtEl>
                                        <p:attrNameLst>
                                          <p:attrName>ppt_w</p:attrName>
                                        </p:attrNameLst>
                                      </p:cBhvr>
                                      <p:tavLst>
                                        <p:tav tm="0">
                                          <p:val>
                                            <p:fltVal val="0"/>
                                          </p:val>
                                        </p:tav>
                                        <p:tav tm="100000">
                                          <p:val>
                                            <p:strVal val="#ppt_w"/>
                                          </p:val>
                                        </p:tav>
                                      </p:tavLst>
                                    </p:anim>
                                    <p:anim calcmode="lin" valueType="num">
                                      <p:cBhvr>
                                        <p:cTn id="67" dur="500" fill="hold"/>
                                        <p:tgtEl>
                                          <p:spTgt spid="12"/>
                                        </p:tgtEl>
                                        <p:attrNameLst>
                                          <p:attrName>ppt_h</p:attrName>
                                        </p:attrNameLst>
                                      </p:cBhvr>
                                      <p:tavLst>
                                        <p:tav tm="0">
                                          <p:val>
                                            <p:fltVal val="0"/>
                                          </p:val>
                                        </p:tav>
                                        <p:tav tm="100000">
                                          <p:val>
                                            <p:strVal val="#ppt_h"/>
                                          </p:val>
                                        </p:tav>
                                      </p:tavLst>
                                    </p:anim>
                                    <p:animEffect transition="in" filter="fade">
                                      <p:cBhvr>
                                        <p:cTn id="68" dur="500"/>
                                        <p:tgtEl>
                                          <p:spTgt spid="12"/>
                                        </p:tgtEl>
                                      </p:cBhvr>
                                    </p:animEffect>
                                  </p:childTnLst>
                                </p:cTn>
                              </p:par>
                            </p:childTnLst>
                          </p:cTn>
                        </p:par>
                        <p:par>
                          <p:cTn id="69" fill="hold" nodeType="afterGroup">
                            <p:stCondLst>
                              <p:cond delay="2500"/>
                            </p:stCondLst>
                            <p:childTnLst>
                              <p:par>
                                <p:cTn id="70" presetID="32" presetClass="emph" presetSubtype="0" fill="hold" grpId="1" nodeType="afterEffect">
                                  <p:stCondLst>
                                    <p:cond delay="0"/>
                                  </p:stCondLst>
                                  <p:childTnLst>
                                    <p:animRot by="120000">
                                      <p:cBhvr>
                                        <p:cTn id="71" dur="100" fill="hold">
                                          <p:stCondLst>
                                            <p:cond delay="0"/>
                                          </p:stCondLst>
                                        </p:cTn>
                                        <p:tgtEl>
                                          <p:spTgt spid="12"/>
                                        </p:tgtEl>
                                        <p:attrNameLst>
                                          <p:attrName>r</p:attrName>
                                        </p:attrNameLst>
                                      </p:cBhvr>
                                    </p:animRot>
                                    <p:animRot by="-240000">
                                      <p:cBhvr>
                                        <p:cTn id="72" dur="200" fill="hold">
                                          <p:stCondLst>
                                            <p:cond delay="200"/>
                                          </p:stCondLst>
                                        </p:cTn>
                                        <p:tgtEl>
                                          <p:spTgt spid="12"/>
                                        </p:tgtEl>
                                        <p:attrNameLst>
                                          <p:attrName>r</p:attrName>
                                        </p:attrNameLst>
                                      </p:cBhvr>
                                    </p:animRot>
                                    <p:animRot by="240000">
                                      <p:cBhvr>
                                        <p:cTn id="73" dur="200" fill="hold">
                                          <p:stCondLst>
                                            <p:cond delay="400"/>
                                          </p:stCondLst>
                                        </p:cTn>
                                        <p:tgtEl>
                                          <p:spTgt spid="12"/>
                                        </p:tgtEl>
                                        <p:attrNameLst>
                                          <p:attrName>r</p:attrName>
                                        </p:attrNameLst>
                                      </p:cBhvr>
                                    </p:animRot>
                                    <p:animRot by="-240000">
                                      <p:cBhvr>
                                        <p:cTn id="74" dur="200" fill="hold">
                                          <p:stCondLst>
                                            <p:cond delay="600"/>
                                          </p:stCondLst>
                                        </p:cTn>
                                        <p:tgtEl>
                                          <p:spTgt spid="12"/>
                                        </p:tgtEl>
                                        <p:attrNameLst>
                                          <p:attrName>r</p:attrName>
                                        </p:attrNameLst>
                                      </p:cBhvr>
                                    </p:animRot>
                                    <p:animRot by="120000">
                                      <p:cBhvr>
                                        <p:cTn id="75" dur="200" fill="hold">
                                          <p:stCondLst>
                                            <p:cond delay="800"/>
                                          </p:stCondLst>
                                        </p:cTn>
                                        <p:tgtEl>
                                          <p:spTgt spid="12"/>
                                        </p:tgtEl>
                                        <p:attrNameLst>
                                          <p:attrName>r</p:attrName>
                                        </p:attrNameLst>
                                      </p:cBhvr>
                                    </p:animRot>
                                  </p:childTnLst>
                                </p:cTn>
                              </p:par>
                            </p:childTnLst>
                          </p:cTn>
                        </p:par>
                        <p:par>
                          <p:cTn id="76" fill="hold" nodeType="afterGroup">
                            <p:stCondLst>
                              <p:cond delay="3500"/>
                            </p:stCondLst>
                            <p:childTnLst>
                              <p:par>
                                <p:cTn id="77" presetID="6" presetClass="emph" presetSubtype="0" fill="hold" grpId="2" nodeType="afterEffect">
                                  <p:stCondLst>
                                    <p:cond delay="0"/>
                                  </p:stCondLst>
                                  <p:childTnLst>
                                    <p:animScale>
                                      <p:cBhvr>
                                        <p:cTn id="78" dur="2000" fill="hold"/>
                                        <p:tgtEl>
                                          <p:spTgt spid="12"/>
                                        </p:tgtEl>
                                      </p:cBhvr>
                                      <p:by x="150000" y="150000"/>
                                    </p:animScale>
                                  </p:childTnLst>
                                </p:cTn>
                              </p:par>
                            </p:childTnLst>
                          </p:cTn>
                        </p:par>
                      </p:childTnLst>
                    </p:cTn>
                  </p:par>
                </p:childTnLst>
              </p:cTn>
              <p:nextCondLst>
                <p:cond evt="onClick" delay="0">
                  <p:tgtEl>
                    <p:spTgt spid="11"/>
                  </p:tgtEl>
                </p:cond>
              </p:nextCondLst>
            </p:seq>
            <p:audio>
              <p:cMediaNode vol="80000">
                <p:cTn id="79" fill="hold" display="0">
                  <p:stCondLst>
                    <p:cond delay="indefinite"/>
                  </p:stCondLst>
                  <p:endCondLst>
                    <p:cond evt="onStopAudio" delay="0">
                      <p:tgtEl>
                        <p:sldTgt/>
                      </p:tgtEl>
                    </p:cond>
                  </p:endCondLst>
                </p:cTn>
                <p:tgtEl>
                  <p:spTgt spid="4"/>
                </p:tgtEl>
              </p:cMediaNode>
            </p:audio>
          </p:childTnLst>
        </p:cTn>
      </p:par>
    </p:tnLst>
    <p:bldLst>
      <p:bldP spid="12" grpId="0"/>
      <p:bldP spid="12" grpId="1"/>
      <p:bldP spid="12" grpId="2"/>
      <p:bldP spid="20" grpId="0"/>
      <p:bldP spid="20" grpId="1"/>
      <p:bldP spid="25" grpId="0"/>
      <p:bldP spid="25" grpId="1"/>
      <p:bldP spid="25" grpId="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7" descr="A close up of a logo&#10;&#10;Description automatically generated">
            <a:extLst>
              <a:ext uri="{FF2B5EF4-FFF2-40B4-BE49-F238E27FC236}">
                <a16:creationId xmlns:a16="http://schemas.microsoft.com/office/drawing/2014/main" id="{8531D8AD-0AF6-4097-AF27-A61695A7CBB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48938" y="-36513"/>
            <a:ext cx="1643062"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7B1857FA-26B2-4343-97D8-8FE40E068FA1}"/>
              </a:ext>
            </a:extLst>
          </p:cNvPr>
          <p:cNvGrpSpPr>
            <a:grpSpLocks/>
          </p:cNvGrpSpPr>
          <p:nvPr/>
        </p:nvGrpSpPr>
        <p:grpSpPr bwMode="auto">
          <a:xfrm>
            <a:off x="190500" y="602515"/>
            <a:ext cx="6796088" cy="3505934"/>
            <a:chOff x="554581" y="589187"/>
            <a:chExt cx="7003758" cy="3644844"/>
          </a:xfrm>
        </p:grpSpPr>
        <p:pic>
          <p:nvPicPr>
            <p:cNvPr id="4116" name="Picture 4" descr="A close up of a logo&#10;&#10;Description automatically generated">
              <a:extLst>
                <a:ext uri="{FF2B5EF4-FFF2-40B4-BE49-F238E27FC236}">
                  <a16:creationId xmlns:a16="http://schemas.microsoft.com/office/drawing/2014/main" id="{F732752D-7B03-4938-8A81-D4A60FB526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554581" y="1335931"/>
              <a:ext cx="2816526" cy="289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2A32A4E2-148E-4D40-8A8E-51DDBA82FBA1}"/>
                </a:ext>
              </a:extLst>
            </p:cNvPr>
            <p:cNvSpPr/>
            <p:nvPr/>
          </p:nvSpPr>
          <p:spPr>
            <a:xfrm>
              <a:off x="2521515" y="589187"/>
              <a:ext cx="5036824" cy="214380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dirty="0">
                  <a:solidFill>
                    <a:srgbClr val="000000"/>
                  </a:solidFill>
                  <a:effectLst/>
                  <a:latin typeface="Times New Roman" panose="02020603050405020304" pitchFamily="18" charset="0"/>
                  <a:ea typeface="Times New Roman" panose="02020603050405020304" pitchFamily="18" charset="0"/>
                </a:rPr>
                <a:t>Thông tin trên Internet rất độc hại với học sinh nên cần cấm học sinh sử dụng Internet.</a:t>
              </a:r>
              <a:endParaRPr kumimoji="0" lang="en-US" sz="3200" b="1" i="0" u="none" strike="noStrike" kern="1200" cap="none" spc="0" normalizeH="0" baseline="0" noProof="0" dirty="0">
                <a:ln w="22225">
                  <a:solidFill>
                    <a:srgbClr val="ED7D31"/>
                  </a:solidFill>
                  <a:prstDash val="solid"/>
                </a:ln>
                <a:solidFill>
                  <a:srgbClr val="7030A0"/>
                </a:solidFill>
                <a:effectLst/>
                <a:uLnTx/>
                <a:uFillTx/>
                <a:latin typeface="Calibri" panose="020F0502020204030204"/>
                <a:ea typeface="+mn-ea"/>
                <a:cs typeface="+mn-cs"/>
              </a:endParaRPr>
            </a:p>
          </p:txBody>
        </p:sp>
      </p:grpSp>
      <p:pic>
        <p:nvPicPr>
          <p:cNvPr id="4100" name="Picture 14" descr="A close up of a yellow flower&#10;&#10;Description automatically generated">
            <a:extLst>
              <a:ext uri="{FF2B5EF4-FFF2-40B4-BE49-F238E27FC236}">
                <a16:creationId xmlns:a16="http://schemas.microsoft.com/office/drawing/2014/main" id="{0DFC0093-B490-4F60-9F37-E60F982A764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3632200"/>
            <a:ext cx="12192000"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7" descr="A picture containing basket, cup, container&#10;&#10;Description automatically generated">
            <a:extLst>
              <a:ext uri="{FF2B5EF4-FFF2-40B4-BE49-F238E27FC236}">
                <a16:creationId xmlns:a16="http://schemas.microsoft.com/office/drawing/2014/main" id="{C1077868-9618-41C2-9939-784DD8F606A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46350" y="3571875"/>
            <a:ext cx="2786063"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16" descr="A picture containing basket, cup, container&#10;&#10;Description automatically generated">
            <a:extLst>
              <a:ext uri="{FF2B5EF4-FFF2-40B4-BE49-F238E27FC236}">
                <a16:creationId xmlns:a16="http://schemas.microsoft.com/office/drawing/2014/main" id="{917DEAAF-8C1E-439F-A5A1-A2DA92BB116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26325" y="3571875"/>
            <a:ext cx="278765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B">
            <a:extLst>
              <a:ext uri="{FF2B5EF4-FFF2-40B4-BE49-F238E27FC236}">
                <a16:creationId xmlns:a16="http://schemas.microsoft.com/office/drawing/2014/main" id="{9003A971-D02A-445E-9513-25E61CF3B09B}"/>
              </a:ext>
            </a:extLst>
          </p:cNvPr>
          <p:cNvSpPr/>
          <p:nvPr/>
        </p:nvSpPr>
        <p:spPr>
          <a:xfrm>
            <a:off x="7981536" y="4181271"/>
            <a:ext cx="1677062" cy="156966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dirty="0">
                <a:ln w="22225">
                  <a:solidFill>
                    <a:srgbClr val="ED7D31"/>
                  </a:solidFill>
                  <a:prstDash val="solid"/>
                </a:ln>
                <a:solidFill>
                  <a:srgbClr val="70AD47">
                    <a:lumMod val="50000"/>
                  </a:srgbClr>
                </a:solidFill>
                <a:latin typeface="Calibri" panose="020F0502020204030204"/>
              </a:rPr>
              <a:t>Sai</a:t>
            </a:r>
            <a:endParaRPr kumimoji="0" lang="en-US" sz="9600" b="1" i="0" u="none" strike="noStrike" kern="1200" cap="none" spc="0" normalizeH="0" baseline="0" noProof="0" dirty="0">
              <a:ln w="22225">
                <a:solidFill>
                  <a:srgbClr val="ED7D31"/>
                </a:solidFill>
                <a:prstDash val="solid"/>
              </a:ln>
              <a:solidFill>
                <a:srgbClr val="70AD47">
                  <a:lumMod val="50000"/>
                </a:srgbClr>
              </a:solidFill>
              <a:effectLst/>
              <a:uLnTx/>
              <a:uFillTx/>
              <a:latin typeface="Calibri" panose="020F0502020204030204"/>
              <a:ea typeface="+mn-ea"/>
              <a:cs typeface="+mn-cs"/>
            </a:endParaRPr>
          </a:p>
        </p:txBody>
      </p:sp>
      <p:sp>
        <p:nvSpPr>
          <p:cNvPr id="11" name="b">
            <a:extLst>
              <a:ext uri="{FF2B5EF4-FFF2-40B4-BE49-F238E27FC236}">
                <a16:creationId xmlns:a16="http://schemas.microsoft.com/office/drawing/2014/main" id="{F08479EF-E40D-4ACB-92DA-858A50B605D6}"/>
              </a:ext>
            </a:extLst>
          </p:cNvPr>
          <p:cNvSpPr/>
          <p:nvPr/>
        </p:nvSpPr>
        <p:spPr>
          <a:xfrm>
            <a:off x="2404720" y="4181271"/>
            <a:ext cx="2876108" cy="156966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dirty="0" err="1">
                <a:ln w="22225">
                  <a:solidFill>
                    <a:srgbClr val="ED7D31"/>
                  </a:solidFill>
                  <a:prstDash val="solid"/>
                </a:ln>
                <a:solidFill>
                  <a:srgbClr val="70AD47">
                    <a:lumMod val="50000"/>
                  </a:srgbClr>
                </a:solidFill>
                <a:latin typeface="Calibri" panose="020F0502020204030204"/>
              </a:rPr>
              <a:t>Đúng</a:t>
            </a:r>
            <a:endParaRPr kumimoji="0" lang="en-US" sz="9600" b="1" i="0" u="none" strike="noStrike" kern="1200" cap="none" spc="0" normalizeH="0" baseline="0" noProof="0" dirty="0">
              <a:ln w="22225">
                <a:solidFill>
                  <a:srgbClr val="ED7D31"/>
                </a:solidFill>
                <a:prstDash val="solid"/>
              </a:ln>
              <a:solidFill>
                <a:srgbClr val="70AD47">
                  <a:lumMod val="50000"/>
                </a:srgbClr>
              </a:solidFill>
              <a:effectLst/>
              <a:uLnTx/>
              <a:uFillTx/>
              <a:latin typeface="Calibri" panose="020F0502020204030204"/>
              <a:ea typeface="+mn-ea"/>
              <a:cs typeface="+mn-cs"/>
            </a:endParaRPr>
          </a:p>
        </p:txBody>
      </p:sp>
      <p:pic>
        <p:nvPicPr>
          <p:cNvPr id="13" name="keo" descr="A close up of a sign&#10;&#10;Description automatically generated">
            <a:extLst>
              <a:ext uri="{FF2B5EF4-FFF2-40B4-BE49-F238E27FC236}">
                <a16:creationId xmlns:a16="http://schemas.microsoft.com/office/drawing/2014/main" id="{A3D19E19-EDB1-4894-B23A-30FF786455E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340828">
            <a:off x="8037513" y="4256088"/>
            <a:ext cx="6350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hlinkClick r:id="rId14" action="ppaction://hlinksldjump"/>
            <a:extLst>
              <a:ext uri="{FF2B5EF4-FFF2-40B4-BE49-F238E27FC236}">
                <a16:creationId xmlns:a16="http://schemas.microsoft.com/office/drawing/2014/main" id="{2AB23C8B-D487-4D97-B4CC-DE6A97D57BC8}"/>
              </a:ext>
            </a:extLst>
          </p:cNvPr>
          <p:cNvSpPr txBox="1">
            <a:spLocks noChangeArrowheads="1"/>
          </p:cNvSpPr>
          <p:nvPr/>
        </p:nvSpPr>
        <p:spPr bwMode="auto">
          <a:xfrm>
            <a:off x="4559300" y="2320925"/>
            <a:ext cx="3273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dirty="0">
                <a:ln>
                  <a:noFill/>
                </a:ln>
                <a:solidFill>
                  <a:srgbClr val="FF0000"/>
                </a:solidFill>
                <a:effectLst/>
                <a:uLnTx/>
                <a:uFillTx/>
                <a:latin typeface="VNI-Briquet" panose="020B7200000000000000" pitchFamily="34" charset="0"/>
                <a:ea typeface="+mn-ea"/>
                <a:cs typeface="+mn-cs"/>
              </a:rPr>
              <a:t>Game over</a:t>
            </a:r>
          </a:p>
        </p:txBody>
      </p:sp>
      <p:pic>
        <p:nvPicPr>
          <p:cNvPr id="14" name="Jigsaw_Puzzle.mp3">
            <a:hlinkClick r:id="" action="ppaction://media"/>
            <a:extLst>
              <a:ext uri="{FF2B5EF4-FFF2-40B4-BE49-F238E27FC236}">
                <a16:creationId xmlns:a16="http://schemas.microsoft.com/office/drawing/2014/main" id="{4E7DF2BD-6AEC-4DC2-9E66-067CA6712ABA}"/>
              </a:ext>
            </a:extLst>
          </p:cNvPr>
          <p:cNvPicPr>
            <a:picLocks noRot="1" noChangeAspect="1" noChangeArrowheads="1"/>
          </p:cNvPicPr>
          <p:nvPr>
            <a:audioFile r:link="rId2"/>
          </p:nvPr>
        </p:nvPicPr>
        <p:blipFill>
          <a:blip r:embed="rId15" cstate="print">
            <a:extLst>
              <a:ext uri="{28A0092B-C50C-407E-A947-70E740481C1C}">
                <a14:useLocalDpi xmlns:a14="http://schemas.microsoft.com/office/drawing/2010/main" val="0"/>
              </a:ext>
            </a:extLst>
          </a:blip>
          <a:srcRect/>
          <a:stretch>
            <a:fillRect/>
          </a:stretch>
        </p:blipFill>
        <p:spPr bwMode="auto">
          <a:xfrm>
            <a:off x="6094413" y="70278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ultiplication Sign 2">
            <a:extLst>
              <a:ext uri="{FF2B5EF4-FFF2-40B4-BE49-F238E27FC236}">
                <a16:creationId xmlns:a16="http://schemas.microsoft.com/office/drawing/2014/main" id="{96554B3E-BE94-489E-B5A4-C55E26869493}"/>
              </a:ext>
            </a:extLst>
          </p:cNvPr>
          <p:cNvSpPr/>
          <p:nvPr/>
        </p:nvSpPr>
        <p:spPr>
          <a:xfrm>
            <a:off x="3114013" y="3935119"/>
            <a:ext cx="1649413" cy="2005013"/>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09" name="TextBox 18" hidden="1">
            <a:extLst>
              <a:ext uri="{FF2B5EF4-FFF2-40B4-BE49-F238E27FC236}">
                <a16:creationId xmlns:a16="http://schemas.microsoft.com/office/drawing/2014/main" id="{D1AAB4BD-3DEB-481E-B436-DC0C182409AF}"/>
              </a:ext>
            </a:extLst>
          </p:cNvPr>
          <p:cNvSpPr txBox="1">
            <a:spLocks noChangeArrowheads="1"/>
          </p:cNvSpPr>
          <p:nvPr/>
        </p:nvSpPr>
        <p:spPr bwMode="auto">
          <a:xfrm>
            <a:off x="4559300" y="2320925"/>
            <a:ext cx="3273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rPr>
              <a:t>Game over</a:t>
            </a:r>
          </a:p>
        </p:txBody>
      </p:sp>
      <p:sp>
        <p:nvSpPr>
          <p:cNvPr id="22" name="TextBox 21">
            <a:extLst>
              <a:ext uri="{FF2B5EF4-FFF2-40B4-BE49-F238E27FC236}">
                <a16:creationId xmlns:a16="http://schemas.microsoft.com/office/drawing/2014/main" id="{E178C5C9-E9E2-401B-A178-CA476A5AED0F}"/>
              </a:ext>
            </a:extLst>
          </p:cNvPr>
          <p:cNvSpPr txBox="1">
            <a:spLocks noChangeArrowheads="1"/>
          </p:cNvSpPr>
          <p:nvPr/>
        </p:nvSpPr>
        <p:spPr bwMode="auto">
          <a:xfrm>
            <a:off x="5535613" y="3616325"/>
            <a:ext cx="14509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hlinkClick r:id="" action="ppaction://hlinkshowjump?jump=nextslide"/>
              </a:rPr>
              <a:t>play</a:t>
            </a:r>
            <a:endPar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endParaRPr>
          </a:p>
        </p:txBody>
      </p:sp>
      <p:pic>
        <p:nvPicPr>
          <p:cNvPr id="23" name="Picture 22" descr="A close up of a logo&#10;&#10;Description automatically generated">
            <a:extLst>
              <a:ext uri="{FF2B5EF4-FFF2-40B4-BE49-F238E27FC236}">
                <a16:creationId xmlns:a16="http://schemas.microsoft.com/office/drawing/2014/main" id="{DF59F326-F30A-47A0-8F5E-3B194365D2A0}"/>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650288" y="0"/>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C49E4A3B-D47A-4A57-901F-527F98745B0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82563" y="98425"/>
            <a:ext cx="1065212"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A close up of a logo&#10;&#10;Description automatically generated">
            <a:extLst>
              <a:ext uri="{FF2B5EF4-FFF2-40B4-BE49-F238E27FC236}">
                <a16:creationId xmlns:a16="http://schemas.microsoft.com/office/drawing/2014/main" id="{995DA440-4638-4696-97A8-CFA0D087CD28}"/>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280135" y="-176473"/>
            <a:ext cx="1935163" cy="117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A close up of a logo&#10;&#10;Description automatically generated">
            <a:extLst>
              <a:ext uri="{FF2B5EF4-FFF2-40B4-BE49-F238E27FC236}">
                <a16:creationId xmlns:a16="http://schemas.microsoft.com/office/drawing/2014/main" id="{4516B4A7-0977-40CA-A043-18E0899588C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681913" y="-17463"/>
            <a:ext cx="1935162" cy="117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B5036F0B-8FA8-4C14-8292-88054D47F22F}"/>
              </a:ext>
            </a:extLst>
          </p:cNvPr>
          <p:cNvSpPr txBox="1">
            <a:spLocks noChangeArrowheads="1"/>
          </p:cNvSpPr>
          <p:nvPr/>
        </p:nvSpPr>
        <p:spPr bwMode="auto">
          <a:xfrm>
            <a:off x="8780463" y="2435225"/>
            <a:ext cx="327501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dirty="0">
                <a:ln>
                  <a:noFill/>
                </a:ln>
                <a:solidFill>
                  <a:srgbClr val="FF0000"/>
                </a:solidFill>
                <a:effectLst/>
                <a:uLnTx/>
                <a:uFillTx/>
                <a:latin typeface="VNI-Briquet" panose="020B7200000000000000" pitchFamily="34" charset="0"/>
                <a:ea typeface="+mn-ea"/>
                <a:cs typeface="+mn-cs"/>
              </a:rPr>
              <a:t>Game over</a:t>
            </a:r>
          </a:p>
        </p:txBody>
      </p:sp>
      <p:pic>
        <p:nvPicPr>
          <p:cNvPr id="2" name="nhac_nen_to_chuc_tro_choi_mp3-www_tiengdong_com">
            <a:hlinkClick r:id="" action="ppaction://media"/>
            <a:extLst>
              <a:ext uri="{FF2B5EF4-FFF2-40B4-BE49-F238E27FC236}">
                <a16:creationId xmlns:a16="http://schemas.microsoft.com/office/drawing/2014/main" id="{40FB9F55-D98D-C91A-8B57-1AE3A12A34C3}"/>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7835153" y="6324600"/>
            <a:ext cx="304800" cy="304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81775"/>
    </mc:Choice>
    <mc:Fallback xmlns="">
      <p:transition spd="slow" advTm="381775"/>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14"/>
                                        </p:tgtEl>
                                      </p:cBhvr>
                                    </p:cmd>
                                  </p:childTnLst>
                                </p:cTn>
                              </p:par>
                              <p:par>
                                <p:cTn id="7" presetID="4" presetClass="path" presetSubtype="0" repeatCount="indefinite" accel="50000" decel="50000" fill="hold" nodeType="withEffect">
                                  <p:stCondLst>
                                    <p:cond delay="250"/>
                                  </p:stCondLst>
                                  <p:childTnLst>
                                    <p:animMotion origin="layout" path="M 0 0 L 0.125 0 L 0.188 0.109 L 0.125 0.217 L 0 0.217 L -0.063 0.109 L 0 0 Z" pathEditMode="relative" ptsTypes="">
                                      <p:cBhvr>
                                        <p:cTn id="8" dur="20000" fill="hold"/>
                                        <p:tgtEl>
                                          <p:spTgt spid="24"/>
                                        </p:tgtEl>
                                        <p:attrNameLst>
                                          <p:attrName>ppt_x</p:attrName>
                                          <p:attrName>ppt_y</p:attrName>
                                        </p:attrNameLst>
                                      </p:cBhvr>
                                    </p:animMotion>
                                  </p:childTnLst>
                                </p:cTn>
                              </p:par>
                              <p:par>
                                <p:cTn id="9" presetID="4" presetClass="path" presetSubtype="0" repeatCount="indefinite" accel="50000" decel="50000" fill="hold" nodeType="withEffect">
                                  <p:stCondLst>
                                    <p:cond delay="0"/>
                                  </p:stCondLst>
                                  <p:childTnLst>
                                    <p:animMotion origin="layout" path="M -1.66667E-6 1.11111E-6 L -0.10169 1.11111E-6 L -0.15286 0.10903 L -0.10169 0.2169 L -1.66667E-6 0.2169 L 0.0513 0.10903 L -1.66667E-6 1.11111E-6 Z " pathEditMode="relative" rAng="0" ptsTypes="AAAAAAA">
                                      <p:cBhvr>
                                        <p:cTn id="10" dur="30000" fill="hold"/>
                                        <p:tgtEl>
                                          <p:spTgt spid="23"/>
                                        </p:tgtEl>
                                        <p:attrNameLst>
                                          <p:attrName>ppt_x</p:attrName>
                                          <p:attrName>ppt_y</p:attrName>
                                        </p:attrNameLst>
                                      </p:cBhvr>
                                      <p:rCtr x="-5078" y="10833"/>
                                    </p:animMotion>
                                  </p:childTnLst>
                                </p:cTn>
                              </p:par>
                              <p:par>
                                <p:cTn id="11" presetID="4" presetClass="path" presetSubtype="0" repeatCount="indefinite" accel="50000" decel="50000" fill="hold" nodeType="withEffect">
                                  <p:stCondLst>
                                    <p:cond delay="0"/>
                                  </p:stCondLst>
                                  <p:childTnLst>
                                    <p:animMotion origin="layout" path="M 0.08646 -3.33333E-6 L 0.15626 -3.33333E-6 L 0.19141 0.10903 L 0.15626 0.2169 L 0.08646 0.2169 L 0.05131 0.10903 L 0.08646 -3.33333E-6 Z " pathEditMode="relative" rAng="0" ptsTypes="AAAAAAA">
                                      <p:cBhvr>
                                        <p:cTn id="12" dur="30000" fill="hold"/>
                                        <p:tgtEl>
                                          <p:spTgt spid="26"/>
                                        </p:tgtEl>
                                        <p:attrNameLst>
                                          <p:attrName>ppt_x</p:attrName>
                                          <p:attrName>ppt_y</p:attrName>
                                        </p:attrNameLst>
                                      </p:cBhvr>
                                      <p:rCtr x="3490" y="10833"/>
                                    </p:animMotion>
                                  </p:childTnLst>
                                </p:cTn>
                              </p:par>
                              <p:par>
                                <p:cTn id="13" presetID="4" presetClass="path" presetSubtype="0" repeatCount="indefinite" accel="50000" decel="50000" fill="hold" nodeType="withEffect">
                                  <p:stCondLst>
                                    <p:cond delay="0"/>
                                  </p:stCondLst>
                                  <p:childTnLst>
                                    <p:animMotion origin="layout" path="M -4.79167E-6 4.81481E-6 L -0.10169 4.81481E-6 L -0.15286 0.10902 L -0.10169 0.21689 L -4.79167E-6 0.21689 L 0.05118 0.10902 L -4.79167E-6 4.81481E-6 Z " pathEditMode="relative" rAng="0" ptsTypes="AAAAAAA">
                                      <p:cBhvr>
                                        <p:cTn id="14" dur="30000" fill="hold"/>
                                        <p:tgtEl>
                                          <p:spTgt spid="25"/>
                                        </p:tgtEl>
                                        <p:attrNameLst>
                                          <p:attrName>ppt_x</p:attrName>
                                          <p:attrName>ppt_y</p:attrName>
                                        </p:attrNameLst>
                                      </p:cBhvr>
                                      <p:rCtr x="-5078" y="10833"/>
                                    </p:animMotion>
                                  </p:childTnLst>
                                </p:cTn>
                              </p:par>
                              <p:par>
                                <p:cTn id="15" presetID="44" presetClass="path" presetSubtype="0" accel="50000" decel="50000" fill="hold" nodeType="withEffect">
                                  <p:stCondLst>
                                    <p:cond delay="0"/>
                                  </p:stCondLst>
                                  <p:childTnLst>
                                    <p:animMotion origin="layout" path="M -8.33333E-7 1.48148E-6 L 0.2155 -0.0838 C 0.26029 -0.10278 0.32774 -0.1125 0.39844 -0.1125 C 0.47878 -0.1125 0.5431 -0.10278 0.58802 -0.0838 L 0.80365 1.48148E-6 " pathEditMode="relative" rAng="0" ptsTypes="AAAAA">
                                      <p:cBhvr>
                                        <p:cTn id="16" dur="30000" fill="hold"/>
                                        <p:tgtEl>
                                          <p:spTgt spid="9"/>
                                        </p:tgtEl>
                                        <p:attrNameLst>
                                          <p:attrName>ppt_x</p:attrName>
                                          <p:attrName>ppt_y</p:attrName>
                                        </p:attrNameLst>
                                      </p:cBhvr>
                                      <p:rCtr x="40182" y="-5625"/>
                                    </p:animMotion>
                                  </p:childTnLst>
                                </p:cTn>
                              </p:par>
                            </p:childTnLst>
                          </p:cTn>
                        </p:par>
                        <p:par>
                          <p:cTn id="17" fill="hold" nodeType="afterGroup">
                            <p:stCondLst>
                              <p:cond delay="30000"/>
                            </p:stCondLst>
                            <p:childTnLst>
                              <p:par>
                                <p:cTn id="18" presetID="53" presetClass="entr" presetSubtype="16"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Effect transition="in" filter="fade">
                                      <p:cBhvr>
                                        <p:cTn id="22" dur="500"/>
                                        <p:tgtEl>
                                          <p:spTgt spid="27"/>
                                        </p:tgtEl>
                                      </p:cBhvr>
                                    </p:animEffect>
                                  </p:childTnLst>
                                  <p:subTnLst>
                                    <p:audio>
                                      <p:cMediaNode>
                                        <p:cTn display="0" masterRel="sameClick">
                                          <p:stCondLst>
                                            <p:cond evt="begin" delay="0">
                                              <p:tn val="18"/>
                                            </p:cond>
                                          </p:stCondLst>
                                          <p:endCondLst>
                                            <p:cond evt="onStopAudio" delay="0">
                                              <p:tgtEl>
                                                <p:sldTgt/>
                                              </p:tgtEl>
                                            </p:cond>
                                          </p:endCondLst>
                                        </p:cTn>
                                        <p:tgtEl>
                                          <p:sndTgt r:embed="rId7" name="Wrong Buzzer.wav"/>
                                        </p:tgtEl>
                                      </p:cMediaNode>
                                    </p:audio>
                                  </p:subTnLst>
                                </p:cTn>
                              </p:par>
                            </p:childTnLst>
                          </p:cTn>
                        </p:par>
                        <p:par>
                          <p:cTn id="23" fill="hold" nodeType="afterGroup">
                            <p:stCondLst>
                              <p:cond delay="30500"/>
                            </p:stCondLst>
                            <p:childTnLst>
                              <p:par>
                                <p:cTn id="24" presetID="32" presetClass="emph" presetSubtype="0" fill="hold" grpId="1" nodeType="afterEffect">
                                  <p:stCondLst>
                                    <p:cond delay="0"/>
                                  </p:stCondLst>
                                  <p:childTnLst>
                                    <p:animRot by="120000">
                                      <p:cBhvr>
                                        <p:cTn id="25" dur="100" fill="hold">
                                          <p:stCondLst>
                                            <p:cond delay="0"/>
                                          </p:stCondLst>
                                        </p:cTn>
                                        <p:tgtEl>
                                          <p:spTgt spid="27"/>
                                        </p:tgtEl>
                                        <p:attrNameLst>
                                          <p:attrName>r</p:attrName>
                                        </p:attrNameLst>
                                      </p:cBhvr>
                                    </p:animRot>
                                    <p:animRot by="-240000">
                                      <p:cBhvr>
                                        <p:cTn id="26" dur="200" fill="hold">
                                          <p:stCondLst>
                                            <p:cond delay="200"/>
                                          </p:stCondLst>
                                        </p:cTn>
                                        <p:tgtEl>
                                          <p:spTgt spid="27"/>
                                        </p:tgtEl>
                                        <p:attrNameLst>
                                          <p:attrName>r</p:attrName>
                                        </p:attrNameLst>
                                      </p:cBhvr>
                                    </p:animRot>
                                    <p:animRot by="240000">
                                      <p:cBhvr>
                                        <p:cTn id="27" dur="200" fill="hold">
                                          <p:stCondLst>
                                            <p:cond delay="400"/>
                                          </p:stCondLst>
                                        </p:cTn>
                                        <p:tgtEl>
                                          <p:spTgt spid="27"/>
                                        </p:tgtEl>
                                        <p:attrNameLst>
                                          <p:attrName>r</p:attrName>
                                        </p:attrNameLst>
                                      </p:cBhvr>
                                    </p:animRot>
                                    <p:animRot by="-240000">
                                      <p:cBhvr>
                                        <p:cTn id="28" dur="200" fill="hold">
                                          <p:stCondLst>
                                            <p:cond delay="600"/>
                                          </p:stCondLst>
                                        </p:cTn>
                                        <p:tgtEl>
                                          <p:spTgt spid="27"/>
                                        </p:tgtEl>
                                        <p:attrNameLst>
                                          <p:attrName>r</p:attrName>
                                        </p:attrNameLst>
                                      </p:cBhvr>
                                    </p:animRot>
                                    <p:animRot by="120000">
                                      <p:cBhvr>
                                        <p:cTn id="29" dur="200" fill="hold">
                                          <p:stCondLst>
                                            <p:cond delay="800"/>
                                          </p:stCondLst>
                                        </p:cTn>
                                        <p:tgtEl>
                                          <p:spTgt spid="27"/>
                                        </p:tgtEl>
                                        <p:attrNameLst>
                                          <p:attrName>r</p:attrName>
                                        </p:attrNameLst>
                                      </p:cBhvr>
                                    </p:animRot>
                                  </p:childTnLst>
                                </p:cTn>
                              </p:par>
                            </p:childTnLst>
                          </p:cTn>
                        </p:par>
                        <p:par>
                          <p:cTn id="30" fill="hold" nodeType="afterGroup">
                            <p:stCondLst>
                              <p:cond delay="31500"/>
                            </p:stCondLst>
                            <p:childTnLst>
                              <p:par>
                                <p:cTn id="31" presetID="6" presetClass="emph" presetSubtype="0" fill="hold" grpId="2" nodeType="afterEffect">
                                  <p:stCondLst>
                                    <p:cond delay="0"/>
                                  </p:stCondLst>
                                  <p:childTnLst>
                                    <p:animScale>
                                      <p:cBhvr>
                                        <p:cTn id="32" dur="2000" fill="hold"/>
                                        <p:tgtEl>
                                          <p:spTgt spid="27"/>
                                        </p:tgtEl>
                                      </p:cBhvr>
                                      <p:by x="150000" y="150000"/>
                                    </p:animScale>
                                  </p:childTnLst>
                                </p:cTn>
                              </p:par>
                              <p:par>
                                <p:cTn id="33" presetID="1" presetClass="mediacall" presetSubtype="0" fill="hold" nodeType="withEffect">
                                  <p:stCondLst>
                                    <p:cond delay="0"/>
                                  </p:stCondLst>
                                  <p:childTnLst>
                                    <p:cmd type="call" cmd="playFrom(0.0)">
                                      <p:cBhvr>
                                        <p:cTn id="34" dur="3502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53" presetClass="entr" presetSubtype="16"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Effect transition="in" filter="fade">
                                      <p:cBhvr>
                                        <p:cTn id="42" dur="500"/>
                                        <p:tgtEl>
                                          <p:spTgt spid="13"/>
                                        </p:tgtEl>
                                      </p:cBhvr>
                                    </p:animEffect>
                                  </p:childTnLst>
                                  <p:subTnLst>
                                    <p:audio>
                                      <p:cMediaNode>
                                        <p:cTn display="0" masterRel="sameClick">
                                          <p:stCondLst>
                                            <p:cond evt="begin" delay="0">
                                              <p:tn val="38"/>
                                            </p:cond>
                                          </p:stCondLst>
                                          <p:endCondLst>
                                            <p:cond evt="onStopAudio" delay="0">
                                              <p:tgtEl>
                                                <p:sldTgt/>
                                              </p:tgtEl>
                                            </p:cond>
                                          </p:endCondLst>
                                        </p:cTn>
                                        <p:tgtEl>
                                          <p:sndTgt r:embed="rId8" name="Check mark.wav"/>
                                        </p:tgtEl>
                                      </p:cMediaNode>
                                    </p:audio>
                                  </p:subTnLst>
                                </p:cTn>
                              </p:par>
                              <p:par>
                                <p:cTn id="43" presetID="6" presetClass="emph" presetSubtype="0" fill="hold" nodeType="withEffect">
                                  <p:stCondLst>
                                    <p:cond delay="0"/>
                                  </p:stCondLst>
                                  <p:childTnLst>
                                    <p:animScale>
                                      <p:cBhvr>
                                        <p:cTn id="44" dur="2000" fill="hold"/>
                                        <p:tgtEl>
                                          <p:spTgt spid="13"/>
                                        </p:tgtEl>
                                      </p:cBhvr>
                                      <p:by x="150000" y="150000"/>
                                    </p:animScale>
                                  </p:childTnLst>
                                </p:cTn>
                              </p:par>
                              <p:par>
                                <p:cTn id="45" presetID="53" presetClass="entr" presetSubtype="16"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500" fill="hold"/>
                                        <p:tgtEl>
                                          <p:spTgt spid="22"/>
                                        </p:tgtEl>
                                        <p:attrNameLst>
                                          <p:attrName>ppt_w</p:attrName>
                                        </p:attrNameLst>
                                      </p:cBhvr>
                                      <p:tavLst>
                                        <p:tav tm="0">
                                          <p:val>
                                            <p:fltVal val="0"/>
                                          </p:val>
                                        </p:tav>
                                        <p:tav tm="100000">
                                          <p:val>
                                            <p:strVal val="#ppt_w"/>
                                          </p:val>
                                        </p:tav>
                                      </p:tavLst>
                                    </p:anim>
                                    <p:anim calcmode="lin" valueType="num">
                                      <p:cBhvr>
                                        <p:cTn id="48" dur="500" fill="hold"/>
                                        <p:tgtEl>
                                          <p:spTgt spid="22"/>
                                        </p:tgtEl>
                                        <p:attrNameLst>
                                          <p:attrName>ppt_h</p:attrName>
                                        </p:attrNameLst>
                                      </p:cBhvr>
                                      <p:tavLst>
                                        <p:tav tm="0">
                                          <p:val>
                                            <p:fltVal val="0"/>
                                          </p:val>
                                        </p:tav>
                                        <p:tav tm="100000">
                                          <p:val>
                                            <p:strVal val="#ppt_h"/>
                                          </p:val>
                                        </p:tav>
                                      </p:tavLst>
                                    </p:anim>
                                    <p:animEffect transition="in" filter="fade">
                                      <p:cBhvr>
                                        <p:cTn id="49" dur="500"/>
                                        <p:tgtEl>
                                          <p:spTgt spid="22"/>
                                        </p:tgtEl>
                                      </p:cBhvr>
                                    </p:animEffect>
                                  </p:childTnLst>
                                  <p:subTnLst>
                                    <p:audio>
                                      <p:cMediaNode>
                                        <p:cTn display="0" masterRel="sameClick">
                                          <p:stCondLst>
                                            <p:cond evt="begin" delay="0">
                                              <p:tn val="45"/>
                                            </p:cond>
                                          </p:stCondLst>
                                          <p:endCondLst>
                                            <p:cond evt="onStopAudio" delay="0">
                                              <p:tgtEl>
                                                <p:sldTgt/>
                                              </p:tgtEl>
                                            </p:cond>
                                          </p:endCondLst>
                                        </p:cTn>
                                        <p:tgtEl>
                                          <p:sndTgt r:embed="rId8" name="Check mark.wav"/>
                                        </p:tgtEl>
                                      </p:cMediaNode>
                                    </p:audio>
                                  </p:subTnLst>
                                </p:cTn>
                              </p:par>
                              <p:par>
                                <p:cTn id="50" presetID="6" presetClass="emph" presetSubtype="0" fill="hold" grpId="1" nodeType="withEffect">
                                  <p:stCondLst>
                                    <p:cond delay="0"/>
                                  </p:stCondLst>
                                  <p:childTnLst>
                                    <p:animScale>
                                      <p:cBhvr>
                                        <p:cTn id="51" dur="2000" fill="hold"/>
                                        <p:tgtEl>
                                          <p:spTgt spid="22"/>
                                        </p:tgtEl>
                                      </p:cBhvr>
                                      <p:by x="150000" y="150000"/>
                                    </p:animScale>
                                  </p:childTnLst>
                                </p:cTn>
                              </p:par>
                            </p:childTnLst>
                          </p:cTn>
                        </p:par>
                      </p:childTnLst>
                    </p:cTn>
                  </p:par>
                </p:childTnLst>
              </p:cTn>
              <p:nextCondLst>
                <p:cond evt="onClick" delay="0">
                  <p:tgtEl>
                    <p:spTgt spid="10"/>
                  </p:tgtEl>
                </p:cond>
              </p:nextCondLst>
            </p:seq>
            <p:audio>
              <p:cMediaNode vol="80000">
                <p:cTn id="52" fill="hold" display="0">
                  <p:stCondLst>
                    <p:cond delay="indefinite"/>
                  </p:stCondLst>
                  <p:endCondLst>
                    <p:cond evt="onStopAudio" delay="0">
                      <p:tgtEl>
                        <p:sldTgt/>
                      </p:tgtEl>
                    </p:cond>
                  </p:endCondLst>
                </p:cTn>
                <p:tgtEl>
                  <p:spTgt spid="14"/>
                </p:tgtEl>
              </p:cMediaNode>
            </p:audio>
            <p:seq concurrent="1" nextAc="seek">
              <p:cTn id="53" restart="whenNotActive" fill="hold" evtFilter="cancelBubble" nodeType="interactiveSeq">
                <p:stCondLst>
                  <p:cond evt="onClick" delay="0">
                    <p:tgtEl>
                      <p:spTgt spid="11"/>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53" presetClass="entr" presetSubtype="16"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subTnLst>
                                    <p:audio>
                                      <p:cMediaNode>
                                        <p:cTn display="0" masterRel="sameClick">
                                          <p:stCondLst>
                                            <p:cond evt="begin" delay="0">
                                              <p:tn val="56"/>
                                            </p:cond>
                                          </p:stCondLst>
                                          <p:endCondLst>
                                            <p:cond evt="onStopAudio" delay="0">
                                              <p:tgtEl>
                                                <p:sldTgt/>
                                              </p:tgtEl>
                                            </p:cond>
                                          </p:endCondLst>
                                        </p:cTn>
                                        <p:tgtEl>
                                          <p:sndTgt r:embed="rId7" name="Wrong Buzzer.wav"/>
                                        </p:tgtEl>
                                      </p:cMediaNode>
                                    </p:audio>
                                  </p:subTnLst>
                                </p:cTn>
                              </p:par>
                              <p:par>
                                <p:cTn id="61" presetID="6" presetClass="emph" presetSubtype="0" fill="hold" nodeType="withEffect">
                                  <p:stCondLst>
                                    <p:cond delay="0"/>
                                  </p:stCondLst>
                                  <p:childTnLst>
                                    <p:animScale>
                                      <p:cBhvr>
                                        <p:cTn id="62" dur="2000" fill="hold"/>
                                        <p:tgtEl>
                                          <p:spTgt spid="3"/>
                                        </p:tgtEl>
                                      </p:cBhvr>
                                      <p:by x="150000" y="150000"/>
                                    </p:animScale>
                                  </p:childTnLst>
                                </p:cTn>
                              </p:par>
                            </p:childTnLst>
                          </p:cTn>
                        </p:par>
                        <p:par>
                          <p:cTn id="63" fill="hold" nodeType="afterGroup">
                            <p:stCondLst>
                              <p:cond delay="2000"/>
                            </p:stCondLst>
                            <p:childTnLst>
                              <p:par>
                                <p:cTn id="64" presetID="53" presetClass="entr" presetSubtype="16" fill="hold" grpId="0" nodeType="afterEffect">
                                  <p:stCondLst>
                                    <p:cond delay="0"/>
                                  </p:stCondLst>
                                  <p:childTnLst>
                                    <p:set>
                                      <p:cBhvr>
                                        <p:cTn id="65" dur="1" fill="hold">
                                          <p:stCondLst>
                                            <p:cond delay="0"/>
                                          </p:stCondLst>
                                        </p:cTn>
                                        <p:tgtEl>
                                          <p:spTgt spid="12"/>
                                        </p:tgtEl>
                                        <p:attrNameLst>
                                          <p:attrName>style.visibility</p:attrName>
                                        </p:attrNameLst>
                                      </p:cBhvr>
                                      <p:to>
                                        <p:strVal val="visible"/>
                                      </p:to>
                                    </p:set>
                                    <p:anim calcmode="lin" valueType="num">
                                      <p:cBhvr>
                                        <p:cTn id="66" dur="500" fill="hold"/>
                                        <p:tgtEl>
                                          <p:spTgt spid="12"/>
                                        </p:tgtEl>
                                        <p:attrNameLst>
                                          <p:attrName>ppt_w</p:attrName>
                                        </p:attrNameLst>
                                      </p:cBhvr>
                                      <p:tavLst>
                                        <p:tav tm="0">
                                          <p:val>
                                            <p:fltVal val="0"/>
                                          </p:val>
                                        </p:tav>
                                        <p:tav tm="100000">
                                          <p:val>
                                            <p:strVal val="#ppt_w"/>
                                          </p:val>
                                        </p:tav>
                                      </p:tavLst>
                                    </p:anim>
                                    <p:anim calcmode="lin" valueType="num">
                                      <p:cBhvr>
                                        <p:cTn id="67" dur="500" fill="hold"/>
                                        <p:tgtEl>
                                          <p:spTgt spid="12"/>
                                        </p:tgtEl>
                                        <p:attrNameLst>
                                          <p:attrName>ppt_h</p:attrName>
                                        </p:attrNameLst>
                                      </p:cBhvr>
                                      <p:tavLst>
                                        <p:tav tm="0">
                                          <p:val>
                                            <p:fltVal val="0"/>
                                          </p:val>
                                        </p:tav>
                                        <p:tav tm="100000">
                                          <p:val>
                                            <p:strVal val="#ppt_h"/>
                                          </p:val>
                                        </p:tav>
                                      </p:tavLst>
                                    </p:anim>
                                    <p:animEffect transition="in" filter="fade">
                                      <p:cBhvr>
                                        <p:cTn id="68" dur="500"/>
                                        <p:tgtEl>
                                          <p:spTgt spid="12"/>
                                        </p:tgtEl>
                                      </p:cBhvr>
                                    </p:animEffect>
                                  </p:childTnLst>
                                </p:cTn>
                              </p:par>
                            </p:childTnLst>
                          </p:cTn>
                        </p:par>
                        <p:par>
                          <p:cTn id="69" fill="hold" nodeType="afterGroup">
                            <p:stCondLst>
                              <p:cond delay="2500"/>
                            </p:stCondLst>
                            <p:childTnLst>
                              <p:par>
                                <p:cTn id="70" presetID="32" presetClass="emph" presetSubtype="0" fill="hold" grpId="1" nodeType="afterEffect">
                                  <p:stCondLst>
                                    <p:cond delay="0"/>
                                  </p:stCondLst>
                                  <p:childTnLst>
                                    <p:animRot by="120000">
                                      <p:cBhvr>
                                        <p:cTn id="71" dur="100" fill="hold">
                                          <p:stCondLst>
                                            <p:cond delay="0"/>
                                          </p:stCondLst>
                                        </p:cTn>
                                        <p:tgtEl>
                                          <p:spTgt spid="12"/>
                                        </p:tgtEl>
                                        <p:attrNameLst>
                                          <p:attrName>r</p:attrName>
                                        </p:attrNameLst>
                                      </p:cBhvr>
                                    </p:animRot>
                                    <p:animRot by="-240000">
                                      <p:cBhvr>
                                        <p:cTn id="72" dur="200" fill="hold">
                                          <p:stCondLst>
                                            <p:cond delay="200"/>
                                          </p:stCondLst>
                                        </p:cTn>
                                        <p:tgtEl>
                                          <p:spTgt spid="12"/>
                                        </p:tgtEl>
                                        <p:attrNameLst>
                                          <p:attrName>r</p:attrName>
                                        </p:attrNameLst>
                                      </p:cBhvr>
                                    </p:animRot>
                                    <p:animRot by="240000">
                                      <p:cBhvr>
                                        <p:cTn id="73" dur="200" fill="hold">
                                          <p:stCondLst>
                                            <p:cond delay="400"/>
                                          </p:stCondLst>
                                        </p:cTn>
                                        <p:tgtEl>
                                          <p:spTgt spid="12"/>
                                        </p:tgtEl>
                                        <p:attrNameLst>
                                          <p:attrName>r</p:attrName>
                                        </p:attrNameLst>
                                      </p:cBhvr>
                                    </p:animRot>
                                    <p:animRot by="-240000">
                                      <p:cBhvr>
                                        <p:cTn id="74" dur="200" fill="hold">
                                          <p:stCondLst>
                                            <p:cond delay="600"/>
                                          </p:stCondLst>
                                        </p:cTn>
                                        <p:tgtEl>
                                          <p:spTgt spid="12"/>
                                        </p:tgtEl>
                                        <p:attrNameLst>
                                          <p:attrName>r</p:attrName>
                                        </p:attrNameLst>
                                      </p:cBhvr>
                                    </p:animRot>
                                    <p:animRot by="120000">
                                      <p:cBhvr>
                                        <p:cTn id="75" dur="200" fill="hold">
                                          <p:stCondLst>
                                            <p:cond delay="800"/>
                                          </p:stCondLst>
                                        </p:cTn>
                                        <p:tgtEl>
                                          <p:spTgt spid="12"/>
                                        </p:tgtEl>
                                        <p:attrNameLst>
                                          <p:attrName>r</p:attrName>
                                        </p:attrNameLst>
                                      </p:cBhvr>
                                    </p:animRot>
                                  </p:childTnLst>
                                </p:cTn>
                              </p:par>
                            </p:childTnLst>
                          </p:cTn>
                        </p:par>
                        <p:par>
                          <p:cTn id="76" fill="hold" nodeType="afterGroup">
                            <p:stCondLst>
                              <p:cond delay="3500"/>
                            </p:stCondLst>
                            <p:childTnLst>
                              <p:par>
                                <p:cTn id="77" presetID="6" presetClass="emph" presetSubtype="0" fill="hold" grpId="2" nodeType="afterEffect">
                                  <p:stCondLst>
                                    <p:cond delay="0"/>
                                  </p:stCondLst>
                                  <p:childTnLst>
                                    <p:animScale>
                                      <p:cBhvr>
                                        <p:cTn id="78" dur="2000" fill="hold"/>
                                        <p:tgtEl>
                                          <p:spTgt spid="12"/>
                                        </p:tgtEl>
                                      </p:cBhvr>
                                      <p:by x="150000" y="150000"/>
                                    </p:animScale>
                                  </p:childTnLst>
                                </p:cTn>
                              </p:par>
                            </p:childTnLst>
                          </p:cTn>
                        </p:par>
                      </p:childTnLst>
                    </p:cTn>
                  </p:par>
                </p:childTnLst>
              </p:cTn>
              <p:nextCondLst>
                <p:cond evt="onClick" delay="0">
                  <p:tgtEl>
                    <p:spTgt spid="11"/>
                  </p:tgtEl>
                </p:cond>
              </p:nextCondLst>
            </p:seq>
            <p:audio>
              <p:cMediaNode vol="80000" mute="1">
                <p:cTn id="79" fill="hold" display="0">
                  <p:stCondLst>
                    <p:cond delay="indefinite"/>
                  </p:stCondLst>
                  <p:endCondLst>
                    <p:cond evt="onStopAudio" delay="0">
                      <p:tgtEl>
                        <p:sldTgt/>
                      </p:tgtEl>
                    </p:cond>
                  </p:endCondLst>
                </p:cTn>
                <p:tgtEl>
                  <p:spTgt spid="2"/>
                </p:tgtEl>
              </p:cMediaNode>
            </p:audio>
          </p:childTnLst>
        </p:cTn>
      </p:par>
    </p:tnLst>
    <p:bldLst>
      <p:bldP spid="12" grpId="0"/>
      <p:bldP spid="12" grpId="1"/>
      <p:bldP spid="12" grpId="2"/>
      <p:bldP spid="22" grpId="0"/>
      <p:bldP spid="22" grpId="1"/>
      <p:bldP spid="27" grpId="0"/>
      <p:bldP spid="27" grpId="1"/>
      <p:bldP spid="27" grpId="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6" descr="A close up of a logo&#10;&#10;Description automatically generated">
            <a:extLst>
              <a:ext uri="{FF2B5EF4-FFF2-40B4-BE49-F238E27FC236}">
                <a16:creationId xmlns:a16="http://schemas.microsoft.com/office/drawing/2014/main" id="{B26927C2-47DB-435B-B208-4B09F420CAA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55263" y="98425"/>
            <a:ext cx="1643062"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497493AD-2F42-42EB-B236-AC764F004A4A}"/>
              </a:ext>
            </a:extLst>
          </p:cNvPr>
          <p:cNvGrpSpPr>
            <a:grpSpLocks/>
          </p:cNvGrpSpPr>
          <p:nvPr/>
        </p:nvGrpSpPr>
        <p:grpSpPr bwMode="auto">
          <a:xfrm>
            <a:off x="103189" y="966394"/>
            <a:ext cx="7260137" cy="3716731"/>
            <a:chOff x="630147" y="-186626"/>
            <a:chExt cx="7260913" cy="3717044"/>
          </a:xfrm>
        </p:grpSpPr>
        <p:pic>
          <p:nvPicPr>
            <p:cNvPr id="5139" name="Picture 4" descr="A close up of a logo&#10;&#10;Description automatically generated">
              <a:extLst>
                <a:ext uri="{FF2B5EF4-FFF2-40B4-BE49-F238E27FC236}">
                  <a16:creationId xmlns:a16="http://schemas.microsoft.com/office/drawing/2014/main" id="{BD17A822-3666-4BA6-886C-942FB885612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630147" y="632318"/>
              <a:ext cx="2816526" cy="289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1E8301C7-6511-4C81-8C6F-0E022C6589AA}"/>
                </a:ext>
              </a:extLst>
            </p:cNvPr>
            <p:cNvSpPr/>
            <p:nvPr/>
          </p:nvSpPr>
          <p:spPr>
            <a:xfrm>
              <a:off x="2636284" y="-186626"/>
              <a:ext cx="5254776" cy="15697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dirty="0">
                  <a:solidFill>
                    <a:srgbClr val="000000"/>
                  </a:solidFill>
                  <a:effectLst/>
                  <a:latin typeface="Times New Roman" panose="02020603050405020304" pitchFamily="18" charset="0"/>
                  <a:ea typeface="Times New Roman" panose="02020603050405020304" pitchFamily="18" charset="0"/>
                </a:rPr>
                <a:t>Trên Internet có đầy đủ những thứ chúng ta muốn mà không cần phải tìm kiếm ở bên ngoài.</a:t>
              </a:r>
              <a:endParaRPr lang="en-US" sz="3200" dirty="0">
                <a:solidFill>
                  <a:srgbClr val="000000"/>
                </a:solidFill>
                <a:latin typeface="+mj-lt"/>
              </a:endParaRPr>
            </a:p>
          </p:txBody>
        </p:sp>
      </p:grpSp>
      <p:pic>
        <p:nvPicPr>
          <p:cNvPr id="5124" name="Picture 14" descr="A close up of a yellow flower&#10;&#10;Description automatically generated">
            <a:extLst>
              <a:ext uri="{FF2B5EF4-FFF2-40B4-BE49-F238E27FC236}">
                <a16:creationId xmlns:a16="http://schemas.microsoft.com/office/drawing/2014/main" id="{47686683-16A6-42F7-B6A0-8A9B73B1449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4181475"/>
            <a:ext cx="121920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7" descr="A picture containing basket, cup, container&#10;&#10;Description automatically generated">
            <a:extLst>
              <a:ext uri="{FF2B5EF4-FFF2-40B4-BE49-F238E27FC236}">
                <a16:creationId xmlns:a16="http://schemas.microsoft.com/office/drawing/2014/main" id="{C7B60A32-17DA-4D4C-9336-2287D309506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68520" y="3400551"/>
            <a:ext cx="2786063"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6" descr="A picture containing basket, cup, container&#10;&#10;Description automatically generated">
            <a:extLst>
              <a:ext uri="{FF2B5EF4-FFF2-40B4-BE49-F238E27FC236}">
                <a16:creationId xmlns:a16="http://schemas.microsoft.com/office/drawing/2014/main" id="{D4034FC8-0F74-4CE7-90ED-51DDD9A4670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88669" y="3665538"/>
            <a:ext cx="278765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
            <a:extLst>
              <a:ext uri="{FF2B5EF4-FFF2-40B4-BE49-F238E27FC236}">
                <a16:creationId xmlns:a16="http://schemas.microsoft.com/office/drawing/2014/main" id="{695A7FAC-9F84-4D7C-835C-F714FE3F0C2A}"/>
              </a:ext>
            </a:extLst>
          </p:cNvPr>
          <p:cNvSpPr/>
          <p:nvPr/>
        </p:nvSpPr>
        <p:spPr>
          <a:xfrm>
            <a:off x="6399213" y="3993546"/>
            <a:ext cx="4530517"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noProof="0" dirty="0">
                <a:ln w="22225">
                  <a:solidFill>
                    <a:srgbClr val="ED7D31"/>
                  </a:solidFill>
                  <a:prstDash val="solid"/>
                </a:ln>
                <a:solidFill>
                  <a:srgbClr val="002060"/>
                </a:solidFill>
                <a:latin typeface="Calibri" panose="020F0502020204030204"/>
              </a:rPr>
              <a:t>Sai</a:t>
            </a:r>
            <a:endParaRPr kumimoji="0" lang="en-US" sz="9600" b="1" i="0" u="none" strike="noStrike" kern="1200" cap="none" spc="0" normalizeH="0" baseline="0" noProof="0" dirty="0">
              <a:ln w="22225">
                <a:solidFill>
                  <a:srgbClr val="ED7D31"/>
                </a:solidFill>
                <a:prstDash val="solid"/>
              </a:ln>
              <a:solidFill>
                <a:srgbClr val="002060"/>
              </a:solidFill>
              <a:effectLst/>
              <a:uLnTx/>
              <a:uFillTx/>
              <a:latin typeface="Calibri" panose="020F0502020204030204"/>
              <a:ea typeface="+mn-ea"/>
              <a:cs typeface="+mn-cs"/>
            </a:endParaRPr>
          </a:p>
        </p:txBody>
      </p:sp>
      <p:sp>
        <p:nvSpPr>
          <p:cNvPr id="11" name="c">
            <a:extLst>
              <a:ext uri="{FF2B5EF4-FFF2-40B4-BE49-F238E27FC236}">
                <a16:creationId xmlns:a16="http://schemas.microsoft.com/office/drawing/2014/main" id="{AB4BC1D4-5D9D-47CD-AA2E-C794D2761BF7}"/>
              </a:ext>
            </a:extLst>
          </p:cNvPr>
          <p:cNvSpPr/>
          <p:nvPr/>
        </p:nvSpPr>
        <p:spPr>
          <a:xfrm>
            <a:off x="2086283" y="4064000"/>
            <a:ext cx="2876108" cy="156966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noProof="0" dirty="0" err="1">
                <a:ln w="22225">
                  <a:solidFill>
                    <a:srgbClr val="ED7D31"/>
                  </a:solidFill>
                  <a:prstDash val="solid"/>
                </a:ln>
                <a:solidFill>
                  <a:srgbClr val="4472C4">
                    <a:lumMod val="50000"/>
                  </a:srgbClr>
                </a:solidFill>
                <a:latin typeface="Calibri" panose="020F0502020204030204"/>
              </a:rPr>
              <a:t>Đúng</a:t>
            </a:r>
            <a:endParaRPr kumimoji="0" lang="en-US" sz="9600" b="1" i="0" u="none" strike="noStrike" kern="1200" cap="none" spc="0" normalizeH="0" baseline="0" noProof="0" dirty="0">
              <a:ln w="22225">
                <a:solidFill>
                  <a:srgbClr val="ED7D31"/>
                </a:solidFill>
                <a:prstDash val="solid"/>
              </a:ln>
              <a:solidFill>
                <a:srgbClr val="4472C4">
                  <a:lumMod val="50000"/>
                </a:srgbClr>
              </a:solidFill>
              <a:effectLst/>
              <a:uLnTx/>
              <a:uFillTx/>
              <a:latin typeface="Calibri" panose="020F0502020204030204"/>
              <a:ea typeface="+mn-ea"/>
              <a:cs typeface="+mn-cs"/>
            </a:endParaRPr>
          </a:p>
        </p:txBody>
      </p:sp>
      <p:pic>
        <p:nvPicPr>
          <p:cNvPr id="13" name="keo" descr="A close up of a sign&#10;&#10;Description automatically generated">
            <a:extLst>
              <a:ext uri="{FF2B5EF4-FFF2-40B4-BE49-F238E27FC236}">
                <a16:creationId xmlns:a16="http://schemas.microsoft.com/office/drawing/2014/main" id="{AA3E5BEC-297C-4B3C-9815-F283F400A17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0259172">
            <a:off x="8250746" y="4474108"/>
            <a:ext cx="633413"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hlinkClick r:id="rId14" action="ppaction://hlinksldjump"/>
            <a:extLst>
              <a:ext uri="{FF2B5EF4-FFF2-40B4-BE49-F238E27FC236}">
                <a16:creationId xmlns:a16="http://schemas.microsoft.com/office/drawing/2014/main" id="{BFE91BD4-8870-4B18-AC02-2871945AA561}"/>
              </a:ext>
            </a:extLst>
          </p:cNvPr>
          <p:cNvSpPr txBox="1">
            <a:spLocks noChangeArrowheads="1"/>
          </p:cNvSpPr>
          <p:nvPr/>
        </p:nvSpPr>
        <p:spPr bwMode="auto">
          <a:xfrm>
            <a:off x="4559300" y="2320925"/>
            <a:ext cx="3273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dirty="0">
                <a:ln>
                  <a:noFill/>
                </a:ln>
                <a:solidFill>
                  <a:srgbClr val="FF0000"/>
                </a:solidFill>
                <a:effectLst/>
                <a:uLnTx/>
                <a:uFillTx/>
                <a:latin typeface="VNI-Briquet" panose="020B7200000000000000" pitchFamily="34" charset="0"/>
                <a:ea typeface="+mn-ea"/>
                <a:cs typeface="+mn-cs"/>
              </a:rPr>
              <a:t>Game over</a:t>
            </a:r>
          </a:p>
        </p:txBody>
      </p:sp>
      <p:pic>
        <p:nvPicPr>
          <p:cNvPr id="14" name="Jigsaw_Puzzle.mp3">
            <a:hlinkClick r:id="" action="ppaction://media"/>
            <a:extLst>
              <a:ext uri="{FF2B5EF4-FFF2-40B4-BE49-F238E27FC236}">
                <a16:creationId xmlns:a16="http://schemas.microsoft.com/office/drawing/2014/main" id="{FA4C3469-7180-49CC-AA25-4AC1AC7BD33B}"/>
              </a:ext>
            </a:extLst>
          </p:cNvPr>
          <p:cNvPicPr>
            <a:picLocks noRot="1" noChangeAspect="1" noChangeArrowheads="1"/>
          </p:cNvPicPr>
          <p:nvPr>
            <a:audioFile r:link="rId2"/>
          </p:nvPr>
        </p:nvPicPr>
        <p:blipFill>
          <a:blip r:embed="rId15" cstate="print">
            <a:extLst>
              <a:ext uri="{28A0092B-C50C-407E-A947-70E740481C1C}">
                <a14:useLocalDpi xmlns:a14="http://schemas.microsoft.com/office/drawing/2010/main" val="0"/>
              </a:ext>
            </a:extLst>
          </a:blip>
          <a:srcRect/>
          <a:stretch>
            <a:fillRect/>
          </a:stretch>
        </p:blipFill>
        <p:spPr bwMode="auto">
          <a:xfrm>
            <a:off x="6094413" y="70278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ultiplication Sign 2">
            <a:extLst>
              <a:ext uri="{FF2B5EF4-FFF2-40B4-BE49-F238E27FC236}">
                <a16:creationId xmlns:a16="http://schemas.microsoft.com/office/drawing/2014/main" id="{552897B1-156B-4BED-A1F3-843F955D78FA}"/>
              </a:ext>
            </a:extLst>
          </p:cNvPr>
          <p:cNvSpPr/>
          <p:nvPr/>
        </p:nvSpPr>
        <p:spPr>
          <a:xfrm>
            <a:off x="2692519" y="3807596"/>
            <a:ext cx="1651000" cy="2005013"/>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hidden="1">
            <a:extLst>
              <a:ext uri="{FF2B5EF4-FFF2-40B4-BE49-F238E27FC236}">
                <a16:creationId xmlns:a16="http://schemas.microsoft.com/office/drawing/2014/main" id="{29D502F5-64D2-462F-99A5-32F21ABFCCF0}"/>
              </a:ext>
            </a:extLst>
          </p:cNvPr>
          <p:cNvSpPr txBox="1">
            <a:spLocks noChangeArrowheads="1"/>
          </p:cNvSpPr>
          <p:nvPr/>
        </p:nvSpPr>
        <p:spPr bwMode="auto">
          <a:xfrm>
            <a:off x="4559300" y="2320925"/>
            <a:ext cx="3273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rPr>
              <a:t>Game over</a:t>
            </a:r>
          </a:p>
        </p:txBody>
      </p:sp>
      <p:sp>
        <p:nvSpPr>
          <p:cNvPr id="22" name="TextBox 21">
            <a:extLst>
              <a:ext uri="{FF2B5EF4-FFF2-40B4-BE49-F238E27FC236}">
                <a16:creationId xmlns:a16="http://schemas.microsoft.com/office/drawing/2014/main" id="{1D39AC6E-B242-4347-98B1-0B3CE7BC8268}"/>
              </a:ext>
            </a:extLst>
          </p:cNvPr>
          <p:cNvSpPr txBox="1">
            <a:spLocks noChangeArrowheads="1"/>
          </p:cNvSpPr>
          <p:nvPr/>
        </p:nvSpPr>
        <p:spPr bwMode="auto">
          <a:xfrm>
            <a:off x="5392738" y="3509963"/>
            <a:ext cx="14493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hlinkClick r:id="" action="ppaction://hlinkshowjump?jump=nextslide"/>
              </a:rPr>
              <a:t>play</a:t>
            </a:r>
            <a:endPar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endParaRPr>
          </a:p>
        </p:txBody>
      </p:sp>
      <p:pic>
        <p:nvPicPr>
          <p:cNvPr id="23" name="Picture 22" descr="A close up of a logo&#10;&#10;Description automatically generated">
            <a:extLst>
              <a:ext uri="{FF2B5EF4-FFF2-40B4-BE49-F238E27FC236}">
                <a16:creationId xmlns:a16="http://schemas.microsoft.com/office/drawing/2014/main" id="{D4E274BA-6302-4105-8318-AAC8C2B6D8A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650288" y="0"/>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CE91419F-56C9-464F-B554-1D53E74F43D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82563" y="98425"/>
            <a:ext cx="1065212"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A close up of a logo&#10;&#10;Description automatically generated">
            <a:extLst>
              <a:ext uri="{FF2B5EF4-FFF2-40B4-BE49-F238E27FC236}">
                <a16:creationId xmlns:a16="http://schemas.microsoft.com/office/drawing/2014/main" id="{414A89D5-D94F-4EE4-BDDB-8FE7E794E4C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457575" y="-71438"/>
            <a:ext cx="1935163" cy="117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A close up of a logo&#10;&#10;Description automatically generated">
            <a:extLst>
              <a:ext uri="{FF2B5EF4-FFF2-40B4-BE49-F238E27FC236}">
                <a16:creationId xmlns:a16="http://schemas.microsoft.com/office/drawing/2014/main" id="{DDE9857B-6BDD-4CF5-A9F9-AA4C1969F24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596188" y="0"/>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hac_nen_to_chuc_tro_choi_mp3-www_tiengdong_com">
            <a:hlinkClick r:id="" action="ppaction://media"/>
            <a:extLst>
              <a:ext uri="{FF2B5EF4-FFF2-40B4-BE49-F238E27FC236}">
                <a16:creationId xmlns:a16="http://schemas.microsoft.com/office/drawing/2014/main" id="{25CE17F4-5076-E40E-F266-08AE63619A88}"/>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flipV="1">
            <a:off x="8148918" y="6176683"/>
            <a:ext cx="340659" cy="564776"/>
          </a:xfrm>
          <a:prstGeom prst="rect">
            <a:avLst/>
          </a:prstGeom>
        </p:spPr>
      </p:pic>
    </p:spTree>
    <p:custDataLst>
      <p:tags r:id="rId1"/>
    </p:custDataLst>
    <p:extLst>
      <p:ext uri="{BB962C8B-B14F-4D97-AF65-F5344CB8AC3E}">
        <p14:creationId xmlns:p14="http://schemas.microsoft.com/office/powerpoint/2010/main" val="479551581"/>
      </p:ext>
    </p:extLst>
  </p:cSld>
  <p:clrMapOvr>
    <a:masterClrMapping/>
  </p:clrMapOvr>
  <mc:AlternateContent xmlns:mc="http://schemas.openxmlformats.org/markup-compatibility/2006" xmlns:p14="http://schemas.microsoft.com/office/powerpoint/2010/main">
    <mc:Choice Requires="p14">
      <p:transition spd="slow" p14:dur="2000" advTm="350275"/>
    </mc:Choice>
    <mc:Fallback xmlns="">
      <p:transition spd="slow" advTm="350275"/>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4" presetClass="path" presetSubtype="0" accel="50000" decel="50000" fill="hold" nodeType="withEffect">
                                  <p:stCondLst>
                                    <p:cond delay="500"/>
                                  </p:stCondLst>
                                  <p:childTnLst>
                                    <p:animMotion origin="layout" path="M -0.00182 0.06921 L 0.21406 -0.06621 C 0.25898 -0.097 0.32656 -0.1125 0.3974 -0.1125 C 0.47799 -0.1125 0.54245 -0.097 0.5875 -0.06621 L 0.80365 0.06921 " pathEditMode="relative" rAng="0" ptsTypes="AAAAA">
                                      <p:cBhvr>
                                        <p:cTn id="6" dur="30000" fill="hold"/>
                                        <p:tgtEl>
                                          <p:spTgt spid="9"/>
                                        </p:tgtEl>
                                        <p:attrNameLst>
                                          <p:attrName>ppt_x</p:attrName>
                                          <p:attrName>ppt_y</p:attrName>
                                        </p:attrNameLst>
                                      </p:cBhvr>
                                      <p:rCtr x="40273" y="-9097"/>
                                    </p:animMotion>
                                  </p:childTnLst>
                                </p:cTn>
                              </p:par>
                              <p:par>
                                <p:cTn id="7" presetID="1" presetClass="mediacall" presetSubtype="0" fill="hold" nodeType="withEffect">
                                  <p:stCondLst>
                                    <p:cond delay="0"/>
                                  </p:stCondLst>
                                  <p:childTnLst>
                                    <p:cmd type="call" cmd="playFrom(0.0)">
                                      <p:cBhvr>
                                        <p:cTn id="8" dur="1" fill="hold"/>
                                        <p:tgtEl>
                                          <p:spTgt spid="14"/>
                                        </p:tgtEl>
                                      </p:cBhvr>
                                    </p:cmd>
                                  </p:childTnLst>
                                </p:cTn>
                              </p:par>
                            </p:childTnLst>
                          </p:cTn>
                        </p:par>
                        <p:par>
                          <p:cTn id="9" fill="hold" nodeType="afterGroup">
                            <p:stCondLst>
                              <p:cond delay="30500"/>
                            </p:stCondLst>
                            <p:childTnLst>
                              <p:par>
                                <p:cTn id="10" presetID="53" presetClass="entr" presetSubtype="16"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par>
                          <p:cTn id="15" fill="hold" nodeType="afterGroup">
                            <p:stCondLst>
                              <p:cond delay="31000"/>
                            </p:stCondLst>
                            <p:childTnLst>
                              <p:par>
                                <p:cTn id="16" presetID="32" presetClass="emph" presetSubtype="0" fill="hold" grpId="1" nodeType="afterEffect">
                                  <p:stCondLst>
                                    <p:cond delay="0"/>
                                  </p:stCondLst>
                                  <p:childTnLst>
                                    <p:animRot by="120000">
                                      <p:cBhvr>
                                        <p:cTn id="17" dur="100" fill="hold">
                                          <p:stCondLst>
                                            <p:cond delay="0"/>
                                          </p:stCondLst>
                                        </p:cTn>
                                        <p:tgtEl>
                                          <p:spTgt spid="19"/>
                                        </p:tgtEl>
                                        <p:attrNameLst>
                                          <p:attrName>r</p:attrName>
                                        </p:attrNameLst>
                                      </p:cBhvr>
                                    </p:animRot>
                                    <p:animRot by="-240000">
                                      <p:cBhvr>
                                        <p:cTn id="18" dur="200" fill="hold">
                                          <p:stCondLst>
                                            <p:cond delay="200"/>
                                          </p:stCondLst>
                                        </p:cTn>
                                        <p:tgtEl>
                                          <p:spTgt spid="19"/>
                                        </p:tgtEl>
                                        <p:attrNameLst>
                                          <p:attrName>r</p:attrName>
                                        </p:attrNameLst>
                                      </p:cBhvr>
                                    </p:animRot>
                                    <p:animRot by="240000">
                                      <p:cBhvr>
                                        <p:cTn id="19" dur="200" fill="hold">
                                          <p:stCondLst>
                                            <p:cond delay="400"/>
                                          </p:stCondLst>
                                        </p:cTn>
                                        <p:tgtEl>
                                          <p:spTgt spid="19"/>
                                        </p:tgtEl>
                                        <p:attrNameLst>
                                          <p:attrName>r</p:attrName>
                                        </p:attrNameLst>
                                      </p:cBhvr>
                                    </p:animRot>
                                    <p:animRot by="-240000">
                                      <p:cBhvr>
                                        <p:cTn id="20" dur="200" fill="hold">
                                          <p:stCondLst>
                                            <p:cond delay="600"/>
                                          </p:stCondLst>
                                        </p:cTn>
                                        <p:tgtEl>
                                          <p:spTgt spid="19"/>
                                        </p:tgtEl>
                                        <p:attrNameLst>
                                          <p:attrName>r</p:attrName>
                                        </p:attrNameLst>
                                      </p:cBhvr>
                                    </p:animRot>
                                    <p:animRot by="120000">
                                      <p:cBhvr>
                                        <p:cTn id="21" dur="200" fill="hold">
                                          <p:stCondLst>
                                            <p:cond delay="800"/>
                                          </p:stCondLst>
                                        </p:cTn>
                                        <p:tgtEl>
                                          <p:spTgt spid="19"/>
                                        </p:tgtEl>
                                        <p:attrNameLst>
                                          <p:attrName>r</p:attrName>
                                        </p:attrNameLst>
                                      </p:cBhvr>
                                    </p:animRot>
                                  </p:childTnLst>
                                </p:cTn>
                              </p:par>
                            </p:childTnLst>
                          </p:cTn>
                        </p:par>
                        <p:par>
                          <p:cTn id="22" fill="hold" nodeType="afterGroup">
                            <p:stCondLst>
                              <p:cond delay="32000"/>
                            </p:stCondLst>
                            <p:childTnLst>
                              <p:par>
                                <p:cTn id="23" presetID="6" presetClass="emph" presetSubtype="0" fill="hold" grpId="2" nodeType="afterEffect">
                                  <p:stCondLst>
                                    <p:cond delay="0"/>
                                  </p:stCondLst>
                                  <p:childTnLst>
                                    <p:animScale>
                                      <p:cBhvr>
                                        <p:cTn id="24" dur="2000" fill="hold"/>
                                        <p:tgtEl>
                                          <p:spTgt spid="19"/>
                                        </p:tgtEl>
                                      </p:cBhvr>
                                      <p:by x="150000" y="150000"/>
                                    </p:animScale>
                                  </p:childTnLst>
                                </p:cTn>
                              </p:par>
                              <p:par>
                                <p:cTn id="25" presetID="4" presetClass="path" presetSubtype="0" repeatCount="indefinite" accel="50000" decel="50000" fill="hold" nodeType="withEffect">
                                  <p:stCondLst>
                                    <p:cond delay="250"/>
                                  </p:stCondLst>
                                  <p:childTnLst>
                                    <p:animMotion origin="layout" path="M 0 0 L 0.125 0 L 0.188 0.109 L 0.125 0.217 L 0 0.217 L -0.063 0.109 L 0 0 Z" pathEditMode="relative" ptsTypes="">
                                      <p:cBhvr>
                                        <p:cTn id="26" dur="30000" fill="hold"/>
                                        <p:tgtEl>
                                          <p:spTgt spid="24"/>
                                        </p:tgtEl>
                                        <p:attrNameLst>
                                          <p:attrName>ppt_x</p:attrName>
                                          <p:attrName>ppt_y</p:attrName>
                                        </p:attrNameLst>
                                      </p:cBhvr>
                                    </p:animMotion>
                                  </p:childTnLst>
                                </p:cTn>
                              </p:par>
                              <p:par>
                                <p:cTn id="27" presetID="4" presetClass="path" presetSubtype="0" repeatCount="indefinite" accel="50000" decel="50000" fill="hold" nodeType="withEffect">
                                  <p:stCondLst>
                                    <p:cond delay="500"/>
                                  </p:stCondLst>
                                  <p:childTnLst>
                                    <p:animMotion origin="layout" path="M -1.66667E-6 1.11111E-6 L -0.10169 1.11111E-6 L -0.15286 0.10903 L -0.10169 0.2169 L -1.66667E-6 0.2169 L 0.0513 0.10903 L -1.66667E-6 1.11111E-6 Z " pathEditMode="relative" rAng="0" ptsTypes="AAAAAAA">
                                      <p:cBhvr>
                                        <p:cTn id="28" dur="30000" fill="hold"/>
                                        <p:tgtEl>
                                          <p:spTgt spid="23"/>
                                        </p:tgtEl>
                                        <p:attrNameLst>
                                          <p:attrName>ppt_x</p:attrName>
                                          <p:attrName>ppt_y</p:attrName>
                                        </p:attrNameLst>
                                      </p:cBhvr>
                                      <p:rCtr x="-5078" y="10833"/>
                                    </p:animMotion>
                                  </p:childTnLst>
                                </p:cTn>
                              </p:par>
                              <p:par>
                                <p:cTn id="29" presetID="4" presetClass="path" presetSubtype="0" repeatCount="indefinite" accel="50000" decel="50000" fill="hold" nodeType="withEffect">
                                  <p:stCondLst>
                                    <p:cond delay="0"/>
                                  </p:stCondLst>
                                  <p:childTnLst>
                                    <p:animMotion origin="layout" path="M 0.0082 0.00741 L -0.09349 0.00741 L -0.14466 0.11644 L -0.09349 0.22431 L 0.0082 0.22431 L 0.05951 0.11644 L 0.0082 0.00741 Z " pathEditMode="relative" rAng="0" ptsTypes="AAAAAAA">
                                      <p:cBhvr>
                                        <p:cTn id="30" dur="30000" fill="hold"/>
                                        <p:tgtEl>
                                          <p:spTgt spid="25"/>
                                        </p:tgtEl>
                                        <p:attrNameLst>
                                          <p:attrName>ppt_x</p:attrName>
                                          <p:attrName>ppt_y</p:attrName>
                                        </p:attrNameLst>
                                      </p:cBhvr>
                                      <p:rCtr x="-5078" y="10833"/>
                                    </p:animMotion>
                                  </p:childTnLst>
                                </p:cTn>
                              </p:par>
                              <p:par>
                                <p:cTn id="31" presetID="4" presetClass="path" presetSubtype="0" repeatCount="indefinite" accel="50000" decel="50000" fill="hold" nodeType="withEffect">
                                  <p:stCondLst>
                                    <p:cond delay="0"/>
                                  </p:stCondLst>
                                  <p:childTnLst>
                                    <p:animMotion origin="layout" path="M 0.08646 3.7037E-7 L 0.15625 3.7037E-7 L 0.19141 0.10903 L 0.15625 0.2169 L 0.08646 0.2169 L 0.05131 0.10903 L 0.08646 3.7037E-7 Z " pathEditMode="relative" rAng="0" ptsTypes="AAAAAAA">
                                      <p:cBhvr>
                                        <p:cTn id="32" dur="30000" fill="hold"/>
                                        <p:tgtEl>
                                          <p:spTgt spid="26"/>
                                        </p:tgtEl>
                                        <p:attrNameLst>
                                          <p:attrName>ppt_x</p:attrName>
                                          <p:attrName>ppt_y</p:attrName>
                                        </p:attrNameLst>
                                      </p:cBhvr>
                                      <p:rCtr x="3490" y="10833"/>
                                    </p:animMotion>
                                  </p:childTnLst>
                                </p:cTn>
                              </p:par>
                              <p:par>
                                <p:cTn id="33" presetID="1" presetClass="mediacall" presetSubtype="0" fill="hold" nodeType="withEffect">
                                  <p:stCondLst>
                                    <p:cond delay="0"/>
                                  </p:stCondLst>
                                  <p:childTnLst>
                                    <p:cmd type="call" cmd="playFrom(0.0)">
                                      <p:cBhvr>
                                        <p:cTn id="34" dur="3502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53" presetClass="entr" presetSubtype="16"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Effect transition="in" filter="fade">
                                      <p:cBhvr>
                                        <p:cTn id="42" dur="500"/>
                                        <p:tgtEl>
                                          <p:spTgt spid="13"/>
                                        </p:tgtEl>
                                      </p:cBhvr>
                                    </p:animEffect>
                                  </p:childTnLst>
                                  <p:subTnLst>
                                    <p:audio>
                                      <p:cMediaNode>
                                        <p:cTn display="0" masterRel="sameClick">
                                          <p:stCondLst>
                                            <p:cond evt="begin" delay="0">
                                              <p:tn val="38"/>
                                            </p:cond>
                                          </p:stCondLst>
                                          <p:endCondLst>
                                            <p:cond evt="onStopAudio" delay="0">
                                              <p:tgtEl>
                                                <p:sldTgt/>
                                              </p:tgtEl>
                                            </p:cond>
                                          </p:endCondLst>
                                        </p:cTn>
                                        <p:tgtEl>
                                          <p:sndTgt r:embed="rId7" name="Check mark.wav"/>
                                        </p:tgtEl>
                                      </p:cMediaNode>
                                    </p:audio>
                                  </p:subTnLst>
                                </p:cTn>
                              </p:par>
                              <p:par>
                                <p:cTn id="43" presetID="6" presetClass="emph" presetSubtype="0" fill="hold" nodeType="withEffect">
                                  <p:stCondLst>
                                    <p:cond delay="0"/>
                                  </p:stCondLst>
                                  <p:childTnLst>
                                    <p:animScale>
                                      <p:cBhvr>
                                        <p:cTn id="44" dur="2000" fill="hold"/>
                                        <p:tgtEl>
                                          <p:spTgt spid="13"/>
                                        </p:tgtEl>
                                      </p:cBhvr>
                                      <p:by x="150000" y="150000"/>
                                    </p:animScale>
                                  </p:childTnLst>
                                </p:cTn>
                              </p:par>
                              <p:par>
                                <p:cTn id="45" presetID="53" presetClass="entr" presetSubtype="16"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500" fill="hold"/>
                                        <p:tgtEl>
                                          <p:spTgt spid="22"/>
                                        </p:tgtEl>
                                        <p:attrNameLst>
                                          <p:attrName>ppt_w</p:attrName>
                                        </p:attrNameLst>
                                      </p:cBhvr>
                                      <p:tavLst>
                                        <p:tav tm="0">
                                          <p:val>
                                            <p:fltVal val="0"/>
                                          </p:val>
                                        </p:tav>
                                        <p:tav tm="100000">
                                          <p:val>
                                            <p:strVal val="#ppt_w"/>
                                          </p:val>
                                        </p:tav>
                                      </p:tavLst>
                                    </p:anim>
                                    <p:anim calcmode="lin" valueType="num">
                                      <p:cBhvr>
                                        <p:cTn id="48" dur="500" fill="hold"/>
                                        <p:tgtEl>
                                          <p:spTgt spid="22"/>
                                        </p:tgtEl>
                                        <p:attrNameLst>
                                          <p:attrName>ppt_h</p:attrName>
                                        </p:attrNameLst>
                                      </p:cBhvr>
                                      <p:tavLst>
                                        <p:tav tm="0">
                                          <p:val>
                                            <p:fltVal val="0"/>
                                          </p:val>
                                        </p:tav>
                                        <p:tav tm="100000">
                                          <p:val>
                                            <p:strVal val="#ppt_h"/>
                                          </p:val>
                                        </p:tav>
                                      </p:tavLst>
                                    </p:anim>
                                    <p:animEffect transition="in" filter="fade">
                                      <p:cBhvr>
                                        <p:cTn id="49" dur="500"/>
                                        <p:tgtEl>
                                          <p:spTgt spid="22"/>
                                        </p:tgtEl>
                                      </p:cBhvr>
                                    </p:animEffect>
                                  </p:childTnLst>
                                  <p:subTnLst>
                                    <p:audio>
                                      <p:cMediaNode>
                                        <p:cTn display="0" masterRel="sameClick">
                                          <p:stCondLst>
                                            <p:cond evt="begin" delay="0">
                                              <p:tn val="45"/>
                                            </p:cond>
                                          </p:stCondLst>
                                          <p:endCondLst>
                                            <p:cond evt="onStopAudio" delay="0">
                                              <p:tgtEl>
                                                <p:sldTgt/>
                                              </p:tgtEl>
                                            </p:cond>
                                          </p:endCondLst>
                                        </p:cTn>
                                        <p:tgtEl>
                                          <p:sndTgt r:embed="rId7" name="Check mark.wav"/>
                                        </p:tgtEl>
                                      </p:cMediaNode>
                                    </p:audio>
                                  </p:subTnLst>
                                </p:cTn>
                              </p:par>
                              <p:par>
                                <p:cTn id="50" presetID="6" presetClass="emph" presetSubtype="0" fill="hold" grpId="1" nodeType="withEffect">
                                  <p:stCondLst>
                                    <p:cond delay="0"/>
                                  </p:stCondLst>
                                  <p:childTnLst>
                                    <p:animScale>
                                      <p:cBhvr>
                                        <p:cTn id="51" dur="2000" fill="hold"/>
                                        <p:tgtEl>
                                          <p:spTgt spid="22"/>
                                        </p:tgtEl>
                                      </p:cBhvr>
                                      <p:by x="150000" y="150000"/>
                                    </p:animScale>
                                  </p:childTnLst>
                                </p:cTn>
                              </p:par>
                            </p:childTnLst>
                          </p:cTn>
                        </p:par>
                      </p:childTnLst>
                    </p:cTn>
                  </p:par>
                </p:childTnLst>
              </p:cTn>
              <p:nextCondLst>
                <p:cond evt="onClick" delay="0">
                  <p:tgtEl>
                    <p:spTgt spid="10"/>
                  </p:tgtEl>
                </p:cond>
              </p:nextCondLst>
            </p:seq>
            <p:audio>
              <p:cMediaNode vol="80000">
                <p:cTn id="52" fill="hold" display="0">
                  <p:stCondLst>
                    <p:cond delay="indefinite"/>
                  </p:stCondLst>
                  <p:endCondLst>
                    <p:cond evt="onStopAudio" delay="0">
                      <p:tgtEl>
                        <p:sldTgt/>
                      </p:tgtEl>
                    </p:cond>
                  </p:endCondLst>
                </p:cTn>
                <p:tgtEl>
                  <p:spTgt spid="14"/>
                </p:tgtEl>
              </p:cMediaNode>
            </p:audio>
            <p:seq concurrent="1" nextAc="seek">
              <p:cTn id="53" restart="whenNotActive" fill="hold" evtFilter="cancelBubble" nodeType="interactiveSeq">
                <p:stCondLst>
                  <p:cond evt="onClick" delay="0">
                    <p:tgtEl>
                      <p:spTgt spid="11"/>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53" presetClass="entr" presetSubtype="16"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subTnLst>
                                    <p:audio>
                                      <p:cMediaNode>
                                        <p:cTn display="0" masterRel="sameClick">
                                          <p:stCondLst>
                                            <p:cond evt="begin" delay="0">
                                              <p:tn val="56"/>
                                            </p:cond>
                                          </p:stCondLst>
                                          <p:endCondLst>
                                            <p:cond evt="onStopAudio" delay="0">
                                              <p:tgtEl>
                                                <p:sldTgt/>
                                              </p:tgtEl>
                                            </p:cond>
                                          </p:endCondLst>
                                        </p:cTn>
                                        <p:tgtEl>
                                          <p:sndTgt r:embed="rId8" name="Wrong Buzzer.wav"/>
                                        </p:tgtEl>
                                      </p:cMediaNode>
                                    </p:audio>
                                  </p:subTnLst>
                                </p:cTn>
                              </p:par>
                              <p:par>
                                <p:cTn id="61" presetID="6" presetClass="emph" presetSubtype="0" fill="hold" nodeType="withEffect">
                                  <p:stCondLst>
                                    <p:cond delay="0"/>
                                  </p:stCondLst>
                                  <p:childTnLst>
                                    <p:animScale>
                                      <p:cBhvr>
                                        <p:cTn id="62" dur="2000" fill="hold"/>
                                        <p:tgtEl>
                                          <p:spTgt spid="3"/>
                                        </p:tgtEl>
                                      </p:cBhvr>
                                      <p:by x="150000" y="150000"/>
                                    </p:animScale>
                                  </p:childTnLst>
                                </p:cTn>
                              </p:par>
                            </p:childTnLst>
                          </p:cTn>
                        </p:par>
                        <p:par>
                          <p:cTn id="63" fill="hold" nodeType="afterGroup">
                            <p:stCondLst>
                              <p:cond delay="2000"/>
                            </p:stCondLst>
                            <p:childTnLst>
                              <p:par>
                                <p:cTn id="64" presetID="53" presetClass="entr" presetSubtype="16" fill="hold" grpId="0" nodeType="afterEffect">
                                  <p:stCondLst>
                                    <p:cond delay="0"/>
                                  </p:stCondLst>
                                  <p:childTnLst>
                                    <p:set>
                                      <p:cBhvr>
                                        <p:cTn id="65" dur="1" fill="hold">
                                          <p:stCondLst>
                                            <p:cond delay="0"/>
                                          </p:stCondLst>
                                        </p:cTn>
                                        <p:tgtEl>
                                          <p:spTgt spid="12"/>
                                        </p:tgtEl>
                                        <p:attrNameLst>
                                          <p:attrName>style.visibility</p:attrName>
                                        </p:attrNameLst>
                                      </p:cBhvr>
                                      <p:to>
                                        <p:strVal val="visible"/>
                                      </p:to>
                                    </p:set>
                                    <p:anim calcmode="lin" valueType="num">
                                      <p:cBhvr>
                                        <p:cTn id="66" dur="500" fill="hold"/>
                                        <p:tgtEl>
                                          <p:spTgt spid="12"/>
                                        </p:tgtEl>
                                        <p:attrNameLst>
                                          <p:attrName>ppt_w</p:attrName>
                                        </p:attrNameLst>
                                      </p:cBhvr>
                                      <p:tavLst>
                                        <p:tav tm="0">
                                          <p:val>
                                            <p:fltVal val="0"/>
                                          </p:val>
                                        </p:tav>
                                        <p:tav tm="100000">
                                          <p:val>
                                            <p:strVal val="#ppt_w"/>
                                          </p:val>
                                        </p:tav>
                                      </p:tavLst>
                                    </p:anim>
                                    <p:anim calcmode="lin" valueType="num">
                                      <p:cBhvr>
                                        <p:cTn id="67" dur="500" fill="hold"/>
                                        <p:tgtEl>
                                          <p:spTgt spid="12"/>
                                        </p:tgtEl>
                                        <p:attrNameLst>
                                          <p:attrName>ppt_h</p:attrName>
                                        </p:attrNameLst>
                                      </p:cBhvr>
                                      <p:tavLst>
                                        <p:tav tm="0">
                                          <p:val>
                                            <p:fltVal val="0"/>
                                          </p:val>
                                        </p:tav>
                                        <p:tav tm="100000">
                                          <p:val>
                                            <p:strVal val="#ppt_h"/>
                                          </p:val>
                                        </p:tav>
                                      </p:tavLst>
                                    </p:anim>
                                    <p:animEffect transition="in" filter="fade">
                                      <p:cBhvr>
                                        <p:cTn id="68" dur="500"/>
                                        <p:tgtEl>
                                          <p:spTgt spid="12"/>
                                        </p:tgtEl>
                                      </p:cBhvr>
                                    </p:animEffect>
                                  </p:childTnLst>
                                </p:cTn>
                              </p:par>
                            </p:childTnLst>
                          </p:cTn>
                        </p:par>
                        <p:par>
                          <p:cTn id="69" fill="hold" nodeType="afterGroup">
                            <p:stCondLst>
                              <p:cond delay="2500"/>
                            </p:stCondLst>
                            <p:childTnLst>
                              <p:par>
                                <p:cTn id="70" presetID="32" presetClass="emph" presetSubtype="0" fill="hold" grpId="1" nodeType="afterEffect">
                                  <p:stCondLst>
                                    <p:cond delay="0"/>
                                  </p:stCondLst>
                                  <p:childTnLst>
                                    <p:animRot by="120000">
                                      <p:cBhvr>
                                        <p:cTn id="71" dur="100" fill="hold">
                                          <p:stCondLst>
                                            <p:cond delay="0"/>
                                          </p:stCondLst>
                                        </p:cTn>
                                        <p:tgtEl>
                                          <p:spTgt spid="12"/>
                                        </p:tgtEl>
                                        <p:attrNameLst>
                                          <p:attrName>r</p:attrName>
                                        </p:attrNameLst>
                                      </p:cBhvr>
                                    </p:animRot>
                                    <p:animRot by="-240000">
                                      <p:cBhvr>
                                        <p:cTn id="72" dur="200" fill="hold">
                                          <p:stCondLst>
                                            <p:cond delay="200"/>
                                          </p:stCondLst>
                                        </p:cTn>
                                        <p:tgtEl>
                                          <p:spTgt spid="12"/>
                                        </p:tgtEl>
                                        <p:attrNameLst>
                                          <p:attrName>r</p:attrName>
                                        </p:attrNameLst>
                                      </p:cBhvr>
                                    </p:animRot>
                                    <p:animRot by="240000">
                                      <p:cBhvr>
                                        <p:cTn id="73" dur="200" fill="hold">
                                          <p:stCondLst>
                                            <p:cond delay="400"/>
                                          </p:stCondLst>
                                        </p:cTn>
                                        <p:tgtEl>
                                          <p:spTgt spid="12"/>
                                        </p:tgtEl>
                                        <p:attrNameLst>
                                          <p:attrName>r</p:attrName>
                                        </p:attrNameLst>
                                      </p:cBhvr>
                                    </p:animRot>
                                    <p:animRot by="-240000">
                                      <p:cBhvr>
                                        <p:cTn id="74" dur="200" fill="hold">
                                          <p:stCondLst>
                                            <p:cond delay="600"/>
                                          </p:stCondLst>
                                        </p:cTn>
                                        <p:tgtEl>
                                          <p:spTgt spid="12"/>
                                        </p:tgtEl>
                                        <p:attrNameLst>
                                          <p:attrName>r</p:attrName>
                                        </p:attrNameLst>
                                      </p:cBhvr>
                                    </p:animRot>
                                    <p:animRot by="120000">
                                      <p:cBhvr>
                                        <p:cTn id="75" dur="200" fill="hold">
                                          <p:stCondLst>
                                            <p:cond delay="800"/>
                                          </p:stCondLst>
                                        </p:cTn>
                                        <p:tgtEl>
                                          <p:spTgt spid="12"/>
                                        </p:tgtEl>
                                        <p:attrNameLst>
                                          <p:attrName>r</p:attrName>
                                        </p:attrNameLst>
                                      </p:cBhvr>
                                    </p:animRot>
                                  </p:childTnLst>
                                </p:cTn>
                              </p:par>
                            </p:childTnLst>
                          </p:cTn>
                        </p:par>
                        <p:par>
                          <p:cTn id="76" fill="hold" nodeType="afterGroup">
                            <p:stCondLst>
                              <p:cond delay="3500"/>
                            </p:stCondLst>
                            <p:childTnLst>
                              <p:par>
                                <p:cTn id="77" presetID="6" presetClass="emph" presetSubtype="0" fill="hold" grpId="2" nodeType="afterEffect">
                                  <p:stCondLst>
                                    <p:cond delay="0"/>
                                  </p:stCondLst>
                                  <p:childTnLst>
                                    <p:animScale>
                                      <p:cBhvr>
                                        <p:cTn id="78" dur="2000" fill="hold"/>
                                        <p:tgtEl>
                                          <p:spTgt spid="12"/>
                                        </p:tgtEl>
                                      </p:cBhvr>
                                      <p:by x="150000" y="150000"/>
                                    </p:animScale>
                                  </p:childTnLst>
                                </p:cTn>
                              </p:par>
                            </p:childTnLst>
                          </p:cTn>
                        </p:par>
                      </p:childTnLst>
                    </p:cTn>
                  </p:par>
                </p:childTnLst>
              </p:cTn>
              <p:nextCondLst>
                <p:cond evt="onClick" delay="0">
                  <p:tgtEl>
                    <p:spTgt spid="11"/>
                  </p:tgtEl>
                </p:cond>
              </p:nextCondLst>
            </p:seq>
            <p:audio>
              <p:cMediaNode vol="80000">
                <p:cTn id="79" fill="hold" display="0">
                  <p:stCondLst>
                    <p:cond delay="indefinite"/>
                  </p:stCondLst>
                  <p:endCondLst>
                    <p:cond evt="onStopAudio" delay="0">
                      <p:tgtEl>
                        <p:sldTgt/>
                      </p:tgtEl>
                    </p:cond>
                  </p:endCondLst>
                </p:cTn>
                <p:tgtEl>
                  <p:spTgt spid="2"/>
                </p:tgtEl>
              </p:cMediaNode>
            </p:audio>
          </p:childTnLst>
        </p:cTn>
      </p:par>
    </p:tnLst>
    <p:bldLst>
      <p:bldP spid="12" grpId="0"/>
      <p:bldP spid="12" grpId="1"/>
      <p:bldP spid="12" grpId="2"/>
      <p:bldP spid="19" grpId="0"/>
      <p:bldP spid="19" grpId="1"/>
      <p:bldP spid="19" grpId="2"/>
      <p:bldP spid="22" grpId="0"/>
      <p:bldP spid="22"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6" descr="A close up of a logo&#10;&#10;Description automatically generated">
            <a:extLst>
              <a:ext uri="{FF2B5EF4-FFF2-40B4-BE49-F238E27FC236}">
                <a16:creationId xmlns:a16="http://schemas.microsoft.com/office/drawing/2014/main" id="{B26927C2-47DB-435B-B208-4B09F420CAA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55263" y="98425"/>
            <a:ext cx="1643062"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497493AD-2F42-42EB-B236-AC764F004A4A}"/>
              </a:ext>
            </a:extLst>
          </p:cNvPr>
          <p:cNvGrpSpPr>
            <a:grpSpLocks/>
          </p:cNvGrpSpPr>
          <p:nvPr/>
        </p:nvGrpSpPr>
        <p:grpSpPr bwMode="auto">
          <a:xfrm>
            <a:off x="103189" y="966394"/>
            <a:ext cx="7260137" cy="3716731"/>
            <a:chOff x="630147" y="-186626"/>
            <a:chExt cx="7260913" cy="3717044"/>
          </a:xfrm>
        </p:grpSpPr>
        <p:pic>
          <p:nvPicPr>
            <p:cNvPr id="5139" name="Picture 4" descr="A close up of a logo&#10;&#10;Description automatically generated">
              <a:extLst>
                <a:ext uri="{FF2B5EF4-FFF2-40B4-BE49-F238E27FC236}">
                  <a16:creationId xmlns:a16="http://schemas.microsoft.com/office/drawing/2014/main" id="{BD17A822-3666-4BA6-886C-942FB885612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630147" y="632318"/>
              <a:ext cx="2816526" cy="289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1E8301C7-6511-4C81-8C6F-0E022C6589AA}"/>
                </a:ext>
              </a:extLst>
            </p:cNvPr>
            <p:cNvSpPr/>
            <p:nvPr/>
          </p:nvSpPr>
          <p:spPr>
            <a:xfrm>
              <a:off x="2636284" y="-186626"/>
              <a:ext cx="5254776" cy="15697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dirty="0">
                  <a:solidFill>
                    <a:srgbClr val="000000"/>
                  </a:solidFill>
                  <a:effectLst/>
                  <a:latin typeface="Times New Roman" panose="02020603050405020304" pitchFamily="18" charset="0"/>
                  <a:ea typeface="Times New Roman" panose="02020603050405020304" pitchFamily="18" charset="0"/>
                </a:rPr>
                <a:t>Internet cung cấp môi trường làm việc trực tuyến, giải trí từ xa</a:t>
              </a:r>
              <a:endParaRPr kumimoji="0" lang="en-US" sz="3200" b="1" i="0" u="none" strike="noStrike" kern="1200" cap="none" spc="0" normalizeH="0" baseline="0" noProof="0" dirty="0">
                <a:ln w="22225">
                  <a:solidFill>
                    <a:srgbClr val="ED7D31"/>
                  </a:solidFill>
                  <a:prstDash val="solid"/>
                </a:ln>
                <a:solidFill>
                  <a:srgbClr val="7030A0"/>
                </a:solidFill>
                <a:effectLst/>
                <a:uLnTx/>
                <a:uFillTx/>
                <a:latin typeface="Calibri" panose="020F0502020204030204"/>
                <a:ea typeface="+mn-ea"/>
                <a:cs typeface="+mn-cs"/>
              </a:endParaRPr>
            </a:p>
          </p:txBody>
        </p:sp>
      </p:grpSp>
      <p:pic>
        <p:nvPicPr>
          <p:cNvPr id="5124" name="Picture 14" descr="A close up of a yellow flower&#10;&#10;Description automatically generated">
            <a:extLst>
              <a:ext uri="{FF2B5EF4-FFF2-40B4-BE49-F238E27FC236}">
                <a16:creationId xmlns:a16="http://schemas.microsoft.com/office/drawing/2014/main" id="{47686683-16A6-42F7-B6A0-8A9B73B1449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4181475"/>
            <a:ext cx="121920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7" descr="A picture containing basket, cup, container&#10;&#10;Description automatically generated">
            <a:extLst>
              <a:ext uri="{FF2B5EF4-FFF2-40B4-BE49-F238E27FC236}">
                <a16:creationId xmlns:a16="http://schemas.microsoft.com/office/drawing/2014/main" id="{C7B60A32-17DA-4D4C-9336-2287D309506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19986" y="3429000"/>
            <a:ext cx="2786063"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6" descr="A picture containing basket, cup, container&#10;&#10;Description automatically generated">
            <a:extLst>
              <a:ext uri="{FF2B5EF4-FFF2-40B4-BE49-F238E27FC236}">
                <a16:creationId xmlns:a16="http://schemas.microsoft.com/office/drawing/2014/main" id="{D4034FC8-0F74-4CE7-90ED-51DDD9A4670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88669" y="3665538"/>
            <a:ext cx="278765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
            <a:extLst>
              <a:ext uri="{FF2B5EF4-FFF2-40B4-BE49-F238E27FC236}">
                <a16:creationId xmlns:a16="http://schemas.microsoft.com/office/drawing/2014/main" id="{695A7FAC-9F84-4D7C-835C-F714FE3F0C2A}"/>
              </a:ext>
            </a:extLst>
          </p:cNvPr>
          <p:cNvSpPr/>
          <p:nvPr/>
        </p:nvSpPr>
        <p:spPr>
          <a:xfrm>
            <a:off x="1356852" y="3914171"/>
            <a:ext cx="4530517"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dirty="0" err="1">
                <a:ln w="22225">
                  <a:solidFill>
                    <a:srgbClr val="ED7D31"/>
                  </a:solidFill>
                  <a:prstDash val="solid"/>
                </a:ln>
                <a:solidFill>
                  <a:srgbClr val="002060"/>
                </a:solidFill>
                <a:latin typeface="Calibri" panose="020F0502020204030204"/>
              </a:rPr>
              <a:t>Đúng</a:t>
            </a:r>
            <a:endParaRPr kumimoji="0" lang="en-US" sz="9600" b="1" i="0" u="none" strike="noStrike" kern="1200" cap="none" spc="0" normalizeH="0" baseline="0" noProof="0" dirty="0">
              <a:ln w="22225">
                <a:solidFill>
                  <a:srgbClr val="ED7D31"/>
                </a:solidFill>
                <a:prstDash val="solid"/>
              </a:ln>
              <a:solidFill>
                <a:srgbClr val="002060"/>
              </a:solidFill>
              <a:effectLst/>
              <a:uLnTx/>
              <a:uFillTx/>
              <a:latin typeface="Calibri" panose="020F0502020204030204"/>
              <a:ea typeface="+mn-ea"/>
              <a:cs typeface="+mn-cs"/>
            </a:endParaRPr>
          </a:p>
        </p:txBody>
      </p:sp>
      <p:sp>
        <p:nvSpPr>
          <p:cNvPr id="11" name="c">
            <a:extLst>
              <a:ext uri="{FF2B5EF4-FFF2-40B4-BE49-F238E27FC236}">
                <a16:creationId xmlns:a16="http://schemas.microsoft.com/office/drawing/2014/main" id="{AB4BC1D4-5D9D-47CD-AA2E-C794D2761BF7}"/>
              </a:ext>
            </a:extLst>
          </p:cNvPr>
          <p:cNvSpPr/>
          <p:nvPr/>
        </p:nvSpPr>
        <p:spPr>
          <a:xfrm>
            <a:off x="8074486" y="3836957"/>
            <a:ext cx="1677062" cy="156966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22225">
                  <a:solidFill>
                    <a:srgbClr val="ED7D31"/>
                  </a:solidFill>
                  <a:prstDash val="solid"/>
                </a:ln>
                <a:solidFill>
                  <a:srgbClr val="4472C4">
                    <a:lumMod val="50000"/>
                  </a:srgbClr>
                </a:solidFill>
                <a:effectLst/>
                <a:uLnTx/>
                <a:uFillTx/>
                <a:latin typeface="Calibri" panose="020F0502020204030204"/>
                <a:ea typeface="+mn-ea"/>
                <a:cs typeface="+mn-cs"/>
              </a:rPr>
              <a:t>Sai</a:t>
            </a:r>
          </a:p>
        </p:txBody>
      </p:sp>
      <p:pic>
        <p:nvPicPr>
          <p:cNvPr id="13" name="keo" descr="A close up of a sign&#10;&#10;Description automatically generated">
            <a:extLst>
              <a:ext uri="{FF2B5EF4-FFF2-40B4-BE49-F238E27FC236}">
                <a16:creationId xmlns:a16="http://schemas.microsoft.com/office/drawing/2014/main" id="{AA3E5BEC-297C-4B3C-9815-F283F400A17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11373">
            <a:off x="3374289" y="4038145"/>
            <a:ext cx="771663" cy="146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hlinkClick r:id="rId13" action="ppaction://hlinksldjump"/>
            <a:extLst>
              <a:ext uri="{FF2B5EF4-FFF2-40B4-BE49-F238E27FC236}">
                <a16:creationId xmlns:a16="http://schemas.microsoft.com/office/drawing/2014/main" id="{BFE91BD4-8870-4B18-AC02-2871945AA561}"/>
              </a:ext>
            </a:extLst>
          </p:cNvPr>
          <p:cNvSpPr txBox="1">
            <a:spLocks noChangeArrowheads="1"/>
          </p:cNvSpPr>
          <p:nvPr/>
        </p:nvSpPr>
        <p:spPr bwMode="auto">
          <a:xfrm>
            <a:off x="4559300" y="2320925"/>
            <a:ext cx="3273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dirty="0">
                <a:ln>
                  <a:noFill/>
                </a:ln>
                <a:solidFill>
                  <a:srgbClr val="FF0000"/>
                </a:solidFill>
                <a:effectLst/>
                <a:uLnTx/>
                <a:uFillTx/>
                <a:latin typeface="VNI-Briquet" panose="020B7200000000000000" pitchFamily="34" charset="0"/>
                <a:ea typeface="+mn-ea"/>
                <a:cs typeface="+mn-cs"/>
              </a:rPr>
              <a:t>Game over</a:t>
            </a:r>
          </a:p>
        </p:txBody>
      </p:sp>
      <p:sp>
        <p:nvSpPr>
          <p:cNvPr id="3" name="Multiplication Sign 2">
            <a:extLst>
              <a:ext uri="{FF2B5EF4-FFF2-40B4-BE49-F238E27FC236}">
                <a16:creationId xmlns:a16="http://schemas.microsoft.com/office/drawing/2014/main" id="{552897B1-156B-4BED-A1F3-843F955D78FA}"/>
              </a:ext>
            </a:extLst>
          </p:cNvPr>
          <p:cNvSpPr/>
          <p:nvPr/>
        </p:nvSpPr>
        <p:spPr>
          <a:xfrm>
            <a:off x="8291749" y="3574131"/>
            <a:ext cx="1651000" cy="2005013"/>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hidden="1">
            <a:extLst>
              <a:ext uri="{FF2B5EF4-FFF2-40B4-BE49-F238E27FC236}">
                <a16:creationId xmlns:a16="http://schemas.microsoft.com/office/drawing/2014/main" id="{29D502F5-64D2-462F-99A5-32F21ABFCCF0}"/>
              </a:ext>
            </a:extLst>
          </p:cNvPr>
          <p:cNvSpPr txBox="1">
            <a:spLocks noChangeArrowheads="1"/>
          </p:cNvSpPr>
          <p:nvPr/>
        </p:nvSpPr>
        <p:spPr bwMode="auto">
          <a:xfrm>
            <a:off x="4559300" y="2320925"/>
            <a:ext cx="3273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rPr>
              <a:t>Game over</a:t>
            </a:r>
          </a:p>
        </p:txBody>
      </p:sp>
      <p:sp>
        <p:nvSpPr>
          <p:cNvPr id="22" name="TextBox 21">
            <a:extLst>
              <a:ext uri="{FF2B5EF4-FFF2-40B4-BE49-F238E27FC236}">
                <a16:creationId xmlns:a16="http://schemas.microsoft.com/office/drawing/2014/main" id="{1D39AC6E-B242-4347-98B1-0B3CE7BC8268}"/>
              </a:ext>
            </a:extLst>
          </p:cNvPr>
          <p:cNvSpPr txBox="1">
            <a:spLocks noChangeArrowheads="1"/>
          </p:cNvSpPr>
          <p:nvPr/>
        </p:nvSpPr>
        <p:spPr bwMode="auto">
          <a:xfrm>
            <a:off x="5392738" y="3509963"/>
            <a:ext cx="14493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hlinkClick r:id="" action="ppaction://hlinkshowjump?jump=nextslide"/>
              </a:rPr>
              <a:t>play</a:t>
            </a:r>
            <a:endPar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endParaRPr>
          </a:p>
        </p:txBody>
      </p:sp>
      <p:pic>
        <p:nvPicPr>
          <p:cNvPr id="23" name="Picture 22" descr="A close up of a logo&#10;&#10;Description automatically generated">
            <a:extLst>
              <a:ext uri="{FF2B5EF4-FFF2-40B4-BE49-F238E27FC236}">
                <a16:creationId xmlns:a16="http://schemas.microsoft.com/office/drawing/2014/main" id="{D4E274BA-6302-4105-8318-AAC8C2B6D8A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650288" y="0"/>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CE91419F-56C9-464F-B554-1D53E74F43D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82563" y="98425"/>
            <a:ext cx="1065212"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A close up of a logo&#10;&#10;Description automatically generated">
            <a:extLst>
              <a:ext uri="{FF2B5EF4-FFF2-40B4-BE49-F238E27FC236}">
                <a16:creationId xmlns:a16="http://schemas.microsoft.com/office/drawing/2014/main" id="{414A89D5-D94F-4EE4-BDDB-8FE7E794E4C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57575" y="-71438"/>
            <a:ext cx="1935163" cy="117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A close up of a logo&#10;&#10;Description automatically generated">
            <a:extLst>
              <a:ext uri="{FF2B5EF4-FFF2-40B4-BE49-F238E27FC236}">
                <a16:creationId xmlns:a16="http://schemas.microsoft.com/office/drawing/2014/main" id="{DDE9857B-6BDD-4CF5-A9F9-AA4C1969F24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596188" y="0"/>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hac_nen_to_chuc_tro_choi_mp3-www_tiengdong_com">
            <a:hlinkClick r:id="" action="ppaction://media"/>
            <a:extLst>
              <a:ext uri="{FF2B5EF4-FFF2-40B4-BE49-F238E27FC236}">
                <a16:creationId xmlns:a16="http://schemas.microsoft.com/office/drawing/2014/main" id="{DDACC7AB-B56E-D780-1DBD-8CA1C3F4BE70}"/>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7835153" y="6333563"/>
            <a:ext cx="394447" cy="394447"/>
          </a:xfrm>
          <a:prstGeom prst="rect">
            <a:avLst/>
          </a:prstGeom>
        </p:spPr>
      </p:pic>
    </p:spTree>
    <p:custDataLst>
      <p:tags r:id="rId1"/>
    </p:custDataLst>
    <p:extLst>
      <p:ext uri="{BB962C8B-B14F-4D97-AF65-F5344CB8AC3E}">
        <p14:creationId xmlns:p14="http://schemas.microsoft.com/office/powerpoint/2010/main" val="1814408345"/>
      </p:ext>
    </p:extLst>
  </p:cSld>
  <p:clrMapOvr>
    <a:masterClrMapping/>
  </p:clrMapOvr>
  <mc:AlternateContent xmlns:mc="http://schemas.openxmlformats.org/markup-compatibility/2006" xmlns:p14="http://schemas.microsoft.com/office/powerpoint/2010/main">
    <mc:Choice Requires="p14">
      <p:transition spd="slow" p14:dur="2000" advTm="350275"/>
    </mc:Choice>
    <mc:Fallback xmlns="">
      <p:transition spd="slow" advTm="350275"/>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4" presetClass="path" presetSubtype="0" accel="50000" decel="50000" fill="hold" nodeType="withEffect">
                                  <p:stCondLst>
                                    <p:cond delay="500"/>
                                  </p:stCondLst>
                                  <p:childTnLst>
                                    <p:animMotion origin="layout" path="M -0.00182 0.06921 L 0.21406 -0.06621 C 0.25898 -0.097 0.32656 -0.1125 0.3974 -0.1125 C 0.47799 -0.1125 0.54245 -0.097 0.5875 -0.06621 L 0.80365 0.06921 " pathEditMode="relative" rAng="0" ptsTypes="AAAAA">
                                      <p:cBhvr>
                                        <p:cTn id="6" dur="30000" fill="hold"/>
                                        <p:tgtEl>
                                          <p:spTgt spid="9"/>
                                        </p:tgtEl>
                                        <p:attrNameLst>
                                          <p:attrName>ppt_x</p:attrName>
                                          <p:attrName>ppt_y</p:attrName>
                                        </p:attrNameLst>
                                      </p:cBhvr>
                                      <p:rCtr x="40273" y="-9097"/>
                                    </p:animMotion>
                                  </p:childTnLst>
                                </p:cTn>
                              </p:par>
                            </p:childTnLst>
                          </p:cTn>
                        </p:par>
                        <p:par>
                          <p:cTn id="7" fill="hold" nodeType="afterGroup">
                            <p:stCondLst>
                              <p:cond delay="30500"/>
                            </p:stCondLst>
                            <p:childTnLst>
                              <p:par>
                                <p:cTn id="8" presetID="53" presetClass="entr" presetSubtype="16"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p:cTn id="10" dur="500" fill="hold"/>
                                        <p:tgtEl>
                                          <p:spTgt spid="19"/>
                                        </p:tgtEl>
                                        <p:attrNameLst>
                                          <p:attrName>ppt_w</p:attrName>
                                        </p:attrNameLst>
                                      </p:cBhvr>
                                      <p:tavLst>
                                        <p:tav tm="0">
                                          <p:val>
                                            <p:fltVal val="0"/>
                                          </p:val>
                                        </p:tav>
                                        <p:tav tm="100000">
                                          <p:val>
                                            <p:strVal val="#ppt_w"/>
                                          </p:val>
                                        </p:tav>
                                      </p:tavLst>
                                    </p:anim>
                                    <p:anim calcmode="lin" valueType="num">
                                      <p:cBhvr>
                                        <p:cTn id="11" dur="500" fill="hold"/>
                                        <p:tgtEl>
                                          <p:spTgt spid="19"/>
                                        </p:tgtEl>
                                        <p:attrNameLst>
                                          <p:attrName>ppt_h</p:attrName>
                                        </p:attrNameLst>
                                      </p:cBhvr>
                                      <p:tavLst>
                                        <p:tav tm="0">
                                          <p:val>
                                            <p:fltVal val="0"/>
                                          </p:val>
                                        </p:tav>
                                        <p:tav tm="100000">
                                          <p:val>
                                            <p:strVal val="#ppt_h"/>
                                          </p:val>
                                        </p:tav>
                                      </p:tavLst>
                                    </p:anim>
                                    <p:animEffect transition="in" filter="fade">
                                      <p:cBhvr>
                                        <p:cTn id="12" dur="500"/>
                                        <p:tgtEl>
                                          <p:spTgt spid="19"/>
                                        </p:tgtEl>
                                      </p:cBhvr>
                                    </p:animEffect>
                                  </p:childTnLst>
                                </p:cTn>
                              </p:par>
                            </p:childTnLst>
                          </p:cTn>
                        </p:par>
                        <p:par>
                          <p:cTn id="13" fill="hold" nodeType="afterGroup">
                            <p:stCondLst>
                              <p:cond delay="31000"/>
                            </p:stCondLst>
                            <p:childTnLst>
                              <p:par>
                                <p:cTn id="14" presetID="32" presetClass="emph" presetSubtype="0" fill="hold" grpId="1" nodeType="afterEffect">
                                  <p:stCondLst>
                                    <p:cond delay="0"/>
                                  </p:stCondLst>
                                  <p:childTnLst>
                                    <p:animRot by="120000">
                                      <p:cBhvr>
                                        <p:cTn id="15" dur="100" fill="hold">
                                          <p:stCondLst>
                                            <p:cond delay="0"/>
                                          </p:stCondLst>
                                        </p:cTn>
                                        <p:tgtEl>
                                          <p:spTgt spid="19"/>
                                        </p:tgtEl>
                                        <p:attrNameLst>
                                          <p:attrName>r</p:attrName>
                                        </p:attrNameLst>
                                      </p:cBhvr>
                                    </p:animRot>
                                    <p:animRot by="-240000">
                                      <p:cBhvr>
                                        <p:cTn id="16" dur="200" fill="hold">
                                          <p:stCondLst>
                                            <p:cond delay="200"/>
                                          </p:stCondLst>
                                        </p:cTn>
                                        <p:tgtEl>
                                          <p:spTgt spid="19"/>
                                        </p:tgtEl>
                                        <p:attrNameLst>
                                          <p:attrName>r</p:attrName>
                                        </p:attrNameLst>
                                      </p:cBhvr>
                                    </p:animRot>
                                    <p:animRot by="240000">
                                      <p:cBhvr>
                                        <p:cTn id="17" dur="200" fill="hold">
                                          <p:stCondLst>
                                            <p:cond delay="400"/>
                                          </p:stCondLst>
                                        </p:cTn>
                                        <p:tgtEl>
                                          <p:spTgt spid="19"/>
                                        </p:tgtEl>
                                        <p:attrNameLst>
                                          <p:attrName>r</p:attrName>
                                        </p:attrNameLst>
                                      </p:cBhvr>
                                    </p:animRot>
                                    <p:animRot by="-240000">
                                      <p:cBhvr>
                                        <p:cTn id="18" dur="200" fill="hold">
                                          <p:stCondLst>
                                            <p:cond delay="600"/>
                                          </p:stCondLst>
                                        </p:cTn>
                                        <p:tgtEl>
                                          <p:spTgt spid="19"/>
                                        </p:tgtEl>
                                        <p:attrNameLst>
                                          <p:attrName>r</p:attrName>
                                        </p:attrNameLst>
                                      </p:cBhvr>
                                    </p:animRot>
                                    <p:animRot by="120000">
                                      <p:cBhvr>
                                        <p:cTn id="19" dur="200" fill="hold">
                                          <p:stCondLst>
                                            <p:cond delay="800"/>
                                          </p:stCondLst>
                                        </p:cTn>
                                        <p:tgtEl>
                                          <p:spTgt spid="19"/>
                                        </p:tgtEl>
                                        <p:attrNameLst>
                                          <p:attrName>r</p:attrName>
                                        </p:attrNameLst>
                                      </p:cBhvr>
                                    </p:animRot>
                                  </p:childTnLst>
                                </p:cTn>
                              </p:par>
                            </p:childTnLst>
                          </p:cTn>
                        </p:par>
                        <p:par>
                          <p:cTn id="20" fill="hold" nodeType="afterGroup">
                            <p:stCondLst>
                              <p:cond delay="32000"/>
                            </p:stCondLst>
                            <p:childTnLst>
                              <p:par>
                                <p:cTn id="21" presetID="6" presetClass="emph" presetSubtype="0" fill="hold" grpId="2" nodeType="afterEffect">
                                  <p:stCondLst>
                                    <p:cond delay="0"/>
                                  </p:stCondLst>
                                  <p:childTnLst>
                                    <p:animScale>
                                      <p:cBhvr>
                                        <p:cTn id="22" dur="2000" fill="hold"/>
                                        <p:tgtEl>
                                          <p:spTgt spid="19"/>
                                        </p:tgtEl>
                                      </p:cBhvr>
                                      <p:by x="150000" y="150000"/>
                                    </p:animScale>
                                  </p:childTnLst>
                                </p:cTn>
                              </p:par>
                              <p:par>
                                <p:cTn id="23" presetID="4" presetClass="path" presetSubtype="0" repeatCount="indefinite" accel="50000" decel="50000" fill="hold" nodeType="withEffect">
                                  <p:stCondLst>
                                    <p:cond delay="250"/>
                                  </p:stCondLst>
                                  <p:childTnLst>
                                    <p:animMotion origin="layout" path="M 0 0 L 0.125 0 L 0.188 0.109 L 0.125 0.217 L 0 0.217 L -0.063 0.109 L 0 0 Z" pathEditMode="relative" ptsTypes="">
                                      <p:cBhvr>
                                        <p:cTn id="24" dur="30000" fill="hold"/>
                                        <p:tgtEl>
                                          <p:spTgt spid="24"/>
                                        </p:tgtEl>
                                        <p:attrNameLst>
                                          <p:attrName>ppt_x</p:attrName>
                                          <p:attrName>ppt_y</p:attrName>
                                        </p:attrNameLst>
                                      </p:cBhvr>
                                    </p:animMotion>
                                  </p:childTnLst>
                                </p:cTn>
                              </p:par>
                              <p:par>
                                <p:cTn id="25" presetID="4" presetClass="path" presetSubtype="0" repeatCount="indefinite" accel="50000" decel="50000" fill="hold" nodeType="withEffect">
                                  <p:stCondLst>
                                    <p:cond delay="500"/>
                                  </p:stCondLst>
                                  <p:childTnLst>
                                    <p:animMotion origin="layout" path="M -1.66667E-6 1.11111E-6 L -0.10169 1.11111E-6 L -0.15286 0.10903 L -0.10169 0.2169 L -1.66667E-6 0.2169 L 0.0513 0.10903 L -1.66667E-6 1.11111E-6 Z " pathEditMode="relative" rAng="0" ptsTypes="AAAAAAA">
                                      <p:cBhvr>
                                        <p:cTn id="26" dur="30000" fill="hold"/>
                                        <p:tgtEl>
                                          <p:spTgt spid="23"/>
                                        </p:tgtEl>
                                        <p:attrNameLst>
                                          <p:attrName>ppt_x</p:attrName>
                                          <p:attrName>ppt_y</p:attrName>
                                        </p:attrNameLst>
                                      </p:cBhvr>
                                      <p:rCtr x="-5078" y="10833"/>
                                    </p:animMotion>
                                  </p:childTnLst>
                                </p:cTn>
                              </p:par>
                              <p:par>
                                <p:cTn id="27" presetID="4" presetClass="path" presetSubtype="0" repeatCount="indefinite" accel="50000" decel="50000" fill="hold" nodeType="withEffect">
                                  <p:stCondLst>
                                    <p:cond delay="0"/>
                                  </p:stCondLst>
                                  <p:childTnLst>
                                    <p:animMotion origin="layout" path="M 0.0082 0.00741 L -0.09349 0.00741 L -0.14466 0.11644 L -0.09349 0.22431 L 0.0082 0.22431 L 0.05951 0.11644 L 0.0082 0.00741 Z " pathEditMode="relative" rAng="0" ptsTypes="AAAAAAA">
                                      <p:cBhvr>
                                        <p:cTn id="28" dur="30000" fill="hold"/>
                                        <p:tgtEl>
                                          <p:spTgt spid="25"/>
                                        </p:tgtEl>
                                        <p:attrNameLst>
                                          <p:attrName>ppt_x</p:attrName>
                                          <p:attrName>ppt_y</p:attrName>
                                        </p:attrNameLst>
                                      </p:cBhvr>
                                      <p:rCtr x="-5078" y="10833"/>
                                    </p:animMotion>
                                  </p:childTnLst>
                                </p:cTn>
                              </p:par>
                              <p:par>
                                <p:cTn id="29" presetID="4" presetClass="path" presetSubtype="0" repeatCount="indefinite" accel="50000" decel="50000" fill="hold" nodeType="withEffect">
                                  <p:stCondLst>
                                    <p:cond delay="0"/>
                                  </p:stCondLst>
                                  <p:childTnLst>
                                    <p:animMotion origin="layout" path="M 0.08646 3.7037E-7 L 0.15625 3.7037E-7 L 0.19141 0.10903 L 0.15625 0.2169 L 0.08646 0.2169 L 0.05131 0.10903 L 0.08646 3.7037E-7 Z " pathEditMode="relative" rAng="0" ptsTypes="AAAAAAA">
                                      <p:cBhvr>
                                        <p:cTn id="30" dur="30000" fill="hold"/>
                                        <p:tgtEl>
                                          <p:spTgt spid="26"/>
                                        </p:tgtEl>
                                        <p:attrNameLst>
                                          <p:attrName>ppt_x</p:attrName>
                                          <p:attrName>ppt_y</p:attrName>
                                        </p:attrNameLst>
                                      </p:cBhvr>
                                      <p:rCtr x="3490" y="10833"/>
                                    </p:animMotion>
                                  </p:childTnLst>
                                </p:cTn>
                              </p:par>
                              <p:par>
                                <p:cTn id="31" presetID="1" presetClass="mediacall" presetSubtype="0" fill="hold" nodeType="withEffect">
                                  <p:stCondLst>
                                    <p:cond delay="0"/>
                                  </p:stCondLst>
                                  <p:childTnLst>
                                    <p:cmd type="call" cmd="playFrom(0.0)">
                                      <p:cBhvr>
                                        <p:cTn id="32" dur="3502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53" presetClass="entr" presetSubtype="16"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6" name="Check mark.wav"/>
                                        </p:tgtEl>
                                      </p:cMediaNode>
                                    </p:audio>
                                  </p:subTnLst>
                                </p:cTn>
                              </p:par>
                              <p:par>
                                <p:cTn id="41" presetID="6" presetClass="emph" presetSubtype="0" fill="hold" nodeType="withEffect">
                                  <p:stCondLst>
                                    <p:cond delay="0"/>
                                  </p:stCondLst>
                                  <p:childTnLst>
                                    <p:animScale>
                                      <p:cBhvr>
                                        <p:cTn id="42" dur="2000" fill="hold"/>
                                        <p:tgtEl>
                                          <p:spTgt spid="13"/>
                                        </p:tgtEl>
                                      </p:cBhvr>
                                      <p:by x="150000" y="150000"/>
                                    </p:animScale>
                                  </p:childTnLst>
                                </p:cTn>
                              </p:par>
                              <p:par>
                                <p:cTn id="43" presetID="53" presetClass="entr" presetSubtype="16"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subTnLst>
                                    <p:audio>
                                      <p:cMediaNode>
                                        <p:cTn display="0" masterRel="sameClick">
                                          <p:stCondLst>
                                            <p:cond evt="begin" delay="0">
                                              <p:tn val="43"/>
                                            </p:cond>
                                          </p:stCondLst>
                                          <p:endCondLst>
                                            <p:cond evt="onStopAudio" delay="0">
                                              <p:tgtEl>
                                                <p:sldTgt/>
                                              </p:tgtEl>
                                            </p:cond>
                                          </p:endCondLst>
                                        </p:cTn>
                                        <p:tgtEl>
                                          <p:sndTgt r:embed="rId6" name="Check mark.wav"/>
                                        </p:tgtEl>
                                      </p:cMediaNode>
                                    </p:audio>
                                  </p:subTnLst>
                                </p:cTn>
                              </p:par>
                              <p:par>
                                <p:cTn id="48" presetID="6" presetClass="emph" presetSubtype="0" fill="hold" grpId="1" nodeType="withEffect">
                                  <p:stCondLst>
                                    <p:cond delay="0"/>
                                  </p:stCondLst>
                                  <p:childTnLst>
                                    <p:animScale>
                                      <p:cBhvr>
                                        <p:cTn id="49" dur="2000" fill="hold"/>
                                        <p:tgtEl>
                                          <p:spTgt spid="22"/>
                                        </p:tgtEl>
                                      </p:cBhvr>
                                      <p:by x="150000" y="150000"/>
                                    </p:animScale>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53" presetClass="entr" presetSubtype="16"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p:cTn id="55" dur="500" fill="hold"/>
                                        <p:tgtEl>
                                          <p:spTgt spid="3"/>
                                        </p:tgtEl>
                                        <p:attrNameLst>
                                          <p:attrName>ppt_w</p:attrName>
                                        </p:attrNameLst>
                                      </p:cBhvr>
                                      <p:tavLst>
                                        <p:tav tm="0">
                                          <p:val>
                                            <p:fltVal val="0"/>
                                          </p:val>
                                        </p:tav>
                                        <p:tav tm="100000">
                                          <p:val>
                                            <p:strVal val="#ppt_w"/>
                                          </p:val>
                                        </p:tav>
                                      </p:tavLst>
                                    </p:anim>
                                    <p:anim calcmode="lin" valueType="num">
                                      <p:cBhvr>
                                        <p:cTn id="56" dur="500" fill="hold"/>
                                        <p:tgtEl>
                                          <p:spTgt spid="3"/>
                                        </p:tgtEl>
                                        <p:attrNameLst>
                                          <p:attrName>ppt_h</p:attrName>
                                        </p:attrNameLst>
                                      </p:cBhvr>
                                      <p:tavLst>
                                        <p:tav tm="0">
                                          <p:val>
                                            <p:fltVal val="0"/>
                                          </p:val>
                                        </p:tav>
                                        <p:tav tm="100000">
                                          <p:val>
                                            <p:strVal val="#ppt_h"/>
                                          </p:val>
                                        </p:tav>
                                      </p:tavLst>
                                    </p:anim>
                                    <p:animEffect transition="in" filter="fade">
                                      <p:cBhvr>
                                        <p:cTn id="57" dur="500"/>
                                        <p:tgtEl>
                                          <p:spTgt spid="3"/>
                                        </p:tgtEl>
                                      </p:cBhvr>
                                    </p:animEffect>
                                  </p:childTnLst>
                                  <p:subTnLst>
                                    <p:audio>
                                      <p:cMediaNode>
                                        <p:cTn display="0" masterRel="sameClick">
                                          <p:stCondLst>
                                            <p:cond evt="begin" delay="0">
                                              <p:tn val="53"/>
                                            </p:cond>
                                          </p:stCondLst>
                                          <p:endCondLst>
                                            <p:cond evt="onStopAudio" delay="0">
                                              <p:tgtEl>
                                                <p:sldTgt/>
                                              </p:tgtEl>
                                            </p:cond>
                                          </p:endCondLst>
                                        </p:cTn>
                                        <p:tgtEl>
                                          <p:sndTgt r:embed="rId7" name="Wrong Buzzer.wav"/>
                                        </p:tgtEl>
                                      </p:cMediaNode>
                                    </p:audio>
                                  </p:subTnLst>
                                </p:cTn>
                              </p:par>
                              <p:par>
                                <p:cTn id="58" presetID="6" presetClass="emph" presetSubtype="0" fill="hold" nodeType="withEffect">
                                  <p:stCondLst>
                                    <p:cond delay="0"/>
                                  </p:stCondLst>
                                  <p:childTnLst>
                                    <p:animScale>
                                      <p:cBhvr>
                                        <p:cTn id="59" dur="2000" fill="hold"/>
                                        <p:tgtEl>
                                          <p:spTgt spid="3"/>
                                        </p:tgtEl>
                                      </p:cBhvr>
                                      <p:by x="150000" y="150000"/>
                                    </p:animScale>
                                  </p:childTnLst>
                                </p:cTn>
                              </p:par>
                            </p:childTnLst>
                          </p:cTn>
                        </p:par>
                        <p:par>
                          <p:cTn id="60" fill="hold" nodeType="afterGroup">
                            <p:stCondLst>
                              <p:cond delay="2000"/>
                            </p:stCondLst>
                            <p:childTnLst>
                              <p:par>
                                <p:cTn id="61" presetID="53" presetClass="entr" presetSubtype="16"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ppt_w</p:attrName>
                                        </p:attrNameLst>
                                      </p:cBhvr>
                                      <p:tavLst>
                                        <p:tav tm="0">
                                          <p:val>
                                            <p:fltVal val="0"/>
                                          </p:val>
                                        </p:tav>
                                        <p:tav tm="100000">
                                          <p:val>
                                            <p:strVal val="#ppt_w"/>
                                          </p:val>
                                        </p:tav>
                                      </p:tavLst>
                                    </p:anim>
                                    <p:anim calcmode="lin" valueType="num">
                                      <p:cBhvr>
                                        <p:cTn id="64" dur="500" fill="hold"/>
                                        <p:tgtEl>
                                          <p:spTgt spid="12"/>
                                        </p:tgtEl>
                                        <p:attrNameLst>
                                          <p:attrName>ppt_h</p:attrName>
                                        </p:attrNameLst>
                                      </p:cBhvr>
                                      <p:tavLst>
                                        <p:tav tm="0">
                                          <p:val>
                                            <p:fltVal val="0"/>
                                          </p:val>
                                        </p:tav>
                                        <p:tav tm="100000">
                                          <p:val>
                                            <p:strVal val="#ppt_h"/>
                                          </p:val>
                                        </p:tav>
                                      </p:tavLst>
                                    </p:anim>
                                    <p:animEffect transition="in" filter="fade">
                                      <p:cBhvr>
                                        <p:cTn id="65" dur="500"/>
                                        <p:tgtEl>
                                          <p:spTgt spid="12"/>
                                        </p:tgtEl>
                                      </p:cBhvr>
                                    </p:animEffect>
                                  </p:childTnLst>
                                </p:cTn>
                              </p:par>
                            </p:childTnLst>
                          </p:cTn>
                        </p:par>
                        <p:par>
                          <p:cTn id="66" fill="hold" nodeType="afterGroup">
                            <p:stCondLst>
                              <p:cond delay="2500"/>
                            </p:stCondLst>
                            <p:childTnLst>
                              <p:par>
                                <p:cTn id="67" presetID="32" presetClass="emph" presetSubtype="0" fill="hold" grpId="1" nodeType="afterEffect">
                                  <p:stCondLst>
                                    <p:cond delay="0"/>
                                  </p:stCondLst>
                                  <p:childTnLst>
                                    <p:animRot by="120000">
                                      <p:cBhvr>
                                        <p:cTn id="68" dur="100" fill="hold">
                                          <p:stCondLst>
                                            <p:cond delay="0"/>
                                          </p:stCondLst>
                                        </p:cTn>
                                        <p:tgtEl>
                                          <p:spTgt spid="12"/>
                                        </p:tgtEl>
                                        <p:attrNameLst>
                                          <p:attrName>r</p:attrName>
                                        </p:attrNameLst>
                                      </p:cBhvr>
                                    </p:animRot>
                                    <p:animRot by="-240000">
                                      <p:cBhvr>
                                        <p:cTn id="69" dur="200" fill="hold">
                                          <p:stCondLst>
                                            <p:cond delay="200"/>
                                          </p:stCondLst>
                                        </p:cTn>
                                        <p:tgtEl>
                                          <p:spTgt spid="12"/>
                                        </p:tgtEl>
                                        <p:attrNameLst>
                                          <p:attrName>r</p:attrName>
                                        </p:attrNameLst>
                                      </p:cBhvr>
                                    </p:animRot>
                                    <p:animRot by="240000">
                                      <p:cBhvr>
                                        <p:cTn id="70" dur="200" fill="hold">
                                          <p:stCondLst>
                                            <p:cond delay="400"/>
                                          </p:stCondLst>
                                        </p:cTn>
                                        <p:tgtEl>
                                          <p:spTgt spid="12"/>
                                        </p:tgtEl>
                                        <p:attrNameLst>
                                          <p:attrName>r</p:attrName>
                                        </p:attrNameLst>
                                      </p:cBhvr>
                                    </p:animRot>
                                    <p:animRot by="-240000">
                                      <p:cBhvr>
                                        <p:cTn id="71" dur="200" fill="hold">
                                          <p:stCondLst>
                                            <p:cond delay="600"/>
                                          </p:stCondLst>
                                        </p:cTn>
                                        <p:tgtEl>
                                          <p:spTgt spid="12"/>
                                        </p:tgtEl>
                                        <p:attrNameLst>
                                          <p:attrName>r</p:attrName>
                                        </p:attrNameLst>
                                      </p:cBhvr>
                                    </p:animRot>
                                    <p:animRot by="120000">
                                      <p:cBhvr>
                                        <p:cTn id="72" dur="200" fill="hold">
                                          <p:stCondLst>
                                            <p:cond delay="800"/>
                                          </p:stCondLst>
                                        </p:cTn>
                                        <p:tgtEl>
                                          <p:spTgt spid="12"/>
                                        </p:tgtEl>
                                        <p:attrNameLst>
                                          <p:attrName>r</p:attrName>
                                        </p:attrNameLst>
                                      </p:cBhvr>
                                    </p:animRot>
                                  </p:childTnLst>
                                </p:cTn>
                              </p:par>
                            </p:childTnLst>
                          </p:cTn>
                        </p:par>
                        <p:par>
                          <p:cTn id="73" fill="hold" nodeType="afterGroup">
                            <p:stCondLst>
                              <p:cond delay="3500"/>
                            </p:stCondLst>
                            <p:childTnLst>
                              <p:par>
                                <p:cTn id="74" presetID="6" presetClass="emph" presetSubtype="0" fill="hold" grpId="2" nodeType="afterEffect">
                                  <p:stCondLst>
                                    <p:cond delay="0"/>
                                  </p:stCondLst>
                                  <p:childTnLst>
                                    <p:animScale>
                                      <p:cBhvr>
                                        <p:cTn id="75" dur="2000" fill="hold"/>
                                        <p:tgtEl>
                                          <p:spTgt spid="12"/>
                                        </p:tgtEl>
                                      </p:cBhvr>
                                      <p:by x="150000" y="150000"/>
                                    </p:animScale>
                                  </p:childTnLst>
                                </p:cTn>
                              </p:par>
                            </p:childTnLst>
                          </p:cTn>
                        </p:par>
                      </p:childTnLst>
                    </p:cTn>
                  </p:par>
                </p:childTnLst>
              </p:cTn>
              <p:nextCondLst>
                <p:cond evt="onClick" delay="0">
                  <p:tgtEl>
                    <p:spTgt spid="11"/>
                  </p:tgtEl>
                </p:cond>
              </p:nextCondLst>
            </p:seq>
            <p:audio>
              <p:cMediaNode vol="80000">
                <p:cTn id="76" fill="hold" display="0">
                  <p:stCondLst>
                    <p:cond delay="indefinite"/>
                  </p:stCondLst>
                  <p:endCondLst>
                    <p:cond evt="onStopAudio" delay="0">
                      <p:tgtEl>
                        <p:sldTgt/>
                      </p:tgtEl>
                    </p:cond>
                  </p:endCondLst>
                </p:cTn>
                <p:tgtEl>
                  <p:spTgt spid="2"/>
                </p:tgtEl>
              </p:cMediaNode>
            </p:audio>
          </p:childTnLst>
        </p:cTn>
      </p:par>
    </p:tnLst>
    <p:bldLst>
      <p:bldP spid="12" grpId="0"/>
      <p:bldP spid="12" grpId="1"/>
      <p:bldP spid="12" grpId="2"/>
      <p:bldP spid="19" grpId="0"/>
      <p:bldP spid="19" grpId="1"/>
      <p:bldP spid="19" grpId="2"/>
      <p:bldP spid="22" grpId="0"/>
      <p:bldP spid="22"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6" descr="A close up of a logo&#10;&#10;Description automatically generated">
            <a:extLst>
              <a:ext uri="{FF2B5EF4-FFF2-40B4-BE49-F238E27FC236}">
                <a16:creationId xmlns:a16="http://schemas.microsoft.com/office/drawing/2014/main" id="{B26927C2-47DB-435B-B208-4B09F420CAA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55263" y="98425"/>
            <a:ext cx="1643062"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497493AD-2F42-42EB-B236-AC764F004A4A}"/>
              </a:ext>
            </a:extLst>
          </p:cNvPr>
          <p:cNvGrpSpPr>
            <a:grpSpLocks/>
          </p:cNvGrpSpPr>
          <p:nvPr/>
        </p:nvGrpSpPr>
        <p:grpSpPr bwMode="auto">
          <a:xfrm>
            <a:off x="103189" y="966394"/>
            <a:ext cx="5784180" cy="3716731"/>
            <a:chOff x="630147" y="-186626"/>
            <a:chExt cx="5784798" cy="3717044"/>
          </a:xfrm>
        </p:grpSpPr>
        <p:pic>
          <p:nvPicPr>
            <p:cNvPr id="5139" name="Picture 4" descr="A close up of a logo&#10;&#10;Description automatically generated">
              <a:extLst>
                <a:ext uri="{FF2B5EF4-FFF2-40B4-BE49-F238E27FC236}">
                  <a16:creationId xmlns:a16="http://schemas.microsoft.com/office/drawing/2014/main" id="{BD17A822-3666-4BA6-886C-942FB885612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630147" y="632318"/>
              <a:ext cx="2816526" cy="289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1E8301C7-6511-4C81-8C6F-0E022C6589AA}"/>
                </a:ext>
              </a:extLst>
            </p:cNvPr>
            <p:cNvSpPr/>
            <p:nvPr/>
          </p:nvSpPr>
          <p:spPr>
            <a:xfrm>
              <a:off x="2636285" y="-186626"/>
              <a:ext cx="3778660" cy="107730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dirty="0">
                  <a:solidFill>
                    <a:srgbClr val="000000"/>
                  </a:solidFill>
                  <a:effectLst/>
                  <a:latin typeface="Times New Roman" panose="02020603050405020304" pitchFamily="18" charset="0"/>
                  <a:ea typeface="Times New Roman" panose="02020603050405020304" pitchFamily="18" charset="0"/>
                </a:rPr>
                <a:t>Kho thông tin trên Internet là khổng lồ.</a:t>
              </a:r>
              <a:endParaRPr lang="en-US" sz="3200" dirty="0">
                <a:solidFill>
                  <a:srgbClr val="000000"/>
                </a:solidFill>
                <a:latin typeface="+mj-lt"/>
              </a:endParaRPr>
            </a:p>
          </p:txBody>
        </p:sp>
      </p:grpSp>
      <p:pic>
        <p:nvPicPr>
          <p:cNvPr id="5124" name="Picture 14" descr="A close up of a yellow flower&#10;&#10;Description automatically generated">
            <a:extLst>
              <a:ext uri="{FF2B5EF4-FFF2-40B4-BE49-F238E27FC236}">
                <a16:creationId xmlns:a16="http://schemas.microsoft.com/office/drawing/2014/main" id="{47686683-16A6-42F7-B6A0-8A9B73B1449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4181475"/>
            <a:ext cx="121920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7" descr="A picture containing basket, cup, container&#10;&#10;Description automatically generated">
            <a:extLst>
              <a:ext uri="{FF2B5EF4-FFF2-40B4-BE49-F238E27FC236}">
                <a16:creationId xmlns:a16="http://schemas.microsoft.com/office/drawing/2014/main" id="{C7B60A32-17DA-4D4C-9336-2287D309506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19986" y="3429000"/>
            <a:ext cx="2786063"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6" descr="A picture containing basket, cup, container&#10;&#10;Description automatically generated">
            <a:extLst>
              <a:ext uri="{FF2B5EF4-FFF2-40B4-BE49-F238E27FC236}">
                <a16:creationId xmlns:a16="http://schemas.microsoft.com/office/drawing/2014/main" id="{D4034FC8-0F74-4CE7-90ED-51DDD9A4670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88669" y="3665538"/>
            <a:ext cx="278765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
            <a:extLst>
              <a:ext uri="{FF2B5EF4-FFF2-40B4-BE49-F238E27FC236}">
                <a16:creationId xmlns:a16="http://schemas.microsoft.com/office/drawing/2014/main" id="{695A7FAC-9F84-4D7C-835C-F714FE3F0C2A}"/>
              </a:ext>
            </a:extLst>
          </p:cNvPr>
          <p:cNvSpPr/>
          <p:nvPr/>
        </p:nvSpPr>
        <p:spPr>
          <a:xfrm>
            <a:off x="1356852" y="3914171"/>
            <a:ext cx="4530517"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dirty="0" err="1">
                <a:ln w="22225">
                  <a:solidFill>
                    <a:srgbClr val="ED7D31"/>
                  </a:solidFill>
                  <a:prstDash val="solid"/>
                </a:ln>
                <a:solidFill>
                  <a:srgbClr val="002060"/>
                </a:solidFill>
                <a:latin typeface="Calibri" panose="020F0502020204030204"/>
              </a:rPr>
              <a:t>Đúng</a:t>
            </a:r>
            <a:endParaRPr kumimoji="0" lang="en-US" sz="9600" b="1" i="0" u="none" strike="noStrike" kern="1200" cap="none" spc="0" normalizeH="0" baseline="0" noProof="0" dirty="0">
              <a:ln w="22225">
                <a:solidFill>
                  <a:srgbClr val="ED7D31"/>
                </a:solidFill>
                <a:prstDash val="solid"/>
              </a:ln>
              <a:solidFill>
                <a:srgbClr val="002060"/>
              </a:solidFill>
              <a:effectLst/>
              <a:uLnTx/>
              <a:uFillTx/>
              <a:latin typeface="Calibri" panose="020F0502020204030204"/>
              <a:ea typeface="+mn-ea"/>
              <a:cs typeface="+mn-cs"/>
            </a:endParaRPr>
          </a:p>
        </p:txBody>
      </p:sp>
      <p:sp>
        <p:nvSpPr>
          <p:cNvPr id="11" name="c">
            <a:extLst>
              <a:ext uri="{FF2B5EF4-FFF2-40B4-BE49-F238E27FC236}">
                <a16:creationId xmlns:a16="http://schemas.microsoft.com/office/drawing/2014/main" id="{AB4BC1D4-5D9D-47CD-AA2E-C794D2761BF7}"/>
              </a:ext>
            </a:extLst>
          </p:cNvPr>
          <p:cNvSpPr/>
          <p:nvPr/>
        </p:nvSpPr>
        <p:spPr>
          <a:xfrm>
            <a:off x="8074486" y="3836957"/>
            <a:ext cx="1677062" cy="156966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22225">
                  <a:solidFill>
                    <a:srgbClr val="ED7D31"/>
                  </a:solidFill>
                  <a:prstDash val="solid"/>
                </a:ln>
                <a:solidFill>
                  <a:srgbClr val="4472C4">
                    <a:lumMod val="50000"/>
                  </a:srgbClr>
                </a:solidFill>
                <a:effectLst/>
                <a:uLnTx/>
                <a:uFillTx/>
                <a:latin typeface="Calibri" panose="020F0502020204030204"/>
                <a:ea typeface="+mn-ea"/>
                <a:cs typeface="+mn-cs"/>
              </a:rPr>
              <a:t>Sai</a:t>
            </a:r>
          </a:p>
        </p:txBody>
      </p:sp>
      <p:pic>
        <p:nvPicPr>
          <p:cNvPr id="13" name="keo" descr="A close up of a sign&#10;&#10;Description automatically generated">
            <a:extLst>
              <a:ext uri="{FF2B5EF4-FFF2-40B4-BE49-F238E27FC236}">
                <a16:creationId xmlns:a16="http://schemas.microsoft.com/office/drawing/2014/main" id="{AA3E5BEC-297C-4B3C-9815-F283F400A17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90863" y="3817406"/>
            <a:ext cx="633413" cy="1569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hlinkClick r:id="rId14" action="ppaction://hlinksldjump"/>
            <a:extLst>
              <a:ext uri="{FF2B5EF4-FFF2-40B4-BE49-F238E27FC236}">
                <a16:creationId xmlns:a16="http://schemas.microsoft.com/office/drawing/2014/main" id="{BFE91BD4-8870-4B18-AC02-2871945AA561}"/>
              </a:ext>
            </a:extLst>
          </p:cNvPr>
          <p:cNvSpPr txBox="1">
            <a:spLocks noChangeArrowheads="1"/>
          </p:cNvSpPr>
          <p:nvPr/>
        </p:nvSpPr>
        <p:spPr bwMode="auto">
          <a:xfrm>
            <a:off x="4559300" y="2320925"/>
            <a:ext cx="3273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dirty="0">
                <a:ln>
                  <a:noFill/>
                </a:ln>
                <a:solidFill>
                  <a:srgbClr val="FF0000"/>
                </a:solidFill>
                <a:effectLst/>
                <a:uLnTx/>
                <a:uFillTx/>
                <a:latin typeface="VNI-Briquet" panose="020B7200000000000000" pitchFamily="34" charset="0"/>
                <a:ea typeface="+mn-ea"/>
                <a:cs typeface="+mn-cs"/>
              </a:rPr>
              <a:t>Game over</a:t>
            </a:r>
          </a:p>
        </p:txBody>
      </p:sp>
      <p:pic>
        <p:nvPicPr>
          <p:cNvPr id="14" name="Jigsaw_Puzzle.mp3">
            <a:hlinkClick r:id="" action="ppaction://media"/>
            <a:extLst>
              <a:ext uri="{FF2B5EF4-FFF2-40B4-BE49-F238E27FC236}">
                <a16:creationId xmlns:a16="http://schemas.microsoft.com/office/drawing/2014/main" id="{FA4C3469-7180-49CC-AA25-4AC1AC7BD33B}"/>
              </a:ext>
            </a:extLst>
          </p:cNvPr>
          <p:cNvPicPr>
            <a:picLocks noRot="1" noChangeAspect="1" noChangeArrowheads="1"/>
          </p:cNvPicPr>
          <p:nvPr>
            <a:audioFile r:link="rId2"/>
          </p:nvPr>
        </p:nvPicPr>
        <p:blipFill>
          <a:blip r:embed="rId15" cstate="print">
            <a:extLst>
              <a:ext uri="{28A0092B-C50C-407E-A947-70E740481C1C}">
                <a14:useLocalDpi xmlns:a14="http://schemas.microsoft.com/office/drawing/2010/main" val="0"/>
              </a:ext>
            </a:extLst>
          </a:blip>
          <a:srcRect/>
          <a:stretch>
            <a:fillRect/>
          </a:stretch>
        </p:blipFill>
        <p:spPr bwMode="auto">
          <a:xfrm>
            <a:off x="6094413" y="70278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ultiplication Sign 2">
            <a:extLst>
              <a:ext uri="{FF2B5EF4-FFF2-40B4-BE49-F238E27FC236}">
                <a16:creationId xmlns:a16="http://schemas.microsoft.com/office/drawing/2014/main" id="{552897B1-156B-4BED-A1F3-843F955D78FA}"/>
              </a:ext>
            </a:extLst>
          </p:cNvPr>
          <p:cNvSpPr/>
          <p:nvPr/>
        </p:nvSpPr>
        <p:spPr>
          <a:xfrm>
            <a:off x="8087517" y="3630195"/>
            <a:ext cx="1651000" cy="2005013"/>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hidden="1">
            <a:extLst>
              <a:ext uri="{FF2B5EF4-FFF2-40B4-BE49-F238E27FC236}">
                <a16:creationId xmlns:a16="http://schemas.microsoft.com/office/drawing/2014/main" id="{29D502F5-64D2-462F-99A5-32F21ABFCCF0}"/>
              </a:ext>
            </a:extLst>
          </p:cNvPr>
          <p:cNvSpPr txBox="1">
            <a:spLocks noChangeArrowheads="1"/>
          </p:cNvSpPr>
          <p:nvPr/>
        </p:nvSpPr>
        <p:spPr bwMode="auto">
          <a:xfrm>
            <a:off x="4559300" y="2320925"/>
            <a:ext cx="3273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rPr>
              <a:t>Game over</a:t>
            </a:r>
          </a:p>
        </p:txBody>
      </p:sp>
      <p:sp>
        <p:nvSpPr>
          <p:cNvPr id="22" name="TextBox 21">
            <a:extLst>
              <a:ext uri="{FF2B5EF4-FFF2-40B4-BE49-F238E27FC236}">
                <a16:creationId xmlns:a16="http://schemas.microsoft.com/office/drawing/2014/main" id="{1D39AC6E-B242-4347-98B1-0B3CE7BC8268}"/>
              </a:ext>
            </a:extLst>
          </p:cNvPr>
          <p:cNvSpPr txBox="1">
            <a:spLocks noChangeArrowheads="1"/>
          </p:cNvSpPr>
          <p:nvPr/>
        </p:nvSpPr>
        <p:spPr bwMode="auto">
          <a:xfrm>
            <a:off x="5392738" y="3509963"/>
            <a:ext cx="14493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hlinkClick r:id="" action="ppaction://hlinkshowjump?jump=nextslide"/>
              </a:rPr>
              <a:t>play</a:t>
            </a:r>
            <a:endPar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endParaRPr>
          </a:p>
        </p:txBody>
      </p:sp>
      <p:pic>
        <p:nvPicPr>
          <p:cNvPr id="23" name="Picture 22" descr="A close up of a logo&#10;&#10;Description automatically generated">
            <a:extLst>
              <a:ext uri="{FF2B5EF4-FFF2-40B4-BE49-F238E27FC236}">
                <a16:creationId xmlns:a16="http://schemas.microsoft.com/office/drawing/2014/main" id="{D4E274BA-6302-4105-8318-AAC8C2B6D8A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650288" y="0"/>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CE91419F-56C9-464F-B554-1D53E74F43D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82563" y="98425"/>
            <a:ext cx="1065212"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A close up of a logo&#10;&#10;Description automatically generated">
            <a:extLst>
              <a:ext uri="{FF2B5EF4-FFF2-40B4-BE49-F238E27FC236}">
                <a16:creationId xmlns:a16="http://schemas.microsoft.com/office/drawing/2014/main" id="{414A89D5-D94F-4EE4-BDDB-8FE7E794E4C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457575" y="-71438"/>
            <a:ext cx="1935163" cy="117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A close up of a logo&#10;&#10;Description automatically generated">
            <a:extLst>
              <a:ext uri="{FF2B5EF4-FFF2-40B4-BE49-F238E27FC236}">
                <a16:creationId xmlns:a16="http://schemas.microsoft.com/office/drawing/2014/main" id="{DDE9857B-6BDD-4CF5-A9F9-AA4C1969F24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596188" y="0"/>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hac_nen_to_chuc_tro_choi_mp3-www_tiengdong_com">
            <a:hlinkClick r:id="" action="ppaction://media"/>
            <a:extLst>
              <a:ext uri="{FF2B5EF4-FFF2-40B4-BE49-F238E27FC236}">
                <a16:creationId xmlns:a16="http://schemas.microsoft.com/office/drawing/2014/main" id="{EF53141E-2439-DBA7-A84E-136D3D348396}"/>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7585166" y="6156960"/>
            <a:ext cx="285206" cy="285206"/>
          </a:xfrm>
          <a:prstGeom prst="rect">
            <a:avLst/>
          </a:prstGeom>
        </p:spPr>
      </p:pic>
    </p:spTree>
    <p:custDataLst>
      <p:tags r:id="rId1"/>
    </p:custDataLst>
    <p:extLst>
      <p:ext uri="{BB962C8B-B14F-4D97-AF65-F5344CB8AC3E}">
        <p14:creationId xmlns:p14="http://schemas.microsoft.com/office/powerpoint/2010/main" val="3994650077"/>
      </p:ext>
    </p:extLst>
  </p:cSld>
  <p:clrMapOvr>
    <a:masterClrMapping/>
  </p:clrMapOvr>
  <mc:AlternateContent xmlns:mc="http://schemas.openxmlformats.org/markup-compatibility/2006" xmlns:p14="http://schemas.microsoft.com/office/powerpoint/2010/main">
    <mc:Choice Requires="p14">
      <p:transition spd="slow" p14:dur="2000" advTm="350275"/>
    </mc:Choice>
    <mc:Fallback xmlns="">
      <p:transition spd="slow" advTm="350275"/>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4" presetClass="path" presetSubtype="0" accel="50000" decel="50000" fill="hold" nodeType="withEffect">
                                  <p:stCondLst>
                                    <p:cond delay="500"/>
                                  </p:stCondLst>
                                  <p:childTnLst>
                                    <p:animMotion origin="layout" path="M -0.00182 0.06921 L 0.21407 -0.06621 C 0.25899 -0.097 0.32657 -0.1125 0.3974 -0.1125 C 0.478 -0.1125 0.54245 -0.097 0.5875 -0.06621 L 0.80365 0.06921 " pathEditMode="relative" rAng="0" ptsTypes="AAAAA">
                                      <p:cBhvr>
                                        <p:cTn id="6" dur="30000" fill="hold"/>
                                        <p:tgtEl>
                                          <p:spTgt spid="9"/>
                                        </p:tgtEl>
                                        <p:attrNameLst>
                                          <p:attrName>ppt_x</p:attrName>
                                          <p:attrName>ppt_y</p:attrName>
                                        </p:attrNameLst>
                                      </p:cBhvr>
                                      <p:rCtr x="40273" y="-9097"/>
                                    </p:animMotion>
                                  </p:childTnLst>
                                </p:cTn>
                              </p:par>
                              <p:par>
                                <p:cTn id="7" presetID="1" presetClass="mediacall" presetSubtype="0" fill="hold" nodeType="withEffect">
                                  <p:stCondLst>
                                    <p:cond delay="0"/>
                                  </p:stCondLst>
                                  <p:childTnLst>
                                    <p:cmd type="call" cmd="playFrom(0.0)">
                                      <p:cBhvr>
                                        <p:cTn id="8" dur="1" fill="hold"/>
                                        <p:tgtEl>
                                          <p:spTgt spid="14"/>
                                        </p:tgtEl>
                                      </p:cBhvr>
                                    </p:cmd>
                                  </p:childTnLst>
                                </p:cTn>
                              </p:par>
                            </p:childTnLst>
                          </p:cTn>
                        </p:par>
                        <p:par>
                          <p:cTn id="9" fill="hold" nodeType="afterGroup">
                            <p:stCondLst>
                              <p:cond delay="30500"/>
                            </p:stCondLst>
                            <p:childTnLst>
                              <p:par>
                                <p:cTn id="10" presetID="53" presetClass="entr" presetSubtype="16"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par>
                          <p:cTn id="15" fill="hold" nodeType="afterGroup">
                            <p:stCondLst>
                              <p:cond delay="31000"/>
                            </p:stCondLst>
                            <p:childTnLst>
                              <p:par>
                                <p:cTn id="16" presetID="32" presetClass="emph" presetSubtype="0" fill="hold" grpId="1" nodeType="afterEffect">
                                  <p:stCondLst>
                                    <p:cond delay="0"/>
                                  </p:stCondLst>
                                  <p:childTnLst>
                                    <p:animRot by="120000">
                                      <p:cBhvr>
                                        <p:cTn id="17" dur="100" fill="hold">
                                          <p:stCondLst>
                                            <p:cond delay="0"/>
                                          </p:stCondLst>
                                        </p:cTn>
                                        <p:tgtEl>
                                          <p:spTgt spid="19"/>
                                        </p:tgtEl>
                                        <p:attrNameLst>
                                          <p:attrName>r</p:attrName>
                                        </p:attrNameLst>
                                      </p:cBhvr>
                                    </p:animRot>
                                    <p:animRot by="-240000">
                                      <p:cBhvr>
                                        <p:cTn id="18" dur="200" fill="hold">
                                          <p:stCondLst>
                                            <p:cond delay="200"/>
                                          </p:stCondLst>
                                        </p:cTn>
                                        <p:tgtEl>
                                          <p:spTgt spid="19"/>
                                        </p:tgtEl>
                                        <p:attrNameLst>
                                          <p:attrName>r</p:attrName>
                                        </p:attrNameLst>
                                      </p:cBhvr>
                                    </p:animRot>
                                    <p:animRot by="240000">
                                      <p:cBhvr>
                                        <p:cTn id="19" dur="200" fill="hold">
                                          <p:stCondLst>
                                            <p:cond delay="400"/>
                                          </p:stCondLst>
                                        </p:cTn>
                                        <p:tgtEl>
                                          <p:spTgt spid="19"/>
                                        </p:tgtEl>
                                        <p:attrNameLst>
                                          <p:attrName>r</p:attrName>
                                        </p:attrNameLst>
                                      </p:cBhvr>
                                    </p:animRot>
                                    <p:animRot by="-240000">
                                      <p:cBhvr>
                                        <p:cTn id="20" dur="200" fill="hold">
                                          <p:stCondLst>
                                            <p:cond delay="600"/>
                                          </p:stCondLst>
                                        </p:cTn>
                                        <p:tgtEl>
                                          <p:spTgt spid="19"/>
                                        </p:tgtEl>
                                        <p:attrNameLst>
                                          <p:attrName>r</p:attrName>
                                        </p:attrNameLst>
                                      </p:cBhvr>
                                    </p:animRot>
                                    <p:animRot by="120000">
                                      <p:cBhvr>
                                        <p:cTn id="21" dur="200" fill="hold">
                                          <p:stCondLst>
                                            <p:cond delay="800"/>
                                          </p:stCondLst>
                                        </p:cTn>
                                        <p:tgtEl>
                                          <p:spTgt spid="19"/>
                                        </p:tgtEl>
                                        <p:attrNameLst>
                                          <p:attrName>r</p:attrName>
                                        </p:attrNameLst>
                                      </p:cBhvr>
                                    </p:animRot>
                                  </p:childTnLst>
                                </p:cTn>
                              </p:par>
                            </p:childTnLst>
                          </p:cTn>
                        </p:par>
                        <p:par>
                          <p:cTn id="22" fill="hold" nodeType="afterGroup">
                            <p:stCondLst>
                              <p:cond delay="32000"/>
                            </p:stCondLst>
                            <p:childTnLst>
                              <p:par>
                                <p:cTn id="23" presetID="6" presetClass="emph" presetSubtype="0" fill="hold" grpId="2" nodeType="afterEffect">
                                  <p:stCondLst>
                                    <p:cond delay="0"/>
                                  </p:stCondLst>
                                  <p:childTnLst>
                                    <p:animScale>
                                      <p:cBhvr>
                                        <p:cTn id="24" dur="2000" fill="hold"/>
                                        <p:tgtEl>
                                          <p:spTgt spid="19"/>
                                        </p:tgtEl>
                                      </p:cBhvr>
                                      <p:by x="150000" y="150000"/>
                                    </p:animScale>
                                  </p:childTnLst>
                                </p:cTn>
                              </p:par>
                              <p:par>
                                <p:cTn id="25" presetID="4" presetClass="path" presetSubtype="0" repeatCount="indefinite" accel="50000" decel="50000" fill="hold" nodeType="withEffect">
                                  <p:stCondLst>
                                    <p:cond delay="250"/>
                                  </p:stCondLst>
                                  <p:childTnLst>
                                    <p:animMotion origin="layout" path="M 0 0 L 0.125 0 L 0.188 0.109 L 0.125 0.217 L 0 0.217 L -0.063 0.109 L 0 0 Z" pathEditMode="relative" ptsTypes="">
                                      <p:cBhvr>
                                        <p:cTn id="26" dur="30000" fill="hold"/>
                                        <p:tgtEl>
                                          <p:spTgt spid="24"/>
                                        </p:tgtEl>
                                        <p:attrNameLst>
                                          <p:attrName>ppt_x</p:attrName>
                                          <p:attrName>ppt_y</p:attrName>
                                        </p:attrNameLst>
                                      </p:cBhvr>
                                    </p:animMotion>
                                  </p:childTnLst>
                                </p:cTn>
                              </p:par>
                              <p:par>
                                <p:cTn id="27" presetID="4" presetClass="path" presetSubtype="0" repeatCount="indefinite" accel="50000" decel="50000" fill="hold" nodeType="withEffect">
                                  <p:stCondLst>
                                    <p:cond delay="500"/>
                                  </p:stCondLst>
                                  <p:childTnLst>
                                    <p:animMotion origin="layout" path="M -1.66667E-6 1.11111E-6 L -0.10169 1.11111E-6 L -0.15286 0.10903 L -0.10169 0.2169 L -1.66667E-6 0.2169 L 0.0513 0.10903 L -1.66667E-6 1.11111E-6 Z " pathEditMode="relative" rAng="0" ptsTypes="AAAAAAA">
                                      <p:cBhvr>
                                        <p:cTn id="28" dur="30000" fill="hold"/>
                                        <p:tgtEl>
                                          <p:spTgt spid="23"/>
                                        </p:tgtEl>
                                        <p:attrNameLst>
                                          <p:attrName>ppt_x</p:attrName>
                                          <p:attrName>ppt_y</p:attrName>
                                        </p:attrNameLst>
                                      </p:cBhvr>
                                      <p:rCtr x="-5078" y="10833"/>
                                    </p:animMotion>
                                  </p:childTnLst>
                                </p:cTn>
                              </p:par>
                              <p:par>
                                <p:cTn id="29" presetID="4" presetClass="path" presetSubtype="0" repeatCount="indefinite" accel="50000" decel="50000" fill="hold" nodeType="withEffect">
                                  <p:stCondLst>
                                    <p:cond delay="0"/>
                                  </p:stCondLst>
                                  <p:childTnLst>
                                    <p:animMotion origin="layout" path="M 0.0082 0.00741 L -0.09349 0.00741 L -0.14466 0.11644 L -0.09349 0.22431 L 0.0082 0.22431 L 0.05951 0.11644 L 0.0082 0.00741 Z " pathEditMode="relative" rAng="0" ptsTypes="AAAAAAA">
                                      <p:cBhvr>
                                        <p:cTn id="30" dur="30000" fill="hold"/>
                                        <p:tgtEl>
                                          <p:spTgt spid="25"/>
                                        </p:tgtEl>
                                        <p:attrNameLst>
                                          <p:attrName>ppt_x</p:attrName>
                                          <p:attrName>ppt_y</p:attrName>
                                        </p:attrNameLst>
                                      </p:cBhvr>
                                      <p:rCtr x="-5078" y="10833"/>
                                    </p:animMotion>
                                  </p:childTnLst>
                                </p:cTn>
                              </p:par>
                              <p:par>
                                <p:cTn id="31" presetID="4" presetClass="path" presetSubtype="0" repeatCount="indefinite" accel="50000" decel="50000" fill="hold" nodeType="withEffect">
                                  <p:stCondLst>
                                    <p:cond delay="0"/>
                                  </p:stCondLst>
                                  <p:childTnLst>
                                    <p:animMotion origin="layout" path="M 0.08646 3.7037E-7 L 0.15625 3.7037E-7 L 0.19141 0.10903 L 0.15625 0.2169 L 0.08646 0.2169 L 0.05131 0.10903 L 0.08646 3.7037E-7 Z " pathEditMode="relative" rAng="0" ptsTypes="AAAAAAA">
                                      <p:cBhvr>
                                        <p:cTn id="32" dur="30000" fill="hold"/>
                                        <p:tgtEl>
                                          <p:spTgt spid="26"/>
                                        </p:tgtEl>
                                        <p:attrNameLst>
                                          <p:attrName>ppt_x</p:attrName>
                                          <p:attrName>ppt_y</p:attrName>
                                        </p:attrNameLst>
                                      </p:cBhvr>
                                      <p:rCtr x="3490" y="10833"/>
                                    </p:animMotion>
                                  </p:childTnLst>
                                </p:cTn>
                              </p:par>
                              <p:par>
                                <p:cTn id="33" presetID="1" presetClass="mediacall" presetSubtype="0" fill="hold" nodeType="withEffect">
                                  <p:stCondLst>
                                    <p:cond delay="0"/>
                                  </p:stCondLst>
                                  <p:childTnLst>
                                    <p:cmd type="call" cmd="playFrom(0.0)">
                                      <p:cBhvr>
                                        <p:cTn id="34" dur="3502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53" presetClass="entr" presetSubtype="16"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Effect transition="in" filter="fade">
                                      <p:cBhvr>
                                        <p:cTn id="42" dur="500"/>
                                        <p:tgtEl>
                                          <p:spTgt spid="13"/>
                                        </p:tgtEl>
                                      </p:cBhvr>
                                    </p:animEffect>
                                  </p:childTnLst>
                                  <p:subTnLst>
                                    <p:audio>
                                      <p:cMediaNode>
                                        <p:cTn display="0" masterRel="sameClick">
                                          <p:stCondLst>
                                            <p:cond evt="begin" delay="0">
                                              <p:tn val="38"/>
                                            </p:cond>
                                          </p:stCondLst>
                                          <p:endCondLst>
                                            <p:cond evt="onStopAudio" delay="0">
                                              <p:tgtEl>
                                                <p:sldTgt/>
                                              </p:tgtEl>
                                            </p:cond>
                                          </p:endCondLst>
                                        </p:cTn>
                                        <p:tgtEl>
                                          <p:sndTgt r:embed="rId7" name="Check mark.wav"/>
                                        </p:tgtEl>
                                      </p:cMediaNode>
                                    </p:audio>
                                  </p:subTnLst>
                                </p:cTn>
                              </p:par>
                              <p:par>
                                <p:cTn id="43" presetID="6" presetClass="emph" presetSubtype="0" fill="hold" nodeType="withEffect">
                                  <p:stCondLst>
                                    <p:cond delay="0"/>
                                  </p:stCondLst>
                                  <p:childTnLst>
                                    <p:animScale>
                                      <p:cBhvr>
                                        <p:cTn id="44" dur="2000" fill="hold"/>
                                        <p:tgtEl>
                                          <p:spTgt spid="13"/>
                                        </p:tgtEl>
                                      </p:cBhvr>
                                      <p:by x="150000" y="150000"/>
                                    </p:animScale>
                                  </p:childTnLst>
                                </p:cTn>
                              </p:par>
                              <p:par>
                                <p:cTn id="45" presetID="53" presetClass="entr" presetSubtype="16"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500" fill="hold"/>
                                        <p:tgtEl>
                                          <p:spTgt spid="22"/>
                                        </p:tgtEl>
                                        <p:attrNameLst>
                                          <p:attrName>ppt_w</p:attrName>
                                        </p:attrNameLst>
                                      </p:cBhvr>
                                      <p:tavLst>
                                        <p:tav tm="0">
                                          <p:val>
                                            <p:fltVal val="0"/>
                                          </p:val>
                                        </p:tav>
                                        <p:tav tm="100000">
                                          <p:val>
                                            <p:strVal val="#ppt_w"/>
                                          </p:val>
                                        </p:tav>
                                      </p:tavLst>
                                    </p:anim>
                                    <p:anim calcmode="lin" valueType="num">
                                      <p:cBhvr>
                                        <p:cTn id="48" dur="500" fill="hold"/>
                                        <p:tgtEl>
                                          <p:spTgt spid="22"/>
                                        </p:tgtEl>
                                        <p:attrNameLst>
                                          <p:attrName>ppt_h</p:attrName>
                                        </p:attrNameLst>
                                      </p:cBhvr>
                                      <p:tavLst>
                                        <p:tav tm="0">
                                          <p:val>
                                            <p:fltVal val="0"/>
                                          </p:val>
                                        </p:tav>
                                        <p:tav tm="100000">
                                          <p:val>
                                            <p:strVal val="#ppt_h"/>
                                          </p:val>
                                        </p:tav>
                                      </p:tavLst>
                                    </p:anim>
                                    <p:animEffect transition="in" filter="fade">
                                      <p:cBhvr>
                                        <p:cTn id="49" dur="500"/>
                                        <p:tgtEl>
                                          <p:spTgt spid="22"/>
                                        </p:tgtEl>
                                      </p:cBhvr>
                                    </p:animEffect>
                                  </p:childTnLst>
                                  <p:subTnLst>
                                    <p:audio>
                                      <p:cMediaNode>
                                        <p:cTn display="0" masterRel="sameClick">
                                          <p:stCondLst>
                                            <p:cond evt="begin" delay="0">
                                              <p:tn val="45"/>
                                            </p:cond>
                                          </p:stCondLst>
                                          <p:endCondLst>
                                            <p:cond evt="onStopAudio" delay="0">
                                              <p:tgtEl>
                                                <p:sldTgt/>
                                              </p:tgtEl>
                                            </p:cond>
                                          </p:endCondLst>
                                        </p:cTn>
                                        <p:tgtEl>
                                          <p:sndTgt r:embed="rId7" name="Check mark.wav"/>
                                        </p:tgtEl>
                                      </p:cMediaNode>
                                    </p:audio>
                                  </p:subTnLst>
                                </p:cTn>
                              </p:par>
                              <p:par>
                                <p:cTn id="50" presetID="6" presetClass="emph" presetSubtype="0" fill="hold" grpId="1" nodeType="withEffect">
                                  <p:stCondLst>
                                    <p:cond delay="0"/>
                                  </p:stCondLst>
                                  <p:childTnLst>
                                    <p:animScale>
                                      <p:cBhvr>
                                        <p:cTn id="51" dur="2000" fill="hold"/>
                                        <p:tgtEl>
                                          <p:spTgt spid="22"/>
                                        </p:tgtEl>
                                      </p:cBhvr>
                                      <p:by x="150000" y="150000"/>
                                    </p:animScale>
                                  </p:childTnLst>
                                </p:cTn>
                              </p:par>
                            </p:childTnLst>
                          </p:cTn>
                        </p:par>
                      </p:childTnLst>
                    </p:cTn>
                  </p:par>
                </p:childTnLst>
              </p:cTn>
              <p:nextCondLst>
                <p:cond evt="onClick" delay="0">
                  <p:tgtEl>
                    <p:spTgt spid="10"/>
                  </p:tgtEl>
                </p:cond>
              </p:nextCondLst>
            </p:seq>
            <p:audio>
              <p:cMediaNode vol="80000">
                <p:cTn id="52" fill="hold" display="0">
                  <p:stCondLst>
                    <p:cond delay="indefinite"/>
                  </p:stCondLst>
                  <p:endCondLst>
                    <p:cond evt="onStopAudio" delay="0">
                      <p:tgtEl>
                        <p:sldTgt/>
                      </p:tgtEl>
                    </p:cond>
                  </p:endCondLst>
                </p:cTn>
                <p:tgtEl>
                  <p:spTgt spid="14"/>
                </p:tgtEl>
              </p:cMediaNode>
            </p:audio>
            <p:seq concurrent="1" nextAc="seek">
              <p:cTn id="53" restart="whenNotActive" fill="hold" evtFilter="cancelBubble" nodeType="interactiveSeq">
                <p:stCondLst>
                  <p:cond evt="onClick" delay="0">
                    <p:tgtEl>
                      <p:spTgt spid="11"/>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53" presetClass="entr" presetSubtype="16"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subTnLst>
                                    <p:audio>
                                      <p:cMediaNode>
                                        <p:cTn display="0" masterRel="sameClick">
                                          <p:stCondLst>
                                            <p:cond evt="begin" delay="0">
                                              <p:tn val="56"/>
                                            </p:cond>
                                          </p:stCondLst>
                                          <p:endCondLst>
                                            <p:cond evt="onStopAudio" delay="0">
                                              <p:tgtEl>
                                                <p:sldTgt/>
                                              </p:tgtEl>
                                            </p:cond>
                                          </p:endCondLst>
                                        </p:cTn>
                                        <p:tgtEl>
                                          <p:sndTgt r:embed="rId8" name="Wrong Buzzer.wav"/>
                                        </p:tgtEl>
                                      </p:cMediaNode>
                                    </p:audio>
                                  </p:subTnLst>
                                </p:cTn>
                              </p:par>
                              <p:par>
                                <p:cTn id="61" presetID="6" presetClass="emph" presetSubtype="0" fill="hold" nodeType="withEffect">
                                  <p:stCondLst>
                                    <p:cond delay="0"/>
                                  </p:stCondLst>
                                  <p:childTnLst>
                                    <p:animScale>
                                      <p:cBhvr>
                                        <p:cTn id="62" dur="2000" fill="hold"/>
                                        <p:tgtEl>
                                          <p:spTgt spid="3"/>
                                        </p:tgtEl>
                                      </p:cBhvr>
                                      <p:by x="150000" y="150000"/>
                                    </p:animScale>
                                  </p:childTnLst>
                                </p:cTn>
                              </p:par>
                            </p:childTnLst>
                          </p:cTn>
                        </p:par>
                        <p:par>
                          <p:cTn id="63" fill="hold" nodeType="afterGroup">
                            <p:stCondLst>
                              <p:cond delay="2000"/>
                            </p:stCondLst>
                            <p:childTnLst>
                              <p:par>
                                <p:cTn id="64" presetID="53" presetClass="entr" presetSubtype="16" fill="hold" grpId="0" nodeType="afterEffect">
                                  <p:stCondLst>
                                    <p:cond delay="0"/>
                                  </p:stCondLst>
                                  <p:childTnLst>
                                    <p:set>
                                      <p:cBhvr>
                                        <p:cTn id="65" dur="1" fill="hold">
                                          <p:stCondLst>
                                            <p:cond delay="0"/>
                                          </p:stCondLst>
                                        </p:cTn>
                                        <p:tgtEl>
                                          <p:spTgt spid="12"/>
                                        </p:tgtEl>
                                        <p:attrNameLst>
                                          <p:attrName>style.visibility</p:attrName>
                                        </p:attrNameLst>
                                      </p:cBhvr>
                                      <p:to>
                                        <p:strVal val="visible"/>
                                      </p:to>
                                    </p:set>
                                    <p:anim calcmode="lin" valueType="num">
                                      <p:cBhvr>
                                        <p:cTn id="66" dur="500" fill="hold"/>
                                        <p:tgtEl>
                                          <p:spTgt spid="12"/>
                                        </p:tgtEl>
                                        <p:attrNameLst>
                                          <p:attrName>ppt_w</p:attrName>
                                        </p:attrNameLst>
                                      </p:cBhvr>
                                      <p:tavLst>
                                        <p:tav tm="0">
                                          <p:val>
                                            <p:fltVal val="0"/>
                                          </p:val>
                                        </p:tav>
                                        <p:tav tm="100000">
                                          <p:val>
                                            <p:strVal val="#ppt_w"/>
                                          </p:val>
                                        </p:tav>
                                      </p:tavLst>
                                    </p:anim>
                                    <p:anim calcmode="lin" valueType="num">
                                      <p:cBhvr>
                                        <p:cTn id="67" dur="500" fill="hold"/>
                                        <p:tgtEl>
                                          <p:spTgt spid="12"/>
                                        </p:tgtEl>
                                        <p:attrNameLst>
                                          <p:attrName>ppt_h</p:attrName>
                                        </p:attrNameLst>
                                      </p:cBhvr>
                                      <p:tavLst>
                                        <p:tav tm="0">
                                          <p:val>
                                            <p:fltVal val="0"/>
                                          </p:val>
                                        </p:tav>
                                        <p:tav tm="100000">
                                          <p:val>
                                            <p:strVal val="#ppt_h"/>
                                          </p:val>
                                        </p:tav>
                                      </p:tavLst>
                                    </p:anim>
                                    <p:animEffect transition="in" filter="fade">
                                      <p:cBhvr>
                                        <p:cTn id="68" dur="500"/>
                                        <p:tgtEl>
                                          <p:spTgt spid="12"/>
                                        </p:tgtEl>
                                      </p:cBhvr>
                                    </p:animEffect>
                                  </p:childTnLst>
                                </p:cTn>
                              </p:par>
                            </p:childTnLst>
                          </p:cTn>
                        </p:par>
                        <p:par>
                          <p:cTn id="69" fill="hold" nodeType="afterGroup">
                            <p:stCondLst>
                              <p:cond delay="2500"/>
                            </p:stCondLst>
                            <p:childTnLst>
                              <p:par>
                                <p:cTn id="70" presetID="32" presetClass="emph" presetSubtype="0" fill="hold" grpId="1" nodeType="afterEffect">
                                  <p:stCondLst>
                                    <p:cond delay="0"/>
                                  </p:stCondLst>
                                  <p:childTnLst>
                                    <p:animRot by="120000">
                                      <p:cBhvr>
                                        <p:cTn id="71" dur="100" fill="hold">
                                          <p:stCondLst>
                                            <p:cond delay="0"/>
                                          </p:stCondLst>
                                        </p:cTn>
                                        <p:tgtEl>
                                          <p:spTgt spid="12"/>
                                        </p:tgtEl>
                                        <p:attrNameLst>
                                          <p:attrName>r</p:attrName>
                                        </p:attrNameLst>
                                      </p:cBhvr>
                                    </p:animRot>
                                    <p:animRot by="-240000">
                                      <p:cBhvr>
                                        <p:cTn id="72" dur="200" fill="hold">
                                          <p:stCondLst>
                                            <p:cond delay="200"/>
                                          </p:stCondLst>
                                        </p:cTn>
                                        <p:tgtEl>
                                          <p:spTgt spid="12"/>
                                        </p:tgtEl>
                                        <p:attrNameLst>
                                          <p:attrName>r</p:attrName>
                                        </p:attrNameLst>
                                      </p:cBhvr>
                                    </p:animRot>
                                    <p:animRot by="240000">
                                      <p:cBhvr>
                                        <p:cTn id="73" dur="200" fill="hold">
                                          <p:stCondLst>
                                            <p:cond delay="400"/>
                                          </p:stCondLst>
                                        </p:cTn>
                                        <p:tgtEl>
                                          <p:spTgt spid="12"/>
                                        </p:tgtEl>
                                        <p:attrNameLst>
                                          <p:attrName>r</p:attrName>
                                        </p:attrNameLst>
                                      </p:cBhvr>
                                    </p:animRot>
                                    <p:animRot by="-240000">
                                      <p:cBhvr>
                                        <p:cTn id="74" dur="200" fill="hold">
                                          <p:stCondLst>
                                            <p:cond delay="600"/>
                                          </p:stCondLst>
                                        </p:cTn>
                                        <p:tgtEl>
                                          <p:spTgt spid="12"/>
                                        </p:tgtEl>
                                        <p:attrNameLst>
                                          <p:attrName>r</p:attrName>
                                        </p:attrNameLst>
                                      </p:cBhvr>
                                    </p:animRot>
                                    <p:animRot by="120000">
                                      <p:cBhvr>
                                        <p:cTn id="75" dur="200" fill="hold">
                                          <p:stCondLst>
                                            <p:cond delay="800"/>
                                          </p:stCondLst>
                                        </p:cTn>
                                        <p:tgtEl>
                                          <p:spTgt spid="12"/>
                                        </p:tgtEl>
                                        <p:attrNameLst>
                                          <p:attrName>r</p:attrName>
                                        </p:attrNameLst>
                                      </p:cBhvr>
                                    </p:animRot>
                                  </p:childTnLst>
                                </p:cTn>
                              </p:par>
                            </p:childTnLst>
                          </p:cTn>
                        </p:par>
                        <p:par>
                          <p:cTn id="76" fill="hold" nodeType="afterGroup">
                            <p:stCondLst>
                              <p:cond delay="3500"/>
                            </p:stCondLst>
                            <p:childTnLst>
                              <p:par>
                                <p:cTn id="77" presetID="6" presetClass="emph" presetSubtype="0" fill="hold" grpId="2" nodeType="afterEffect">
                                  <p:stCondLst>
                                    <p:cond delay="0"/>
                                  </p:stCondLst>
                                  <p:childTnLst>
                                    <p:animScale>
                                      <p:cBhvr>
                                        <p:cTn id="78" dur="2000" fill="hold"/>
                                        <p:tgtEl>
                                          <p:spTgt spid="12"/>
                                        </p:tgtEl>
                                      </p:cBhvr>
                                      <p:by x="150000" y="150000"/>
                                    </p:animScale>
                                  </p:childTnLst>
                                </p:cTn>
                              </p:par>
                            </p:childTnLst>
                          </p:cTn>
                        </p:par>
                      </p:childTnLst>
                    </p:cTn>
                  </p:par>
                </p:childTnLst>
              </p:cTn>
              <p:nextCondLst>
                <p:cond evt="onClick" delay="0">
                  <p:tgtEl>
                    <p:spTgt spid="11"/>
                  </p:tgtEl>
                </p:cond>
              </p:nextCondLst>
            </p:seq>
            <p:audio>
              <p:cMediaNode vol="80000">
                <p:cTn id="79" fill="hold" display="0">
                  <p:stCondLst>
                    <p:cond delay="indefinite"/>
                  </p:stCondLst>
                  <p:endCondLst>
                    <p:cond evt="onStopAudio" delay="0">
                      <p:tgtEl>
                        <p:sldTgt/>
                      </p:tgtEl>
                    </p:cond>
                  </p:endCondLst>
                </p:cTn>
                <p:tgtEl>
                  <p:spTgt spid="2"/>
                </p:tgtEl>
              </p:cMediaNode>
            </p:audio>
          </p:childTnLst>
        </p:cTn>
      </p:par>
    </p:tnLst>
    <p:bldLst>
      <p:bldP spid="12" grpId="0"/>
      <p:bldP spid="12" grpId="1"/>
      <p:bldP spid="12" grpId="2"/>
      <p:bldP spid="19" grpId="0"/>
      <p:bldP spid="19" grpId="1"/>
      <p:bldP spid="19" grpId="2"/>
      <p:bldP spid="22" grpId="0"/>
      <p:bldP spid="22"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6" descr="A close up of a logo&#10;&#10;Description automatically generated">
            <a:extLst>
              <a:ext uri="{FF2B5EF4-FFF2-40B4-BE49-F238E27FC236}">
                <a16:creationId xmlns:a16="http://schemas.microsoft.com/office/drawing/2014/main" id="{B26927C2-47DB-435B-B208-4B09F420CAA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55263" y="98425"/>
            <a:ext cx="1643062"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497493AD-2F42-42EB-B236-AC764F004A4A}"/>
              </a:ext>
            </a:extLst>
          </p:cNvPr>
          <p:cNvGrpSpPr>
            <a:grpSpLocks/>
          </p:cNvGrpSpPr>
          <p:nvPr/>
        </p:nvGrpSpPr>
        <p:grpSpPr bwMode="auto">
          <a:xfrm>
            <a:off x="103189" y="966394"/>
            <a:ext cx="6738936" cy="3716731"/>
            <a:chOff x="630147" y="-186626"/>
            <a:chExt cx="6739656" cy="3717044"/>
          </a:xfrm>
        </p:grpSpPr>
        <p:pic>
          <p:nvPicPr>
            <p:cNvPr id="5139" name="Picture 4" descr="A close up of a logo&#10;&#10;Description automatically generated">
              <a:extLst>
                <a:ext uri="{FF2B5EF4-FFF2-40B4-BE49-F238E27FC236}">
                  <a16:creationId xmlns:a16="http://schemas.microsoft.com/office/drawing/2014/main" id="{BD17A822-3666-4BA6-886C-942FB885612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630147" y="632318"/>
              <a:ext cx="2816526" cy="289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1E8301C7-6511-4C81-8C6F-0E022C6589AA}"/>
                </a:ext>
              </a:extLst>
            </p:cNvPr>
            <p:cNvSpPr/>
            <p:nvPr/>
          </p:nvSpPr>
          <p:spPr>
            <a:xfrm>
              <a:off x="2636284" y="-186626"/>
              <a:ext cx="4733519" cy="107730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dirty="0">
                  <a:solidFill>
                    <a:srgbClr val="000000"/>
                  </a:solidFill>
                  <a:effectLst/>
                  <a:latin typeface="Times New Roman" panose="02020603050405020304" pitchFamily="18" charset="0"/>
                  <a:ea typeface="Times New Roman" panose="02020603050405020304" pitchFamily="18" charset="0"/>
                </a:rPr>
                <a:t>Sử dụng Internet tuyệt đối an toàn với người sử dụng.</a:t>
              </a:r>
              <a:endParaRPr lang="en-US" sz="3200" dirty="0">
                <a:solidFill>
                  <a:srgbClr val="000000"/>
                </a:solidFill>
                <a:latin typeface="+mj-lt"/>
              </a:endParaRPr>
            </a:p>
          </p:txBody>
        </p:sp>
      </p:grpSp>
      <p:pic>
        <p:nvPicPr>
          <p:cNvPr id="5124" name="Picture 14" descr="A close up of a yellow flower&#10;&#10;Description automatically generated">
            <a:extLst>
              <a:ext uri="{FF2B5EF4-FFF2-40B4-BE49-F238E27FC236}">
                <a16:creationId xmlns:a16="http://schemas.microsoft.com/office/drawing/2014/main" id="{47686683-16A6-42F7-B6A0-8A9B73B1449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4181475"/>
            <a:ext cx="121920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7" descr="A picture containing basket, cup, container&#10;&#10;Description automatically generated">
            <a:extLst>
              <a:ext uri="{FF2B5EF4-FFF2-40B4-BE49-F238E27FC236}">
                <a16:creationId xmlns:a16="http://schemas.microsoft.com/office/drawing/2014/main" id="{C7B60A32-17DA-4D4C-9336-2287D309506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19986" y="3429000"/>
            <a:ext cx="2786063"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6" descr="A picture containing basket, cup, container&#10;&#10;Description automatically generated">
            <a:extLst>
              <a:ext uri="{FF2B5EF4-FFF2-40B4-BE49-F238E27FC236}">
                <a16:creationId xmlns:a16="http://schemas.microsoft.com/office/drawing/2014/main" id="{D4034FC8-0F74-4CE7-90ED-51DDD9A4670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88669" y="3665538"/>
            <a:ext cx="278765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
            <a:extLst>
              <a:ext uri="{FF2B5EF4-FFF2-40B4-BE49-F238E27FC236}">
                <a16:creationId xmlns:a16="http://schemas.microsoft.com/office/drawing/2014/main" id="{695A7FAC-9F84-4D7C-835C-F714FE3F0C2A}"/>
              </a:ext>
            </a:extLst>
          </p:cNvPr>
          <p:cNvSpPr/>
          <p:nvPr/>
        </p:nvSpPr>
        <p:spPr>
          <a:xfrm>
            <a:off x="6840680" y="3553248"/>
            <a:ext cx="4530517"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dirty="0">
                <a:ln w="22225">
                  <a:solidFill>
                    <a:srgbClr val="ED7D31"/>
                  </a:solidFill>
                  <a:prstDash val="solid"/>
                </a:ln>
                <a:solidFill>
                  <a:srgbClr val="002060"/>
                </a:solidFill>
                <a:latin typeface="Calibri" panose="020F0502020204030204"/>
              </a:rPr>
              <a:t>Sai</a:t>
            </a:r>
            <a:endParaRPr kumimoji="0" lang="en-US" sz="9600" b="1" i="0" u="none" strike="noStrike" kern="1200" cap="none" spc="0" normalizeH="0" baseline="0" noProof="0" dirty="0">
              <a:ln w="22225">
                <a:solidFill>
                  <a:srgbClr val="ED7D31"/>
                </a:solidFill>
                <a:prstDash val="solid"/>
              </a:ln>
              <a:solidFill>
                <a:srgbClr val="002060"/>
              </a:solidFill>
              <a:effectLst/>
              <a:uLnTx/>
              <a:uFillTx/>
              <a:latin typeface="Calibri" panose="020F0502020204030204"/>
              <a:ea typeface="+mn-ea"/>
              <a:cs typeface="+mn-cs"/>
            </a:endParaRPr>
          </a:p>
        </p:txBody>
      </p:sp>
      <p:sp>
        <p:nvSpPr>
          <p:cNvPr id="11" name="c">
            <a:extLst>
              <a:ext uri="{FF2B5EF4-FFF2-40B4-BE49-F238E27FC236}">
                <a16:creationId xmlns:a16="http://schemas.microsoft.com/office/drawing/2014/main" id="{AB4BC1D4-5D9D-47CD-AA2E-C794D2761BF7}"/>
              </a:ext>
            </a:extLst>
          </p:cNvPr>
          <p:cNvSpPr/>
          <p:nvPr/>
        </p:nvSpPr>
        <p:spPr>
          <a:xfrm>
            <a:off x="2068733" y="3999731"/>
            <a:ext cx="2876108" cy="156966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dirty="0" err="1">
                <a:ln w="22225">
                  <a:solidFill>
                    <a:srgbClr val="ED7D31"/>
                  </a:solidFill>
                  <a:prstDash val="solid"/>
                </a:ln>
                <a:solidFill>
                  <a:srgbClr val="4472C4">
                    <a:lumMod val="50000"/>
                  </a:srgbClr>
                </a:solidFill>
                <a:latin typeface="Calibri" panose="020F0502020204030204"/>
              </a:rPr>
              <a:t>Đúng</a:t>
            </a:r>
            <a:endParaRPr kumimoji="0" lang="en-US" sz="9600" b="1" i="0" u="none" strike="noStrike" kern="1200" cap="none" spc="0" normalizeH="0" baseline="0" noProof="0" dirty="0">
              <a:ln w="22225">
                <a:solidFill>
                  <a:srgbClr val="ED7D31"/>
                </a:solidFill>
                <a:prstDash val="solid"/>
              </a:ln>
              <a:solidFill>
                <a:srgbClr val="4472C4">
                  <a:lumMod val="50000"/>
                </a:srgbClr>
              </a:solidFill>
              <a:effectLst/>
              <a:uLnTx/>
              <a:uFillTx/>
              <a:latin typeface="Calibri" panose="020F0502020204030204"/>
              <a:ea typeface="+mn-ea"/>
              <a:cs typeface="+mn-cs"/>
            </a:endParaRPr>
          </a:p>
        </p:txBody>
      </p:sp>
      <p:pic>
        <p:nvPicPr>
          <p:cNvPr id="13" name="keo" descr="A close up of a sign&#10;&#10;Description automatically generated">
            <a:extLst>
              <a:ext uri="{FF2B5EF4-FFF2-40B4-BE49-F238E27FC236}">
                <a16:creationId xmlns:a16="http://schemas.microsoft.com/office/drawing/2014/main" id="{AA3E5BEC-297C-4B3C-9815-F283F400A17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47063" y="4021137"/>
            <a:ext cx="731274" cy="1387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hlinkClick r:id="rId14" action="ppaction://hlinksldjump"/>
            <a:extLst>
              <a:ext uri="{FF2B5EF4-FFF2-40B4-BE49-F238E27FC236}">
                <a16:creationId xmlns:a16="http://schemas.microsoft.com/office/drawing/2014/main" id="{BFE91BD4-8870-4B18-AC02-2871945AA561}"/>
              </a:ext>
            </a:extLst>
          </p:cNvPr>
          <p:cNvSpPr txBox="1">
            <a:spLocks noChangeArrowheads="1"/>
          </p:cNvSpPr>
          <p:nvPr/>
        </p:nvSpPr>
        <p:spPr bwMode="auto">
          <a:xfrm>
            <a:off x="4559300" y="2320925"/>
            <a:ext cx="3273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dirty="0">
                <a:ln>
                  <a:noFill/>
                </a:ln>
                <a:solidFill>
                  <a:srgbClr val="FF0000"/>
                </a:solidFill>
                <a:effectLst/>
                <a:uLnTx/>
                <a:uFillTx/>
                <a:latin typeface="VNI-Briquet" panose="020B7200000000000000" pitchFamily="34" charset="0"/>
                <a:ea typeface="+mn-ea"/>
                <a:cs typeface="+mn-cs"/>
              </a:rPr>
              <a:t>Game over</a:t>
            </a:r>
          </a:p>
        </p:txBody>
      </p:sp>
      <p:pic>
        <p:nvPicPr>
          <p:cNvPr id="14" name="Jigsaw_Puzzle.mp3">
            <a:hlinkClick r:id="" action="ppaction://media"/>
            <a:extLst>
              <a:ext uri="{FF2B5EF4-FFF2-40B4-BE49-F238E27FC236}">
                <a16:creationId xmlns:a16="http://schemas.microsoft.com/office/drawing/2014/main" id="{FA4C3469-7180-49CC-AA25-4AC1AC7BD33B}"/>
              </a:ext>
            </a:extLst>
          </p:cNvPr>
          <p:cNvPicPr>
            <a:picLocks noRot="1" noChangeAspect="1" noChangeArrowheads="1"/>
          </p:cNvPicPr>
          <p:nvPr>
            <a:audioFile r:link="rId2"/>
          </p:nvPr>
        </p:nvPicPr>
        <p:blipFill>
          <a:blip r:embed="rId15" cstate="print">
            <a:extLst>
              <a:ext uri="{28A0092B-C50C-407E-A947-70E740481C1C}">
                <a14:useLocalDpi xmlns:a14="http://schemas.microsoft.com/office/drawing/2010/main" val="0"/>
              </a:ext>
            </a:extLst>
          </a:blip>
          <a:srcRect/>
          <a:stretch>
            <a:fillRect/>
          </a:stretch>
        </p:blipFill>
        <p:spPr bwMode="auto">
          <a:xfrm>
            <a:off x="6094413" y="70278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ultiplication Sign 2">
            <a:extLst>
              <a:ext uri="{FF2B5EF4-FFF2-40B4-BE49-F238E27FC236}">
                <a16:creationId xmlns:a16="http://schemas.microsoft.com/office/drawing/2014/main" id="{552897B1-156B-4BED-A1F3-843F955D78FA}"/>
              </a:ext>
            </a:extLst>
          </p:cNvPr>
          <p:cNvSpPr/>
          <p:nvPr/>
        </p:nvSpPr>
        <p:spPr>
          <a:xfrm>
            <a:off x="2692519" y="3807596"/>
            <a:ext cx="1651000" cy="2005013"/>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hidden="1">
            <a:extLst>
              <a:ext uri="{FF2B5EF4-FFF2-40B4-BE49-F238E27FC236}">
                <a16:creationId xmlns:a16="http://schemas.microsoft.com/office/drawing/2014/main" id="{29D502F5-64D2-462F-99A5-32F21ABFCCF0}"/>
              </a:ext>
            </a:extLst>
          </p:cNvPr>
          <p:cNvSpPr txBox="1">
            <a:spLocks noChangeArrowheads="1"/>
          </p:cNvSpPr>
          <p:nvPr/>
        </p:nvSpPr>
        <p:spPr bwMode="auto">
          <a:xfrm>
            <a:off x="4559300" y="2320925"/>
            <a:ext cx="3273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rPr>
              <a:t>Game over</a:t>
            </a:r>
          </a:p>
        </p:txBody>
      </p:sp>
      <p:sp>
        <p:nvSpPr>
          <p:cNvPr id="22" name="TextBox 21">
            <a:extLst>
              <a:ext uri="{FF2B5EF4-FFF2-40B4-BE49-F238E27FC236}">
                <a16:creationId xmlns:a16="http://schemas.microsoft.com/office/drawing/2014/main" id="{1D39AC6E-B242-4347-98B1-0B3CE7BC8268}"/>
              </a:ext>
            </a:extLst>
          </p:cNvPr>
          <p:cNvSpPr txBox="1">
            <a:spLocks noChangeArrowheads="1"/>
          </p:cNvSpPr>
          <p:nvPr/>
        </p:nvSpPr>
        <p:spPr bwMode="auto">
          <a:xfrm>
            <a:off x="5392738" y="3509963"/>
            <a:ext cx="14493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hlinkClick r:id="" action="ppaction://hlinkshowjump?jump=nextslide"/>
              </a:rPr>
              <a:t>play</a:t>
            </a:r>
            <a:endPar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endParaRPr>
          </a:p>
        </p:txBody>
      </p:sp>
      <p:pic>
        <p:nvPicPr>
          <p:cNvPr id="23" name="Picture 22" descr="A close up of a logo&#10;&#10;Description automatically generated">
            <a:extLst>
              <a:ext uri="{FF2B5EF4-FFF2-40B4-BE49-F238E27FC236}">
                <a16:creationId xmlns:a16="http://schemas.microsoft.com/office/drawing/2014/main" id="{D4E274BA-6302-4105-8318-AAC8C2B6D8A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650288" y="0"/>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CE91419F-56C9-464F-B554-1D53E74F43D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82563" y="98425"/>
            <a:ext cx="1065212"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A close up of a logo&#10;&#10;Description automatically generated">
            <a:extLst>
              <a:ext uri="{FF2B5EF4-FFF2-40B4-BE49-F238E27FC236}">
                <a16:creationId xmlns:a16="http://schemas.microsoft.com/office/drawing/2014/main" id="{414A89D5-D94F-4EE4-BDDB-8FE7E794E4C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457575" y="-71438"/>
            <a:ext cx="1935163" cy="117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A close up of a logo&#10;&#10;Description automatically generated">
            <a:extLst>
              <a:ext uri="{FF2B5EF4-FFF2-40B4-BE49-F238E27FC236}">
                <a16:creationId xmlns:a16="http://schemas.microsoft.com/office/drawing/2014/main" id="{DDE9857B-6BDD-4CF5-A9F9-AA4C1969F24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596188" y="0"/>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hac_nen_to_chuc_tro_choi_mp3-www_tiengdong_com">
            <a:hlinkClick r:id="" action="ppaction://media"/>
            <a:extLst>
              <a:ext uri="{FF2B5EF4-FFF2-40B4-BE49-F238E27FC236}">
                <a16:creationId xmlns:a16="http://schemas.microsoft.com/office/drawing/2014/main" id="{3759DEA7-563A-3FEE-DD17-A9CCB9E2C41B}"/>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7808259" y="6145306"/>
            <a:ext cx="331694" cy="331694"/>
          </a:xfrm>
          <a:prstGeom prst="rect">
            <a:avLst/>
          </a:prstGeom>
        </p:spPr>
      </p:pic>
    </p:spTree>
    <p:custDataLst>
      <p:tags r:id="rId1"/>
    </p:custDataLst>
    <p:extLst>
      <p:ext uri="{BB962C8B-B14F-4D97-AF65-F5344CB8AC3E}">
        <p14:creationId xmlns:p14="http://schemas.microsoft.com/office/powerpoint/2010/main" val="1865608860"/>
      </p:ext>
    </p:extLst>
  </p:cSld>
  <p:clrMapOvr>
    <a:masterClrMapping/>
  </p:clrMapOvr>
  <mc:AlternateContent xmlns:mc="http://schemas.openxmlformats.org/markup-compatibility/2006" xmlns:p14="http://schemas.microsoft.com/office/powerpoint/2010/main">
    <mc:Choice Requires="p14">
      <p:transition spd="slow" p14:dur="2000" advTm="350275"/>
    </mc:Choice>
    <mc:Fallback xmlns="">
      <p:transition spd="slow" advTm="350275"/>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4" presetClass="path" presetSubtype="0" accel="50000" decel="50000" fill="hold" nodeType="withEffect">
                                  <p:stCondLst>
                                    <p:cond delay="500"/>
                                  </p:stCondLst>
                                  <p:childTnLst>
                                    <p:animMotion origin="layout" path="M -0.00183 0.06921 L 0.21406 -0.06621 C 0.25898 -0.097 0.32656 -0.1125 0.39739 -0.1125 C 0.47799 -0.1125 0.54244 -0.097 0.5875 -0.06621 L 0.80364 0.06921 " pathEditMode="relative" rAng="0" ptsTypes="AAAAA">
                                      <p:cBhvr>
                                        <p:cTn id="6" dur="30000" fill="hold"/>
                                        <p:tgtEl>
                                          <p:spTgt spid="9"/>
                                        </p:tgtEl>
                                        <p:attrNameLst>
                                          <p:attrName>ppt_x</p:attrName>
                                          <p:attrName>ppt_y</p:attrName>
                                        </p:attrNameLst>
                                      </p:cBhvr>
                                      <p:rCtr x="40273" y="-9097"/>
                                    </p:animMotion>
                                  </p:childTnLst>
                                </p:cTn>
                              </p:par>
                              <p:par>
                                <p:cTn id="7" presetID="1" presetClass="mediacall" presetSubtype="0" fill="hold" nodeType="withEffect">
                                  <p:stCondLst>
                                    <p:cond delay="0"/>
                                  </p:stCondLst>
                                  <p:childTnLst>
                                    <p:cmd type="call" cmd="playFrom(0.0)">
                                      <p:cBhvr>
                                        <p:cTn id="8" dur="1" fill="hold"/>
                                        <p:tgtEl>
                                          <p:spTgt spid="14"/>
                                        </p:tgtEl>
                                      </p:cBhvr>
                                    </p:cmd>
                                  </p:childTnLst>
                                </p:cTn>
                              </p:par>
                            </p:childTnLst>
                          </p:cTn>
                        </p:par>
                        <p:par>
                          <p:cTn id="9" fill="hold" nodeType="afterGroup">
                            <p:stCondLst>
                              <p:cond delay="30500"/>
                            </p:stCondLst>
                            <p:childTnLst>
                              <p:par>
                                <p:cTn id="10" presetID="53" presetClass="entr" presetSubtype="16"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par>
                          <p:cTn id="15" fill="hold" nodeType="afterGroup">
                            <p:stCondLst>
                              <p:cond delay="31000"/>
                            </p:stCondLst>
                            <p:childTnLst>
                              <p:par>
                                <p:cTn id="16" presetID="32" presetClass="emph" presetSubtype="0" fill="hold" grpId="1" nodeType="afterEffect">
                                  <p:stCondLst>
                                    <p:cond delay="0"/>
                                  </p:stCondLst>
                                  <p:childTnLst>
                                    <p:animRot by="120000">
                                      <p:cBhvr>
                                        <p:cTn id="17" dur="100" fill="hold">
                                          <p:stCondLst>
                                            <p:cond delay="0"/>
                                          </p:stCondLst>
                                        </p:cTn>
                                        <p:tgtEl>
                                          <p:spTgt spid="19"/>
                                        </p:tgtEl>
                                        <p:attrNameLst>
                                          <p:attrName>r</p:attrName>
                                        </p:attrNameLst>
                                      </p:cBhvr>
                                    </p:animRot>
                                    <p:animRot by="-240000">
                                      <p:cBhvr>
                                        <p:cTn id="18" dur="200" fill="hold">
                                          <p:stCondLst>
                                            <p:cond delay="200"/>
                                          </p:stCondLst>
                                        </p:cTn>
                                        <p:tgtEl>
                                          <p:spTgt spid="19"/>
                                        </p:tgtEl>
                                        <p:attrNameLst>
                                          <p:attrName>r</p:attrName>
                                        </p:attrNameLst>
                                      </p:cBhvr>
                                    </p:animRot>
                                    <p:animRot by="240000">
                                      <p:cBhvr>
                                        <p:cTn id="19" dur="200" fill="hold">
                                          <p:stCondLst>
                                            <p:cond delay="400"/>
                                          </p:stCondLst>
                                        </p:cTn>
                                        <p:tgtEl>
                                          <p:spTgt spid="19"/>
                                        </p:tgtEl>
                                        <p:attrNameLst>
                                          <p:attrName>r</p:attrName>
                                        </p:attrNameLst>
                                      </p:cBhvr>
                                    </p:animRot>
                                    <p:animRot by="-240000">
                                      <p:cBhvr>
                                        <p:cTn id="20" dur="200" fill="hold">
                                          <p:stCondLst>
                                            <p:cond delay="600"/>
                                          </p:stCondLst>
                                        </p:cTn>
                                        <p:tgtEl>
                                          <p:spTgt spid="19"/>
                                        </p:tgtEl>
                                        <p:attrNameLst>
                                          <p:attrName>r</p:attrName>
                                        </p:attrNameLst>
                                      </p:cBhvr>
                                    </p:animRot>
                                    <p:animRot by="120000">
                                      <p:cBhvr>
                                        <p:cTn id="21" dur="200" fill="hold">
                                          <p:stCondLst>
                                            <p:cond delay="800"/>
                                          </p:stCondLst>
                                        </p:cTn>
                                        <p:tgtEl>
                                          <p:spTgt spid="19"/>
                                        </p:tgtEl>
                                        <p:attrNameLst>
                                          <p:attrName>r</p:attrName>
                                        </p:attrNameLst>
                                      </p:cBhvr>
                                    </p:animRot>
                                  </p:childTnLst>
                                </p:cTn>
                              </p:par>
                            </p:childTnLst>
                          </p:cTn>
                        </p:par>
                        <p:par>
                          <p:cTn id="22" fill="hold" nodeType="afterGroup">
                            <p:stCondLst>
                              <p:cond delay="32000"/>
                            </p:stCondLst>
                            <p:childTnLst>
                              <p:par>
                                <p:cTn id="23" presetID="6" presetClass="emph" presetSubtype="0" fill="hold" grpId="2" nodeType="afterEffect">
                                  <p:stCondLst>
                                    <p:cond delay="0"/>
                                  </p:stCondLst>
                                  <p:childTnLst>
                                    <p:animScale>
                                      <p:cBhvr>
                                        <p:cTn id="24" dur="2000" fill="hold"/>
                                        <p:tgtEl>
                                          <p:spTgt spid="19"/>
                                        </p:tgtEl>
                                      </p:cBhvr>
                                      <p:by x="150000" y="150000"/>
                                    </p:animScale>
                                  </p:childTnLst>
                                </p:cTn>
                              </p:par>
                              <p:par>
                                <p:cTn id="25" presetID="4" presetClass="path" presetSubtype="0" repeatCount="indefinite" accel="50000" decel="50000" fill="hold" nodeType="withEffect">
                                  <p:stCondLst>
                                    <p:cond delay="250"/>
                                  </p:stCondLst>
                                  <p:childTnLst>
                                    <p:animMotion origin="layout" path="M 0 0 L 0.125 0 L 0.188 0.109 L 0.125 0.217 L 0 0.217 L -0.063 0.109 L 0 0 Z" pathEditMode="relative" ptsTypes="">
                                      <p:cBhvr>
                                        <p:cTn id="26" dur="30000" fill="hold"/>
                                        <p:tgtEl>
                                          <p:spTgt spid="24"/>
                                        </p:tgtEl>
                                        <p:attrNameLst>
                                          <p:attrName>ppt_x</p:attrName>
                                          <p:attrName>ppt_y</p:attrName>
                                        </p:attrNameLst>
                                      </p:cBhvr>
                                    </p:animMotion>
                                  </p:childTnLst>
                                </p:cTn>
                              </p:par>
                              <p:par>
                                <p:cTn id="27" presetID="4" presetClass="path" presetSubtype="0" repeatCount="indefinite" accel="50000" decel="50000" fill="hold" nodeType="withEffect">
                                  <p:stCondLst>
                                    <p:cond delay="500"/>
                                  </p:stCondLst>
                                  <p:childTnLst>
                                    <p:animMotion origin="layout" path="M -1.66667E-6 1.11111E-6 L -0.10169 1.11111E-6 L -0.15286 0.10903 L -0.10169 0.2169 L -1.66667E-6 0.2169 L 0.0513 0.10903 L -1.66667E-6 1.11111E-6 Z " pathEditMode="relative" rAng="0" ptsTypes="AAAAAAA">
                                      <p:cBhvr>
                                        <p:cTn id="28" dur="30000" fill="hold"/>
                                        <p:tgtEl>
                                          <p:spTgt spid="23"/>
                                        </p:tgtEl>
                                        <p:attrNameLst>
                                          <p:attrName>ppt_x</p:attrName>
                                          <p:attrName>ppt_y</p:attrName>
                                        </p:attrNameLst>
                                      </p:cBhvr>
                                      <p:rCtr x="-5078" y="10833"/>
                                    </p:animMotion>
                                  </p:childTnLst>
                                </p:cTn>
                              </p:par>
                              <p:par>
                                <p:cTn id="29" presetID="4" presetClass="path" presetSubtype="0" repeatCount="indefinite" accel="50000" decel="50000" fill="hold" nodeType="withEffect">
                                  <p:stCondLst>
                                    <p:cond delay="0"/>
                                  </p:stCondLst>
                                  <p:childTnLst>
                                    <p:animMotion origin="layout" path="M 0.0082 0.00741 L -0.09349 0.00741 L -0.14466 0.11644 L -0.09349 0.22431 L 0.0082 0.22431 L 0.05951 0.11644 L 0.0082 0.00741 Z " pathEditMode="relative" rAng="0" ptsTypes="AAAAAAA">
                                      <p:cBhvr>
                                        <p:cTn id="30" dur="30000" fill="hold"/>
                                        <p:tgtEl>
                                          <p:spTgt spid="25"/>
                                        </p:tgtEl>
                                        <p:attrNameLst>
                                          <p:attrName>ppt_x</p:attrName>
                                          <p:attrName>ppt_y</p:attrName>
                                        </p:attrNameLst>
                                      </p:cBhvr>
                                      <p:rCtr x="-5078" y="10833"/>
                                    </p:animMotion>
                                  </p:childTnLst>
                                </p:cTn>
                              </p:par>
                              <p:par>
                                <p:cTn id="31" presetID="4" presetClass="path" presetSubtype="0" repeatCount="indefinite" accel="50000" decel="50000" fill="hold" nodeType="withEffect">
                                  <p:stCondLst>
                                    <p:cond delay="0"/>
                                  </p:stCondLst>
                                  <p:childTnLst>
                                    <p:animMotion origin="layout" path="M 0.08646 3.7037E-7 L 0.15625 3.7037E-7 L 0.19141 0.10903 L 0.15625 0.2169 L 0.08646 0.2169 L 0.05131 0.10903 L 0.08646 3.7037E-7 Z " pathEditMode="relative" rAng="0" ptsTypes="AAAAAAA">
                                      <p:cBhvr>
                                        <p:cTn id="32" dur="30000" fill="hold"/>
                                        <p:tgtEl>
                                          <p:spTgt spid="26"/>
                                        </p:tgtEl>
                                        <p:attrNameLst>
                                          <p:attrName>ppt_x</p:attrName>
                                          <p:attrName>ppt_y</p:attrName>
                                        </p:attrNameLst>
                                      </p:cBhvr>
                                      <p:rCtr x="3490" y="10833"/>
                                    </p:animMotion>
                                  </p:childTnLst>
                                </p:cTn>
                              </p:par>
                              <p:par>
                                <p:cTn id="33" presetID="1" presetClass="mediacall" presetSubtype="0" fill="hold" nodeType="withEffect">
                                  <p:stCondLst>
                                    <p:cond delay="0"/>
                                  </p:stCondLst>
                                  <p:childTnLst>
                                    <p:cmd type="call" cmd="playFrom(0.0)">
                                      <p:cBhvr>
                                        <p:cTn id="34" dur="3502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53" presetClass="entr" presetSubtype="16"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Effect transition="in" filter="fade">
                                      <p:cBhvr>
                                        <p:cTn id="42" dur="500"/>
                                        <p:tgtEl>
                                          <p:spTgt spid="13"/>
                                        </p:tgtEl>
                                      </p:cBhvr>
                                    </p:animEffect>
                                  </p:childTnLst>
                                  <p:subTnLst>
                                    <p:audio>
                                      <p:cMediaNode>
                                        <p:cTn display="0" masterRel="sameClick">
                                          <p:stCondLst>
                                            <p:cond evt="begin" delay="0">
                                              <p:tn val="38"/>
                                            </p:cond>
                                          </p:stCondLst>
                                          <p:endCondLst>
                                            <p:cond evt="onStopAudio" delay="0">
                                              <p:tgtEl>
                                                <p:sldTgt/>
                                              </p:tgtEl>
                                            </p:cond>
                                          </p:endCondLst>
                                        </p:cTn>
                                        <p:tgtEl>
                                          <p:sndTgt r:embed="rId7" name="Check mark.wav"/>
                                        </p:tgtEl>
                                      </p:cMediaNode>
                                    </p:audio>
                                  </p:subTnLst>
                                </p:cTn>
                              </p:par>
                              <p:par>
                                <p:cTn id="43" presetID="6" presetClass="emph" presetSubtype="0" fill="hold" nodeType="withEffect">
                                  <p:stCondLst>
                                    <p:cond delay="0"/>
                                  </p:stCondLst>
                                  <p:childTnLst>
                                    <p:animScale>
                                      <p:cBhvr>
                                        <p:cTn id="44" dur="2000" fill="hold"/>
                                        <p:tgtEl>
                                          <p:spTgt spid="13"/>
                                        </p:tgtEl>
                                      </p:cBhvr>
                                      <p:by x="150000" y="150000"/>
                                    </p:animScale>
                                  </p:childTnLst>
                                </p:cTn>
                              </p:par>
                              <p:par>
                                <p:cTn id="45" presetID="53" presetClass="entr" presetSubtype="16"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500" fill="hold"/>
                                        <p:tgtEl>
                                          <p:spTgt spid="22"/>
                                        </p:tgtEl>
                                        <p:attrNameLst>
                                          <p:attrName>ppt_w</p:attrName>
                                        </p:attrNameLst>
                                      </p:cBhvr>
                                      <p:tavLst>
                                        <p:tav tm="0">
                                          <p:val>
                                            <p:fltVal val="0"/>
                                          </p:val>
                                        </p:tav>
                                        <p:tav tm="100000">
                                          <p:val>
                                            <p:strVal val="#ppt_w"/>
                                          </p:val>
                                        </p:tav>
                                      </p:tavLst>
                                    </p:anim>
                                    <p:anim calcmode="lin" valueType="num">
                                      <p:cBhvr>
                                        <p:cTn id="48" dur="500" fill="hold"/>
                                        <p:tgtEl>
                                          <p:spTgt spid="22"/>
                                        </p:tgtEl>
                                        <p:attrNameLst>
                                          <p:attrName>ppt_h</p:attrName>
                                        </p:attrNameLst>
                                      </p:cBhvr>
                                      <p:tavLst>
                                        <p:tav tm="0">
                                          <p:val>
                                            <p:fltVal val="0"/>
                                          </p:val>
                                        </p:tav>
                                        <p:tav tm="100000">
                                          <p:val>
                                            <p:strVal val="#ppt_h"/>
                                          </p:val>
                                        </p:tav>
                                      </p:tavLst>
                                    </p:anim>
                                    <p:animEffect transition="in" filter="fade">
                                      <p:cBhvr>
                                        <p:cTn id="49" dur="500"/>
                                        <p:tgtEl>
                                          <p:spTgt spid="22"/>
                                        </p:tgtEl>
                                      </p:cBhvr>
                                    </p:animEffect>
                                  </p:childTnLst>
                                  <p:subTnLst>
                                    <p:audio>
                                      <p:cMediaNode>
                                        <p:cTn display="0" masterRel="sameClick">
                                          <p:stCondLst>
                                            <p:cond evt="begin" delay="0">
                                              <p:tn val="45"/>
                                            </p:cond>
                                          </p:stCondLst>
                                          <p:endCondLst>
                                            <p:cond evt="onStopAudio" delay="0">
                                              <p:tgtEl>
                                                <p:sldTgt/>
                                              </p:tgtEl>
                                            </p:cond>
                                          </p:endCondLst>
                                        </p:cTn>
                                        <p:tgtEl>
                                          <p:sndTgt r:embed="rId7" name="Check mark.wav"/>
                                        </p:tgtEl>
                                      </p:cMediaNode>
                                    </p:audio>
                                  </p:subTnLst>
                                </p:cTn>
                              </p:par>
                              <p:par>
                                <p:cTn id="50" presetID="6" presetClass="emph" presetSubtype="0" fill="hold" grpId="1" nodeType="withEffect">
                                  <p:stCondLst>
                                    <p:cond delay="0"/>
                                  </p:stCondLst>
                                  <p:childTnLst>
                                    <p:animScale>
                                      <p:cBhvr>
                                        <p:cTn id="51" dur="2000" fill="hold"/>
                                        <p:tgtEl>
                                          <p:spTgt spid="22"/>
                                        </p:tgtEl>
                                      </p:cBhvr>
                                      <p:by x="150000" y="150000"/>
                                    </p:animScale>
                                  </p:childTnLst>
                                </p:cTn>
                              </p:par>
                            </p:childTnLst>
                          </p:cTn>
                        </p:par>
                      </p:childTnLst>
                    </p:cTn>
                  </p:par>
                </p:childTnLst>
              </p:cTn>
              <p:nextCondLst>
                <p:cond evt="onClick" delay="0">
                  <p:tgtEl>
                    <p:spTgt spid="10"/>
                  </p:tgtEl>
                </p:cond>
              </p:nextCondLst>
            </p:seq>
            <p:audio>
              <p:cMediaNode vol="80000">
                <p:cTn id="52" fill="hold" display="0">
                  <p:stCondLst>
                    <p:cond delay="indefinite"/>
                  </p:stCondLst>
                  <p:endCondLst>
                    <p:cond evt="onStopAudio" delay="0">
                      <p:tgtEl>
                        <p:sldTgt/>
                      </p:tgtEl>
                    </p:cond>
                  </p:endCondLst>
                </p:cTn>
                <p:tgtEl>
                  <p:spTgt spid="14"/>
                </p:tgtEl>
              </p:cMediaNode>
            </p:audio>
            <p:seq concurrent="1" nextAc="seek">
              <p:cTn id="53" restart="whenNotActive" fill="hold" evtFilter="cancelBubble" nodeType="interactiveSeq">
                <p:stCondLst>
                  <p:cond evt="onClick" delay="0">
                    <p:tgtEl>
                      <p:spTgt spid="11"/>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53" presetClass="entr" presetSubtype="16"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subTnLst>
                                    <p:audio>
                                      <p:cMediaNode>
                                        <p:cTn display="0" masterRel="sameClick">
                                          <p:stCondLst>
                                            <p:cond evt="begin" delay="0">
                                              <p:tn val="56"/>
                                            </p:cond>
                                          </p:stCondLst>
                                          <p:endCondLst>
                                            <p:cond evt="onStopAudio" delay="0">
                                              <p:tgtEl>
                                                <p:sldTgt/>
                                              </p:tgtEl>
                                            </p:cond>
                                          </p:endCondLst>
                                        </p:cTn>
                                        <p:tgtEl>
                                          <p:sndTgt r:embed="rId8" name="Wrong Buzzer.wav"/>
                                        </p:tgtEl>
                                      </p:cMediaNode>
                                    </p:audio>
                                  </p:subTnLst>
                                </p:cTn>
                              </p:par>
                              <p:par>
                                <p:cTn id="61" presetID="6" presetClass="emph" presetSubtype="0" fill="hold" nodeType="withEffect">
                                  <p:stCondLst>
                                    <p:cond delay="0"/>
                                  </p:stCondLst>
                                  <p:childTnLst>
                                    <p:animScale>
                                      <p:cBhvr>
                                        <p:cTn id="62" dur="2000" fill="hold"/>
                                        <p:tgtEl>
                                          <p:spTgt spid="3"/>
                                        </p:tgtEl>
                                      </p:cBhvr>
                                      <p:by x="150000" y="150000"/>
                                    </p:animScale>
                                  </p:childTnLst>
                                </p:cTn>
                              </p:par>
                            </p:childTnLst>
                          </p:cTn>
                        </p:par>
                        <p:par>
                          <p:cTn id="63" fill="hold" nodeType="afterGroup">
                            <p:stCondLst>
                              <p:cond delay="2000"/>
                            </p:stCondLst>
                            <p:childTnLst>
                              <p:par>
                                <p:cTn id="64" presetID="53" presetClass="entr" presetSubtype="16" fill="hold" grpId="0" nodeType="afterEffect">
                                  <p:stCondLst>
                                    <p:cond delay="0"/>
                                  </p:stCondLst>
                                  <p:childTnLst>
                                    <p:set>
                                      <p:cBhvr>
                                        <p:cTn id="65" dur="1" fill="hold">
                                          <p:stCondLst>
                                            <p:cond delay="0"/>
                                          </p:stCondLst>
                                        </p:cTn>
                                        <p:tgtEl>
                                          <p:spTgt spid="12"/>
                                        </p:tgtEl>
                                        <p:attrNameLst>
                                          <p:attrName>style.visibility</p:attrName>
                                        </p:attrNameLst>
                                      </p:cBhvr>
                                      <p:to>
                                        <p:strVal val="visible"/>
                                      </p:to>
                                    </p:set>
                                    <p:anim calcmode="lin" valueType="num">
                                      <p:cBhvr>
                                        <p:cTn id="66" dur="500" fill="hold"/>
                                        <p:tgtEl>
                                          <p:spTgt spid="12"/>
                                        </p:tgtEl>
                                        <p:attrNameLst>
                                          <p:attrName>ppt_w</p:attrName>
                                        </p:attrNameLst>
                                      </p:cBhvr>
                                      <p:tavLst>
                                        <p:tav tm="0">
                                          <p:val>
                                            <p:fltVal val="0"/>
                                          </p:val>
                                        </p:tav>
                                        <p:tav tm="100000">
                                          <p:val>
                                            <p:strVal val="#ppt_w"/>
                                          </p:val>
                                        </p:tav>
                                      </p:tavLst>
                                    </p:anim>
                                    <p:anim calcmode="lin" valueType="num">
                                      <p:cBhvr>
                                        <p:cTn id="67" dur="500" fill="hold"/>
                                        <p:tgtEl>
                                          <p:spTgt spid="12"/>
                                        </p:tgtEl>
                                        <p:attrNameLst>
                                          <p:attrName>ppt_h</p:attrName>
                                        </p:attrNameLst>
                                      </p:cBhvr>
                                      <p:tavLst>
                                        <p:tav tm="0">
                                          <p:val>
                                            <p:fltVal val="0"/>
                                          </p:val>
                                        </p:tav>
                                        <p:tav tm="100000">
                                          <p:val>
                                            <p:strVal val="#ppt_h"/>
                                          </p:val>
                                        </p:tav>
                                      </p:tavLst>
                                    </p:anim>
                                    <p:animEffect transition="in" filter="fade">
                                      <p:cBhvr>
                                        <p:cTn id="68" dur="500"/>
                                        <p:tgtEl>
                                          <p:spTgt spid="12"/>
                                        </p:tgtEl>
                                      </p:cBhvr>
                                    </p:animEffect>
                                  </p:childTnLst>
                                </p:cTn>
                              </p:par>
                            </p:childTnLst>
                          </p:cTn>
                        </p:par>
                        <p:par>
                          <p:cTn id="69" fill="hold" nodeType="afterGroup">
                            <p:stCondLst>
                              <p:cond delay="2500"/>
                            </p:stCondLst>
                            <p:childTnLst>
                              <p:par>
                                <p:cTn id="70" presetID="32" presetClass="emph" presetSubtype="0" fill="hold" grpId="1" nodeType="afterEffect">
                                  <p:stCondLst>
                                    <p:cond delay="0"/>
                                  </p:stCondLst>
                                  <p:childTnLst>
                                    <p:animRot by="120000">
                                      <p:cBhvr>
                                        <p:cTn id="71" dur="100" fill="hold">
                                          <p:stCondLst>
                                            <p:cond delay="0"/>
                                          </p:stCondLst>
                                        </p:cTn>
                                        <p:tgtEl>
                                          <p:spTgt spid="12"/>
                                        </p:tgtEl>
                                        <p:attrNameLst>
                                          <p:attrName>r</p:attrName>
                                        </p:attrNameLst>
                                      </p:cBhvr>
                                    </p:animRot>
                                    <p:animRot by="-240000">
                                      <p:cBhvr>
                                        <p:cTn id="72" dur="200" fill="hold">
                                          <p:stCondLst>
                                            <p:cond delay="200"/>
                                          </p:stCondLst>
                                        </p:cTn>
                                        <p:tgtEl>
                                          <p:spTgt spid="12"/>
                                        </p:tgtEl>
                                        <p:attrNameLst>
                                          <p:attrName>r</p:attrName>
                                        </p:attrNameLst>
                                      </p:cBhvr>
                                    </p:animRot>
                                    <p:animRot by="240000">
                                      <p:cBhvr>
                                        <p:cTn id="73" dur="200" fill="hold">
                                          <p:stCondLst>
                                            <p:cond delay="400"/>
                                          </p:stCondLst>
                                        </p:cTn>
                                        <p:tgtEl>
                                          <p:spTgt spid="12"/>
                                        </p:tgtEl>
                                        <p:attrNameLst>
                                          <p:attrName>r</p:attrName>
                                        </p:attrNameLst>
                                      </p:cBhvr>
                                    </p:animRot>
                                    <p:animRot by="-240000">
                                      <p:cBhvr>
                                        <p:cTn id="74" dur="200" fill="hold">
                                          <p:stCondLst>
                                            <p:cond delay="600"/>
                                          </p:stCondLst>
                                        </p:cTn>
                                        <p:tgtEl>
                                          <p:spTgt spid="12"/>
                                        </p:tgtEl>
                                        <p:attrNameLst>
                                          <p:attrName>r</p:attrName>
                                        </p:attrNameLst>
                                      </p:cBhvr>
                                    </p:animRot>
                                    <p:animRot by="120000">
                                      <p:cBhvr>
                                        <p:cTn id="75" dur="200" fill="hold">
                                          <p:stCondLst>
                                            <p:cond delay="800"/>
                                          </p:stCondLst>
                                        </p:cTn>
                                        <p:tgtEl>
                                          <p:spTgt spid="12"/>
                                        </p:tgtEl>
                                        <p:attrNameLst>
                                          <p:attrName>r</p:attrName>
                                        </p:attrNameLst>
                                      </p:cBhvr>
                                    </p:animRot>
                                  </p:childTnLst>
                                </p:cTn>
                              </p:par>
                            </p:childTnLst>
                          </p:cTn>
                        </p:par>
                        <p:par>
                          <p:cTn id="76" fill="hold" nodeType="afterGroup">
                            <p:stCondLst>
                              <p:cond delay="3500"/>
                            </p:stCondLst>
                            <p:childTnLst>
                              <p:par>
                                <p:cTn id="77" presetID="6" presetClass="emph" presetSubtype="0" fill="hold" grpId="2" nodeType="afterEffect">
                                  <p:stCondLst>
                                    <p:cond delay="0"/>
                                  </p:stCondLst>
                                  <p:childTnLst>
                                    <p:animScale>
                                      <p:cBhvr>
                                        <p:cTn id="78" dur="2000" fill="hold"/>
                                        <p:tgtEl>
                                          <p:spTgt spid="12"/>
                                        </p:tgtEl>
                                      </p:cBhvr>
                                      <p:by x="150000" y="150000"/>
                                    </p:animScale>
                                  </p:childTnLst>
                                </p:cTn>
                              </p:par>
                            </p:childTnLst>
                          </p:cTn>
                        </p:par>
                      </p:childTnLst>
                    </p:cTn>
                  </p:par>
                </p:childTnLst>
              </p:cTn>
              <p:nextCondLst>
                <p:cond evt="onClick" delay="0">
                  <p:tgtEl>
                    <p:spTgt spid="11"/>
                  </p:tgtEl>
                </p:cond>
              </p:nextCondLst>
            </p:seq>
            <p:audio>
              <p:cMediaNode vol="80000">
                <p:cTn id="79" fill="hold" display="0">
                  <p:stCondLst>
                    <p:cond delay="indefinite"/>
                  </p:stCondLst>
                  <p:endCondLst>
                    <p:cond evt="onStopAudio" delay="0">
                      <p:tgtEl>
                        <p:sldTgt/>
                      </p:tgtEl>
                    </p:cond>
                  </p:endCondLst>
                </p:cTn>
                <p:tgtEl>
                  <p:spTgt spid="2"/>
                </p:tgtEl>
              </p:cMediaNode>
            </p:audio>
          </p:childTnLst>
        </p:cTn>
      </p:par>
    </p:tnLst>
    <p:bldLst>
      <p:bldP spid="12" grpId="0"/>
      <p:bldP spid="12" grpId="1"/>
      <p:bldP spid="12" grpId="2"/>
      <p:bldP spid="19" grpId="0"/>
      <p:bldP spid="19" grpId="1"/>
      <p:bldP spid="19" grpId="2"/>
      <p:bldP spid="22" grpId="0"/>
      <p:bldP spid="22"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6" descr="A close up of a logo&#10;&#10;Description automatically generated">
            <a:extLst>
              <a:ext uri="{FF2B5EF4-FFF2-40B4-BE49-F238E27FC236}">
                <a16:creationId xmlns:a16="http://schemas.microsoft.com/office/drawing/2014/main" id="{B26927C2-47DB-435B-B208-4B09F420CAA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55263" y="98425"/>
            <a:ext cx="1643062"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497493AD-2F42-42EB-B236-AC764F004A4A}"/>
              </a:ext>
            </a:extLst>
          </p:cNvPr>
          <p:cNvGrpSpPr>
            <a:grpSpLocks/>
          </p:cNvGrpSpPr>
          <p:nvPr/>
        </p:nvGrpSpPr>
        <p:grpSpPr bwMode="auto">
          <a:xfrm>
            <a:off x="103189" y="966394"/>
            <a:ext cx="6738936" cy="3716731"/>
            <a:chOff x="630147" y="-186626"/>
            <a:chExt cx="6739656" cy="3717044"/>
          </a:xfrm>
        </p:grpSpPr>
        <p:pic>
          <p:nvPicPr>
            <p:cNvPr id="5139" name="Picture 4" descr="A close up of a logo&#10;&#10;Description automatically generated">
              <a:extLst>
                <a:ext uri="{FF2B5EF4-FFF2-40B4-BE49-F238E27FC236}">
                  <a16:creationId xmlns:a16="http://schemas.microsoft.com/office/drawing/2014/main" id="{BD17A822-3666-4BA6-886C-942FB885612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630147" y="632318"/>
              <a:ext cx="2816526" cy="289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1E8301C7-6511-4C81-8C6F-0E022C6589AA}"/>
                </a:ext>
              </a:extLst>
            </p:cNvPr>
            <p:cNvSpPr/>
            <p:nvPr/>
          </p:nvSpPr>
          <p:spPr>
            <a:xfrm>
              <a:off x="2829068" y="-186626"/>
              <a:ext cx="4540735" cy="107730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dirty="0">
                  <a:solidFill>
                    <a:srgbClr val="000000"/>
                  </a:solidFill>
                  <a:effectLst/>
                  <a:latin typeface="Times New Roman" panose="02020603050405020304" pitchFamily="18" charset="0"/>
                  <a:ea typeface="Times New Roman" panose="02020603050405020304" pitchFamily="18" charset="0"/>
                </a:rPr>
                <a:t>Người sử dụng Internet có thể bị nghiện internet.</a:t>
              </a:r>
              <a:endParaRPr lang="en-US" sz="3200" dirty="0">
                <a:solidFill>
                  <a:srgbClr val="000000"/>
                </a:solidFill>
                <a:latin typeface="+mj-lt"/>
              </a:endParaRPr>
            </a:p>
          </p:txBody>
        </p:sp>
      </p:grpSp>
      <p:pic>
        <p:nvPicPr>
          <p:cNvPr id="5124" name="Picture 14" descr="A close up of a yellow flower&#10;&#10;Description automatically generated">
            <a:extLst>
              <a:ext uri="{FF2B5EF4-FFF2-40B4-BE49-F238E27FC236}">
                <a16:creationId xmlns:a16="http://schemas.microsoft.com/office/drawing/2014/main" id="{47686683-16A6-42F7-B6A0-8A9B73B1449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4181475"/>
            <a:ext cx="121920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7" descr="A picture containing basket, cup, container&#10;&#10;Description automatically generated">
            <a:extLst>
              <a:ext uri="{FF2B5EF4-FFF2-40B4-BE49-F238E27FC236}">
                <a16:creationId xmlns:a16="http://schemas.microsoft.com/office/drawing/2014/main" id="{C7B60A32-17DA-4D4C-9336-2287D309506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19986" y="3429000"/>
            <a:ext cx="2786063"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6" descr="A picture containing basket, cup, container&#10;&#10;Description automatically generated">
            <a:extLst>
              <a:ext uri="{FF2B5EF4-FFF2-40B4-BE49-F238E27FC236}">
                <a16:creationId xmlns:a16="http://schemas.microsoft.com/office/drawing/2014/main" id="{D4034FC8-0F74-4CE7-90ED-51DDD9A4670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88669" y="3665538"/>
            <a:ext cx="278765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
            <a:extLst>
              <a:ext uri="{FF2B5EF4-FFF2-40B4-BE49-F238E27FC236}">
                <a16:creationId xmlns:a16="http://schemas.microsoft.com/office/drawing/2014/main" id="{695A7FAC-9F84-4D7C-835C-F714FE3F0C2A}"/>
              </a:ext>
            </a:extLst>
          </p:cNvPr>
          <p:cNvSpPr/>
          <p:nvPr/>
        </p:nvSpPr>
        <p:spPr>
          <a:xfrm>
            <a:off x="1356852" y="3914171"/>
            <a:ext cx="4530517"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dirty="0" err="1">
                <a:ln w="22225">
                  <a:solidFill>
                    <a:srgbClr val="ED7D31"/>
                  </a:solidFill>
                  <a:prstDash val="solid"/>
                </a:ln>
                <a:solidFill>
                  <a:srgbClr val="002060"/>
                </a:solidFill>
                <a:latin typeface="Calibri" panose="020F0502020204030204"/>
              </a:rPr>
              <a:t>Đúng</a:t>
            </a:r>
            <a:endParaRPr kumimoji="0" lang="en-US" sz="9600" b="1" i="0" u="none" strike="noStrike" kern="1200" cap="none" spc="0" normalizeH="0" baseline="0" noProof="0" dirty="0">
              <a:ln w="22225">
                <a:solidFill>
                  <a:srgbClr val="ED7D31"/>
                </a:solidFill>
                <a:prstDash val="solid"/>
              </a:ln>
              <a:solidFill>
                <a:srgbClr val="002060"/>
              </a:solidFill>
              <a:effectLst/>
              <a:uLnTx/>
              <a:uFillTx/>
              <a:latin typeface="Calibri" panose="020F0502020204030204"/>
              <a:ea typeface="+mn-ea"/>
              <a:cs typeface="+mn-cs"/>
            </a:endParaRPr>
          </a:p>
        </p:txBody>
      </p:sp>
      <p:sp>
        <p:nvSpPr>
          <p:cNvPr id="11" name="c">
            <a:extLst>
              <a:ext uri="{FF2B5EF4-FFF2-40B4-BE49-F238E27FC236}">
                <a16:creationId xmlns:a16="http://schemas.microsoft.com/office/drawing/2014/main" id="{AB4BC1D4-5D9D-47CD-AA2E-C794D2761BF7}"/>
              </a:ext>
            </a:extLst>
          </p:cNvPr>
          <p:cNvSpPr/>
          <p:nvPr/>
        </p:nvSpPr>
        <p:spPr>
          <a:xfrm>
            <a:off x="8074486" y="3836957"/>
            <a:ext cx="1677062" cy="156966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22225">
                  <a:solidFill>
                    <a:srgbClr val="ED7D31"/>
                  </a:solidFill>
                  <a:prstDash val="solid"/>
                </a:ln>
                <a:solidFill>
                  <a:srgbClr val="4472C4">
                    <a:lumMod val="50000"/>
                  </a:srgbClr>
                </a:solidFill>
                <a:effectLst/>
                <a:uLnTx/>
                <a:uFillTx/>
                <a:latin typeface="Calibri" panose="020F0502020204030204"/>
                <a:ea typeface="+mn-ea"/>
                <a:cs typeface="+mn-cs"/>
              </a:rPr>
              <a:t>Sai</a:t>
            </a:r>
          </a:p>
        </p:txBody>
      </p:sp>
      <p:pic>
        <p:nvPicPr>
          <p:cNvPr id="13" name="keo" descr="A close up of a sign&#10;&#10;Description automatically generated">
            <a:extLst>
              <a:ext uri="{FF2B5EF4-FFF2-40B4-BE49-F238E27FC236}">
                <a16:creationId xmlns:a16="http://schemas.microsoft.com/office/drawing/2014/main" id="{AA3E5BEC-297C-4B3C-9815-F283F400A17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00404" y="4181474"/>
            <a:ext cx="731274" cy="1387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hlinkClick r:id="rId14" action="ppaction://hlinksldjump"/>
            <a:extLst>
              <a:ext uri="{FF2B5EF4-FFF2-40B4-BE49-F238E27FC236}">
                <a16:creationId xmlns:a16="http://schemas.microsoft.com/office/drawing/2014/main" id="{BFE91BD4-8870-4B18-AC02-2871945AA561}"/>
              </a:ext>
            </a:extLst>
          </p:cNvPr>
          <p:cNvSpPr txBox="1">
            <a:spLocks noChangeArrowheads="1"/>
          </p:cNvSpPr>
          <p:nvPr/>
        </p:nvSpPr>
        <p:spPr bwMode="auto">
          <a:xfrm>
            <a:off x="4559300" y="2320925"/>
            <a:ext cx="3273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dirty="0">
                <a:ln>
                  <a:noFill/>
                </a:ln>
                <a:solidFill>
                  <a:srgbClr val="FF0000"/>
                </a:solidFill>
                <a:effectLst/>
                <a:uLnTx/>
                <a:uFillTx/>
                <a:latin typeface="VNI-Briquet" panose="020B7200000000000000" pitchFamily="34" charset="0"/>
                <a:ea typeface="+mn-ea"/>
                <a:cs typeface="+mn-cs"/>
              </a:rPr>
              <a:t>Game over</a:t>
            </a:r>
          </a:p>
        </p:txBody>
      </p:sp>
      <p:pic>
        <p:nvPicPr>
          <p:cNvPr id="14" name="Jigsaw_Puzzle.mp3">
            <a:hlinkClick r:id="" action="ppaction://media"/>
            <a:extLst>
              <a:ext uri="{FF2B5EF4-FFF2-40B4-BE49-F238E27FC236}">
                <a16:creationId xmlns:a16="http://schemas.microsoft.com/office/drawing/2014/main" id="{FA4C3469-7180-49CC-AA25-4AC1AC7BD33B}"/>
              </a:ext>
            </a:extLst>
          </p:cNvPr>
          <p:cNvPicPr>
            <a:picLocks noRot="1" noChangeAspect="1" noChangeArrowheads="1"/>
          </p:cNvPicPr>
          <p:nvPr>
            <a:audioFile r:link="rId2"/>
          </p:nvPr>
        </p:nvPicPr>
        <p:blipFill>
          <a:blip r:embed="rId15" cstate="print">
            <a:extLst>
              <a:ext uri="{28A0092B-C50C-407E-A947-70E740481C1C}">
                <a14:useLocalDpi xmlns:a14="http://schemas.microsoft.com/office/drawing/2010/main" val="0"/>
              </a:ext>
            </a:extLst>
          </a:blip>
          <a:srcRect/>
          <a:stretch>
            <a:fillRect/>
          </a:stretch>
        </p:blipFill>
        <p:spPr bwMode="auto">
          <a:xfrm>
            <a:off x="6094413" y="70278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ultiplication Sign 2">
            <a:extLst>
              <a:ext uri="{FF2B5EF4-FFF2-40B4-BE49-F238E27FC236}">
                <a16:creationId xmlns:a16="http://schemas.microsoft.com/office/drawing/2014/main" id="{552897B1-156B-4BED-A1F3-843F955D78FA}"/>
              </a:ext>
            </a:extLst>
          </p:cNvPr>
          <p:cNvSpPr/>
          <p:nvPr/>
        </p:nvSpPr>
        <p:spPr>
          <a:xfrm>
            <a:off x="7971131" y="3564029"/>
            <a:ext cx="1651000" cy="2005013"/>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hidden="1">
            <a:extLst>
              <a:ext uri="{FF2B5EF4-FFF2-40B4-BE49-F238E27FC236}">
                <a16:creationId xmlns:a16="http://schemas.microsoft.com/office/drawing/2014/main" id="{29D502F5-64D2-462F-99A5-32F21ABFCCF0}"/>
              </a:ext>
            </a:extLst>
          </p:cNvPr>
          <p:cNvSpPr txBox="1">
            <a:spLocks noChangeArrowheads="1"/>
          </p:cNvSpPr>
          <p:nvPr/>
        </p:nvSpPr>
        <p:spPr bwMode="auto">
          <a:xfrm>
            <a:off x="4559300" y="2320925"/>
            <a:ext cx="3273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rPr>
              <a:t>Game over</a:t>
            </a:r>
          </a:p>
        </p:txBody>
      </p:sp>
      <p:sp>
        <p:nvSpPr>
          <p:cNvPr id="22" name="TextBox 21">
            <a:extLst>
              <a:ext uri="{FF2B5EF4-FFF2-40B4-BE49-F238E27FC236}">
                <a16:creationId xmlns:a16="http://schemas.microsoft.com/office/drawing/2014/main" id="{1D39AC6E-B242-4347-98B1-0B3CE7BC8268}"/>
              </a:ext>
            </a:extLst>
          </p:cNvPr>
          <p:cNvSpPr txBox="1">
            <a:spLocks noChangeArrowheads="1"/>
          </p:cNvSpPr>
          <p:nvPr/>
        </p:nvSpPr>
        <p:spPr bwMode="auto">
          <a:xfrm>
            <a:off x="5392738" y="3509963"/>
            <a:ext cx="14493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hlinkClick r:id="" action="ppaction://hlinkshowjump?jump=nextslide"/>
              </a:rPr>
              <a:t>play</a:t>
            </a:r>
            <a:endPar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endParaRPr>
          </a:p>
        </p:txBody>
      </p:sp>
      <p:pic>
        <p:nvPicPr>
          <p:cNvPr id="23" name="Picture 22" descr="A close up of a logo&#10;&#10;Description automatically generated">
            <a:extLst>
              <a:ext uri="{FF2B5EF4-FFF2-40B4-BE49-F238E27FC236}">
                <a16:creationId xmlns:a16="http://schemas.microsoft.com/office/drawing/2014/main" id="{D4E274BA-6302-4105-8318-AAC8C2B6D8A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650288" y="0"/>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CE91419F-56C9-464F-B554-1D53E74F43D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82563" y="98425"/>
            <a:ext cx="1065212"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A close up of a logo&#10;&#10;Description automatically generated">
            <a:extLst>
              <a:ext uri="{FF2B5EF4-FFF2-40B4-BE49-F238E27FC236}">
                <a16:creationId xmlns:a16="http://schemas.microsoft.com/office/drawing/2014/main" id="{414A89D5-D94F-4EE4-BDDB-8FE7E794E4C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457575" y="-71438"/>
            <a:ext cx="1935163" cy="117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A close up of a logo&#10;&#10;Description automatically generated">
            <a:extLst>
              <a:ext uri="{FF2B5EF4-FFF2-40B4-BE49-F238E27FC236}">
                <a16:creationId xmlns:a16="http://schemas.microsoft.com/office/drawing/2014/main" id="{DDE9857B-6BDD-4CF5-A9F9-AA4C1969F24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596188" y="0"/>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hac_nen_to_chuc_tro_choi_mp3-www_tiengdong_com">
            <a:hlinkClick r:id="" action="ppaction://media"/>
            <a:extLst>
              <a:ext uri="{FF2B5EF4-FFF2-40B4-BE49-F238E27FC236}">
                <a16:creationId xmlns:a16="http://schemas.microsoft.com/office/drawing/2014/main" id="{A9E38A14-B6ED-A958-D186-A5DB26A9F952}"/>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6902823" y="5486400"/>
            <a:ext cx="372035" cy="372035"/>
          </a:xfrm>
          <a:prstGeom prst="rect">
            <a:avLst/>
          </a:prstGeom>
        </p:spPr>
      </p:pic>
    </p:spTree>
    <p:custDataLst>
      <p:tags r:id="rId1"/>
    </p:custDataLst>
    <p:extLst>
      <p:ext uri="{BB962C8B-B14F-4D97-AF65-F5344CB8AC3E}">
        <p14:creationId xmlns:p14="http://schemas.microsoft.com/office/powerpoint/2010/main" val="418943704"/>
      </p:ext>
    </p:extLst>
  </p:cSld>
  <p:clrMapOvr>
    <a:masterClrMapping/>
  </p:clrMapOvr>
  <mc:AlternateContent xmlns:mc="http://schemas.openxmlformats.org/markup-compatibility/2006" xmlns:p14="http://schemas.microsoft.com/office/powerpoint/2010/main">
    <mc:Choice Requires="p14">
      <p:transition spd="slow" p14:dur="2000" advTm="350275"/>
    </mc:Choice>
    <mc:Fallback xmlns="">
      <p:transition spd="slow" advTm="350275"/>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4" presetClass="path" presetSubtype="0" accel="50000" decel="50000" fill="hold" nodeType="withEffect">
                                  <p:stCondLst>
                                    <p:cond delay="500"/>
                                  </p:stCondLst>
                                  <p:childTnLst>
                                    <p:animMotion origin="layout" path="M -0.00183 0.06921 L 0.21406 -0.06621 C 0.25898 -0.097 0.32656 -0.1125 0.39739 -0.1125 C 0.47799 -0.1125 0.54244 -0.097 0.5875 -0.06621 L 0.80364 0.06921 " pathEditMode="relative" rAng="0" ptsTypes="AAAAA">
                                      <p:cBhvr>
                                        <p:cTn id="6" dur="30000" fill="hold"/>
                                        <p:tgtEl>
                                          <p:spTgt spid="9"/>
                                        </p:tgtEl>
                                        <p:attrNameLst>
                                          <p:attrName>ppt_x</p:attrName>
                                          <p:attrName>ppt_y</p:attrName>
                                        </p:attrNameLst>
                                      </p:cBhvr>
                                      <p:rCtr x="40273" y="-9097"/>
                                    </p:animMotion>
                                  </p:childTnLst>
                                </p:cTn>
                              </p:par>
                              <p:par>
                                <p:cTn id="7" presetID="1" presetClass="mediacall" presetSubtype="0" fill="hold" nodeType="withEffect">
                                  <p:stCondLst>
                                    <p:cond delay="0"/>
                                  </p:stCondLst>
                                  <p:childTnLst>
                                    <p:cmd type="call" cmd="playFrom(0.0)">
                                      <p:cBhvr>
                                        <p:cTn id="8" dur="1" fill="hold"/>
                                        <p:tgtEl>
                                          <p:spTgt spid="14"/>
                                        </p:tgtEl>
                                      </p:cBhvr>
                                    </p:cmd>
                                  </p:childTnLst>
                                </p:cTn>
                              </p:par>
                            </p:childTnLst>
                          </p:cTn>
                        </p:par>
                        <p:par>
                          <p:cTn id="9" fill="hold" nodeType="afterGroup">
                            <p:stCondLst>
                              <p:cond delay="30500"/>
                            </p:stCondLst>
                            <p:childTnLst>
                              <p:par>
                                <p:cTn id="10" presetID="53" presetClass="entr" presetSubtype="16"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par>
                          <p:cTn id="15" fill="hold" nodeType="afterGroup">
                            <p:stCondLst>
                              <p:cond delay="31000"/>
                            </p:stCondLst>
                            <p:childTnLst>
                              <p:par>
                                <p:cTn id="16" presetID="32" presetClass="emph" presetSubtype="0" fill="hold" grpId="1" nodeType="afterEffect">
                                  <p:stCondLst>
                                    <p:cond delay="0"/>
                                  </p:stCondLst>
                                  <p:childTnLst>
                                    <p:animRot by="120000">
                                      <p:cBhvr>
                                        <p:cTn id="17" dur="100" fill="hold">
                                          <p:stCondLst>
                                            <p:cond delay="0"/>
                                          </p:stCondLst>
                                        </p:cTn>
                                        <p:tgtEl>
                                          <p:spTgt spid="19"/>
                                        </p:tgtEl>
                                        <p:attrNameLst>
                                          <p:attrName>r</p:attrName>
                                        </p:attrNameLst>
                                      </p:cBhvr>
                                    </p:animRot>
                                    <p:animRot by="-240000">
                                      <p:cBhvr>
                                        <p:cTn id="18" dur="200" fill="hold">
                                          <p:stCondLst>
                                            <p:cond delay="200"/>
                                          </p:stCondLst>
                                        </p:cTn>
                                        <p:tgtEl>
                                          <p:spTgt spid="19"/>
                                        </p:tgtEl>
                                        <p:attrNameLst>
                                          <p:attrName>r</p:attrName>
                                        </p:attrNameLst>
                                      </p:cBhvr>
                                    </p:animRot>
                                    <p:animRot by="240000">
                                      <p:cBhvr>
                                        <p:cTn id="19" dur="200" fill="hold">
                                          <p:stCondLst>
                                            <p:cond delay="400"/>
                                          </p:stCondLst>
                                        </p:cTn>
                                        <p:tgtEl>
                                          <p:spTgt spid="19"/>
                                        </p:tgtEl>
                                        <p:attrNameLst>
                                          <p:attrName>r</p:attrName>
                                        </p:attrNameLst>
                                      </p:cBhvr>
                                    </p:animRot>
                                    <p:animRot by="-240000">
                                      <p:cBhvr>
                                        <p:cTn id="20" dur="200" fill="hold">
                                          <p:stCondLst>
                                            <p:cond delay="600"/>
                                          </p:stCondLst>
                                        </p:cTn>
                                        <p:tgtEl>
                                          <p:spTgt spid="19"/>
                                        </p:tgtEl>
                                        <p:attrNameLst>
                                          <p:attrName>r</p:attrName>
                                        </p:attrNameLst>
                                      </p:cBhvr>
                                    </p:animRot>
                                    <p:animRot by="120000">
                                      <p:cBhvr>
                                        <p:cTn id="21" dur="200" fill="hold">
                                          <p:stCondLst>
                                            <p:cond delay="800"/>
                                          </p:stCondLst>
                                        </p:cTn>
                                        <p:tgtEl>
                                          <p:spTgt spid="19"/>
                                        </p:tgtEl>
                                        <p:attrNameLst>
                                          <p:attrName>r</p:attrName>
                                        </p:attrNameLst>
                                      </p:cBhvr>
                                    </p:animRot>
                                  </p:childTnLst>
                                </p:cTn>
                              </p:par>
                            </p:childTnLst>
                          </p:cTn>
                        </p:par>
                        <p:par>
                          <p:cTn id="22" fill="hold" nodeType="afterGroup">
                            <p:stCondLst>
                              <p:cond delay="32000"/>
                            </p:stCondLst>
                            <p:childTnLst>
                              <p:par>
                                <p:cTn id="23" presetID="6" presetClass="emph" presetSubtype="0" fill="hold" grpId="2" nodeType="afterEffect">
                                  <p:stCondLst>
                                    <p:cond delay="0"/>
                                  </p:stCondLst>
                                  <p:childTnLst>
                                    <p:animScale>
                                      <p:cBhvr>
                                        <p:cTn id="24" dur="2000" fill="hold"/>
                                        <p:tgtEl>
                                          <p:spTgt spid="19"/>
                                        </p:tgtEl>
                                      </p:cBhvr>
                                      <p:by x="150000" y="150000"/>
                                    </p:animScale>
                                  </p:childTnLst>
                                </p:cTn>
                              </p:par>
                              <p:par>
                                <p:cTn id="25" presetID="4" presetClass="path" presetSubtype="0" repeatCount="indefinite" accel="50000" decel="50000" fill="hold" nodeType="withEffect">
                                  <p:stCondLst>
                                    <p:cond delay="250"/>
                                  </p:stCondLst>
                                  <p:childTnLst>
                                    <p:animMotion origin="layout" path="M 0 0 L 0.125 0 L 0.188 0.109 L 0.125 0.217 L 0 0.217 L -0.063 0.109 L 0 0 Z" pathEditMode="relative" ptsTypes="">
                                      <p:cBhvr>
                                        <p:cTn id="26" dur="30000" fill="hold"/>
                                        <p:tgtEl>
                                          <p:spTgt spid="24"/>
                                        </p:tgtEl>
                                        <p:attrNameLst>
                                          <p:attrName>ppt_x</p:attrName>
                                          <p:attrName>ppt_y</p:attrName>
                                        </p:attrNameLst>
                                      </p:cBhvr>
                                    </p:animMotion>
                                  </p:childTnLst>
                                </p:cTn>
                              </p:par>
                              <p:par>
                                <p:cTn id="27" presetID="4" presetClass="path" presetSubtype="0" repeatCount="indefinite" accel="50000" decel="50000" fill="hold" nodeType="withEffect">
                                  <p:stCondLst>
                                    <p:cond delay="500"/>
                                  </p:stCondLst>
                                  <p:childTnLst>
                                    <p:animMotion origin="layout" path="M -1.66667E-6 1.11111E-6 L -0.10169 1.11111E-6 L -0.15286 0.10903 L -0.10169 0.2169 L -1.66667E-6 0.2169 L 0.0513 0.10903 L -1.66667E-6 1.11111E-6 Z " pathEditMode="relative" rAng="0" ptsTypes="AAAAAAA">
                                      <p:cBhvr>
                                        <p:cTn id="28" dur="30000" fill="hold"/>
                                        <p:tgtEl>
                                          <p:spTgt spid="23"/>
                                        </p:tgtEl>
                                        <p:attrNameLst>
                                          <p:attrName>ppt_x</p:attrName>
                                          <p:attrName>ppt_y</p:attrName>
                                        </p:attrNameLst>
                                      </p:cBhvr>
                                      <p:rCtr x="-5078" y="10833"/>
                                    </p:animMotion>
                                  </p:childTnLst>
                                </p:cTn>
                              </p:par>
                              <p:par>
                                <p:cTn id="29" presetID="4" presetClass="path" presetSubtype="0" repeatCount="indefinite" accel="50000" decel="50000" fill="hold" nodeType="withEffect">
                                  <p:stCondLst>
                                    <p:cond delay="0"/>
                                  </p:stCondLst>
                                  <p:childTnLst>
                                    <p:animMotion origin="layout" path="M 0.0082 0.00741 L -0.09349 0.00741 L -0.14466 0.11644 L -0.09349 0.22431 L 0.0082 0.22431 L 0.05951 0.11644 L 0.0082 0.00741 Z " pathEditMode="relative" rAng="0" ptsTypes="AAAAAAA">
                                      <p:cBhvr>
                                        <p:cTn id="30" dur="30000" fill="hold"/>
                                        <p:tgtEl>
                                          <p:spTgt spid="25"/>
                                        </p:tgtEl>
                                        <p:attrNameLst>
                                          <p:attrName>ppt_x</p:attrName>
                                          <p:attrName>ppt_y</p:attrName>
                                        </p:attrNameLst>
                                      </p:cBhvr>
                                      <p:rCtr x="-5078" y="10833"/>
                                    </p:animMotion>
                                  </p:childTnLst>
                                </p:cTn>
                              </p:par>
                              <p:par>
                                <p:cTn id="31" presetID="4" presetClass="path" presetSubtype="0" repeatCount="indefinite" accel="50000" decel="50000" fill="hold" nodeType="withEffect">
                                  <p:stCondLst>
                                    <p:cond delay="0"/>
                                  </p:stCondLst>
                                  <p:childTnLst>
                                    <p:animMotion origin="layout" path="M 0.08646 3.7037E-7 L 0.15625 3.7037E-7 L 0.19141 0.10903 L 0.15625 0.2169 L 0.08646 0.2169 L 0.05131 0.10903 L 0.08646 3.7037E-7 Z " pathEditMode="relative" rAng="0" ptsTypes="AAAAAAA">
                                      <p:cBhvr>
                                        <p:cTn id="32" dur="30000" fill="hold"/>
                                        <p:tgtEl>
                                          <p:spTgt spid="26"/>
                                        </p:tgtEl>
                                        <p:attrNameLst>
                                          <p:attrName>ppt_x</p:attrName>
                                          <p:attrName>ppt_y</p:attrName>
                                        </p:attrNameLst>
                                      </p:cBhvr>
                                      <p:rCtr x="3490" y="10833"/>
                                    </p:animMotion>
                                  </p:childTnLst>
                                </p:cTn>
                              </p:par>
                              <p:par>
                                <p:cTn id="33" presetID="1" presetClass="mediacall" presetSubtype="0" fill="hold" nodeType="withEffect">
                                  <p:stCondLst>
                                    <p:cond delay="0"/>
                                  </p:stCondLst>
                                  <p:childTnLst>
                                    <p:cmd type="call" cmd="playFrom(0.0)">
                                      <p:cBhvr>
                                        <p:cTn id="34" dur="3502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53" presetClass="entr" presetSubtype="16"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Effect transition="in" filter="fade">
                                      <p:cBhvr>
                                        <p:cTn id="42" dur="500"/>
                                        <p:tgtEl>
                                          <p:spTgt spid="13"/>
                                        </p:tgtEl>
                                      </p:cBhvr>
                                    </p:animEffect>
                                  </p:childTnLst>
                                  <p:subTnLst>
                                    <p:audio>
                                      <p:cMediaNode>
                                        <p:cTn display="0" masterRel="sameClick">
                                          <p:stCondLst>
                                            <p:cond evt="begin" delay="0">
                                              <p:tn val="38"/>
                                            </p:cond>
                                          </p:stCondLst>
                                          <p:endCondLst>
                                            <p:cond evt="onStopAudio" delay="0">
                                              <p:tgtEl>
                                                <p:sldTgt/>
                                              </p:tgtEl>
                                            </p:cond>
                                          </p:endCondLst>
                                        </p:cTn>
                                        <p:tgtEl>
                                          <p:sndTgt r:embed="rId7" name="Check mark.wav"/>
                                        </p:tgtEl>
                                      </p:cMediaNode>
                                    </p:audio>
                                  </p:subTnLst>
                                </p:cTn>
                              </p:par>
                              <p:par>
                                <p:cTn id="43" presetID="6" presetClass="emph" presetSubtype="0" fill="hold" nodeType="withEffect">
                                  <p:stCondLst>
                                    <p:cond delay="0"/>
                                  </p:stCondLst>
                                  <p:childTnLst>
                                    <p:animScale>
                                      <p:cBhvr>
                                        <p:cTn id="44" dur="2000" fill="hold"/>
                                        <p:tgtEl>
                                          <p:spTgt spid="13"/>
                                        </p:tgtEl>
                                      </p:cBhvr>
                                      <p:by x="150000" y="150000"/>
                                    </p:animScale>
                                  </p:childTnLst>
                                </p:cTn>
                              </p:par>
                              <p:par>
                                <p:cTn id="45" presetID="53" presetClass="entr" presetSubtype="16"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500" fill="hold"/>
                                        <p:tgtEl>
                                          <p:spTgt spid="22"/>
                                        </p:tgtEl>
                                        <p:attrNameLst>
                                          <p:attrName>ppt_w</p:attrName>
                                        </p:attrNameLst>
                                      </p:cBhvr>
                                      <p:tavLst>
                                        <p:tav tm="0">
                                          <p:val>
                                            <p:fltVal val="0"/>
                                          </p:val>
                                        </p:tav>
                                        <p:tav tm="100000">
                                          <p:val>
                                            <p:strVal val="#ppt_w"/>
                                          </p:val>
                                        </p:tav>
                                      </p:tavLst>
                                    </p:anim>
                                    <p:anim calcmode="lin" valueType="num">
                                      <p:cBhvr>
                                        <p:cTn id="48" dur="500" fill="hold"/>
                                        <p:tgtEl>
                                          <p:spTgt spid="22"/>
                                        </p:tgtEl>
                                        <p:attrNameLst>
                                          <p:attrName>ppt_h</p:attrName>
                                        </p:attrNameLst>
                                      </p:cBhvr>
                                      <p:tavLst>
                                        <p:tav tm="0">
                                          <p:val>
                                            <p:fltVal val="0"/>
                                          </p:val>
                                        </p:tav>
                                        <p:tav tm="100000">
                                          <p:val>
                                            <p:strVal val="#ppt_h"/>
                                          </p:val>
                                        </p:tav>
                                      </p:tavLst>
                                    </p:anim>
                                    <p:animEffect transition="in" filter="fade">
                                      <p:cBhvr>
                                        <p:cTn id="49" dur="500"/>
                                        <p:tgtEl>
                                          <p:spTgt spid="22"/>
                                        </p:tgtEl>
                                      </p:cBhvr>
                                    </p:animEffect>
                                  </p:childTnLst>
                                  <p:subTnLst>
                                    <p:audio>
                                      <p:cMediaNode>
                                        <p:cTn display="0" masterRel="sameClick">
                                          <p:stCondLst>
                                            <p:cond evt="begin" delay="0">
                                              <p:tn val="45"/>
                                            </p:cond>
                                          </p:stCondLst>
                                          <p:endCondLst>
                                            <p:cond evt="onStopAudio" delay="0">
                                              <p:tgtEl>
                                                <p:sldTgt/>
                                              </p:tgtEl>
                                            </p:cond>
                                          </p:endCondLst>
                                        </p:cTn>
                                        <p:tgtEl>
                                          <p:sndTgt r:embed="rId7" name="Check mark.wav"/>
                                        </p:tgtEl>
                                      </p:cMediaNode>
                                    </p:audio>
                                  </p:subTnLst>
                                </p:cTn>
                              </p:par>
                              <p:par>
                                <p:cTn id="50" presetID="6" presetClass="emph" presetSubtype="0" fill="hold" grpId="1" nodeType="withEffect">
                                  <p:stCondLst>
                                    <p:cond delay="0"/>
                                  </p:stCondLst>
                                  <p:childTnLst>
                                    <p:animScale>
                                      <p:cBhvr>
                                        <p:cTn id="51" dur="2000" fill="hold"/>
                                        <p:tgtEl>
                                          <p:spTgt spid="22"/>
                                        </p:tgtEl>
                                      </p:cBhvr>
                                      <p:by x="150000" y="150000"/>
                                    </p:animScale>
                                  </p:childTnLst>
                                </p:cTn>
                              </p:par>
                            </p:childTnLst>
                          </p:cTn>
                        </p:par>
                      </p:childTnLst>
                    </p:cTn>
                  </p:par>
                </p:childTnLst>
              </p:cTn>
              <p:nextCondLst>
                <p:cond evt="onClick" delay="0">
                  <p:tgtEl>
                    <p:spTgt spid="10"/>
                  </p:tgtEl>
                </p:cond>
              </p:nextCondLst>
            </p:seq>
            <p:audio>
              <p:cMediaNode vol="80000">
                <p:cTn id="52" fill="hold" display="0">
                  <p:stCondLst>
                    <p:cond delay="indefinite"/>
                  </p:stCondLst>
                  <p:endCondLst>
                    <p:cond evt="onStopAudio" delay="0">
                      <p:tgtEl>
                        <p:sldTgt/>
                      </p:tgtEl>
                    </p:cond>
                  </p:endCondLst>
                </p:cTn>
                <p:tgtEl>
                  <p:spTgt spid="14"/>
                </p:tgtEl>
              </p:cMediaNode>
            </p:audio>
            <p:seq concurrent="1" nextAc="seek">
              <p:cTn id="53" restart="whenNotActive" fill="hold" evtFilter="cancelBubble" nodeType="interactiveSeq">
                <p:stCondLst>
                  <p:cond evt="onClick" delay="0">
                    <p:tgtEl>
                      <p:spTgt spid="11"/>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53" presetClass="entr" presetSubtype="16"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subTnLst>
                                    <p:audio>
                                      <p:cMediaNode>
                                        <p:cTn display="0" masterRel="sameClick">
                                          <p:stCondLst>
                                            <p:cond evt="begin" delay="0">
                                              <p:tn val="56"/>
                                            </p:cond>
                                          </p:stCondLst>
                                          <p:endCondLst>
                                            <p:cond evt="onStopAudio" delay="0">
                                              <p:tgtEl>
                                                <p:sldTgt/>
                                              </p:tgtEl>
                                            </p:cond>
                                          </p:endCondLst>
                                        </p:cTn>
                                        <p:tgtEl>
                                          <p:sndTgt r:embed="rId8" name="Wrong Buzzer.wav"/>
                                        </p:tgtEl>
                                      </p:cMediaNode>
                                    </p:audio>
                                  </p:subTnLst>
                                </p:cTn>
                              </p:par>
                              <p:par>
                                <p:cTn id="61" presetID="6" presetClass="emph" presetSubtype="0" fill="hold" nodeType="withEffect">
                                  <p:stCondLst>
                                    <p:cond delay="0"/>
                                  </p:stCondLst>
                                  <p:childTnLst>
                                    <p:animScale>
                                      <p:cBhvr>
                                        <p:cTn id="62" dur="2000" fill="hold"/>
                                        <p:tgtEl>
                                          <p:spTgt spid="3"/>
                                        </p:tgtEl>
                                      </p:cBhvr>
                                      <p:by x="150000" y="150000"/>
                                    </p:animScale>
                                  </p:childTnLst>
                                </p:cTn>
                              </p:par>
                            </p:childTnLst>
                          </p:cTn>
                        </p:par>
                        <p:par>
                          <p:cTn id="63" fill="hold" nodeType="afterGroup">
                            <p:stCondLst>
                              <p:cond delay="2000"/>
                            </p:stCondLst>
                            <p:childTnLst>
                              <p:par>
                                <p:cTn id="64" presetID="53" presetClass="entr" presetSubtype="16" fill="hold" grpId="0" nodeType="afterEffect">
                                  <p:stCondLst>
                                    <p:cond delay="0"/>
                                  </p:stCondLst>
                                  <p:childTnLst>
                                    <p:set>
                                      <p:cBhvr>
                                        <p:cTn id="65" dur="1" fill="hold">
                                          <p:stCondLst>
                                            <p:cond delay="0"/>
                                          </p:stCondLst>
                                        </p:cTn>
                                        <p:tgtEl>
                                          <p:spTgt spid="12"/>
                                        </p:tgtEl>
                                        <p:attrNameLst>
                                          <p:attrName>style.visibility</p:attrName>
                                        </p:attrNameLst>
                                      </p:cBhvr>
                                      <p:to>
                                        <p:strVal val="visible"/>
                                      </p:to>
                                    </p:set>
                                    <p:anim calcmode="lin" valueType="num">
                                      <p:cBhvr>
                                        <p:cTn id="66" dur="500" fill="hold"/>
                                        <p:tgtEl>
                                          <p:spTgt spid="12"/>
                                        </p:tgtEl>
                                        <p:attrNameLst>
                                          <p:attrName>ppt_w</p:attrName>
                                        </p:attrNameLst>
                                      </p:cBhvr>
                                      <p:tavLst>
                                        <p:tav tm="0">
                                          <p:val>
                                            <p:fltVal val="0"/>
                                          </p:val>
                                        </p:tav>
                                        <p:tav tm="100000">
                                          <p:val>
                                            <p:strVal val="#ppt_w"/>
                                          </p:val>
                                        </p:tav>
                                      </p:tavLst>
                                    </p:anim>
                                    <p:anim calcmode="lin" valueType="num">
                                      <p:cBhvr>
                                        <p:cTn id="67" dur="500" fill="hold"/>
                                        <p:tgtEl>
                                          <p:spTgt spid="12"/>
                                        </p:tgtEl>
                                        <p:attrNameLst>
                                          <p:attrName>ppt_h</p:attrName>
                                        </p:attrNameLst>
                                      </p:cBhvr>
                                      <p:tavLst>
                                        <p:tav tm="0">
                                          <p:val>
                                            <p:fltVal val="0"/>
                                          </p:val>
                                        </p:tav>
                                        <p:tav tm="100000">
                                          <p:val>
                                            <p:strVal val="#ppt_h"/>
                                          </p:val>
                                        </p:tav>
                                      </p:tavLst>
                                    </p:anim>
                                    <p:animEffect transition="in" filter="fade">
                                      <p:cBhvr>
                                        <p:cTn id="68" dur="500"/>
                                        <p:tgtEl>
                                          <p:spTgt spid="12"/>
                                        </p:tgtEl>
                                      </p:cBhvr>
                                    </p:animEffect>
                                  </p:childTnLst>
                                </p:cTn>
                              </p:par>
                            </p:childTnLst>
                          </p:cTn>
                        </p:par>
                        <p:par>
                          <p:cTn id="69" fill="hold" nodeType="afterGroup">
                            <p:stCondLst>
                              <p:cond delay="2500"/>
                            </p:stCondLst>
                            <p:childTnLst>
                              <p:par>
                                <p:cTn id="70" presetID="32" presetClass="emph" presetSubtype="0" fill="hold" grpId="1" nodeType="afterEffect">
                                  <p:stCondLst>
                                    <p:cond delay="0"/>
                                  </p:stCondLst>
                                  <p:childTnLst>
                                    <p:animRot by="120000">
                                      <p:cBhvr>
                                        <p:cTn id="71" dur="100" fill="hold">
                                          <p:stCondLst>
                                            <p:cond delay="0"/>
                                          </p:stCondLst>
                                        </p:cTn>
                                        <p:tgtEl>
                                          <p:spTgt spid="12"/>
                                        </p:tgtEl>
                                        <p:attrNameLst>
                                          <p:attrName>r</p:attrName>
                                        </p:attrNameLst>
                                      </p:cBhvr>
                                    </p:animRot>
                                    <p:animRot by="-240000">
                                      <p:cBhvr>
                                        <p:cTn id="72" dur="200" fill="hold">
                                          <p:stCondLst>
                                            <p:cond delay="200"/>
                                          </p:stCondLst>
                                        </p:cTn>
                                        <p:tgtEl>
                                          <p:spTgt spid="12"/>
                                        </p:tgtEl>
                                        <p:attrNameLst>
                                          <p:attrName>r</p:attrName>
                                        </p:attrNameLst>
                                      </p:cBhvr>
                                    </p:animRot>
                                    <p:animRot by="240000">
                                      <p:cBhvr>
                                        <p:cTn id="73" dur="200" fill="hold">
                                          <p:stCondLst>
                                            <p:cond delay="400"/>
                                          </p:stCondLst>
                                        </p:cTn>
                                        <p:tgtEl>
                                          <p:spTgt spid="12"/>
                                        </p:tgtEl>
                                        <p:attrNameLst>
                                          <p:attrName>r</p:attrName>
                                        </p:attrNameLst>
                                      </p:cBhvr>
                                    </p:animRot>
                                    <p:animRot by="-240000">
                                      <p:cBhvr>
                                        <p:cTn id="74" dur="200" fill="hold">
                                          <p:stCondLst>
                                            <p:cond delay="600"/>
                                          </p:stCondLst>
                                        </p:cTn>
                                        <p:tgtEl>
                                          <p:spTgt spid="12"/>
                                        </p:tgtEl>
                                        <p:attrNameLst>
                                          <p:attrName>r</p:attrName>
                                        </p:attrNameLst>
                                      </p:cBhvr>
                                    </p:animRot>
                                    <p:animRot by="120000">
                                      <p:cBhvr>
                                        <p:cTn id="75" dur="200" fill="hold">
                                          <p:stCondLst>
                                            <p:cond delay="800"/>
                                          </p:stCondLst>
                                        </p:cTn>
                                        <p:tgtEl>
                                          <p:spTgt spid="12"/>
                                        </p:tgtEl>
                                        <p:attrNameLst>
                                          <p:attrName>r</p:attrName>
                                        </p:attrNameLst>
                                      </p:cBhvr>
                                    </p:animRot>
                                  </p:childTnLst>
                                </p:cTn>
                              </p:par>
                            </p:childTnLst>
                          </p:cTn>
                        </p:par>
                        <p:par>
                          <p:cTn id="76" fill="hold" nodeType="afterGroup">
                            <p:stCondLst>
                              <p:cond delay="3500"/>
                            </p:stCondLst>
                            <p:childTnLst>
                              <p:par>
                                <p:cTn id="77" presetID="6" presetClass="emph" presetSubtype="0" fill="hold" grpId="2" nodeType="afterEffect">
                                  <p:stCondLst>
                                    <p:cond delay="0"/>
                                  </p:stCondLst>
                                  <p:childTnLst>
                                    <p:animScale>
                                      <p:cBhvr>
                                        <p:cTn id="78" dur="2000" fill="hold"/>
                                        <p:tgtEl>
                                          <p:spTgt spid="12"/>
                                        </p:tgtEl>
                                      </p:cBhvr>
                                      <p:by x="150000" y="150000"/>
                                    </p:animScale>
                                  </p:childTnLst>
                                </p:cTn>
                              </p:par>
                            </p:childTnLst>
                          </p:cTn>
                        </p:par>
                      </p:childTnLst>
                    </p:cTn>
                  </p:par>
                </p:childTnLst>
              </p:cTn>
              <p:nextCondLst>
                <p:cond evt="onClick" delay="0">
                  <p:tgtEl>
                    <p:spTgt spid="11"/>
                  </p:tgtEl>
                </p:cond>
              </p:nextCondLst>
            </p:seq>
            <p:audio>
              <p:cMediaNode vol="80000">
                <p:cTn id="79" fill="hold" display="0">
                  <p:stCondLst>
                    <p:cond delay="indefinite"/>
                  </p:stCondLst>
                  <p:endCondLst>
                    <p:cond evt="onStopAudio" delay="0">
                      <p:tgtEl>
                        <p:sldTgt/>
                      </p:tgtEl>
                    </p:cond>
                  </p:endCondLst>
                </p:cTn>
                <p:tgtEl>
                  <p:spTgt spid="2"/>
                </p:tgtEl>
              </p:cMediaNode>
            </p:audio>
          </p:childTnLst>
        </p:cTn>
      </p:par>
    </p:tnLst>
    <p:bldLst>
      <p:bldP spid="12" grpId="0"/>
      <p:bldP spid="12" grpId="1"/>
      <p:bldP spid="12" grpId="2"/>
      <p:bldP spid="19" grpId="0"/>
      <p:bldP spid="19" grpId="1"/>
      <p:bldP spid="19" grpId="2"/>
      <p:bldP spid="22" grpId="0"/>
      <p:bldP spid="22"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6" descr="A close up of a logo&#10;&#10;Description automatically generated">
            <a:extLst>
              <a:ext uri="{FF2B5EF4-FFF2-40B4-BE49-F238E27FC236}">
                <a16:creationId xmlns:a16="http://schemas.microsoft.com/office/drawing/2014/main" id="{5BB00BC7-046A-47EA-8793-C1F466D0160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55263" y="98425"/>
            <a:ext cx="1643062"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5150C7D8-21E9-4FF3-9840-C729BAAD113A}"/>
              </a:ext>
            </a:extLst>
          </p:cNvPr>
          <p:cNvGrpSpPr>
            <a:grpSpLocks/>
          </p:cNvGrpSpPr>
          <p:nvPr/>
        </p:nvGrpSpPr>
        <p:grpSpPr bwMode="auto">
          <a:xfrm>
            <a:off x="53315" y="1785269"/>
            <a:ext cx="9900582" cy="2897856"/>
            <a:chOff x="630147" y="632318"/>
            <a:chExt cx="10026152" cy="2898100"/>
          </a:xfrm>
        </p:grpSpPr>
        <p:pic>
          <p:nvPicPr>
            <p:cNvPr id="6165" name="Picture 4" descr="A close up of a logo&#10;&#10;Description automatically generated">
              <a:extLst>
                <a:ext uri="{FF2B5EF4-FFF2-40B4-BE49-F238E27FC236}">
                  <a16:creationId xmlns:a16="http://schemas.microsoft.com/office/drawing/2014/main" id="{95276A5F-D9D8-4529-B22D-8C42327821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630147" y="632318"/>
              <a:ext cx="2816526" cy="289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E9ACE5E7-0167-4B88-9CB4-1C3E37C7F7C2}"/>
                </a:ext>
              </a:extLst>
            </p:cNvPr>
            <p:cNvSpPr/>
            <p:nvPr/>
          </p:nvSpPr>
          <p:spPr>
            <a:xfrm>
              <a:off x="3761829" y="1001852"/>
              <a:ext cx="6894470" cy="1323550"/>
            </a:xfrm>
            <a:prstGeom prst="rect">
              <a:avLst/>
            </a:prstGeom>
            <a:noFill/>
          </p:spPr>
          <p:txBody>
            <a:bodyPr wrap="square">
              <a:spAutoFit/>
            </a:bodyPr>
            <a:lstStyle/>
            <a:p>
              <a:pPr algn="ctr">
                <a:defRPr/>
              </a:pPr>
              <a:r>
                <a:rPr lang="vi-VN" altLang="vi-VN" sz="4000" b="1">
                  <a:ln w="12700">
                    <a:solidFill>
                      <a:srgbClr val="C0504D">
                        <a:lumMod val="75000"/>
                      </a:srgbClr>
                    </a:solidFill>
                    <a:prstDash val="solid"/>
                  </a:ln>
                  <a:solidFill>
                    <a:srgbClr val="FF0000"/>
                  </a:solidFill>
                  <a:latin typeface="Times New Roman" panose="02020603050405020304" pitchFamily="18" charset="0"/>
                </a:rPr>
                <a:t>CHÚC MỪNG CÁC EM ĐÃ HOÀN THÀNH TRÒ CHƠI</a:t>
              </a:r>
              <a:endPar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6148" name="Picture 14" descr="A close up of a yellow flower&#10;&#10;Description automatically generated">
            <a:extLst>
              <a:ext uri="{FF2B5EF4-FFF2-40B4-BE49-F238E27FC236}">
                <a16:creationId xmlns:a16="http://schemas.microsoft.com/office/drawing/2014/main" id="{3D1BD965-8C13-4296-BABE-9D5A1BF73F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181475"/>
            <a:ext cx="121920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keo" descr="A close up of a sign&#10;&#10;Description automatically generated">
            <a:extLst>
              <a:ext uri="{FF2B5EF4-FFF2-40B4-BE49-F238E27FC236}">
                <a16:creationId xmlns:a16="http://schemas.microsoft.com/office/drawing/2014/main" id="{FA22DAD6-097A-4C90-9488-D37EF0A71B9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340828">
            <a:off x="7794625" y="4081463"/>
            <a:ext cx="633413"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Jigsaw_Puzzle.mp3">
            <a:hlinkClick r:id="" action="ppaction://media"/>
            <a:extLst>
              <a:ext uri="{FF2B5EF4-FFF2-40B4-BE49-F238E27FC236}">
                <a16:creationId xmlns:a16="http://schemas.microsoft.com/office/drawing/2014/main" id="{A78288FC-77A8-48F7-BD2D-ECCF21C5B021}"/>
              </a:ext>
            </a:extLst>
          </p:cNvPr>
          <p:cNvPicPr>
            <a:picLocks noRot="1" noChangeAspect="1" noChangeArrowheads="1"/>
          </p:cNvPicPr>
          <p:nvPr>
            <a:audioFile r:link="rId2"/>
          </p:nvPr>
        </p:nvPicPr>
        <p:blipFill>
          <a:blip r:embed="rId10" cstate="print">
            <a:extLst>
              <a:ext uri="{28A0092B-C50C-407E-A947-70E740481C1C}">
                <a14:useLocalDpi xmlns:a14="http://schemas.microsoft.com/office/drawing/2010/main" val="0"/>
              </a:ext>
            </a:extLst>
          </a:blip>
          <a:srcRect/>
          <a:stretch>
            <a:fillRect/>
          </a:stretch>
        </p:blipFill>
        <p:spPr bwMode="auto">
          <a:xfrm>
            <a:off x="6094413" y="70278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hidden="1">
            <a:extLst>
              <a:ext uri="{FF2B5EF4-FFF2-40B4-BE49-F238E27FC236}">
                <a16:creationId xmlns:a16="http://schemas.microsoft.com/office/drawing/2014/main" id="{0CC50D41-866C-44E1-99D2-0B1A3DE9DF56}"/>
              </a:ext>
            </a:extLst>
          </p:cNvPr>
          <p:cNvSpPr txBox="1">
            <a:spLocks noChangeArrowheads="1"/>
          </p:cNvSpPr>
          <p:nvPr/>
        </p:nvSpPr>
        <p:spPr bwMode="auto">
          <a:xfrm>
            <a:off x="4559300" y="2320925"/>
            <a:ext cx="3273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rPr>
              <a:t>Game over</a:t>
            </a:r>
          </a:p>
        </p:txBody>
      </p:sp>
      <p:pic>
        <p:nvPicPr>
          <p:cNvPr id="23" name="Picture 22" descr="A close up of a logo&#10;&#10;Description automatically generated">
            <a:extLst>
              <a:ext uri="{FF2B5EF4-FFF2-40B4-BE49-F238E27FC236}">
                <a16:creationId xmlns:a16="http://schemas.microsoft.com/office/drawing/2014/main" id="{101015F7-6AD9-4B00-BBF2-56373358CE5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650288" y="0"/>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B014FB62-E7B3-4359-9CD5-8461A5FE7C2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2563" y="98425"/>
            <a:ext cx="1065212"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A close up of a logo&#10;&#10;Description automatically generated">
            <a:extLst>
              <a:ext uri="{FF2B5EF4-FFF2-40B4-BE49-F238E27FC236}">
                <a16:creationId xmlns:a16="http://schemas.microsoft.com/office/drawing/2014/main" id="{16841F8B-370E-4064-B2E5-F85B6F73C26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57575" y="-71438"/>
            <a:ext cx="1935163" cy="117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A close up of a logo&#10;&#10;Description automatically generated">
            <a:extLst>
              <a:ext uri="{FF2B5EF4-FFF2-40B4-BE49-F238E27FC236}">
                <a16:creationId xmlns:a16="http://schemas.microsoft.com/office/drawing/2014/main" id="{AEC00C60-7E7C-4048-9A74-D9B654E1879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96188" y="0"/>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buom2">
            <a:extLst>
              <a:ext uri="{FF2B5EF4-FFF2-40B4-BE49-F238E27FC236}">
                <a16:creationId xmlns:a16="http://schemas.microsoft.com/office/drawing/2014/main" id="{82EF033F-60D5-4ABF-BDF8-655D18A1B1F4}"/>
              </a:ext>
            </a:extLst>
          </p:cNvPr>
          <p:cNvGrpSpPr>
            <a:grpSpLocks/>
          </p:cNvGrpSpPr>
          <p:nvPr/>
        </p:nvGrpSpPr>
        <p:grpSpPr bwMode="auto">
          <a:xfrm>
            <a:off x="8021638" y="4522788"/>
            <a:ext cx="2112962" cy="1408112"/>
            <a:chOff x="8230335" y="4236898"/>
            <a:chExt cx="2029678" cy="1564654"/>
          </a:xfrm>
        </p:grpSpPr>
        <p:pic>
          <p:nvPicPr>
            <p:cNvPr id="6163" name="Picture 26">
              <a:extLst>
                <a:ext uri="{FF2B5EF4-FFF2-40B4-BE49-F238E27FC236}">
                  <a16:creationId xmlns:a16="http://schemas.microsoft.com/office/drawing/2014/main" id="{18A72354-AFCA-43F1-920F-803F7640077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30335" y="4236899"/>
              <a:ext cx="1202477" cy="156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4" name="Picture 27">
              <a:extLst>
                <a:ext uri="{FF2B5EF4-FFF2-40B4-BE49-F238E27FC236}">
                  <a16:creationId xmlns:a16="http://schemas.microsoft.com/office/drawing/2014/main" id="{C580527A-0B81-4804-B181-0CC55F7DDCB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8650288" y="4236898"/>
              <a:ext cx="1609725" cy="156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0500"/>
    </mc:Choice>
    <mc:Fallback xmlns="">
      <p:transition spd="slow" advTm="305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4" presetClass="path" presetSubtype="0" accel="50000" decel="50000" fill="hold" nodeType="withEffect">
                                  <p:stCondLst>
                                    <p:cond delay="500"/>
                                  </p:stCondLst>
                                  <p:childTnLst>
                                    <p:animMotion origin="layout" path="M -0.00183 0.06921 L 0.21406 -0.06621 C 0.25898 -0.09699 0.32656 -0.1125 0.39739 -0.1125 C 0.47799 -0.1125 0.54244 -0.09699 0.5875 -0.06621 L 0.80364 0.06921 " pathEditMode="relative" rAng="0" ptsTypes="AAAAA">
                                      <p:cBhvr>
                                        <p:cTn id="6" dur="30000" fill="hold"/>
                                        <p:tgtEl>
                                          <p:spTgt spid="9"/>
                                        </p:tgtEl>
                                        <p:attrNameLst>
                                          <p:attrName>ppt_x</p:attrName>
                                          <p:attrName>ppt_y</p:attrName>
                                        </p:attrNameLst>
                                      </p:cBhvr>
                                      <p:rCtr x="40273" y="-9097"/>
                                    </p:animMotion>
                                  </p:childTnLst>
                                </p:cTn>
                              </p:par>
                              <p:par>
                                <p:cTn id="7" presetID="1" presetClass="mediacall" presetSubtype="0" fill="hold" nodeType="withEffect">
                                  <p:stCondLst>
                                    <p:cond delay="0"/>
                                  </p:stCondLst>
                                  <p:childTnLst>
                                    <p:cmd type="call" cmd="playFrom(0.0)">
                                      <p:cBhvr>
                                        <p:cTn id="8" dur="1" fill="hold"/>
                                        <p:tgtEl>
                                          <p:spTgt spid="14"/>
                                        </p:tgtEl>
                                      </p:cBhvr>
                                    </p:cmd>
                                  </p:childTnLst>
                                </p:cTn>
                              </p:par>
                            </p:childTnLst>
                          </p:cTn>
                        </p:par>
                        <p:par>
                          <p:cTn id="9" fill="hold" nodeType="afterGroup">
                            <p:stCondLst>
                              <p:cond delay="30500"/>
                            </p:stCondLst>
                            <p:childTnLst>
                              <p:par>
                                <p:cTn id="10" presetID="53" presetClass="entr" presetSubtype="16"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par>
                          <p:cTn id="15" fill="hold" nodeType="afterGroup">
                            <p:stCondLst>
                              <p:cond delay="31000"/>
                            </p:stCondLst>
                            <p:childTnLst>
                              <p:par>
                                <p:cTn id="16" presetID="32" presetClass="emph" presetSubtype="0" fill="hold" grpId="1" nodeType="afterEffect">
                                  <p:stCondLst>
                                    <p:cond delay="0"/>
                                  </p:stCondLst>
                                  <p:childTnLst>
                                    <p:animRot by="120000">
                                      <p:cBhvr>
                                        <p:cTn id="17" dur="100" fill="hold">
                                          <p:stCondLst>
                                            <p:cond delay="0"/>
                                          </p:stCondLst>
                                        </p:cTn>
                                        <p:tgtEl>
                                          <p:spTgt spid="19"/>
                                        </p:tgtEl>
                                        <p:attrNameLst>
                                          <p:attrName>r</p:attrName>
                                        </p:attrNameLst>
                                      </p:cBhvr>
                                    </p:animRot>
                                    <p:animRot by="-240000">
                                      <p:cBhvr>
                                        <p:cTn id="18" dur="200" fill="hold">
                                          <p:stCondLst>
                                            <p:cond delay="200"/>
                                          </p:stCondLst>
                                        </p:cTn>
                                        <p:tgtEl>
                                          <p:spTgt spid="19"/>
                                        </p:tgtEl>
                                        <p:attrNameLst>
                                          <p:attrName>r</p:attrName>
                                        </p:attrNameLst>
                                      </p:cBhvr>
                                    </p:animRot>
                                    <p:animRot by="240000">
                                      <p:cBhvr>
                                        <p:cTn id="19" dur="200" fill="hold">
                                          <p:stCondLst>
                                            <p:cond delay="400"/>
                                          </p:stCondLst>
                                        </p:cTn>
                                        <p:tgtEl>
                                          <p:spTgt spid="19"/>
                                        </p:tgtEl>
                                        <p:attrNameLst>
                                          <p:attrName>r</p:attrName>
                                        </p:attrNameLst>
                                      </p:cBhvr>
                                    </p:animRot>
                                    <p:animRot by="-240000">
                                      <p:cBhvr>
                                        <p:cTn id="20" dur="200" fill="hold">
                                          <p:stCondLst>
                                            <p:cond delay="600"/>
                                          </p:stCondLst>
                                        </p:cTn>
                                        <p:tgtEl>
                                          <p:spTgt spid="19"/>
                                        </p:tgtEl>
                                        <p:attrNameLst>
                                          <p:attrName>r</p:attrName>
                                        </p:attrNameLst>
                                      </p:cBhvr>
                                    </p:animRot>
                                    <p:animRot by="120000">
                                      <p:cBhvr>
                                        <p:cTn id="21" dur="200" fill="hold">
                                          <p:stCondLst>
                                            <p:cond delay="800"/>
                                          </p:stCondLst>
                                        </p:cTn>
                                        <p:tgtEl>
                                          <p:spTgt spid="19"/>
                                        </p:tgtEl>
                                        <p:attrNameLst>
                                          <p:attrName>r</p:attrName>
                                        </p:attrNameLst>
                                      </p:cBhvr>
                                    </p:animRot>
                                  </p:childTnLst>
                                </p:cTn>
                              </p:par>
                            </p:childTnLst>
                          </p:cTn>
                        </p:par>
                        <p:par>
                          <p:cTn id="22" fill="hold" nodeType="afterGroup">
                            <p:stCondLst>
                              <p:cond delay="32000"/>
                            </p:stCondLst>
                            <p:childTnLst>
                              <p:par>
                                <p:cTn id="23" presetID="6" presetClass="emph" presetSubtype="0" fill="hold" grpId="2" nodeType="afterEffect">
                                  <p:stCondLst>
                                    <p:cond delay="0"/>
                                  </p:stCondLst>
                                  <p:childTnLst>
                                    <p:animScale>
                                      <p:cBhvr>
                                        <p:cTn id="24" dur="2000" fill="hold"/>
                                        <p:tgtEl>
                                          <p:spTgt spid="19"/>
                                        </p:tgtEl>
                                      </p:cBhvr>
                                      <p:by x="150000" y="150000"/>
                                    </p:animScale>
                                  </p:childTnLst>
                                </p:cTn>
                              </p:par>
                              <p:par>
                                <p:cTn id="25" presetID="4" presetClass="path" presetSubtype="0" repeatCount="indefinite" accel="50000" decel="50000" fill="hold" nodeType="withEffect">
                                  <p:stCondLst>
                                    <p:cond delay="250"/>
                                  </p:stCondLst>
                                  <p:childTnLst>
                                    <p:animMotion origin="layout" path="M 0 0 L 0.125 0 L 0.188 0.109 L 0.125 0.217 L 0 0.217 L -0.063 0.109 L 0 0 Z" pathEditMode="relative" ptsTypes="">
                                      <p:cBhvr>
                                        <p:cTn id="26" dur="30000" fill="hold"/>
                                        <p:tgtEl>
                                          <p:spTgt spid="24"/>
                                        </p:tgtEl>
                                        <p:attrNameLst>
                                          <p:attrName>ppt_x</p:attrName>
                                          <p:attrName>ppt_y</p:attrName>
                                        </p:attrNameLst>
                                      </p:cBhvr>
                                    </p:animMotion>
                                  </p:childTnLst>
                                </p:cTn>
                              </p:par>
                              <p:par>
                                <p:cTn id="27" presetID="4" presetClass="path" presetSubtype="0" repeatCount="indefinite" accel="50000" decel="50000" fill="hold" nodeType="withEffect">
                                  <p:stCondLst>
                                    <p:cond delay="500"/>
                                  </p:stCondLst>
                                  <p:childTnLst>
                                    <p:animMotion origin="layout" path="M -1.66667E-6 1.11111E-6 L -0.10169 1.11111E-6 L -0.15286 0.10903 L -0.10169 0.2169 L -1.66667E-6 0.2169 L 0.0513 0.10903 L -1.66667E-6 1.11111E-6 Z " pathEditMode="relative" rAng="0" ptsTypes="AAAAAAA">
                                      <p:cBhvr>
                                        <p:cTn id="28" dur="30000" fill="hold"/>
                                        <p:tgtEl>
                                          <p:spTgt spid="23"/>
                                        </p:tgtEl>
                                        <p:attrNameLst>
                                          <p:attrName>ppt_x</p:attrName>
                                          <p:attrName>ppt_y</p:attrName>
                                        </p:attrNameLst>
                                      </p:cBhvr>
                                      <p:rCtr x="-5078" y="10833"/>
                                    </p:animMotion>
                                  </p:childTnLst>
                                </p:cTn>
                              </p:par>
                              <p:par>
                                <p:cTn id="29" presetID="4" presetClass="path" presetSubtype="0" repeatCount="indefinite" accel="50000" decel="50000" fill="hold" nodeType="withEffect">
                                  <p:stCondLst>
                                    <p:cond delay="0"/>
                                  </p:stCondLst>
                                  <p:childTnLst>
                                    <p:animMotion origin="layout" path="M -6.25E-7 -2.96296E-6 L -0.10169 -2.96296E-6 L -0.15286 0.10903 L -0.10169 0.2169 L -6.25E-7 0.2169 L 0.0513 0.10903 L -6.25E-7 -2.96296E-6 Z " pathEditMode="relative" rAng="0" ptsTypes="AAAAAAA">
                                      <p:cBhvr>
                                        <p:cTn id="30" dur="30000" fill="hold"/>
                                        <p:tgtEl>
                                          <p:spTgt spid="25"/>
                                        </p:tgtEl>
                                        <p:attrNameLst>
                                          <p:attrName>ppt_x</p:attrName>
                                          <p:attrName>ppt_y</p:attrName>
                                        </p:attrNameLst>
                                      </p:cBhvr>
                                      <p:rCtr x="-5078" y="10833"/>
                                    </p:animMotion>
                                  </p:childTnLst>
                                </p:cTn>
                              </p:par>
                              <p:par>
                                <p:cTn id="31" presetID="4" presetClass="path" presetSubtype="0" repeatCount="indefinite" accel="50000" decel="50000" fill="hold" nodeType="withEffect">
                                  <p:stCondLst>
                                    <p:cond delay="0"/>
                                  </p:stCondLst>
                                  <p:childTnLst>
                                    <p:animMotion origin="layout" path="M 0.08646 3.7037E-7 L 0.15625 3.7037E-7 L 0.19141 0.10903 L 0.15625 0.2169 L 0.08646 0.2169 L 0.05131 0.10903 L 0.08646 3.7037E-7 Z " pathEditMode="relative" rAng="0" ptsTypes="AAAAAAA">
                                      <p:cBhvr>
                                        <p:cTn id="32" dur="30000" fill="hold"/>
                                        <p:tgtEl>
                                          <p:spTgt spid="26"/>
                                        </p:tgtEl>
                                        <p:attrNameLst>
                                          <p:attrName>ppt_x</p:attrName>
                                          <p:attrName>ppt_y</p:attrName>
                                        </p:attrNameLst>
                                      </p:cBhvr>
                                      <p:rCtr x="3490" y="108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14"/>
                </p:tgtEl>
              </p:cMediaNode>
            </p:audio>
            <p:seq concurrent="1" nextAc="seek">
              <p:cTn id="34" restart="whenNotActive" fill="hold" evtFilter="cancelBubble" nodeType="interactiveSeq">
                <p:stCondLst>
                  <p:cond evt="onClick" delay="0">
                    <p:tgtEl>
                      <p:spTgt spid="2"/>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53" presetClass="entr" presetSubtype="16"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childTnLst>
                                  <p:subTnLst>
                                    <p:audio>
                                      <p:cMediaNode>
                                        <p:cTn display="0" masterRel="sameClick">
                                          <p:stCondLst>
                                            <p:cond evt="begin" delay="0">
                                              <p:tn val="37"/>
                                            </p:cond>
                                          </p:stCondLst>
                                          <p:endCondLst>
                                            <p:cond evt="onStopAudio" delay="0">
                                              <p:tgtEl>
                                                <p:sldTgt/>
                                              </p:tgtEl>
                                            </p:cond>
                                          </p:endCondLst>
                                        </p:cTn>
                                        <p:tgtEl>
                                          <p:sndTgt r:embed="rId5" name="Check mark.wav"/>
                                        </p:tgtEl>
                                      </p:cMediaNode>
                                    </p:audio>
                                  </p:subTnLst>
                                </p:cTn>
                              </p:par>
                              <p:par>
                                <p:cTn id="42" presetID="6" presetClass="emph" presetSubtype="0" fill="hold" nodeType="withEffect">
                                  <p:stCondLst>
                                    <p:cond delay="0"/>
                                  </p:stCondLst>
                                  <p:childTnLst>
                                    <p:animScale>
                                      <p:cBhvr>
                                        <p:cTn id="43" dur="2000" fill="hold"/>
                                        <p:tgtEl>
                                          <p:spTgt spid="13"/>
                                        </p:tgtEl>
                                      </p:cBhvr>
                                      <p:by x="150000" y="150000"/>
                                    </p:animScale>
                                  </p:childTnLst>
                                </p:cTn>
                              </p:par>
                            </p:childTnLst>
                          </p:cTn>
                        </p:par>
                      </p:childTnLst>
                    </p:cTn>
                  </p:par>
                </p:childTnLst>
              </p:cTn>
              <p:nextCondLst>
                <p:cond evt="onClick" delay="0">
                  <p:tgtEl>
                    <p:spTgt spid="2"/>
                  </p:tgtEl>
                </p:cond>
              </p:nextCondLst>
            </p:seq>
          </p:childTnLst>
        </p:cTn>
      </p:par>
    </p:tnLst>
    <p:bldLst>
      <p:bldP spid="19" grpId="0"/>
      <p:bldP spid="19" grpId="1"/>
      <p:bldP spid="19" grpId="2"/>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6000" b="-16000"/>
          </a:stretch>
        </a:blipFill>
        <a:effectLst/>
      </p:bgPr>
    </p:bg>
    <p:spTree>
      <p:nvGrpSpPr>
        <p:cNvPr id="1" name=""/>
        <p:cNvGrpSpPr/>
        <p:nvPr/>
      </p:nvGrpSpPr>
      <p:grpSpPr>
        <a:xfrm>
          <a:off x="0" y="0"/>
          <a:ext cx="0" cy="0"/>
          <a:chOff x="0" y="0"/>
          <a:chExt cx="0" cy="0"/>
        </a:xfrm>
      </p:grpSpPr>
      <p:sp>
        <p:nvSpPr>
          <p:cNvPr id="2" name="Line 2">
            <a:extLst>
              <a:ext uri="{FF2B5EF4-FFF2-40B4-BE49-F238E27FC236}">
                <a16:creationId xmlns:a16="http://schemas.microsoft.com/office/drawing/2014/main" id="{B1FCD977-79E8-461C-9BF5-EF40586ED9CC}"/>
              </a:ext>
            </a:extLst>
          </p:cNvPr>
          <p:cNvSpPr>
            <a:spLocks noChangeShapeType="1"/>
          </p:cNvSpPr>
          <p:nvPr/>
        </p:nvSpPr>
        <p:spPr bwMode="auto">
          <a:xfrm>
            <a:off x="2625725" y="-14288"/>
            <a:ext cx="0" cy="327660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 Box 8">
            <a:extLst>
              <a:ext uri="{FF2B5EF4-FFF2-40B4-BE49-F238E27FC236}">
                <a16:creationId xmlns:a16="http://schemas.microsoft.com/office/drawing/2014/main" id="{421ADBCF-D4A1-45AD-9714-27F26C2A8689}"/>
              </a:ext>
            </a:extLst>
          </p:cNvPr>
          <p:cNvSpPr txBox="1">
            <a:spLocks noChangeArrowheads="1"/>
          </p:cNvSpPr>
          <p:nvPr/>
        </p:nvSpPr>
        <p:spPr bwMode="auto">
          <a:xfrm>
            <a:off x="1828800" y="1152318"/>
            <a:ext cx="85344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None/>
            </a:pPr>
            <a:r>
              <a:rPr kumimoji="0" lang="en-US" altLang="en-US" sz="5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 5: INTERNET </a:t>
            </a:r>
            <a:r>
              <a:rPr kumimoji="0" lang="en-US" altLang="en-US" sz="5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US" altLang="en-US" sz="5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573775682"/>
      </p:ext>
    </p:extLst>
  </p:cSld>
  <p:clrMapOvr>
    <a:masterClrMapping/>
  </p:clrMapOvr>
  <mc:AlternateContent xmlns:mc="http://schemas.openxmlformats.org/markup-compatibility/2006" xmlns:p14="http://schemas.microsoft.com/office/powerpoint/2010/main">
    <mc:Choice Requires="p14">
      <p:transition spd="slow" p14:dur="2000" advTm="1920"/>
    </mc:Choice>
    <mc:Fallback xmlns="">
      <p:transition spd="slow" advTm="192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DF8103-6CBB-1C90-A205-4449F674B2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B0C214AB-9198-589E-B91D-4A2544F536E3}"/>
              </a:ext>
            </a:extLst>
          </p:cNvPr>
          <p:cNvSpPr txBox="1"/>
          <p:nvPr/>
        </p:nvSpPr>
        <p:spPr>
          <a:xfrm>
            <a:off x="3116869" y="398553"/>
            <a:ext cx="5173789" cy="646331"/>
          </a:xfrm>
          <a:prstGeom prst="rect">
            <a:avLst/>
          </a:prstGeom>
          <a:noFill/>
        </p:spPr>
        <p:txBody>
          <a:bodyPr wrap="none" rtlCol="0">
            <a:spAutoFit/>
          </a:bodyPr>
          <a:lstStyle/>
          <a:p>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ĐỘNG</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VẬN</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DỤNG</a:t>
            </a:r>
            <a:endPar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B758526-F727-6F57-184A-77BEC260E98A}"/>
              </a:ext>
            </a:extLst>
          </p:cNvPr>
          <p:cNvSpPr txBox="1"/>
          <p:nvPr/>
        </p:nvSpPr>
        <p:spPr>
          <a:xfrm>
            <a:off x="2072640" y="1593669"/>
            <a:ext cx="8168640" cy="1815882"/>
          </a:xfrm>
          <a:prstGeom prst="rect">
            <a:avLst/>
          </a:prstGeom>
          <a:noFill/>
        </p:spPr>
        <p:txBody>
          <a:bodyPr wrap="square" rtlCol="0">
            <a:spAutoFit/>
          </a:bodyPr>
          <a:lstStyle/>
          <a:p>
            <a:pPr marL="342900" indent="-342900">
              <a:buAutoNum type="arabicPeriod"/>
            </a:pPr>
            <a:r>
              <a:rPr lang="vi-VN" sz="2800">
                <a:latin typeface="+mj-lt"/>
              </a:rPr>
              <a:t>Em hãy lấy ví dụ cho thấy Internet mang lại lợi ích cho việc học tập và giải trí</a:t>
            </a:r>
          </a:p>
          <a:p>
            <a:pPr marL="342900" indent="-342900">
              <a:buAutoNum type="arabicPeriod"/>
            </a:pPr>
            <a:r>
              <a:rPr lang="vi-VN" sz="2800">
                <a:latin typeface="+mj-lt"/>
              </a:rPr>
              <a:t>Em hãy giải thích tại sao Internet lại được sử dụng rộng rãi và ngày càng phát triển</a:t>
            </a:r>
          </a:p>
        </p:txBody>
      </p:sp>
    </p:spTree>
    <p:custDataLst>
      <p:tags r:id="rId1"/>
    </p:custDataLst>
    <p:extLst>
      <p:ext uri="{BB962C8B-B14F-4D97-AF65-F5344CB8AC3E}">
        <p14:creationId xmlns:p14="http://schemas.microsoft.com/office/powerpoint/2010/main" val="568600410"/>
      </p:ext>
    </p:extLst>
  </p:cSld>
  <p:clrMapOvr>
    <a:masterClrMapping/>
  </p:clrMapOvr>
  <mc:AlternateContent xmlns:mc="http://schemas.openxmlformats.org/markup-compatibility/2006" xmlns:p14="http://schemas.microsoft.com/office/powerpoint/2010/main">
    <mc:Choice Requires="p14">
      <p:transition spd="slow" p14:dur="2000" advTm="12793"/>
    </mc:Choice>
    <mc:Fallback xmlns="">
      <p:transition spd="slow" advTm="12793"/>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BD2D1E-C2CA-24EE-C2AF-D893085299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4079E8A1-2A65-49C8-4592-D9AE8AC38808}"/>
              </a:ext>
            </a:extLst>
          </p:cNvPr>
          <p:cNvSpPr txBox="1"/>
          <p:nvPr/>
        </p:nvSpPr>
        <p:spPr>
          <a:xfrm>
            <a:off x="3021075" y="154713"/>
            <a:ext cx="5173789" cy="646331"/>
          </a:xfrm>
          <a:prstGeom prst="rect">
            <a:avLst/>
          </a:prstGeom>
          <a:noFill/>
        </p:spPr>
        <p:txBody>
          <a:bodyPr wrap="none" rtlCol="0">
            <a:spAutoFit/>
          </a:bodyPr>
          <a:lstStyle/>
          <a:p>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ĐỘNG</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VẬN</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DỤNG</a:t>
            </a:r>
            <a:endPar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0CB2CA0-2F24-478E-B951-9C15C7FEF68F}"/>
              </a:ext>
            </a:extLst>
          </p:cNvPr>
          <p:cNvSpPr txBox="1"/>
          <p:nvPr/>
        </p:nvSpPr>
        <p:spPr>
          <a:xfrm>
            <a:off x="1567540" y="3124260"/>
            <a:ext cx="9701349" cy="2246769"/>
          </a:xfrm>
          <a:prstGeom prst="rect">
            <a:avLst/>
          </a:prstGeom>
          <a:noFill/>
        </p:spPr>
        <p:txBody>
          <a:bodyPr wrap="square">
            <a:spAutoFit/>
          </a:bodyPr>
          <a:lstStyle/>
          <a:p>
            <a:r>
              <a:rPr lang="vi-VN" sz="2000" b="1">
                <a:latin typeface="+mj-lt"/>
              </a:rPr>
              <a:t>Câu 2:</a:t>
            </a:r>
            <a:r>
              <a:rPr lang="vi-VN" sz="2000">
                <a:latin typeface="+mj-lt"/>
              </a:rPr>
              <a:t> Internet được sử dụng rộng rãi và ngày càng phát triển do:</a:t>
            </a:r>
          </a:p>
          <a:p>
            <a:r>
              <a:rPr lang="vi-VN" sz="2000">
                <a:latin typeface="+mj-lt"/>
              </a:rPr>
              <a:t>- Internet là mạng máy tính toàn cầu, nhờ đó mà thông tin được trao đổi và truyền tải đi khắp nơi, mang lại nhiều lợi ích cho con người và xã hội.</a:t>
            </a:r>
          </a:p>
          <a:p>
            <a:r>
              <a:rPr lang="vi-VN" sz="2000">
                <a:latin typeface="+mj-lt"/>
              </a:rPr>
              <a:t>- Dễ tiếp cận, tính tương tác cao.</a:t>
            </a:r>
          </a:p>
          <a:p>
            <a:r>
              <a:rPr lang="vi-VN" sz="2000">
                <a:latin typeface="+mj-lt"/>
              </a:rPr>
              <a:t>- Các công ty về máy tính và phần mềm không ngừng nâng cấp, sáng tạo và dành các khoản đầu tư lớn để cho ra mắt các sản phẩm mới, phiên bản tốt hơn. Các nhà mạng cũng ngày càng nâng cao chất lượng các dịch vụ để Internet được sử dụng phổ biến và hiệu quả hơn.</a:t>
            </a:r>
          </a:p>
        </p:txBody>
      </p:sp>
      <p:sp>
        <p:nvSpPr>
          <p:cNvPr id="4" name="TextBox 3">
            <a:extLst>
              <a:ext uri="{FF2B5EF4-FFF2-40B4-BE49-F238E27FC236}">
                <a16:creationId xmlns:a16="http://schemas.microsoft.com/office/drawing/2014/main" id="{D60155AC-F331-AC8A-ECD2-F3551D30A1B9}"/>
              </a:ext>
            </a:extLst>
          </p:cNvPr>
          <p:cNvSpPr txBox="1"/>
          <p:nvPr/>
        </p:nvSpPr>
        <p:spPr>
          <a:xfrm>
            <a:off x="1632856" y="1310363"/>
            <a:ext cx="9609909" cy="1631216"/>
          </a:xfrm>
          <a:prstGeom prst="rect">
            <a:avLst/>
          </a:prstGeom>
          <a:noFill/>
        </p:spPr>
        <p:txBody>
          <a:bodyPr wrap="square">
            <a:spAutoFit/>
          </a:bodyPr>
          <a:lstStyle/>
          <a:p>
            <a:r>
              <a:rPr lang="vi-VN" sz="2000" b="1">
                <a:latin typeface="+mj-lt"/>
              </a:rPr>
              <a:t>Câu 1:</a:t>
            </a:r>
            <a:r>
              <a:rPr lang="vi-VN" sz="2000">
                <a:latin typeface="+mj-lt"/>
              </a:rPr>
              <a:t> Ví dụ cho thấy Internet mang lại lợi ích cho việc học tập và giải trí</a:t>
            </a:r>
          </a:p>
          <a:p>
            <a:r>
              <a:rPr lang="vi-VN" sz="2000">
                <a:latin typeface="+mj-lt"/>
              </a:rPr>
              <a:t>- Học tập: tra cứu tài liệu học tập và nghiên cứu, chia sẻ và tìm kiếm thông tin, dạy học trực tuyến, đào tạo từ xa trên Internet.</a:t>
            </a:r>
          </a:p>
          <a:p>
            <a:r>
              <a:rPr lang="vi-VN" sz="2000">
                <a:latin typeface="+mj-lt"/>
              </a:rPr>
              <a:t>-  Giải trí: nghe nhạc, xem video trực tuyến, xem các chương trình thể thao, biểu diễn nghệ thuật, chơi trò chơi, giao lưu bạn bè, xem tin tức trên Internet.</a:t>
            </a:r>
          </a:p>
        </p:txBody>
      </p:sp>
    </p:spTree>
    <p:custDataLst>
      <p:tags r:id="rId1"/>
    </p:custDataLst>
    <p:extLst>
      <p:ext uri="{BB962C8B-B14F-4D97-AF65-F5344CB8AC3E}">
        <p14:creationId xmlns:p14="http://schemas.microsoft.com/office/powerpoint/2010/main" val="2827109049"/>
      </p:ext>
    </p:extLst>
  </p:cSld>
  <p:clrMapOvr>
    <a:masterClrMapping/>
  </p:clrMapOvr>
  <mc:AlternateContent xmlns:mc="http://schemas.openxmlformats.org/markup-compatibility/2006" xmlns:p14="http://schemas.microsoft.com/office/powerpoint/2010/main">
    <mc:Choice Requires="p14">
      <p:transition spd="slow" p14:dur="2000" advTm="53269"/>
    </mc:Choice>
    <mc:Fallback xmlns="">
      <p:transition spd="slow" advTm="532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1500"/>
                                        <p:tgtEl>
                                          <p:spTgt spid="3">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1500"/>
                                        <p:tgtEl>
                                          <p:spTgt spid="3">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1500"/>
                                        <p:tgtEl>
                                          <p:spTgt spid="3">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barn(inVertical)">
                                      <p:cBhvr>
                                        <p:cTn id="23" dur="1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2" name="Picture 5" descr="1133426gsfxbpjp44">
            <a:extLst>
              <a:ext uri="{FF2B5EF4-FFF2-40B4-BE49-F238E27FC236}">
                <a16:creationId xmlns:a16="http://schemas.microsoft.com/office/drawing/2014/main" id="{610E6CF2-ACAB-4585-B1E5-047EE679B6B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579522" y="2924944"/>
            <a:ext cx="565150"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1133426gsfxbpjp44">
            <a:extLst>
              <a:ext uri="{FF2B5EF4-FFF2-40B4-BE49-F238E27FC236}">
                <a16:creationId xmlns:a16="http://schemas.microsoft.com/office/drawing/2014/main" id="{9EFF5396-AA59-418E-B34F-30CDCA72905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7328" y="230189"/>
            <a:ext cx="566738"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2" descr="1707962tj3hg7yh59">
            <a:extLst>
              <a:ext uri="{FF2B5EF4-FFF2-40B4-BE49-F238E27FC236}">
                <a16:creationId xmlns:a16="http://schemas.microsoft.com/office/drawing/2014/main" id="{AE9A3396-C74C-4B98-9A5E-4DB224C3707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116758" y="1279451"/>
            <a:ext cx="1714500"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8" descr="1181071cimzwdep76">
            <a:extLst>
              <a:ext uri="{FF2B5EF4-FFF2-40B4-BE49-F238E27FC236}">
                <a16:creationId xmlns:a16="http://schemas.microsoft.com/office/drawing/2014/main" id="{4219D9DF-CA71-4C88-8AA1-8EDC8801FBF7}"/>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1334750" y="36512"/>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8" descr="1181071cimzwdep76">
            <a:extLst>
              <a:ext uri="{FF2B5EF4-FFF2-40B4-BE49-F238E27FC236}">
                <a16:creationId xmlns:a16="http://schemas.microsoft.com/office/drawing/2014/main" id="{66A86C2A-936D-4F20-A2BA-080902E3C146}"/>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22569" y="2924944"/>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0" descr="1228827kvwbhhiily">
            <a:extLst>
              <a:ext uri="{FF2B5EF4-FFF2-40B4-BE49-F238E27FC236}">
                <a16:creationId xmlns:a16="http://schemas.microsoft.com/office/drawing/2014/main" id="{84AF4A43-59E6-42EC-B471-82BF8C592396}"/>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8234363" y="-777875"/>
            <a:ext cx="7620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a16="http://schemas.microsoft.com/office/drawing/2014/main" id="{3C8756FD-2D2A-423D-AD8F-39CE3C5C674F}"/>
              </a:ext>
            </a:extLst>
          </p:cNvPr>
          <p:cNvSpPr/>
          <p:nvPr/>
        </p:nvSpPr>
        <p:spPr>
          <a:xfrm>
            <a:off x="2333818" y="1960375"/>
            <a:ext cx="8501122" cy="1938992"/>
          </a:xfrm>
          <a:prstGeom prst="rect">
            <a:avLst/>
          </a:prstGeom>
        </p:spPr>
        <p:txBody>
          <a:bodyPr>
            <a:spAutoFit/>
            <a:scene3d>
              <a:camera prst="orthographicFront"/>
              <a:lightRig rig="threePt" dir="t"/>
            </a:scene3d>
            <a:sp3d extrusionH="57150">
              <a:bevelT w="38100" h="38100" prst="angle"/>
            </a:sp3d>
          </a:bodyPr>
          <a:lstStyle/>
          <a:p>
            <a:pPr algn="ctr">
              <a:defRPr/>
            </a:pPr>
            <a:r>
              <a:rPr lang="vi-VN" altLang="vi-VN" sz="3200" b="1">
                <a:ln w="12700">
                  <a:solidFill>
                    <a:srgbClr val="C0504D">
                      <a:lumMod val="75000"/>
                    </a:srgbClr>
                  </a:solidFill>
                  <a:prstDash val="solid"/>
                </a:ln>
                <a:solidFill>
                  <a:srgbClr val="0000EE"/>
                </a:solidFill>
                <a:latin typeface="Times New Roman" panose="02020603050405020304" pitchFamily="18" charset="0"/>
              </a:rPr>
              <a:t>GIỜ HỌC KẾT THÚC</a:t>
            </a:r>
            <a:endParaRPr lang="en-US" altLang="vi-VN" sz="3200" b="1" dirty="0">
              <a:ln w="12700">
                <a:solidFill>
                  <a:srgbClr val="C0504D">
                    <a:lumMod val="75000"/>
                  </a:srgbClr>
                </a:solidFill>
                <a:prstDash val="solid"/>
              </a:ln>
              <a:solidFill>
                <a:srgbClr val="0000EE"/>
              </a:solidFill>
              <a:latin typeface="Times New Roman" panose="02020603050405020304" pitchFamily="18" charset="0"/>
            </a:endParaRPr>
          </a:p>
          <a:p>
            <a:pPr algn="ctr">
              <a:defRPr/>
            </a:pPr>
            <a:r>
              <a:rPr lang="en-US" altLang="vi-VN" sz="3200" b="1">
                <a:ln w="12700">
                  <a:solidFill>
                    <a:srgbClr val="C0504D">
                      <a:lumMod val="75000"/>
                    </a:srgbClr>
                  </a:solidFill>
                  <a:prstDash val="solid"/>
                </a:ln>
                <a:solidFill>
                  <a:srgbClr val="0000EE"/>
                </a:solidFill>
                <a:latin typeface="Times New Roman" panose="02020603050405020304" pitchFamily="18" charset="0"/>
                <a:cs typeface="Times New Roman" pitchFamily="18" charset="0"/>
              </a:rPr>
              <a:t>CHÚC </a:t>
            </a:r>
            <a:r>
              <a:rPr lang="en-US" altLang="vi-VN" sz="3200" b="1" dirty="0">
                <a:ln w="12700">
                  <a:solidFill>
                    <a:srgbClr val="C0504D">
                      <a:lumMod val="75000"/>
                    </a:srgbClr>
                  </a:solidFill>
                  <a:prstDash val="solid"/>
                </a:ln>
                <a:solidFill>
                  <a:srgbClr val="0000EE"/>
                </a:solidFill>
                <a:latin typeface="Times New Roman" panose="02020603050405020304" pitchFamily="18" charset="0"/>
                <a:cs typeface="Times New Roman" pitchFamily="18" charset="0"/>
              </a:rPr>
              <a:t>CÁC EM </a:t>
            </a:r>
            <a:r>
              <a:rPr lang="en-US" altLang="vi-VN" sz="3200" b="1">
                <a:ln w="12700">
                  <a:solidFill>
                    <a:srgbClr val="C0504D">
                      <a:lumMod val="75000"/>
                    </a:srgbClr>
                  </a:solidFill>
                  <a:prstDash val="solid"/>
                </a:ln>
                <a:solidFill>
                  <a:srgbClr val="0000EE"/>
                </a:solidFill>
                <a:latin typeface="Times New Roman" panose="02020603050405020304" pitchFamily="18" charset="0"/>
                <a:cs typeface="Times New Roman" pitchFamily="18" charset="0"/>
              </a:rPr>
              <a:t>HỌC T</a:t>
            </a:r>
            <a:r>
              <a:rPr lang="vi-VN" altLang="vi-VN" sz="3200" b="1">
                <a:ln w="12700">
                  <a:solidFill>
                    <a:srgbClr val="C0504D">
                      <a:lumMod val="75000"/>
                    </a:srgbClr>
                  </a:solidFill>
                  <a:prstDash val="solid"/>
                </a:ln>
                <a:solidFill>
                  <a:srgbClr val="0000EE"/>
                </a:solidFill>
                <a:latin typeface="Times New Roman" panose="02020603050405020304" pitchFamily="18" charset="0"/>
                <a:cs typeface="Times New Roman" pitchFamily="18" charset="0"/>
              </a:rPr>
              <a:t>ỐT NHÉ!</a:t>
            </a:r>
            <a:endParaRPr lang="en-US" altLang="vi-VN" sz="2800" b="1" dirty="0">
              <a:solidFill>
                <a:srgbClr val="FF3300"/>
              </a:solidFill>
              <a:latin typeface="Times New Roman" pitchFamily="18" charset="0"/>
              <a:cs typeface="Times New Roman" pitchFamily="18" charset="0"/>
            </a:endParaRPr>
          </a:p>
          <a:p>
            <a:pPr algn="ctr">
              <a:defRPr/>
            </a:pPr>
            <a:endParaRPr lang="en-US" sz="2800" b="1" dirty="0">
              <a:ln w="12700">
                <a:solidFill>
                  <a:srgbClr val="C0504D">
                    <a:lumMod val="75000"/>
                  </a:srgbClr>
                </a:solidFill>
                <a:prstDash val="solid"/>
              </a:ln>
              <a:solidFill>
                <a:srgbClr val="FF3300"/>
              </a:solidFill>
              <a:latin typeface="Times New Roman" pitchFamily="18" charset="0"/>
              <a:cs typeface="Times New Roman" pitchFamily="18" charset="0"/>
            </a:endParaRPr>
          </a:p>
          <a:p>
            <a:pPr algn="ctr">
              <a:defRPr/>
            </a:pPr>
            <a:endParaRPr lang="en-US" sz="2800" b="1" dirty="0">
              <a:ln w="12700">
                <a:solidFill>
                  <a:srgbClr val="C0504D">
                    <a:lumMod val="75000"/>
                  </a:srgbClr>
                </a:solidFill>
                <a:prstDash val="solid"/>
              </a:ln>
              <a:solidFill>
                <a:srgbClr val="FF0000"/>
              </a:solidFill>
              <a:latin typeface="Times New Roman" panose="02020603050405020304" pitchFamily="18" charset="0"/>
              <a:cs typeface="Times New Roman" panose="02020603050405020304" pitchFamily="18" charset="0"/>
            </a:endParaRPr>
          </a:p>
        </p:txBody>
      </p:sp>
      <p:sp>
        <p:nvSpPr>
          <p:cNvPr id="9" name="Oval 6">
            <a:extLst>
              <a:ext uri="{FF2B5EF4-FFF2-40B4-BE49-F238E27FC236}">
                <a16:creationId xmlns:a16="http://schemas.microsoft.com/office/drawing/2014/main" id="{CCEC4684-5998-4D84-AC07-19A94A8E7655}"/>
              </a:ext>
            </a:extLst>
          </p:cNvPr>
          <p:cNvSpPr/>
          <p:nvPr/>
        </p:nvSpPr>
        <p:spPr>
          <a:xfrm>
            <a:off x="4630739" y="5313364"/>
            <a:ext cx="84137" cy="60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0" name="Picture 4">
            <a:extLst>
              <a:ext uri="{FF2B5EF4-FFF2-40B4-BE49-F238E27FC236}">
                <a16:creationId xmlns:a16="http://schemas.microsoft.com/office/drawing/2014/main" id="{A36A5CAA-2539-40D8-9293-FDC2749E6E6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0"/>
            <a:ext cx="47402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7138146"/>
      </p:ext>
    </p:extLst>
  </p:cSld>
  <p:clrMapOvr>
    <a:masterClrMapping/>
  </p:clrMapOvr>
  <mc:AlternateContent xmlns:mc="http://schemas.openxmlformats.org/markup-compatibility/2006" xmlns:p14="http://schemas.microsoft.com/office/powerpoint/2010/main">
    <mc:Choice Requires="p14">
      <p:transition spd="slow" p14:dur="2000" advTm="4968"/>
    </mc:Choice>
    <mc:Fallback xmlns="">
      <p:transition spd="slow" advTm="4968"/>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FB71EC4-9B07-FFF5-564E-4AA274AEC7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orizontal Scroll 4"/>
          <p:cNvSpPr/>
          <p:nvPr/>
        </p:nvSpPr>
        <p:spPr>
          <a:xfrm>
            <a:off x="377370" y="439965"/>
            <a:ext cx="4436533" cy="565149"/>
          </a:xfrm>
          <a:prstGeom prst="horizontalScroll">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620" tIns="48811" rIns="97620" bIns="48811" anchor="ctr"/>
          <a:lstStyle/>
          <a:p>
            <a:pPr algn="ctr" defTabSz="976198">
              <a:defRPr/>
            </a:pP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MỤC TIÊU BÀI HỌC</a:t>
            </a:r>
          </a:p>
        </p:txBody>
      </p:sp>
      <p:sp>
        <p:nvSpPr>
          <p:cNvPr id="6" name="Rounded Rectangle 5"/>
          <p:cNvSpPr/>
          <p:nvPr/>
        </p:nvSpPr>
        <p:spPr>
          <a:xfrm>
            <a:off x="0" y="1005113"/>
            <a:ext cx="12192000" cy="5852887"/>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7620" tIns="48811" rIns="97620" bIns="48811" anchor="ctr"/>
          <a:lstStyle/>
          <a:p>
            <a:pPr algn="just">
              <a:lnSpc>
                <a:spcPct val="115000"/>
              </a:lnSpc>
              <a:defRPr/>
            </a:pPr>
            <a:endParaRPr lang="en-US" sz="1867" b="1" i="1" dirty="0">
              <a:solidFill>
                <a:srgbClr val="FF0000"/>
              </a:solidFill>
              <a:cs typeface="Arial" charset="0"/>
            </a:endParaRPr>
          </a:p>
          <a:p>
            <a:pPr algn="just">
              <a:lnSpc>
                <a:spcPct val="115000"/>
              </a:lnSpc>
              <a:defRPr/>
            </a:pPr>
            <a:r>
              <a:rPr lang="nb-NO" sz="2000" b="1" i="1">
                <a:solidFill>
                  <a:srgbClr val="FF0000"/>
                </a:solidFill>
                <a:latin typeface="Times New Roman" pitchFamily="18" charset="0"/>
                <a:cs typeface="Calibri" pitchFamily="34" charset="0"/>
              </a:rPr>
              <a:t>1</a:t>
            </a:r>
            <a:r>
              <a:rPr lang="nb-NO" sz="2000" b="1" i="1" dirty="0">
                <a:solidFill>
                  <a:srgbClr val="FF0000"/>
                </a:solidFill>
                <a:latin typeface="Times New Roman" pitchFamily="18" charset="0"/>
                <a:cs typeface="Calibri" pitchFamily="34" charset="0"/>
              </a:rPr>
              <a:t>. Kiến thức: </a:t>
            </a:r>
            <a:endParaRPr lang="en-US" sz="2000" i="1" dirty="0">
              <a:solidFill>
                <a:srgbClr val="FF0000"/>
              </a:solidFill>
              <a:latin typeface="Times New Roman" pitchFamily="18" charset="0"/>
              <a:cs typeface="Calibri" pitchFamily="34" charset="0"/>
            </a:endParaRPr>
          </a:p>
          <a:p>
            <a:r>
              <a:rPr lang="vi-VN" sz="2000">
                <a:solidFill>
                  <a:schemeClr val="tx1"/>
                </a:solidFill>
                <a:latin typeface="+mj-lt"/>
              </a:rPr>
              <a:t>- Biết Internet là gì?</a:t>
            </a:r>
          </a:p>
          <a:p>
            <a:r>
              <a:rPr lang="vi-VN" sz="2000">
                <a:solidFill>
                  <a:schemeClr val="tx1"/>
                </a:solidFill>
                <a:latin typeface="+mj-lt"/>
              </a:rPr>
              <a:t>- Nêu được một số đặc điểm chính và lợi ích chính của Internet.</a:t>
            </a:r>
          </a:p>
          <a:p>
            <a:r>
              <a:rPr lang="nl-NL" sz="2000" b="1" i="1">
                <a:solidFill>
                  <a:srgbClr val="FF0000"/>
                </a:solidFill>
                <a:latin typeface="Times New Roman" pitchFamily="18" charset="0"/>
                <a:cs typeface="Calibri" pitchFamily="34" charset="0"/>
              </a:rPr>
              <a:t>2</a:t>
            </a:r>
            <a:r>
              <a:rPr lang="nl-NL" sz="2000" b="1" i="1" dirty="0">
                <a:solidFill>
                  <a:srgbClr val="FF0000"/>
                </a:solidFill>
                <a:latin typeface="Times New Roman" pitchFamily="18" charset="0"/>
                <a:cs typeface="Calibri" pitchFamily="34" charset="0"/>
              </a:rPr>
              <a:t>. Năng lực.</a:t>
            </a:r>
            <a:r>
              <a:rPr lang="nl-NL" sz="2000" b="1" dirty="0">
                <a:solidFill>
                  <a:srgbClr val="002060"/>
                </a:solidFill>
                <a:latin typeface="Times New Roman" pitchFamily="18" charset="0"/>
                <a:cs typeface="Calibri" pitchFamily="34" charset="0"/>
              </a:rPr>
              <a:t>	</a:t>
            </a:r>
            <a:endParaRPr lang="en-US" sz="2000" dirty="0">
              <a:solidFill>
                <a:srgbClr val="002060"/>
              </a:solidFill>
              <a:latin typeface="Times New Roman" pitchFamily="18" charset="0"/>
              <a:cs typeface="Calibri" pitchFamily="34" charset="0"/>
            </a:endParaRPr>
          </a:p>
          <a:p>
            <a:pPr>
              <a:lnSpc>
                <a:spcPct val="115000"/>
              </a:lnSpc>
              <a:defRPr/>
            </a:pPr>
            <a:r>
              <a:rPr lang="nl-NL" sz="2000" b="1" i="1" dirty="0">
                <a:solidFill>
                  <a:srgbClr val="FF0000"/>
                </a:solidFill>
                <a:latin typeface="Times New Roman" pitchFamily="18" charset="0"/>
                <a:cs typeface="Arial" charset="0"/>
              </a:rPr>
              <a:t>2.1. Năng lực chung.</a:t>
            </a:r>
            <a:endParaRPr lang="en-US" sz="2000" b="1" i="1" dirty="0">
              <a:solidFill>
                <a:srgbClr val="FF0000"/>
              </a:solidFill>
              <a:latin typeface="Times New Roman" pitchFamily="18" charset="0"/>
              <a:cs typeface="Calibri" pitchFamily="34" charset="0"/>
            </a:endParaRPr>
          </a:p>
          <a:p>
            <a:pPr>
              <a:lnSpc>
                <a:spcPct val="115000"/>
              </a:lnSpc>
              <a:defRPr/>
            </a:pPr>
            <a:r>
              <a:rPr lang="nl-NL" sz="2000" dirty="0">
                <a:solidFill>
                  <a:srgbClr val="002060"/>
                </a:solidFill>
                <a:latin typeface="Times New Roman" pitchFamily="18" charset="0"/>
                <a:cs typeface="Arial" charset="0"/>
              </a:rPr>
              <a:t>- Năng lực tự chủ và </a:t>
            </a:r>
            <a:r>
              <a:rPr lang="nl-NL" sz="2000">
                <a:solidFill>
                  <a:srgbClr val="002060"/>
                </a:solidFill>
                <a:latin typeface="Times New Roman" pitchFamily="18" charset="0"/>
                <a:cs typeface="Arial" charset="0"/>
              </a:rPr>
              <a:t>tự học</a:t>
            </a:r>
            <a:r>
              <a:rPr lang="vi-VN" sz="2000">
                <a:solidFill>
                  <a:srgbClr val="002060"/>
                </a:solidFill>
                <a:latin typeface="Times New Roman" pitchFamily="18" charset="0"/>
                <a:cs typeface="Arial" charset="0"/>
              </a:rPr>
              <a:t>,</a:t>
            </a:r>
            <a:r>
              <a:rPr lang="nl-NL" sz="2000">
                <a:solidFill>
                  <a:srgbClr val="002060"/>
                </a:solidFill>
                <a:latin typeface="Times New Roman" pitchFamily="18" charset="0"/>
                <a:cs typeface="Arial" charset="0"/>
              </a:rPr>
              <a:t> </a:t>
            </a:r>
            <a:r>
              <a:rPr lang="nl-NL" sz="2000" dirty="0">
                <a:solidFill>
                  <a:srgbClr val="002060"/>
                </a:solidFill>
                <a:latin typeface="Times New Roman" pitchFamily="18" charset="0"/>
                <a:cs typeface="Arial" charset="0"/>
              </a:rPr>
              <a:t>năng lực giải quyết vấn đề và </a:t>
            </a:r>
            <a:r>
              <a:rPr lang="nl-NL" sz="2000">
                <a:solidFill>
                  <a:srgbClr val="002060"/>
                </a:solidFill>
                <a:latin typeface="Times New Roman" pitchFamily="18" charset="0"/>
                <a:cs typeface="Arial" charset="0"/>
              </a:rPr>
              <a:t>sáng tạo</a:t>
            </a:r>
            <a:r>
              <a:rPr lang="vi-VN" sz="2000">
                <a:solidFill>
                  <a:srgbClr val="002060"/>
                </a:solidFill>
                <a:latin typeface="Times New Roman" pitchFamily="18" charset="0"/>
                <a:cs typeface="Arial" charset="0"/>
              </a:rPr>
              <a:t>,</a:t>
            </a:r>
            <a:r>
              <a:rPr lang="nl-NL" sz="2000">
                <a:solidFill>
                  <a:srgbClr val="002060"/>
                </a:solidFill>
                <a:latin typeface="Times New Roman" pitchFamily="18" charset="0"/>
                <a:cs typeface="Arial" charset="0"/>
              </a:rPr>
              <a:t> </a:t>
            </a:r>
            <a:r>
              <a:rPr lang="nl-NL" sz="2000" dirty="0">
                <a:solidFill>
                  <a:srgbClr val="002060"/>
                </a:solidFill>
                <a:latin typeface="Times New Roman" pitchFamily="18" charset="0"/>
                <a:cs typeface="Arial" charset="0"/>
              </a:rPr>
              <a:t>năng lực giao tiếp và hợp tác.</a:t>
            </a:r>
            <a:endParaRPr lang="en-US" sz="2000" dirty="0">
              <a:solidFill>
                <a:srgbClr val="002060"/>
              </a:solidFill>
              <a:latin typeface="Times New Roman" pitchFamily="18" charset="0"/>
              <a:cs typeface="Calibri" pitchFamily="34" charset="0"/>
            </a:endParaRPr>
          </a:p>
          <a:p>
            <a:pPr>
              <a:lnSpc>
                <a:spcPct val="115000"/>
              </a:lnSpc>
              <a:defRPr/>
            </a:pPr>
            <a:r>
              <a:rPr lang="nl-NL" sz="2000" b="1" i="1" dirty="0">
                <a:solidFill>
                  <a:srgbClr val="FF0000"/>
                </a:solidFill>
                <a:latin typeface="Times New Roman" pitchFamily="18" charset="0"/>
                <a:cs typeface="Calibri" pitchFamily="34" charset="0"/>
              </a:rPr>
              <a:t>2.2. Năng lực chuyên biệt</a:t>
            </a:r>
          </a:p>
          <a:p>
            <a:r>
              <a:rPr lang="vi-VN" sz="2000">
                <a:solidFill>
                  <a:schemeClr val="tx1"/>
                </a:solidFill>
                <a:latin typeface="Times New Roman" panose="02020603050405020304" pitchFamily="18" charset="0"/>
                <a:cs typeface="Times New Roman" panose="02020603050405020304" pitchFamily="18" charset="0"/>
              </a:rPr>
              <a:t>- </a:t>
            </a:r>
            <a:r>
              <a:rPr lang="en-US" sz="2000">
                <a:solidFill>
                  <a:schemeClr val="tx1"/>
                </a:solidFill>
                <a:latin typeface="Times New Roman" panose="02020603050405020304" pitchFamily="18" charset="0"/>
                <a:cs typeface="Times New Roman" panose="02020603050405020304" pitchFamily="18" charset="0"/>
              </a:rPr>
              <a:t>Nhận biết được sự khác nhau giữa mạng máy tính và Internet. </a:t>
            </a:r>
            <a:endParaRPr lang="vi-VN" sz="2000">
              <a:solidFill>
                <a:schemeClr val="tx1"/>
              </a:solidFill>
              <a:latin typeface="Times New Roman" panose="02020603050405020304" pitchFamily="18" charset="0"/>
              <a:cs typeface="Times New Roman" panose="02020603050405020304" pitchFamily="18" charset="0"/>
            </a:endParaRPr>
          </a:p>
          <a:p>
            <a:r>
              <a:rPr lang="en-US" sz="2000">
                <a:solidFill>
                  <a:schemeClr val="tx1"/>
                </a:solidFill>
                <a:latin typeface="Times New Roman" panose="02020603050405020304" pitchFamily="18" charset="0"/>
                <a:cs typeface="Times New Roman" panose="02020603050405020304" pitchFamily="18" charset="0"/>
              </a:rPr>
              <a:t>- Nêu được ví dụ minh hoạ về lợi ích và ứng dụng của Internet với đời sống.</a:t>
            </a:r>
            <a:endParaRPr lang="vi-VN" sz="2000">
              <a:solidFill>
                <a:schemeClr val="tx1"/>
              </a:solidFill>
              <a:latin typeface="Times New Roman" panose="02020603050405020304" pitchFamily="18" charset="0"/>
              <a:cs typeface="Times New Roman" panose="02020603050405020304" pitchFamily="18" charset="0"/>
            </a:endParaRPr>
          </a:p>
          <a:p>
            <a:r>
              <a:rPr lang="en-US" sz="2000">
                <a:solidFill>
                  <a:schemeClr val="tx1"/>
                </a:solidFill>
                <a:latin typeface="Times New Roman" panose="02020603050405020304" pitchFamily="18" charset="0"/>
                <a:cs typeface="Times New Roman" panose="02020603050405020304" pitchFamily="18" charset="0"/>
              </a:rPr>
              <a:t>- Phân biệt được các đặc điểm của Internet.</a:t>
            </a:r>
            <a:endParaRPr lang="vi-VN" sz="2000">
              <a:solidFill>
                <a:schemeClr val="tx1"/>
              </a:solidFill>
              <a:latin typeface="Times New Roman" panose="02020603050405020304" pitchFamily="18" charset="0"/>
              <a:cs typeface="Times New Roman" panose="02020603050405020304" pitchFamily="18" charset="0"/>
            </a:endParaRPr>
          </a:p>
          <a:p>
            <a:r>
              <a:rPr lang="en-US" sz="2000">
                <a:solidFill>
                  <a:schemeClr val="tx1"/>
                </a:solidFill>
                <a:latin typeface="Times New Roman" panose="02020603050405020304" pitchFamily="18" charset="0"/>
                <a:cs typeface="Times New Roman" panose="02020603050405020304" pitchFamily="18" charset="0"/>
              </a:rPr>
              <a:t>- Sử dụng Internet phục vụ cho học tập và trong đời sống.</a:t>
            </a:r>
            <a:endParaRPr lang="vi-VN" sz="2000">
              <a:solidFill>
                <a:schemeClr val="tx1"/>
              </a:solidFill>
              <a:latin typeface="Times New Roman" panose="02020603050405020304" pitchFamily="18" charset="0"/>
              <a:cs typeface="Times New Roman" panose="02020603050405020304" pitchFamily="18" charset="0"/>
            </a:endParaRPr>
          </a:p>
          <a:p>
            <a:r>
              <a:rPr lang="en-US" sz="2000" b="1">
                <a:solidFill>
                  <a:schemeClr val="tx1"/>
                </a:solidFill>
                <a:latin typeface="Times New Roman" panose="02020603050405020304" pitchFamily="18" charset="0"/>
                <a:cs typeface="Times New Roman" panose="02020603050405020304" pitchFamily="18" charset="0"/>
              </a:rPr>
              <a:t>-</a:t>
            </a:r>
            <a:r>
              <a:rPr lang="vi-VN" sz="2000" b="1">
                <a:solidFill>
                  <a:schemeClr val="tx1"/>
                </a:solidFill>
                <a:latin typeface="Times New Roman" panose="02020603050405020304" pitchFamily="18" charset="0"/>
                <a:cs typeface="Times New Roman" panose="02020603050405020304" pitchFamily="18" charset="0"/>
              </a:rPr>
              <a:t> </a:t>
            </a:r>
            <a:r>
              <a:rPr lang="vi-VN" sz="2000">
                <a:solidFill>
                  <a:schemeClr val="tx1"/>
                </a:solidFill>
                <a:latin typeface="Times New Roman" panose="02020603050405020304" pitchFamily="18" charset="0"/>
                <a:cs typeface="Times New Roman" panose="02020603050405020304" pitchFamily="18" charset="0"/>
              </a:rPr>
              <a:t>Năng lực hợp tác trong môi trường số</a:t>
            </a:r>
            <a:r>
              <a:rPr lang="en-US" sz="2000">
                <a:solidFill>
                  <a:schemeClr val="tx1"/>
                </a:solidFill>
                <a:latin typeface="Times New Roman" panose="02020603050405020304" pitchFamily="18" charset="0"/>
                <a:cs typeface="Times New Roman" panose="02020603050405020304" pitchFamily="18" charset="0"/>
              </a:rPr>
              <a:t>. </a:t>
            </a:r>
            <a:endParaRPr lang="vi-VN" sz="2000">
              <a:solidFill>
                <a:schemeClr val="tx1"/>
              </a:solidFill>
              <a:latin typeface="Times New Roman" panose="02020603050405020304" pitchFamily="18" charset="0"/>
              <a:cs typeface="Times New Roman" panose="02020603050405020304" pitchFamily="18" charset="0"/>
            </a:endParaRPr>
          </a:p>
          <a:p>
            <a:r>
              <a:rPr lang="nl-NL" sz="2000" b="1" i="1">
                <a:solidFill>
                  <a:srgbClr val="FF0000"/>
                </a:solidFill>
                <a:latin typeface="Times New Roman" pitchFamily="18" charset="0"/>
                <a:cs typeface="Calibri" pitchFamily="34" charset="0"/>
              </a:rPr>
              <a:t>3</a:t>
            </a:r>
            <a:r>
              <a:rPr lang="nl-NL" sz="2000" b="1" i="1" dirty="0">
                <a:solidFill>
                  <a:srgbClr val="FF0000"/>
                </a:solidFill>
                <a:latin typeface="Times New Roman" pitchFamily="18" charset="0"/>
                <a:cs typeface="Calibri" pitchFamily="34" charset="0"/>
              </a:rPr>
              <a:t>. Phẩm chất.</a:t>
            </a:r>
            <a:r>
              <a:rPr lang="da-DK" sz="2000" dirty="0">
                <a:solidFill>
                  <a:srgbClr val="002060"/>
                </a:solidFill>
                <a:latin typeface="Times New Roman" panose="02020603050405020304" pitchFamily="18" charset="0"/>
                <a:cs typeface="Times New Roman" panose="02020603050405020304" pitchFamily="18" charset="0"/>
              </a:rPr>
              <a:t> </a:t>
            </a:r>
          </a:p>
          <a:p>
            <a:r>
              <a:rPr lang="da-DK" sz="2000">
                <a:solidFill>
                  <a:srgbClr val="002060"/>
                </a:solidFill>
                <a:latin typeface="Times New Roman" panose="02020603050405020304" pitchFamily="18" charset="0"/>
                <a:cs typeface="Times New Roman" panose="02020603050405020304" pitchFamily="18" charset="0"/>
              </a:rPr>
              <a:t>-  </a:t>
            </a:r>
            <a:r>
              <a:rPr lang="vi-VN" sz="2000">
                <a:solidFill>
                  <a:srgbClr val="002060"/>
                </a:solidFill>
                <a:latin typeface="Times New Roman" panose="02020603050405020304" pitchFamily="18" charset="0"/>
                <a:cs typeface="Times New Roman" panose="02020603050405020304" pitchFamily="18" charset="0"/>
              </a:rPr>
              <a:t>Nhân ái, chăm chỉ, trung thực, trách nhiệm</a:t>
            </a:r>
            <a:endParaRPr lang="en-US" sz="2000" dirty="0">
              <a:solidFill>
                <a:srgbClr val="002060"/>
              </a:solidFill>
              <a:latin typeface="Times New Roman" panose="02020603050405020304" pitchFamily="18" charset="0"/>
              <a:cs typeface="Times New Roman" panose="02020603050405020304" pitchFamily="18" charset="0"/>
            </a:endParaRPr>
          </a:p>
          <a:p>
            <a:pPr algn="just">
              <a:lnSpc>
                <a:spcPct val="115000"/>
              </a:lnSpc>
              <a:defRPr/>
            </a:pPr>
            <a:endParaRPr lang="en-US" sz="2200" b="1" i="1" dirty="0">
              <a:solidFill>
                <a:srgbClr val="FF0000"/>
              </a:solidFill>
              <a:latin typeface="Times New Roman" pitchFamily="18" charset="0"/>
              <a:cs typeface="Calibri" pitchFamily="34" charset="0"/>
            </a:endParaRPr>
          </a:p>
          <a:p>
            <a:r>
              <a:rPr lang="da-DK" dirty="0"/>
              <a:t> </a:t>
            </a:r>
            <a:endParaRPr lang="en-US" sz="2200" dirty="0">
              <a:solidFill>
                <a:srgbClr val="002060"/>
              </a:solidFill>
              <a:latin typeface="Times New Roman" panose="020206030504050203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35CD7962-2185-D200-40A2-851649551CA0}"/>
              </a:ext>
            </a:extLst>
          </p:cNvPr>
          <p:cNvSpPr txBox="1">
            <a:spLocks/>
          </p:cNvSpPr>
          <p:nvPr/>
        </p:nvSpPr>
        <p:spPr>
          <a:xfrm>
            <a:off x="1828800" y="0"/>
            <a:ext cx="8382000" cy="5573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solidFill>
                  <a:srgbClr val="0911B7"/>
                </a:solidFill>
                <a:latin typeface="Times New Roman" pitchFamily="18" charset="0"/>
                <a:cs typeface="Times New Roman" pitchFamily="18" charset="0"/>
              </a:rPr>
              <a:t>BÀI 5</a:t>
            </a:r>
            <a:r>
              <a:rPr lang="vi-VN" sz="3200" b="1">
                <a:solidFill>
                  <a:srgbClr val="0911B7"/>
                </a:solidFill>
                <a:latin typeface="Times New Roman" pitchFamily="18" charset="0"/>
                <a:cs typeface="Times New Roman" pitchFamily="18" charset="0"/>
              </a:rPr>
              <a:t>:</a:t>
            </a:r>
            <a:r>
              <a:rPr lang="en-US" sz="3200" b="1">
                <a:solidFill>
                  <a:srgbClr val="0911B7"/>
                </a:solidFill>
                <a:latin typeface="Times New Roman" pitchFamily="18" charset="0"/>
                <a:cs typeface="Times New Roman" pitchFamily="18" charset="0"/>
              </a:rPr>
              <a:t> INTERNET</a:t>
            </a:r>
            <a:endParaRPr lang="en-US" sz="3200" b="1" dirty="0">
              <a:solidFill>
                <a:srgbClr val="0911B7"/>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09583342"/>
      </p:ext>
    </p:extLst>
  </p:cSld>
  <p:clrMapOvr>
    <a:masterClrMapping/>
  </p:clrMapOvr>
  <p:transition spd="slow" advTm="4348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1000"/>
                                        <p:tgtEl>
                                          <p:spTgt spid="6">
                                            <p:txEl>
                                              <p:pRg st="4" end="4"/>
                                            </p:txEl>
                                          </p:spTgt>
                                        </p:tgtEl>
                                      </p:cBhvr>
                                    </p:animEffect>
                                    <p:anim calcmode="lin" valueType="num">
                                      <p:cBhvr>
                                        <p:cTn id="2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fade">
                                      <p:cBhvr>
                                        <p:cTn id="35" dur="1000"/>
                                        <p:tgtEl>
                                          <p:spTgt spid="6">
                                            <p:txEl>
                                              <p:pRg st="5" end="5"/>
                                            </p:txEl>
                                          </p:spTgt>
                                        </p:tgtEl>
                                      </p:cBhvr>
                                    </p:animEffect>
                                    <p:anim calcmode="lin" valueType="num">
                                      <p:cBhvr>
                                        <p:cTn id="36"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fade">
                                      <p:cBhvr>
                                        <p:cTn id="42" dur="1000"/>
                                        <p:tgtEl>
                                          <p:spTgt spid="6">
                                            <p:txEl>
                                              <p:pRg st="6" end="6"/>
                                            </p:txEl>
                                          </p:spTgt>
                                        </p:tgtEl>
                                      </p:cBhvr>
                                    </p:animEffect>
                                    <p:anim calcmode="lin" valueType="num">
                                      <p:cBhvr>
                                        <p:cTn id="43"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Effect transition="in" filter="fade">
                                      <p:cBhvr>
                                        <p:cTn id="49" dur="1000"/>
                                        <p:tgtEl>
                                          <p:spTgt spid="6">
                                            <p:txEl>
                                              <p:pRg st="7" end="7"/>
                                            </p:txEl>
                                          </p:spTgt>
                                        </p:tgtEl>
                                      </p:cBhvr>
                                    </p:animEffect>
                                    <p:anim calcmode="lin" valueType="num">
                                      <p:cBhvr>
                                        <p:cTn id="50"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
                                            <p:txEl>
                                              <p:pRg st="8" end="8"/>
                                            </p:txEl>
                                          </p:spTgt>
                                        </p:tgtEl>
                                        <p:attrNameLst>
                                          <p:attrName>style.visibility</p:attrName>
                                        </p:attrNameLst>
                                      </p:cBhvr>
                                      <p:to>
                                        <p:strVal val="visible"/>
                                      </p:to>
                                    </p:set>
                                    <p:animEffect transition="in" filter="fade">
                                      <p:cBhvr>
                                        <p:cTn id="56" dur="1000"/>
                                        <p:tgtEl>
                                          <p:spTgt spid="6">
                                            <p:txEl>
                                              <p:pRg st="8" end="8"/>
                                            </p:txEl>
                                          </p:spTgt>
                                        </p:tgtEl>
                                      </p:cBhvr>
                                    </p:animEffect>
                                    <p:anim calcmode="lin" valueType="num">
                                      <p:cBhvr>
                                        <p:cTn id="57"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6">
                                            <p:txEl>
                                              <p:pRg st="9" end="9"/>
                                            </p:txEl>
                                          </p:spTgt>
                                        </p:tgtEl>
                                        <p:attrNameLst>
                                          <p:attrName>style.visibility</p:attrName>
                                        </p:attrNameLst>
                                      </p:cBhvr>
                                      <p:to>
                                        <p:strVal val="visible"/>
                                      </p:to>
                                    </p:set>
                                    <p:animEffect transition="in" filter="fade">
                                      <p:cBhvr>
                                        <p:cTn id="63" dur="1000"/>
                                        <p:tgtEl>
                                          <p:spTgt spid="6">
                                            <p:txEl>
                                              <p:pRg st="9" end="9"/>
                                            </p:txEl>
                                          </p:spTgt>
                                        </p:tgtEl>
                                      </p:cBhvr>
                                    </p:animEffect>
                                    <p:anim calcmode="lin" valueType="num">
                                      <p:cBhvr>
                                        <p:cTn id="64"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65" dur="1000" fill="hold"/>
                                        <p:tgtEl>
                                          <p:spTgt spid="6">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6">
                                            <p:txEl>
                                              <p:pRg st="10" end="10"/>
                                            </p:txEl>
                                          </p:spTgt>
                                        </p:tgtEl>
                                        <p:attrNameLst>
                                          <p:attrName>style.visibility</p:attrName>
                                        </p:attrNameLst>
                                      </p:cBhvr>
                                      <p:to>
                                        <p:strVal val="visible"/>
                                      </p:to>
                                    </p:set>
                                    <p:animEffect transition="in" filter="fade">
                                      <p:cBhvr>
                                        <p:cTn id="70" dur="1000"/>
                                        <p:tgtEl>
                                          <p:spTgt spid="6">
                                            <p:txEl>
                                              <p:pRg st="10" end="10"/>
                                            </p:txEl>
                                          </p:spTgt>
                                        </p:tgtEl>
                                      </p:cBhvr>
                                    </p:animEffect>
                                    <p:anim calcmode="lin" valueType="num">
                                      <p:cBhvr>
                                        <p:cTn id="71" dur="1000" fill="hold"/>
                                        <p:tgtEl>
                                          <p:spTgt spid="6">
                                            <p:txEl>
                                              <p:pRg st="10" end="10"/>
                                            </p:txEl>
                                          </p:spTgt>
                                        </p:tgtEl>
                                        <p:attrNameLst>
                                          <p:attrName>ppt_x</p:attrName>
                                        </p:attrNameLst>
                                      </p:cBhvr>
                                      <p:tavLst>
                                        <p:tav tm="0">
                                          <p:val>
                                            <p:strVal val="#ppt_x"/>
                                          </p:val>
                                        </p:tav>
                                        <p:tav tm="100000">
                                          <p:val>
                                            <p:strVal val="#ppt_x"/>
                                          </p:val>
                                        </p:tav>
                                      </p:tavLst>
                                    </p:anim>
                                    <p:anim calcmode="lin" valueType="num">
                                      <p:cBhvr>
                                        <p:cTn id="72" dur="1000" fill="hold"/>
                                        <p:tgtEl>
                                          <p:spTgt spid="6">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6">
                                            <p:txEl>
                                              <p:pRg st="11" end="11"/>
                                            </p:txEl>
                                          </p:spTgt>
                                        </p:tgtEl>
                                        <p:attrNameLst>
                                          <p:attrName>style.visibility</p:attrName>
                                        </p:attrNameLst>
                                      </p:cBhvr>
                                      <p:to>
                                        <p:strVal val="visible"/>
                                      </p:to>
                                    </p:set>
                                    <p:animEffect transition="in" filter="fade">
                                      <p:cBhvr>
                                        <p:cTn id="77" dur="1000"/>
                                        <p:tgtEl>
                                          <p:spTgt spid="6">
                                            <p:txEl>
                                              <p:pRg st="11" end="11"/>
                                            </p:txEl>
                                          </p:spTgt>
                                        </p:tgtEl>
                                      </p:cBhvr>
                                    </p:animEffect>
                                    <p:anim calcmode="lin" valueType="num">
                                      <p:cBhvr>
                                        <p:cTn id="78" dur="1000" fill="hold"/>
                                        <p:tgtEl>
                                          <p:spTgt spid="6">
                                            <p:txEl>
                                              <p:pRg st="11" end="11"/>
                                            </p:txEl>
                                          </p:spTgt>
                                        </p:tgtEl>
                                        <p:attrNameLst>
                                          <p:attrName>ppt_x</p:attrName>
                                        </p:attrNameLst>
                                      </p:cBhvr>
                                      <p:tavLst>
                                        <p:tav tm="0">
                                          <p:val>
                                            <p:strVal val="#ppt_x"/>
                                          </p:val>
                                        </p:tav>
                                        <p:tav tm="100000">
                                          <p:val>
                                            <p:strVal val="#ppt_x"/>
                                          </p:val>
                                        </p:tav>
                                      </p:tavLst>
                                    </p:anim>
                                    <p:anim calcmode="lin" valueType="num">
                                      <p:cBhvr>
                                        <p:cTn id="79" dur="1000" fill="hold"/>
                                        <p:tgtEl>
                                          <p:spTgt spid="6">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6">
                                            <p:txEl>
                                              <p:pRg st="12" end="12"/>
                                            </p:txEl>
                                          </p:spTgt>
                                        </p:tgtEl>
                                        <p:attrNameLst>
                                          <p:attrName>style.visibility</p:attrName>
                                        </p:attrNameLst>
                                      </p:cBhvr>
                                      <p:to>
                                        <p:strVal val="visible"/>
                                      </p:to>
                                    </p:set>
                                    <p:animEffect transition="in" filter="fade">
                                      <p:cBhvr>
                                        <p:cTn id="84" dur="1000"/>
                                        <p:tgtEl>
                                          <p:spTgt spid="6">
                                            <p:txEl>
                                              <p:pRg st="12" end="12"/>
                                            </p:txEl>
                                          </p:spTgt>
                                        </p:tgtEl>
                                      </p:cBhvr>
                                    </p:animEffect>
                                    <p:anim calcmode="lin" valueType="num">
                                      <p:cBhvr>
                                        <p:cTn id="85" dur="1000" fill="hold"/>
                                        <p:tgtEl>
                                          <p:spTgt spid="6">
                                            <p:txEl>
                                              <p:pRg st="12" end="12"/>
                                            </p:txEl>
                                          </p:spTgt>
                                        </p:tgtEl>
                                        <p:attrNameLst>
                                          <p:attrName>ppt_x</p:attrName>
                                        </p:attrNameLst>
                                      </p:cBhvr>
                                      <p:tavLst>
                                        <p:tav tm="0">
                                          <p:val>
                                            <p:strVal val="#ppt_x"/>
                                          </p:val>
                                        </p:tav>
                                        <p:tav tm="100000">
                                          <p:val>
                                            <p:strVal val="#ppt_x"/>
                                          </p:val>
                                        </p:tav>
                                      </p:tavLst>
                                    </p:anim>
                                    <p:anim calcmode="lin" valueType="num">
                                      <p:cBhvr>
                                        <p:cTn id="86" dur="1000" fill="hold"/>
                                        <p:tgtEl>
                                          <p:spTgt spid="6">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6">
                                            <p:txEl>
                                              <p:pRg st="13" end="13"/>
                                            </p:txEl>
                                          </p:spTgt>
                                        </p:tgtEl>
                                        <p:attrNameLst>
                                          <p:attrName>style.visibility</p:attrName>
                                        </p:attrNameLst>
                                      </p:cBhvr>
                                      <p:to>
                                        <p:strVal val="visible"/>
                                      </p:to>
                                    </p:set>
                                    <p:animEffect transition="in" filter="fade">
                                      <p:cBhvr>
                                        <p:cTn id="91" dur="1000"/>
                                        <p:tgtEl>
                                          <p:spTgt spid="6">
                                            <p:txEl>
                                              <p:pRg st="13" end="13"/>
                                            </p:txEl>
                                          </p:spTgt>
                                        </p:tgtEl>
                                      </p:cBhvr>
                                    </p:animEffect>
                                    <p:anim calcmode="lin" valueType="num">
                                      <p:cBhvr>
                                        <p:cTn id="92" dur="1000" fill="hold"/>
                                        <p:tgtEl>
                                          <p:spTgt spid="6">
                                            <p:txEl>
                                              <p:pRg st="13" end="13"/>
                                            </p:txEl>
                                          </p:spTgt>
                                        </p:tgtEl>
                                        <p:attrNameLst>
                                          <p:attrName>ppt_x</p:attrName>
                                        </p:attrNameLst>
                                      </p:cBhvr>
                                      <p:tavLst>
                                        <p:tav tm="0">
                                          <p:val>
                                            <p:strVal val="#ppt_x"/>
                                          </p:val>
                                        </p:tav>
                                        <p:tav tm="100000">
                                          <p:val>
                                            <p:strVal val="#ppt_x"/>
                                          </p:val>
                                        </p:tav>
                                      </p:tavLst>
                                    </p:anim>
                                    <p:anim calcmode="lin" valueType="num">
                                      <p:cBhvr>
                                        <p:cTn id="93" dur="1000" fill="hold"/>
                                        <p:tgtEl>
                                          <p:spTgt spid="6">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nodeType="clickEffect">
                                  <p:stCondLst>
                                    <p:cond delay="0"/>
                                  </p:stCondLst>
                                  <p:childTnLst>
                                    <p:set>
                                      <p:cBhvr>
                                        <p:cTn id="97" dur="1" fill="hold">
                                          <p:stCondLst>
                                            <p:cond delay="0"/>
                                          </p:stCondLst>
                                        </p:cTn>
                                        <p:tgtEl>
                                          <p:spTgt spid="6">
                                            <p:txEl>
                                              <p:pRg st="14" end="14"/>
                                            </p:txEl>
                                          </p:spTgt>
                                        </p:tgtEl>
                                        <p:attrNameLst>
                                          <p:attrName>style.visibility</p:attrName>
                                        </p:attrNameLst>
                                      </p:cBhvr>
                                      <p:to>
                                        <p:strVal val="visible"/>
                                      </p:to>
                                    </p:set>
                                    <p:anim calcmode="lin" valueType="num">
                                      <p:cBhvr additive="base">
                                        <p:cTn id="98" dur="500" fill="hold"/>
                                        <p:tgtEl>
                                          <p:spTgt spid="6">
                                            <p:txEl>
                                              <p:pRg st="14" end="14"/>
                                            </p:txEl>
                                          </p:spTgt>
                                        </p:tgtEl>
                                        <p:attrNameLst>
                                          <p:attrName>ppt_x</p:attrName>
                                        </p:attrNameLst>
                                      </p:cBhvr>
                                      <p:tavLst>
                                        <p:tav tm="0">
                                          <p:val>
                                            <p:strVal val="#ppt_x"/>
                                          </p:val>
                                        </p:tav>
                                        <p:tav tm="100000">
                                          <p:val>
                                            <p:strVal val="#ppt_x"/>
                                          </p:val>
                                        </p:tav>
                                      </p:tavLst>
                                    </p:anim>
                                    <p:anim calcmode="lin" valueType="num">
                                      <p:cBhvr additive="base">
                                        <p:cTn id="99" dur="500" fill="hold"/>
                                        <p:tgtEl>
                                          <p:spTgt spid="6">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B96DCE-C951-01B9-F941-92CF587567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9" name="Rounded Rectangle 8"/>
          <p:cNvSpPr/>
          <p:nvPr/>
        </p:nvSpPr>
        <p:spPr>
          <a:xfrm>
            <a:off x="206286" y="2095136"/>
            <a:ext cx="11768667" cy="466707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7641" tIns="48821" rIns="97641" bIns="48821" anchor="ctr"/>
          <a:lstStyle/>
          <a:p>
            <a:pPr algn="ctr" defTabSz="976398">
              <a:defRPr/>
            </a:pPr>
            <a:endParaRPr lang="en-US" sz="2933" dirty="0">
              <a:solidFill>
                <a:srgbClr val="FF0000"/>
              </a:solidFill>
              <a:latin typeface="Times New Roman" panose="02020603050405020304" pitchFamily="18" charset="0"/>
              <a:cs typeface="Times New Roman" panose="02020603050405020304" pitchFamily="18" charset="0"/>
            </a:endParaRPr>
          </a:p>
        </p:txBody>
      </p:sp>
      <p:sp>
        <p:nvSpPr>
          <p:cNvPr id="10" name="Right Arrow 9"/>
          <p:cNvSpPr/>
          <p:nvPr/>
        </p:nvSpPr>
        <p:spPr>
          <a:xfrm>
            <a:off x="990420" y="2492950"/>
            <a:ext cx="423333"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7641" tIns="48821" rIns="97641" bIns="48821" anchor="ctr"/>
          <a:lstStyle/>
          <a:p>
            <a:pPr algn="ctr" defTabSz="976398">
              <a:defRPr/>
            </a:pPr>
            <a:endParaRPr lang="en-US" sz="2933">
              <a:solidFill>
                <a:srgbClr val="FF0000"/>
              </a:solidFill>
              <a:latin typeface="Times New Roman" panose="02020603050405020304" pitchFamily="18" charset="0"/>
              <a:cs typeface="Times New Roman" panose="02020603050405020304" pitchFamily="18" charset="0"/>
            </a:endParaRPr>
          </a:p>
        </p:txBody>
      </p:sp>
      <p:sp>
        <p:nvSpPr>
          <p:cNvPr id="64517" name="TextBox 10"/>
          <p:cNvSpPr txBox="1">
            <a:spLocks noChangeArrowheads="1"/>
          </p:cNvSpPr>
          <p:nvPr/>
        </p:nvSpPr>
        <p:spPr bwMode="auto">
          <a:xfrm>
            <a:off x="1714561" y="2249715"/>
            <a:ext cx="8636000" cy="54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641" tIns="48821" rIns="97641" bIns="48821">
            <a:spAutoFit/>
          </a:bodyPr>
          <a:lstStyle>
            <a:lvl1pPr defTabSz="731838">
              <a:defRPr>
                <a:solidFill>
                  <a:schemeClr val="tx1"/>
                </a:solidFill>
                <a:latin typeface="Arial" panose="020B0604020202020204" pitchFamily="34" charset="0"/>
                <a:cs typeface="Arial" panose="020B0604020202020204" pitchFamily="34" charset="0"/>
              </a:defRPr>
            </a:lvl1pPr>
            <a:lvl2pPr marL="742950" indent="-285750" defTabSz="731838">
              <a:defRPr>
                <a:solidFill>
                  <a:schemeClr val="tx1"/>
                </a:solidFill>
                <a:latin typeface="Arial" panose="020B0604020202020204" pitchFamily="34" charset="0"/>
                <a:cs typeface="Arial" panose="020B0604020202020204" pitchFamily="34" charset="0"/>
              </a:defRPr>
            </a:lvl2pPr>
            <a:lvl3pPr marL="1143000" indent="-228600" defTabSz="731838">
              <a:defRPr>
                <a:solidFill>
                  <a:schemeClr val="tx1"/>
                </a:solidFill>
                <a:latin typeface="Arial" panose="020B0604020202020204" pitchFamily="34" charset="0"/>
                <a:cs typeface="Arial" panose="020B0604020202020204" pitchFamily="34" charset="0"/>
              </a:defRPr>
            </a:lvl3pPr>
            <a:lvl4pPr marL="1600200" indent="-228600" defTabSz="731838">
              <a:defRPr>
                <a:solidFill>
                  <a:schemeClr val="tx1"/>
                </a:solidFill>
                <a:latin typeface="Arial" panose="020B0604020202020204" pitchFamily="34" charset="0"/>
                <a:cs typeface="Arial" panose="020B0604020202020204" pitchFamily="34" charset="0"/>
              </a:defRPr>
            </a:lvl4pPr>
            <a:lvl5pPr marL="2057400" indent="-228600" defTabSz="731838">
              <a:defRPr>
                <a:solidFill>
                  <a:schemeClr val="tx1"/>
                </a:solidFill>
                <a:latin typeface="Arial" panose="020B0604020202020204" pitchFamily="34" charset="0"/>
                <a:cs typeface="Arial" panose="020B0604020202020204" pitchFamily="34" charset="0"/>
              </a:defRPr>
            </a:lvl5pPr>
            <a:lvl6pPr marL="2514600" indent="-228600" defTabSz="7318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7318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7318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7318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933" dirty="0">
                <a:solidFill>
                  <a:srgbClr val="FF0000"/>
                </a:solidFill>
                <a:latin typeface="Times New Roman" panose="02020603050405020304" pitchFamily="18" charset="0"/>
                <a:cs typeface="Times New Roman" panose="02020603050405020304" pitchFamily="18" charset="0"/>
              </a:rPr>
              <a:t>HĐ1. </a:t>
            </a:r>
            <a:r>
              <a:rPr lang="en-US" altLang="en-US" sz="2933" dirty="0" err="1">
                <a:solidFill>
                  <a:srgbClr val="FF0000"/>
                </a:solidFill>
                <a:latin typeface="Times New Roman" panose="02020603050405020304" pitchFamily="18" charset="0"/>
                <a:cs typeface="Times New Roman" panose="02020603050405020304" pitchFamily="18" charset="0"/>
              </a:rPr>
              <a:t>HOẠT</a:t>
            </a:r>
            <a:r>
              <a:rPr lang="en-US" altLang="en-US" sz="2933" dirty="0">
                <a:solidFill>
                  <a:srgbClr val="FF0000"/>
                </a:solidFill>
                <a:latin typeface="Times New Roman" panose="02020603050405020304" pitchFamily="18" charset="0"/>
                <a:cs typeface="Times New Roman" panose="02020603050405020304" pitchFamily="18" charset="0"/>
              </a:rPr>
              <a:t> </a:t>
            </a:r>
            <a:r>
              <a:rPr lang="en-US" altLang="en-US" sz="2933" dirty="0" err="1">
                <a:solidFill>
                  <a:srgbClr val="FF0000"/>
                </a:solidFill>
                <a:latin typeface="Times New Roman" panose="02020603050405020304" pitchFamily="18" charset="0"/>
                <a:cs typeface="Times New Roman" panose="02020603050405020304" pitchFamily="18" charset="0"/>
              </a:rPr>
              <a:t>ĐỘNG</a:t>
            </a:r>
            <a:r>
              <a:rPr lang="en-US" altLang="en-US" sz="2933" dirty="0">
                <a:solidFill>
                  <a:srgbClr val="FF0000"/>
                </a:solidFill>
                <a:latin typeface="Times New Roman" panose="02020603050405020304" pitchFamily="18" charset="0"/>
                <a:cs typeface="Times New Roman" panose="02020603050405020304" pitchFamily="18" charset="0"/>
              </a:rPr>
              <a:t> </a:t>
            </a:r>
            <a:r>
              <a:rPr lang="en-US" altLang="en-US" sz="2933" dirty="0" err="1">
                <a:solidFill>
                  <a:srgbClr val="FF0000"/>
                </a:solidFill>
                <a:latin typeface="Times New Roman" panose="02020603050405020304" pitchFamily="18" charset="0"/>
                <a:cs typeface="Times New Roman" panose="02020603050405020304" pitchFamily="18" charset="0"/>
              </a:rPr>
              <a:t>KHỞI</a:t>
            </a:r>
            <a:r>
              <a:rPr lang="en-US" altLang="en-US" sz="2933" dirty="0">
                <a:solidFill>
                  <a:srgbClr val="FF0000"/>
                </a:solidFill>
                <a:latin typeface="Times New Roman" panose="02020603050405020304" pitchFamily="18" charset="0"/>
                <a:cs typeface="Times New Roman" panose="02020603050405020304" pitchFamily="18" charset="0"/>
              </a:rPr>
              <a:t> </a:t>
            </a:r>
            <a:r>
              <a:rPr lang="en-US" altLang="en-US" sz="2933" dirty="0" err="1">
                <a:solidFill>
                  <a:srgbClr val="FF0000"/>
                </a:solidFill>
                <a:latin typeface="Times New Roman" panose="02020603050405020304" pitchFamily="18" charset="0"/>
                <a:cs typeface="Times New Roman" panose="02020603050405020304" pitchFamily="18" charset="0"/>
              </a:rPr>
              <a:t>ĐỘNG</a:t>
            </a:r>
            <a:endParaRPr lang="en-US" altLang="en-US" sz="2933" dirty="0">
              <a:solidFill>
                <a:srgbClr val="FF0000"/>
              </a:solidFill>
              <a:latin typeface="Times New Roman" panose="02020603050405020304" pitchFamily="18" charset="0"/>
              <a:cs typeface="Times New Roman" panose="02020603050405020304" pitchFamily="18" charset="0"/>
            </a:endParaRPr>
          </a:p>
        </p:txBody>
      </p:sp>
      <p:sp>
        <p:nvSpPr>
          <p:cNvPr id="12" name="Right Arrow 11"/>
          <p:cNvSpPr/>
          <p:nvPr/>
        </p:nvSpPr>
        <p:spPr>
          <a:xfrm>
            <a:off x="999128" y="3196771"/>
            <a:ext cx="423333"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7641" tIns="48821" rIns="97641" bIns="48821" anchor="ctr"/>
          <a:lstStyle/>
          <a:p>
            <a:pPr algn="ctr" defTabSz="976398">
              <a:defRPr/>
            </a:pPr>
            <a:endParaRPr lang="en-US" sz="2933">
              <a:solidFill>
                <a:srgbClr val="FF0000"/>
              </a:solidFill>
              <a:latin typeface="Times New Roman" panose="02020603050405020304" pitchFamily="18" charset="0"/>
              <a:cs typeface="Times New Roman" panose="02020603050405020304" pitchFamily="18" charset="0"/>
            </a:endParaRPr>
          </a:p>
        </p:txBody>
      </p:sp>
      <p:sp>
        <p:nvSpPr>
          <p:cNvPr id="13" name="Right Arrow 12"/>
          <p:cNvSpPr/>
          <p:nvPr/>
        </p:nvSpPr>
        <p:spPr>
          <a:xfrm>
            <a:off x="885917" y="5600881"/>
            <a:ext cx="423333"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7641" tIns="48821" rIns="97641" bIns="48821" anchor="ctr"/>
          <a:lstStyle/>
          <a:p>
            <a:pPr algn="ctr" defTabSz="976398">
              <a:defRPr/>
            </a:pPr>
            <a:endParaRPr lang="en-US" sz="2933">
              <a:solidFill>
                <a:srgbClr val="FF0000"/>
              </a:solidFill>
              <a:latin typeface="Times New Roman" panose="02020603050405020304" pitchFamily="18" charset="0"/>
              <a:cs typeface="Times New Roman" panose="02020603050405020304" pitchFamily="18" charset="0"/>
            </a:endParaRPr>
          </a:p>
        </p:txBody>
      </p:sp>
      <p:sp>
        <p:nvSpPr>
          <p:cNvPr id="14" name="Right Arrow 13"/>
          <p:cNvSpPr/>
          <p:nvPr/>
        </p:nvSpPr>
        <p:spPr>
          <a:xfrm>
            <a:off x="868500" y="6383504"/>
            <a:ext cx="423333"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7641" tIns="48821" rIns="97641" bIns="48821" anchor="ctr"/>
          <a:lstStyle/>
          <a:p>
            <a:pPr algn="ctr" defTabSz="976398">
              <a:defRPr/>
            </a:pPr>
            <a:endParaRPr lang="en-US" sz="2933">
              <a:solidFill>
                <a:srgbClr val="FF0000"/>
              </a:solidFill>
              <a:latin typeface="Times New Roman" panose="02020603050405020304" pitchFamily="18" charset="0"/>
              <a:cs typeface="Times New Roman" panose="02020603050405020304" pitchFamily="18" charset="0"/>
            </a:endParaRPr>
          </a:p>
        </p:txBody>
      </p:sp>
      <p:sp>
        <p:nvSpPr>
          <p:cNvPr id="64521" name="TextBox 16"/>
          <p:cNvSpPr txBox="1">
            <a:spLocks noChangeArrowheads="1"/>
          </p:cNvSpPr>
          <p:nvPr/>
        </p:nvSpPr>
        <p:spPr bwMode="auto">
          <a:xfrm>
            <a:off x="1672649" y="2848265"/>
            <a:ext cx="10188424" cy="297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7641" tIns="48821" rIns="97641" bIns="48821">
            <a:spAutoFit/>
          </a:bodyPr>
          <a:lstStyle>
            <a:lvl1pPr defTabSz="731838">
              <a:defRPr>
                <a:solidFill>
                  <a:schemeClr val="tx1"/>
                </a:solidFill>
                <a:latin typeface="Arial" panose="020B0604020202020204" pitchFamily="34" charset="0"/>
                <a:cs typeface="Arial" panose="020B0604020202020204" pitchFamily="34" charset="0"/>
              </a:defRPr>
            </a:lvl1pPr>
            <a:lvl2pPr marL="742950" indent="-285750" defTabSz="731838">
              <a:defRPr>
                <a:solidFill>
                  <a:schemeClr val="tx1"/>
                </a:solidFill>
                <a:latin typeface="Arial" panose="020B0604020202020204" pitchFamily="34" charset="0"/>
                <a:cs typeface="Arial" panose="020B0604020202020204" pitchFamily="34" charset="0"/>
              </a:defRPr>
            </a:lvl2pPr>
            <a:lvl3pPr marL="1143000" indent="-228600" defTabSz="731838">
              <a:defRPr>
                <a:solidFill>
                  <a:schemeClr val="tx1"/>
                </a:solidFill>
                <a:latin typeface="Arial" panose="020B0604020202020204" pitchFamily="34" charset="0"/>
                <a:cs typeface="Arial" panose="020B0604020202020204" pitchFamily="34" charset="0"/>
              </a:defRPr>
            </a:lvl3pPr>
            <a:lvl4pPr marL="1600200" indent="-228600" defTabSz="731838">
              <a:defRPr>
                <a:solidFill>
                  <a:schemeClr val="tx1"/>
                </a:solidFill>
                <a:latin typeface="Arial" panose="020B0604020202020204" pitchFamily="34" charset="0"/>
                <a:cs typeface="Arial" panose="020B0604020202020204" pitchFamily="34" charset="0"/>
              </a:defRPr>
            </a:lvl4pPr>
            <a:lvl5pPr marL="2057400" indent="-228600" defTabSz="731838">
              <a:defRPr>
                <a:solidFill>
                  <a:schemeClr val="tx1"/>
                </a:solidFill>
                <a:latin typeface="Arial" panose="020B0604020202020204" pitchFamily="34" charset="0"/>
                <a:cs typeface="Arial" panose="020B0604020202020204" pitchFamily="34" charset="0"/>
              </a:defRPr>
            </a:lvl5pPr>
            <a:lvl6pPr marL="2514600" indent="-228600" defTabSz="7318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7318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7318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7318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30000"/>
              </a:lnSpc>
            </a:pPr>
            <a:r>
              <a:rPr lang="en-US" altLang="en-US" sz="2933" dirty="0">
                <a:solidFill>
                  <a:srgbClr val="FF0000"/>
                </a:solidFill>
                <a:latin typeface="Times New Roman" panose="02020603050405020304" pitchFamily="18" charset="0"/>
                <a:cs typeface="Times New Roman" panose="02020603050405020304" pitchFamily="18" charset="0"/>
              </a:rPr>
              <a:t>HĐ2. </a:t>
            </a:r>
            <a:r>
              <a:rPr lang="en-US" altLang="en-US" sz="2933" dirty="0" err="1">
                <a:solidFill>
                  <a:srgbClr val="FF0000"/>
                </a:solidFill>
                <a:latin typeface="Times New Roman" panose="02020603050405020304" pitchFamily="18" charset="0"/>
                <a:cs typeface="Times New Roman" panose="02020603050405020304" pitchFamily="18" charset="0"/>
              </a:rPr>
              <a:t>HOẠT</a:t>
            </a:r>
            <a:r>
              <a:rPr lang="en-US" altLang="en-US" sz="2933" dirty="0">
                <a:solidFill>
                  <a:srgbClr val="FF0000"/>
                </a:solidFill>
                <a:latin typeface="Times New Roman" panose="02020603050405020304" pitchFamily="18" charset="0"/>
                <a:cs typeface="Times New Roman" panose="02020603050405020304" pitchFamily="18" charset="0"/>
              </a:rPr>
              <a:t> </a:t>
            </a:r>
            <a:r>
              <a:rPr lang="en-US" altLang="en-US" sz="2933" dirty="0" err="1">
                <a:solidFill>
                  <a:srgbClr val="FF0000"/>
                </a:solidFill>
                <a:latin typeface="Times New Roman" panose="02020603050405020304" pitchFamily="18" charset="0"/>
                <a:cs typeface="Times New Roman" panose="02020603050405020304" pitchFamily="18" charset="0"/>
              </a:rPr>
              <a:t>ĐỘNG</a:t>
            </a:r>
            <a:r>
              <a:rPr lang="en-US" altLang="en-US" sz="2933" dirty="0">
                <a:solidFill>
                  <a:srgbClr val="FF0000"/>
                </a:solidFill>
                <a:latin typeface="Times New Roman" panose="02020603050405020304" pitchFamily="18" charset="0"/>
                <a:cs typeface="Times New Roman" panose="02020603050405020304" pitchFamily="18" charset="0"/>
              </a:rPr>
              <a:t> </a:t>
            </a:r>
            <a:r>
              <a:rPr lang="en-US" altLang="en-US" sz="2933" dirty="0" err="1">
                <a:solidFill>
                  <a:srgbClr val="FF0000"/>
                </a:solidFill>
                <a:latin typeface="Times New Roman" panose="02020603050405020304" pitchFamily="18" charset="0"/>
                <a:cs typeface="Times New Roman" panose="02020603050405020304" pitchFamily="18" charset="0"/>
              </a:rPr>
              <a:t>HÌNH</a:t>
            </a:r>
            <a:r>
              <a:rPr lang="en-US" altLang="en-US" sz="2933" dirty="0">
                <a:solidFill>
                  <a:srgbClr val="FF0000"/>
                </a:solidFill>
                <a:latin typeface="Times New Roman" panose="02020603050405020304" pitchFamily="18" charset="0"/>
                <a:cs typeface="Times New Roman" panose="02020603050405020304" pitchFamily="18" charset="0"/>
              </a:rPr>
              <a:t> THÀNH </a:t>
            </a:r>
            <a:r>
              <a:rPr lang="en-US" altLang="en-US" sz="2933" dirty="0" err="1">
                <a:solidFill>
                  <a:srgbClr val="FF0000"/>
                </a:solidFill>
                <a:latin typeface="Times New Roman" panose="02020603050405020304" pitchFamily="18" charset="0"/>
                <a:cs typeface="Times New Roman" panose="02020603050405020304" pitchFamily="18" charset="0"/>
              </a:rPr>
              <a:t>KIẾN</a:t>
            </a:r>
            <a:r>
              <a:rPr lang="en-US" altLang="en-US" sz="2933" dirty="0">
                <a:solidFill>
                  <a:srgbClr val="FF0000"/>
                </a:solidFill>
                <a:latin typeface="Times New Roman" panose="02020603050405020304" pitchFamily="18" charset="0"/>
                <a:cs typeface="Times New Roman" panose="02020603050405020304" pitchFamily="18" charset="0"/>
              </a:rPr>
              <a:t> </a:t>
            </a:r>
            <a:r>
              <a:rPr lang="en-US" altLang="en-US" sz="2933" dirty="0" err="1">
                <a:solidFill>
                  <a:srgbClr val="FF0000"/>
                </a:solidFill>
                <a:latin typeface="Times New Roman" panose="02020603050405020304" pitchFamily="18" charset="0"/>
                <a:cs typeface="Times New Roman" panose="02020603050405020304" pitchFamily="18" charset="0"/>
              </a:rPr>
              <a:t>THỨC</a:t>
            </a:r>
            <a:endParaRPr lang="en-US" altLang="en-US" sz="2933" dirty="0">
              <a:solidFill>
                <a:srgbClr val="FF0000"/>
              </a:solidFill>
              <a:latin typeface="Times New Roman" panose="02020603050405020304" pitchFamily="18" charset="0"/>
              <a:cs typeface="Times New Roman" panose="02020603050405020304" pitchFamily="18" charset="0"/>
            </a:endParaRPr>
          </a:p>
          <a:p>
            <a:pPr eaLnBrk="1" hangingPunct="1">
              <a:lnSpc>
                <a:spcPct val="130000"/>
              </a:lnSpc>
            </a:pPr>
            <a:r>
              <a:rPr lang="en-US" altLang="en-US" sz="2933" dirty="0">
                <a:solidFill>
                  <a:srgbClr val="FF0000"/>
                </a:solidFill>
                <a:latin typeface="Times New Roman" panose="02020603050405020304" pitchFamily="18" charset="0"/>
                <a:cs typeface="Times New Roman" panose="02020603050405020304" pitchFamily="18" charset="0"/>
              </a:rPr>
              <a:t>	</a:t>
            </a:r>
            <a:r>
              <a:rPr lang="en-US" altLang="en-US" sz="2933" dirty="0">
                <a:latin typeface="Times New Roman" panose="02020603050405020304" pitchFamily="18" charset="0"/>
                <a:cs typeface="Times New Roman" panose="02020603050405020304" pitchFamily="18" charset="0"/>
              </a:rPr>
              <a:t>1</a:t>
            </a:r>
            <a:r>
              <a:rPr lang="en-US" altLang="en-US" sz="2933">
                <a:latin typeface="Times New Roman" panose="02020603050405020304" pitchFamily="18" charset="0"/>
                <a:cs typeface="Times New Roman" panose="02020603050405020304" pitchFamily="18" charset="0"/>
              </a:rPr>
              <a:t>. </a:t>
            </a:r>
            <a:r>
              <a:rPr lang="vi-VN" altLang="en-US" sz="2933">
                <a:latin typeface="Times New Roman" panose="02020603050405020304" pitchFamily="18" charset="0"/>
                <a:cs typeface="Times New Roman" panose="02020603050405020304" pitchFamily="18" charset="0"/>
              </a:rPr>
              <a:t>Internet</a:t>
            </a:r>
            <a:endParaRPr lang="en-US" altLang="en-US" sz="2933" dirty="0">
              <a:latin typeface="Times New Roman" panose="02020603050405020304" pitchFamily="18" charset="0"/>
              <a:cs typeface="Times New Roman" panose="02020603050405020304" pitchFamily="18" charset="0"/>
            </a:endParaRPr>
          </a:p>
          <a:p>
            <a:pPr eaLnBrk="1" hangingPunct="1">
              <a:lnSpc>
                <a:spcPct val="130000"/>
              </a:lnSpc>
            </a:pPr>
            <a:r>
              <a:rPr lang="en-US" altLang="en-US" sz="2933" dirty="0">
                <a:latin typeface="Times New Roman" panose="02020603050405020304" pitchFamily="18" charset="0"/>
                <a:cs typeface="Times New Roman" panose="02020603050405020304" pitchFamily="18" charset="0"/>
              </a:rPr>
              <a:t>	2</a:t>
            </a:r>
            <a:r>
              <a:rPr lang="en-US" altLang="en-US" sz="2933">
                <a:latin typeface="Times New Roman" panose="02020603050405020304" pitchFamily="18" charset="0"/>
                <a:cs typeface="Times New Roman" panose="02020603050405020304" pitchFamily="18" charset="0"/>
              </a:rPr>
              <a:t>. </a:t>
            </a:r>
            <a:r>
              <a:rPr lang="vi-VN" altLang="en-US" sz="2933">
                <a:latin typeface="Times New Roman" panose="02020603050405020304" pitchFamily="18" charset="0"/>
                <a:cs typeface="Times New Roman" panose="02020603050405020304" pitchFamily="18" charset="0"/>
              </a:rPr>
              <a:t>Đặc điểm của Internet</a:t>
            </a:r>
          </a:p>
          <a:p>
            <a:pPr eaLnBrk="1" hangingPunct="1">
              <a:lnSpc>
                <a:spcPct val="130000"/>
              </a:lnSpc>
            </a:pPr>
            <a:r>
              <a:rPr lang="vi-VN" altLang="en-US" sz="2933">
                <a:latin typeface="Times New Roman" panose="02020603050405020304" pitchFamily="18" charset="0"/>
                <a:cs typeface="Times New Roman" panose="02020603050405020304" pitchFamily="18" charset="0"/>
              </a:rPr>
              <a:t>	3. Một số lợi ích của Internet</a:t>
            </a:r>
            <a:endParaRPr lang="en-US" altLang="en-US" sz="2933" dirty="0">
              <a:latin typeface="Times New Roman" panose="02020603050405020304" pitchFamily="18" charset="0"/>
              <a:cs typeface="Times New Roman" panose="02020603050405020304" pitchFamily="18" charset="0"/>
            </a:endParaRPr>
          </a:p>
          <a:p>
            <a:pPr eaLnBrk="1" hangingPunct="1">
              <a:lnSpc>
                <a:spcPct val="130000"/>
              </a:lnSpc>
            </a:pPr>
            <a:endParaRPr lang="en-US" altLang="en-US" sz="2933" dirty="0">
              <a:latin typeface="Times New Roman" panose="02020603050405020304" pitchFamily="18" charset="0"/>
              <a:cs typeface="Times New Roman" panose="02020603050405020304" pitchFamily="18" charset="0"/>
            </a:endParaRPr>
          </a:p>
        </p:txBody>
      </p:sp>
      <p:sp>
        <p:nvSpPr>
          <p:cNvPr id="64522" name="TextBox 17"/>
          <p:cNvSpPr txBox="1">
            <a:spLocks noChangeArrowheads="1"/>
          </p:cNvSpPr>
          <p:nvPr/>
        </p:nvSpPr>
        <p:spPr bwMode="auto">
          <a:xfrm>
            <a:off x="1705853" y="5426831"/>
            <a:ext cx="9177867" cy="54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641" tIns="48821" rIns="97641" bIns="48821">
            <a:spAutoFit/>
          </a:bodyPr>
          <a:lstStyle>
            <a:lvl1pPr defTabSz="731838">
              <a:defRPr>
                <a:solidFill>
                  <a:schemeClr val="tx1"/>
                </a:solidFill>
                <a:latin typeface="Arial" panose="020B0604020202020204" pitchFamily="34" charset="0"/>
                <a:cs typeface="Arial" panose="020B0604020202020204" pitchFamily="34" charset="0"/>
              </a:defRPr>
            </a:lvl1pPr>
            <a:lvl2pPr marL="742950" indent="-285750" defTabSz="731838">
              <a:defRPr>
                <a:solidFill>
                  <a:schemeClr val="tx1"/>
                </a:solidFill>
                <a:latin typeface="Arial" panose="020B0604020202020204" pitchFamily="34" charset="0"/>
                <a:cs typeface="Arial" panose="020B0604020202020204" pitchFamily="34" charset="0"/>
              </a:defRPr>
            </a:lvl2pPr>
            <a:lvl3pPr marL="1143000" indent="-228600" defTabSz="731838">
              <a:defRPr>
                <a:solidFill>
                  <a:schemeClr val="tx1"/>
                </a:solidFill>
                <a:latin typeface="Arial" panose="020B0604020202020204" pitchFamily="34" charset="0"/>
                <a:cs typeface="Arial" panose="020B0604020202020204" pitchFamily="34" charset="0"/>
              </a:defRPr>
            </a:lvl3pPr>
            <a:lvl4pPr marL="1600200" indent="-228600" defTabSz="731838">
              <a:defRPr>
                <a:solidFill>
                  <a:schemeClr val="tx1"/>
                </a:solidFill>
                <a:latin typeface="Arial" panose="020B0604020202020204" pitchFamily="34" charset="0"/>
                <a:cs typeface="Arial" panose="020B0604020202020204" pitchFamily="34" charset="0"/>
              </a:defRPr>
            </a:lvl4pPr>
            <a:lvl5pPr marL="2057400" indent="-228600" defTabSz="731838">
              <a:defRPr>
                <a:solidFill>
                  <a:schemeClr val="tx1"/>
                </a:solidFill>
                <a:latin typeface="Arial" panose="020B0604020202020204" pitchFamily="34" charset="0"/>
                <a:cs typeface="Arial" panose="020B0604020202020204" pitchFamily="34" charset="0"/>
              </a:defRPr>
            </a:lvl5pPr>
            <a:lvl6pPr marL="2514600" indent="-228600" defTabSz="7318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7318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7318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7318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933" dirty="0">
                <a:solidFill>
                  <a:srgbClr val="FF0000"/>
                </a:solidFill>
                <a:latin typeface="Times New Roman" panose="02020603050405020304" pitchFamily="18" charset="0"/>
                <a:cs typeface="Times New Roman" panose="02020603050405020304" pitchFamily="18" charset="0"/>
              </a:rPr>
              <a:t>HĐ3</a:t>
            </a:r>
            <a:r>
              <a:rPr lang="en-US" altLang="en-US" sz="2933">
                <a:solidFill>
                  <a:srgbClr val="FF0000"/>
                </a:solidFill>
                <a:latin typeface="Times New Roman" panose="02020603050405020304" pitchFamily="18" charset="0"/>
                <a:cs typeface="Times New Roman" panose="02020603050405020304" pitchFamily="18" charset="0"/>
              </a:rPr>
              <a:t>. HOẠT </a:t>
            </a:r>
            <a:r>
              <a:rPr lang="en-US" altLang="en-US" sz="2933" dirty="0" err="1">
                <a:solidFill>
                  <a:srgbClr val="FF0000"/>
                </a:solidFill>
                <a:latin typeface="Times New Roman" panose="02020603050405020304" pitchFamily="18" charset="0"/>
                <a:cs typeface="Times New Roman" panose="02020603050405020304" pitchFamily="18" charset="0"/>
              </a:rPr>
              <a:t>ĐỘNG</a:t>
            </a:r>
            <a:r>
              <a:rPr lang="en-US" altLang="en-US" sz="2933" dirty="0">
                <a:solidFill>
                  <a:srgbClr val="FF0000"/>
                </a:solidFill>
                <a:latin typeface="Times New Roman" panose="02020603050405020304" pitchFamily="18" charset="0"/>
                <a:cs typeface="Times New Roman" panose="02020603050405020304" pitchFamily="18" charset="0"/>
              </a:rPr>
              <a:t> </a:t>
            </a:r>
            <a:r>
              <a:rPr lang="en-US" altLang="en-US" sz="2933" dirty="0" err="1">
                <a:solidFill>
                  <a:srgbClr val="FF0000"/>
                </a:solidFill>
                <a:latin typeface="Times New Roman" panose="02020603050405020304" pitchFamily="18" charset="0"/>
                <a:cs typeface="Times New Roman" panose="02020603050405020304" pitchFamily="18" charset="0"/>
              </a:rPr>
              <a:t>LUYỆN</a:t>
            </a:r>
            <a:r>
              <a:rPr lang="en-US" altLang="en-US" sz="2933" dirty="0">
                <a:solidFill>
                  <a:srgbClr val="FF0000"/>
                </a:solidFill>
                <a:latin typeface="Times New Roman" panose="02020603050405020304" pitchFamily="18" charset="0"/>
                <a:cs typeface="Times New Roman" panose="02020603050405020304" pitchFamily="18" charset="0"/>
              </a:rPr>
              <a:t> TẬP</a:t>
            </a:r>
          </a:p>
        </p:txBody>
      </p:sp>
      <p:sp>
        <p:nvSpPr>
          <p:cNvPr id="64523" name="TextBox 18"/>
          <p:cNvSpPr txBox="1">
            <a:spLocks noChangeArrowheads="1"/>
          </p:cNvSpPr>
          <p:nvPr/>
        </p:nvSpPr>
        <p:spPr bwMode="auto">
          <a:xfrm>
            <a:off x="1611692" y="6139302"/>
            <a:ext cx="9414933" cy="54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641" tIns="48821" rIns="97641" bIns="48821">
            <a:spAutoFit/>
          </a:bodyPr>
          <a:lstStyle>
            <a:lvl1pPr defTabSz="731838">
              <a:defRPr>
                <a:solidFill>
                  <a:schemeClr val="tx1"/>
                </a:solidFill>
                <a:latin typeface="Arial" panose="020B0604020202020204" pitchFamily="34" charset="0"/>
                <a:cs typeface="Arial" panose="020B0604020202020204" pitchFamily="34" charset="0"/>
              </a:defRPr>
            </a:lvl1pPr>
            <a:lvl2pPr marL="742950" indent="-285750" defTabSz="731838">
              <a:defRPr>
                <a:solidFill>
                  <a:schemeClr val="tx1"/>
                </a:solidFill>
                <a:latin typeface="Arial" panose="020B0604020202020204" pitchFamily="34" charset="0"/>
                <a:cs typeface="Arial" panose="020B0604020202020204" pitchFamily="34" charset="0"/>
              </a:defRPr>
            </a:lvl2pPr>
            <a:lvl3pPr marL="1143000" indent="-228600" defTabSz="731838">
              <a:defRPr>
                <a:solidFill>
                  <a:schemeClr val="tx1"/>
                </a:solidFill>
                <a:latin typeface="Arial" panose="020B0604020202020204" pitchFamily="34" charset="0"/>
                <a:cs typeface="Arial" panose="020B0604020202020204" pitchFamily="34" charset="0"/>
              </a:defRPr>
            </a:lvl3pPr>
            <a:lvl4pPr marL="1600200" indent="-228600" defTabSz="731838">
              <a:defRPr>
                <a:solidFill>
                  <a:schemeClr val="tx1"/>
                </a:solidFill>
                <a:latin typeface="Arial" panose="020B0604020202020204" pitchFamily="34" charset="0"/>
                <a:cs typeface="Arial" panose="020B0604020202020204" pitchFamily="34" charset="0"/>
              </a:defRPr>
            </a:lvl4pPr>
            <a:lvl5pPr marL="2057400" indent="-228600" defTabSz="731838">
              <a:defRPr>
                <a:solidFill>
                  <a:schemeClr val="tx1"/>
                </a:solidFill>
                <a:latin typeface="Arial" panose="020B0604020202020204" pitchFamily="34" charset="0"/>
                <a:cs typeface="Arial" panose="020B0604020202020204" pitchFamily="34" charset="0"/>
              </a:defRPr>
            </a:lvl5pPr>
            <a:lvl6pPr marL="2514600" indent="-228600" defTabSz="7318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7318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7318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7318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933" dirty="0">
                <a:solidFill>
                  <a:srgbClr val="FF0000"/>
                </a:solidFill>
                <a:latin typeface="Times New Roman" panose="02020603050405020304" pitchFamily="18" charset="0"/>
                <a:cs typeface="Times New Roman" panose="02020603050405020304" pitchFamily="18" charset="0"/>
              </a:rPr>
              <a:t>HĐ4. </a:t>
            </a:r>
            <a:r>
              <a:rPr lang="en-US" altLang="en-US" sz="2933" dirty="0" err="1">
                <a:solidFill>
                  <a:srgbClr val="FF0000"/>
                </a:solidFill>
                <a:latin typeface="Times New Roman" panose="02020603050405020304" pitchFamily="18" charset="0"/>
                <a:cs typeface="Times New Roman" panose="02020603050405020304" pitchFamily="18" charset="0"/>
              </a:rPr>
              <a:t>HOẠT</a:t>
            </a:r>
            <a:r>
              <a:rPr lang="en-US" altLang="en-US" sz="2933" dirty="0">
                <a:solidFill>
                  <a:srgbClr val="FF0000"/>
                </a:solidFill>
                <a:latin typeface="Times New Roman" panose="02020603050405020304" pitchFamily="18" charset="0"/>
                <a:cs typeface="Times New Roman" panose="02020603050405020304" pitchFamily="18" charset="0"/>
              </a:rPr>
              <a:t> </a:t>
            </a:r>
            <a:r>
              <a:rPr lang="en-US" altLang="en-US" sz="2933" dirty="0" err="1">
                <a:solidFill>
                  <a:srgbClr val="FF0000"/>
                </a:solidFill>
                <a:latin typeface="Times New Roman" panose="02020603050405020304" pitchFamily="18" charset="0"/>
                <a:cs typeface="Times New Roman" panose="02020603050405020304" pitchFamily="18" charset="0"/>
              </a:rPr>
              <a:t>ĐỘNG</a:t>
            </a:r>
            <a:r>
              <a:rPr lang="en-US" altLang="en-US" sz="2933" dirty="0">
                <a:solidFill>
                  <a:srgbClr val="FF0000"/>
                </a:solidFill>
                <a:latin typeface="Times New Roman" panose="02020603050405020304" pitchFamily="18" charset="0"/>
                <a:cs typeface="Times New Roman" panose="02020603050405020304" pitchFamily="18" charset="0"/>
              </a:rPr>
              <a:t> </a:t>
            </a:r>
            <a:r>
              <a:rPr lang="en-US" altLang="en-US" sz="2933" dirty="0" err="1">
                <a:solidFill>
                  <a:srgbClr val="FF0000"/>
                </a:solidFill>
                <a:latin typeface="Times New Roman" panose="02020603050405020304" pitchFamily="18" charset="0"/>
                <a:cs typeface="Times New Roman" panose="02020603050405020304" pitchFamily="18" charset="0"/>
              </a:rPr>
              <a:t>VẬN</a:t>
            </a:r>
            <a:r>
              <a:rPr lang="en-US" altLang="en-US" sz="2933" dirty="0">
                <a:solidFill>
                  <a:srgbClr val="FF0000"/>
                </a:solidFill>
                <a:latin typeface="Times New Roman" panose="02020603050405020304" pitchFamily="18" charset="0"/>
                <a:cs typeface="Times New Roman" panose="02020603050405020304" pitchFamily="18" charset="0"/>
              </a:rPr>
              <a:t> </a:t>
            </a:r>
            <a:r>
              <a:rPr lang="en-US" altLang="en-US" sz="2933" dirty="0" err="1">
                <a:solidFill>
                  <a:srgbClr val="FF0000"/>
                </a:solidFill>
                <a:latin typeface="Times New Roman" panose="02020603050405020304" pitchFamily="18" charset="0"/>
                <a:cs typeface="Times New Roman" panose="02020603050405020304" pitchFamily="18" charset="0"/>
              </a:rPr>
              <a:t>DỤNG</a:t>
            </a:r>
            <a:endParaRPr lang="en-US" altLang="en-US" sz="2933" dirty="0">
              <a:solidFill>
                <a:srgbClr val="FF0000"/>
              </a:solidFill>
              <a:latin typeface="Times New Roman" panose="02020603050405020304" pitchFamily="18" charset="0"/>
              <a:cs typeface="Times New Roman" panose="02020603050405020304" pitchFamily="18" charset="0"/>
            </a:endParaRPr>
          </a:p>
        </p:txBody>
      </p:sp>
      <p:sp>
        <p:nvSpPr>
          <p:cNvPr id="15" name="Horizontal Scroll 14"/>
          <p:cNvSpPr/>
          <p:nvPr/>
        </p:nvSpPr>
        <p:spPr>
          <a:xfrm>
            <a:off x="548519" y="1027643"/>
            <a:ext cx="4516967" cy="855281"/>
          </a:xfrm>
          <a:prstGeom prst="horizontalScroll">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620" tIns="48811" rIns="97620" bIns="48811" anchor="ctr"/>
          <a:lstStyle/>
          <a:p>
            <a:pPr eaLnBrk="1" hangingPunct="1">
              <a:defRPr/>
            </a:pPr>
            <a:r>
              <a:rPr lang="en-US" altLang="en-US" sz="3200" b="1" dirty="0">
                <a:solidFill>
                  <a:srgbClr val="FF0000"/>
                </a:solidFill>
                <a:latin typeface="Times New Roman" panose="02020603050405020304" pitchFamily="18" charset="0"/>
                <a:cs typeface="Times New Roman" panose="02020603050405020304" pitchFamily="18" charset="0"/>
              </a:rPr>
              <a:t>CẤU TRÚC BÀI HỌC </a:t>
            </a:r>
          </a:p>
        </p:txBody>
      </p:sp>
      <p:sp>
        <p:nvSpPr>
          <p:cNvPr id="4" name="Title 1">
            <a:extLst>
              <a:ext uri="{FF2B5EF4-FFF2-40B4-BE49-F238E27FC236}">
                <a16:creationId xmlns:a16="http://schemas.microsoft.com/office/drawing/2014/main" id="{04C9309E-08F8-3283-6AA9-843126B73DC3}"/>
              </a:ext>
            </a:extLst>
          </p:cNvPr>
          <p:cNvSpPr txBox="1">
            <a:spLocks/>
          </p:cNvSpPr>
          <p:nvPr/>
        </p:nvSpPr>
        <p:spPr>
          <a:xfrm>
            <a:off x="1436914" y="-113211"/>
            <a:ext cx="8382000" cy="7489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rgbClr val="0911B7"/>
                </a:solidFill>
                <a:latin typeface="Times New Roman" pitchFamily="18" charset="0"/>
                <a:cs typeface="Times New Roman" pitchFamily="18" charset="0"/>
              </a:rPr>
              <a:t>BÀI 5</a:t>
            </a:r>
            <a:r>
              <a:rPr lang="vi-VN" sz="3600" b="1">
                <a:solidFill>
                  <a:srgbClr val="0911B7"/>
                </a:solidFill>
                <a:latin typeface="Times New Roman" pitchFamily="18" charset="0"/>
                <a:cs typeface="Times New Roman" pitchFamily="18" charset="0"/>
              </a:rPr>
              <a:t>:</a:t>
            </a:r>
            <a:r>
              <a:rPr lang="en-US" sz="3600" b="1">
                <a:solidFill>
                  <a:srgbClr val="0911B7"/>
                </a:solidFill>
                <a:latin typeface="Times New Roman" pitchFamily="18" charset="0"/>
                <a:cs typeface="Times New Roman" pitchFamily="18" charset="0"/>
              </a:rPr>
              <a:t> INTERNET</a:t>
            </a:r>
            <a:endParaRPr lang="en-US" sz="3600" b="1" dirty="0">
              <a:solidFill>
                <a:srgbClr val="0911B7"/>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4179898437"/>
      </p:ext>
    </p:extLst>
  </p:cSld>
  <p:clrMapOvr>
    <a:masterClrMapping/>
  </p:clrMapOvr>
  <mc:AlternateContent xmlns:mc="http://schemas.openxmlformats.org/markup-compatibility/2006" xmlns:p14="http://schemas.microsoft.com/office/powerpoint/2010/main">
    <mc:Choice Requires="p14">
      <p:transition p14:dur="11" advTm="22339">
        <p:wipe/>
      </p:transition>
    </mc:Choice>
    <mc:Fallback xmlns="">
      <p:transition advTm="22339">
        <p:wip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4517"/>
                                        </p:tgtEl>
                                        <p:attrNameLst>
                                          <p:attrName>style.visibility</p:attrName>
                                        </p:attrNameLst>
                                      </p:cBhvr>
                                      <p:to>
                                        <p:strVal val="visible"/>
                                      </p:to>
                                    </p:set>
                                    <p:anim calcmode="lin" valueType="num">
                                      <p:cBhvr>
                                        <p:cTn id="13" dur="1000" fill="hold"/>
                                        <p:tgtEl>
                                          <p:spTgt spid="64517"/>
                                        </p:tgtEl>
                                        <p:attrNameLst>
                                          <p:attrName>ppt_w</p:attrName>
                                        </p:attrNameLst>
                                      </p:cBhvr>
                                      <p:tavLst>
                                        <p:tav tm="0">
                                          <p:val>
                                            <p:fltVal val="0"/>
                                          </p:val>
                                        </p:tav>
                                        <p:tav tm="100000">
                                          <p:val>
                                            <p:strVal val="#ppt_w"/>
                                          </p:val>
                                        </p:tav>
                                      </p:tavLst>
                                    </p:anim>
                                    <p:anim calcmode="lin" valueType="num">
                                      <p:cBhvr>
                                        <p:cTn id="14" dur="1000" fill="hold"/>
                                        <p:tgtEl>
                                          <p:spTgt spid="64517"/>
                                        </p:tgtEl>
                                        <p:attrNameLst>
                                          <p:attrName>ppt_h</p:attrName>
                                        </p:attrNameLst>
                                      </p:cBhvr>
                                      <p:tavLst>
                                        <p:tav tm="0">
                                          <p:val>
                                            <p:fltVal val="0"/>
                                          </p:val>
                                        </p:tav>
                                        <p:tav tm="100000">
                                          <p:val>
                                            <p:strVal val="#ppt_h"/>
                                          </p:val>
                                        </p:tav>
                                      </p:tavLst>
                                    </p:anim>
                                    <p:anim calcmode="lin" valueType="num">
                                      <p:cBhvr>
                                        <p:cTn id="15" dur="1000" fill="hold"/>
                                        <p:tgtEl>
                                          <p:spTgt spid="64517"/>
                                        </p:tgtEl>
                                        <p:attrNameLst>
                                          <p:attrName>style.rotation</p:attrName>
                                        </p:attrNameLst>
                                      </p:cBhvr>
                                      <p:tavLst>
                                        <p:tav tm="0">
                                          <p:val>
                                            <p:fltVal val="90"/>
                                          </p:val>
                                        </p:tav>
                                        <p:tav tm="100000">
                                          <p:val>
                                            <p:fltVal val="0"/>
                                          </p:val>
                                        </p:tav>
                                      </p:tavLst>
                                    </p:anim>
                                    <p:animEffect transition="in" filter="fade">
                                      <p:cBhvr>
                                        <p:cTn id="16" dur="1000"/>
                                        <p:tgtEl>
                                          <p:spTgt spid="6451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fltVal val="0"/>
                                          </p:val>
                                        </p:tav>
                                        <p:tav tm="100000">
                                          <p:val>
                                            <p:strVal val="#ppt_w"/>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anim calcmode="lin" valueType="num">
                                      <p:cBhvr>
                                        <p:cTn id="23" dur="1000" fill="hold"/>
                                        <p:tgtEl>
                                          <p:spTgt spid="12"/>
                                        </p:tgtEl>
                                        <p:attrNameLst>
                                          <p:attrName>style.rotation</p:attrName>
                                        </p:attrNameLst>
                                      </p:cBhvr>
                                      <p:tavLst>
                                        <p:tav tm="0">
                                          <p:val>
                                            <p:fltVal val="90"/>
                                          </p:val>
                                        </p:tav>
                                        <p:tav tm="100000">
                                          <p:val>
                                            <p:fltVal val="0"/>
                                          </p:val>
                                        </p:tav>
                                      </p:tavLst>
                                    </p:anim>
                                    <p:animEffect transition="in" filter="fade">
                                      <p:cBhvr>
                                        <p:cTn id="24" dur="1000"/>
                                        <p:tgtEl>
                                          <p:spTgt spid="12"/>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64521"/>
                                        </p:tgtEl>
                                        <p:attrNameLst>
                                          <p:attrName>style.visibility</p:attrName>
                                        </p:attrNameLst>
                                      </p:cBhvr>
                                      <p:to>
                                        <p:strVal val="visible"/>
                                      </p:to>
                                    </p:set>
                                    <p:anim calcmode="lin" valueType="num">
                                      <p:cBhvr>
                                        <p:cTn id="27" dur="1000" fill="hold"/>
                                        <p:tgtEl>
                                          <p:spTgt spid="64521"/>
                                        </p:tgtEl>
                                        <p:attrNameLst>
                                          <p:attrName>ppt_w</p:attrName>
                                        </p:attrNameLst>
                                      </p:cBhvr>
                                      <p:tavLst>
                                        <p:tav tm="0">
                                          <p:val>
                                            <p:fltVal val="0"/>
                                          </p:val>
                                        </p:tav>
                                        <p:tav tm="100000">
                                          <p:val>
                                            <p:strVal val="#ppt_w"/>
                                          </p:val>
                                        </p:tav>
                                      </p:tavLst>
                                    </p:anim>
                                    <p:anim calcmode="lin" valueType="num">
                                      <p:cBhvr>
                                        <p:cTn id="28" dur="1000" fill="hold"/>
                                        <p:tgtEl>
                                          <p:spTgt spid="64521"/>
                                        </p:tgtEl>
                                        <p:attrNameLst>
                                          <p:attrName>ppt_h</p:attrName>
                                        </p:attrNameLst>
                                      </p:cBhvr>
                                      <p:tavLst>
                                        <p:tav tm="0">
                                          <p:val>
                                            <p:fltVal val="0"/>
                                          </p:val>
                                        </p:tav>
                                        <p:tav tm="100000">
                                          <p:val>
                                            <p:strVal val="#ppt_h"/>
                                          </p:val>
                                        </p:tav>
                                      </p:tavLst>
                                    </p:anim>
                                    <p:anim calcmode="lin" valueType="num">
                                      <p:cBhvr>
                                        <p:cTn id="29" dur="1000" fill="hold"/>
                                        <p:tgtEl>
                                          <p:spTgt spid="64521"/>
                                        </p:tgtEl>
                                        <p:attrNameLst>
                                          <p:attrName>style.rotation</p:attrName>
                                        </p:attrNameLst>
                                      </p:cBhvr>
                                      <p:tavLst>
                                        <p:tav tm="0">
                                          <p:val>
                                            <p:fltVal val="90"/>
                                          </p:val>
                                        </p:tav>
                                        <p:tav tm="100000">
                                          <p:val>
                                            <p:fltVal val="0"/>
                                          </p:val>
                                        </p:tav>
                                      </p:tavLst>
                                    </p:anim>
                                    <p:animEffect transition="in" filter="fade">
                                      <p:cBhvr>
                                        <p:cTn id="30" dur="1000"/>
                                        <p:tgtEl>
                                          <p:spTgt spid="6452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1000" fill="hold"/>
                                        <p:tgtEl>
                                          <p:spTgt spid="13"/>
                                        </p:tgtEl>
                                        <p:attrNameLst>
                                          <p:attrName>ppt_w</p:attrName>
                                        </p:attrNameLst>
                                      </p:cBhvr>
                                      <p:tavLst>
                                        <p:tav tm="0">
                                          <p:val>
                                            <p:fltVal val="0"/>
                                          </p:val>
                                        </p:tav>
                                        <p:tav tm="100000">
                                          <p:val>
                                            <p:strVal val="#ppt_w"/>
                                          </p:val>
                                        </p:tav>
                                      </p:tavLst>
                                    </p:anim>
                                    <p:anim calcmode="lin" valueType="num">
                                      <p:cBhvr>
                                        <p:cTn id="36" dur="1000" fill="hold"/>
                                        <p:tgtEl>
                                          <p:spTgt spid="13"/>
                                        </p:tgtEl>
                                        <p:attrNameLst>
                                          <p:attrName>ppt_h</p:attrName>
                                        </p:attrNameLst>
                                      </p:cBhvr>
                                      <p:tavLst>
                                        <p:tav tm="0">
                                          <p:val>
                                            <p:fltVal val="0"/>
                                          </p:val>
                                        </p:tav>
                                        <p:tav tm="100000">
                                          <p:val>
                                            <p:strVal val="#ppt_h"/>
                                          </p:val>
                                        </p:tav>
                                      </p:tavLst>
                                    </p:anim>
                                    <p:anim calcmode="lin" valueType="num">
                                      <p:cBhvr>
                                        <p:cTn id="37" dur="1000" fill="hold"/>
                                        <p:tgtEl>
                                          <p:spTgt spid="13"/>
                                        </p:tgtEl>
                                        <p:attrNameLst>
                                          <p:attrName>style.rotation</p:attrName>
                                        </p:attrNameLst>
                                      </p:cBhvr>
                                      <p:tavLst>
                                        <p:tav tm="0">
                                          <p:val>
                                            <p:fltVal val="90"/>
                                          </p:val>
                                        </p:tav>
                                        <p:tav tm="100000">
                                          <p:val>
                                            <p:fltVal val="0"/>
                                          </p:val>
                                        </p:tav>
                                      </p:tavLst>
                                    </p:anim>
                                    <p:animEffect transition="in" filter="fade">
                                      <p:cBhvr>
                                        <p:cTn id="38" dur="1000"/>
                                        <p:tgtEl>
                                          <p:spTgt spid="13"/>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64522"/>
                                        </p:tgtEl>
                                        <p:attrNameLst>
                                          <p:attrName>style.visibility</p:attrName>
                                        </p:attrNameLst>
                                      </p:cBhvr>
                                      <p:to>
                                        <p:strVal val="visible"/>
                                      </p:to>
                                    </p:set>
                                    <p:anim calcmode="lin" valueType="num">
                                      <p:cBhvr>
                                        <p:cTn id="41" dur="1000" fill="hold"/>
                                        <p:tgtEl>
                                          <p:spTgt spid="64522"/>
                                        </p:tgtEl>
                                        <p:attrNameLst>
                                          <p:attrName>ppt_w</p:attrName>
                                        </p:attrNameLst>
                                      </p:cBhvr>
                                      <p:tavLst>
                                        <p:tav tm="0">
                                          <p:val>
                                            <p:fltVal val="0"/>
                                          </p:val>
                                        </p:tav>
                                        <p:tav tm="100000">
                                          <p:val>
                                            <p:strVal val="#ppt_w"/>
                                          </p:val>
                                        </p:tav>
                                      </p:tavLst>
                                    </p:anim>
                                    <p:anim calcmode="lin" valueType="num">
                                      <p:cBhvr>
                                        <p:cTn id="42" dur="1000" fill="hold"/>
                                        <p:tgtEl>
                                          <p:spTgt spid="64522"/>
                                        </p:tgtEl>
                                        <p:attrNameLst>
                                          <p:attrName>ppt_h</p:attrName>
                                        </p:attrNameLst>
                                      </p:cBhvr>
                                      <p:tavLst>
                                        <p:tav tm="0">
                                          <p:val>
                                            <p:fltVal val="0"/>
                                          </p:val>
                                        </p:tav>
                                        <p:tav tm="100000">
                                          <p:val>
                                            <p:strVal val="#ppt_h"/>
                                          </p:val>
                                        </p:tav>
                                      </p:tavLst>
                                    </p:anim>
                                    <p:anim calcmode="lin" valueType="num">
                                      <p:cBhvr>
                                        <p:cTn id="43" dur="1000" fill="hold"/>
                                        <p:tgtEl>
                                          <p:spTgt spid="64522"/>
                                        </p:tgtEl>
                                        <p:attrNameLst>
                                          <p:attrName>style.rotation</p:attrName>
                                        </p:attrNameLst>
                                      </p:cBhvr>
                                      <p:tavLst>
                                        <p:tav tm="0">
                                          <p:val>
                                            <p:fltVal val="90"/>
                                          </p:val>
                                        </p:tav>
                                        <p:tav tm="100000">
                                          <p:val>
                                            <p:fltVal val="0"/>
                                          </p:val>
                                        </p:tav>
                                      </p:tavLst>
                                    </p:anim>
                                    <p:animEffect transition="in" filter="fade">
                                      <p:cBhvr>
                                        <p:cTn id="44" dur="1000"/>
                                        <p:tgtEl>
                                          <p:spTgt spid="6452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1000" fill="hold"/>
                                        <p:tgtEl>
                                          <p:spTgt spid="14"/>
                                        </p:tgtEl>
                                        <p:attrNameLst>
                                          <p:attrName>ppt_w</p:attrName>
                                        </p:attrNameLst>
                                      </p:cBhvr>
                                      <p:tavLst>
                                        <p:tav tm="0">
                                          <p:val>
                                            <p:fltVal val="0"/>
                                          </p:val>
                                        </p:tav>
                                        <p:tav tm="100000">
                                          <p:val>
                                            <p:strVal val="#ppt_w"/>
                                          </p:val>
                                        </p:tav>
                                      </p:tavLst>
                                    </p:anim>
                                    <p:anim calcmode="lin" valueType="num">
                                      <p:cBhvr>
                                        <p:cTn id="50" dur="1000" fill="hold"/>
                                        <p:tgtEl>
                                          <p:spTgt spid="14"/>
                                        </p:tgtEl>
                                        <p:attrNameLst>
                                          <p:attrName>ppt_h</p:attrName>
                                        </p:attrNameLst>
                                      </p:cBhvr>
                                      <p:tavLst>
                                        <p:tav tm="0">
                                          <p:val>
                                            <p:fltVal val="0"/>
                                          </p:val>
                                        </p:tav>
                                        <p:tav tm="100000">
                                          <p:val>
                                            <p:strVal val="#ppt_h"/>
                                          </p:val>
                                        </p:tav>
                                      </p:tavLst>
                                    </p:anim>
                                    <p:anim calcmode="lin" valueType="num">
                                      <p:cBhvr>
                                        <p:cTn id="51" dur="1000" fill="hold"/>
                                        <p:tgtEl>
                                          <p:spTgt spid="14"/>
                                        </p:tgtEl>
                                        <p:attrNameLst>
                                          <p:attrName>style.rotation</p:attrName>
                                        </p:attrNameLst>
                                      </p:cBhvr>
                                      <p:tavLst>
                                        <p:tav tm="0">
                                          <p:val>
                                            <p:fltVal val="90"/>
                                          </p:val>
                                        </p:tav>
                                        <p:tav tm="100000">
                                          <p:val>
                                            <p:fltVal val="0"/>
                                          </p:val>
                                        </p:tav>
                                      </p:tavLst>
                                    </p:anim>
                                    <p:animEffect transition="in" filter="fade">
                                      <p:cBhvr>
                                        <p:cTn id="52" dur="1000"/>
                                        <p:tgtEl>
                                          <p:spTgt spid="14"/>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64523"/>
                                        </p:tgtEl>
                                        <p:attrNameLst>
                                          <p:attrName>style.visibility</p:attrName>
                                        </p:attrNameLst>
                                      </p:cBhvr>
                                      <p:to>
                                        <p:strVal val="visible"/>
                                      </p:to>
                                    </p:set>
                                    <p:anim calcmode="lin" valueType="num">
                                      <p:cBhvr>
                                        <p:cTn id="55" dur="1000" fill="hold"/>
                                        <p:tgtEl>
                                          <p:spTgt spid="64523"/>
                                        </p:tgtEl>
                                        <p:attrNameLst>
                                          <p:attrName>ppt_w</p:attrName>
                                        </p:attrNameLst>
                                      </p:cBhvr>
                                      <p:tavLst>
                                        <p:tav tm="0">
                                          <p:val>
                                            <p:fltVal val="0"/>
                                          </p:val>
                                        </p:tav>
                                        <p:tav tm="100000">
                                          <p:val>
                                            <p:strVal val="#ppt_w"/>
                                          </p:val>
                                        </p:tav>
                                      </p:tavLst>
                                    </p:anim>
                                    <p:anim calcmode="lin" valueType="num">
                                      <p:cBhvr>
                                        <p:cTn id="56" dur="1000" fill="hold"/>
                                        <p:tgtEl>
                                          <p:spTgt spid="64523"/>
                                        </p:tgtEl>
                                        <p:attrNameLst>
                                          <p:attrName>ppt_h</p:attrName>
                                        </p:attrNameLst>
                                      </p:cBhvr>
                                      <p:tavLst>
                                        <p:tav tm="0">
                                          <p:val>
                                            <p:fltVal val="0"/>
                                          </p:val>
                                        </p:tav>
                                        <p:tav tm="100000">
                                          <p:val>
                                            <p:strVal val="#ppt_h"/>
                                          </p:val>
                                        </p:tav>
                                      </p:tavLst>
                                    </p:anim>
                                    <p:anim calcmode="lin" valueType="num">
                                      <p:cBhvr>
                                        <p:cTn id="57" dur="1000" fill="hold"/>
                                        <p:tgtEl>
                                          <p:spTgt spid="64523"/>
                                        </p:tgtEl>
                                        <p:attrNameLst>
                                          <p:attrName>style.rotation</p:attrName>
                                        </p:attrNameLst>
                                      </p:cBhvr>
                                      <p:tavLst>
                                        <p:tav tm="0">
                                          <p:val>
                                            <p:fltVal val="90"/>
                                          </p:val>
                                        </p:tav>
                                        <p:tav tm="100000">
                                          <p:val>
                                            <p:fltVal val="0"/>
                                          </p:val>
                                        </p:tav>
                                      </p:tavLst>
                                    </p:anim>
                                    <p:animEffect transition="in" filter="fade">
                                      <p:cBhvr>
                                        <p:cTn id="58" dur="1000"/>
                                        <p:tgtEl>
                                          <p:spTgt spid="64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4517" grpId="0"/>
      <p:bldP spid="12" grpId="0" animBg="1"/>
      <p:bldP spid="13" grpId="0" animBg="1"/>
      <p:bldP spid="14" grpId="0" animBg="1"/>
      <p:bldP spid="64521" grpId="0"/>
      <p:bldP spid="64522" grpId="0"/>
      <p:bldP spid="645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D70C5431-9CD3-4BE8-B4C7-6531AB1835DE}"/>
              </a:ext>
            </a:extLst>
          </p:cNvPr>
          <p:cNvSpPr/>
          <p:nvPr/>
        </p:nvSpPr>
        <p:spPr>
          <a:xfrm>
            <a:off x="989215" y="1313411"/>
            <a:ext cx="13784315" cy="1200329"/>
          </a:xfrm>
          <a:prstGeom prst="rect">
            <a:avLst/>
          </a:prstGeom>
          <a:noFill/>
        </p:spPr>
        <p:txBody>
          <a:bodyPr wrap="square" lIns="91440" tIns="45720" rIns="91440" bIns="45720">
            <a:spAutoFit/>
          </a:bodyPr>
          <a:lstStyle/>
          <a:p>
            <a:pPr algn="ctr"/>
            <a:r>
              <a:rPr lang="en-US" sz="7200" b="1">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KHỞI </a:t>
            </a:r>
            <a:r>
              <a:rPr lang="en-US" sz="7200" b="1" dirty="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ĐỘNG</a:t>
            </a:r>
          </a:p>
        </p:txBody>
      </p:sp>
    </p:spTree>
    <p:custDataLst>
      <p:tags r:id="rId1"/>
    </p:custDataLst>
    <p:extLst>
      <p:ext uri="{BB962C8B-B14F-4D97-AF65-F5344CB8AC3E}">
        <p14:creationId xmlns:p14="http://schemas.microsoft.com/office/powerpoint/2010/main" val="177152819"/>
      </p:ext>
    </p:extLst>
  </p:cSld>
  <p:clrMapOvr>
    <a:masterClrMapping/>
  </p:clrMapOvr>
  <mc:AlternateContent xmlns:mc="http://schemas.openxmlformats.org/markup-compatibility/2006" xmlns:p14="http://schemas.microsoft.com/office/powerpoint/2010/main">
    <mc:Choice Requires="p14">
      <p:transition spd="slow" p14:dur="2000" advTm="4428"/>
    </mc:Choice>
    <mc:Fallback xmlns="">
      <p:transition spd="slow" advTm="442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389D1D9-7F17-C99C-BF8F-F45A5B1971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Google Shape;70;p12">
            <a:extLst>
              <a:ext uri="{FF2B5EF4-FFF2-40B4-BE49-F238E27FC236}">
                <a16:creationId xmlns:a16="http://schemas.microsoft.com/office/drawing/2014/main" id="{24249EA5-C056-5F5E-75B6-1A9E91DF06C6}"/>
              </a:ext>
            </a:extLst>
          </p:cNvPr>
          <p:cNvSpPr txBox="1">
            <a:spLocks/>
          </p:cNvSpPr>
          <p:nvPr/>
        </p:nvSpPr>
        <p:spPr>
          <a:xfrm>
            <a:off x="467360" y="0"/>
            <a:ext cx="10972800" cy="551200"/>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algn="ctr"/>
            <a:r>
              <a:rPr lang="vi-VN" sz="3733" b="1" u="sng">
                <a:solidFill>
                  <a:srgbClr val="FF0000"/>
                </a:solidFill>
                <a:latin typeface="Times New Roman" panose="02020603050405020304" pitchFamily="18" charset="0"/>
                <a:cs typeface="Times New Roman" panose="02020603050405020304" pitchFamily="18" charset="0"/>
              </a:rPr>
              <a:t>KHỞI</a:t>
            </a:r>
            <a:r>
              <a:rPr lang="vi-VN" sz="3733" b="1" u="sng">
                <a:solidFill>
                  <a:srgbClr val="FF0000"/>
                </a:solidFill>
              </a:rPr>
              <a:t> ĐỘNG</a:t>
            </a:r>
          </a:p>
        </p:txBody>
      </p:sp>
      <p:sp>
        <p:nvSpPr>
          <p:cNvPr id="3" name="TextBox 2">
            <a:extLst>
              <a:ext uri="{FF2B5EF4-FFF2-40B4-BE49-F238E27FC236}">
                <a16:creationId xmlns:a16="http://schemas.microsoft.com/office/drawing/2014/main" id="{0813EA19-9BDC-066A-B2C0-4F23703095B1}"/>
              </a:ext>
            </a:extLst>
          </p:cNvPr>
          <p:cNvSpPr txBox="1"/>
          <p:nvPr/>
        </p:nvSpPr>
        <p:spPr>
          <a:xfrm>
            <a:off x="1449237" y="708105"/>
            <a:ext cx="10063494" cy="461665"/>
          </a:xfrm>
          <a:prstGeom prst="rect">
            <a:avLst/>
          </a:prstGeom>
          <a:noFill/>
        </p:spPr>
        <p:txBody>
          <a:bodyPr wrap="square" rtlCol="0">
            <a:spAutoFit/>
          </a:bodyPr>
          <a:lstStyle/>
          <a:p>
            <a:r>
              <a:rPr lang="vi-VN" sz="2400" b="1">
                <a:latin typeface="+mj-lt"/>
              </a:rPr>
              <a:t>Em hãy quan sát các hình ảnh sau và cho biết các ứng dụng này để làm gì?</a:t>
            </a:r>
          </a:p>
        </p:txBody>
      </p:sp>
      <p:pic>
        <p:nvPicPr>
          <p:cNvPr id="4" name="Picture 3" descr="Ứng dụng Zoom là gì? Hướng dẫn tải Zoom đơn giản, nhanh chóng -  Fptshop.com.vn">
            <a:extLst>
              <a:ext uri="{FF2B5EF4-FFF2-40B4-BE49-F238E27FC236}">
                <a16:creationId xmlns:a16="http://schemas.microsoft.com/office/drawing/2014/main" id="{4019D2A4-029B-BBC2-17E0-B57212A918D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8722" y="1321832"/>
            <a:ext cx="3771727" cy="1742537"/>
          </a:xfrm>
          <a:prstGeom prst="rect">
            <a:avLst/>
          </a:prstGeom>
          <a:noFill/>
          <a:ln>
            <a:noFill/>
          </a:ln>
        </p:spPr>
      </p:pic>
      <p:pic>
        <p:nvPicPr>
          <p:cNvPr id="5" name="Picture 4" descr="Hình Ảnh Biểu Tượng Youtube PNG - TRUNG ANH MEDIA">
            <a:extLst>
              <a:ext uri="{FF2B5EF4-FFF2-40B4-BE49-F238E27FC236}">
                <a16:creationId xmlns:a16="http://schemas.microsoft.com/office/drawing/2014/main" id="{51414C09-DF91-1DF9-8AEF-47CED1076D2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32600" y="1287458"/>
            <a:ext cx="2865755" cy="1587259"/>
          </a:xfrm>
          <a:prstGeom prst="rect">
            <a:avLst/>
          </a:prstGeom>
          <a:noFill/>
          <a:ln>
            <a:noFill/>
          </a:ln>
        </p:spPr>
      </p:pic>
      <p:pic>
        <p:nvPicPr>
          <p:cNvPr id="6" name="Picture 5" descr="Đánh giá ứng dụng Zalo và những ưu điểm của ứng dụng này là gì?">
            <a:extLst>
              <a:ext uri="{FF2B5EF4-FFF2-40B4-BE49-F238E27FC236}">
                <a16:creationId xmlns:a16="http://schemas.microsoft.com/office/drawing/2014/main" id="{CB2B56DB-79E9-65D8-4EFD-6149A2D4B89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9255" y="3585070"/>
            <a:ext cx="3640347" cy="1841139"/>
          </a:xfrm>
          <a:prstGeom prst="rect">
            <a:avLst/>
          </a:prstGeom>
          <a:noFill/>
          <a:ln>
            <a:noFill/>
          </a:ln>
        </p:spPr>
      </p:pic>
      <p:pic>
        <p:nvPicPr>
          <p:cNvPr id="7" name="Picture 6" descr="Facebook Logo Biểu Tượng - Miễn Phí vector hình ảnh trên Pixabay - Pixabay">
            <a:extLst>
              <a:ext uri="{FF2B5EF4-FFF2-40B4-BE49-F238E27FC236}">
                <a16:creationId xmlns:a16="http://schemas.microsoft.com/office/drawing/2014/main" id="{7DEB84B3-9233-7001-0E24-95A3C2005BB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72591" y="3457442"/>
            <a:ext cx="3071003" cy="2139350"/>
          </a:xfrm>
          <a:prstGeom prst="rect">
            <a:avLst/>
          </a:prstGeom>
          <a:noFill/>
          <a:ln>
            <a:noFill/>
          </a:ln>
        </p:spPr>
      </p:pic>
      <p:sp>
        <p:nvSpPr>
          <p:cNvPr id="8" name="TextBox 7">
            <a:extLst>
              <a:ext uri="{FF2B5EF4-FFF2-40B4-BE49-F238E27FC236}">
                <a16:creationId xmlns:a16="http://schemas.microsoft.com/office/drawing/2014/main" id="{EDD06D28-1E51-4704-DFA1-3FE368EA172B}"/>
              </a:ext>
            </a:extLst>
          </p:cNvPr>
          <p:cNvSpPr txBox="1"/>
          <p:nvPr/>
        </p:nvSpPr>
        <p:spPr>
          <a:xfrm>
            <a:off x="4675519" y="1776044"/>
            <a:ext cx="2122097" cy="830997"/>
          </a:xfrm>
          <a:prstGeom prst="rect">
            <a:avLst/>
          </a:prstGeom>
          <a:noFill/>
        </p:spPr>
        <p:txBody>
          <a:bodyPr wrap="square" rtlCol="0">
            <a:spAutoFit/>
          </a:bodyPr>
          <a:lstStyle/>
          <a:p>
            <a:r>
              <a:rPr lang="vi-VN" sz="2400">
                <a:latin typeface="+mj-lt"/>
              </a:rPr>
              <a:t>Zoom: dùng để học online</a:t>
            </a:r>
          </a:p>
        </p:txBody>
      </p:sp>
      <p:sp>
        <p:nvSpPr>
          <p:cNvPr id="9" name="TextBox 8">
            <a:extLst>
              <a:ext uri="{FF2B5EF4-FFF2-40B4-BE49-F238E27FC236}">
                <a16:creationId xmlns:a16="http://schemas.microsoft.com/office/drawing/2014/main" id="{E5770DAA-70D5-C67C-1EE6-4B77B8DF5900}"/>
              </a:ext>
            </a:extLst>
          </p:cNvPr>
          <p:cNvSpPr txBox="1"/>
          <p:nvPr/>
        </p:nvSpPr>
        <p:spPr>
          <a:xfrm>
            <a:off x="9937858" y="1426196"/>
            <a:ext cx="2122097" cy="1569660"/>
          </a:xfrm>
          <a:prstGeom prst="rect">
            <a:avLst/>
          </a:prstGeom>
          <a:noFill/>
        </p:spPr>
        <p:txBody>
          <a:bodyPr wrap="square" rtlCol="0">
            <a:spAutoFit/>
          </a:bodyPr>
          <a:lstStyle/>
          <a:p>
            <a:r>
              <a:rPr lang="vi-VN" sz="2400">
                <a:latin typeface="+mj-lt"/>
              </a:rPr>
              <a:t>Youtube: dùng để giải trí xem phim, nghe nhạc..</a:t>
            </a:r>
          </a:p>
        </p:txBody>
      </p:sp>
      <p:sp>
        <p:nvSpPr>
          <p:cNvPr id="10" name="TextBox 9">
            <a:extLst>
              <a:ext uri="{FF2B5EF4-FFF2-40B4-BE49-F238E27FC236}">
                <a16:creationId xmlns:a16="http://schemas.microsoft.com/office/drawing/2014/main" id="{13E37DD4-E783-9A16-45A5-9BCA764CE1BB}"/>
              </a:ext>
            </a:extLst>
          </p:cNvPr>
          <p:cNvSpPr txBox="1"/>
          <p:nvPr/>
        </p:nvSpPr>
        <p:spPr>
          <a:xfrm>
            <a:off x="10130863" y="3601350"/>
            <a:ext cx="2122097" cy="1938992"/>
          </a:xfrm>
          <a:prstGeom prst="rect">
            <a:avLst/>
          </a:prstGeom>
          <a:noFill/>
        </p:spPr>
        <p:txBody>
          <a:bodyPr wrap="square" rtlCol="0">
            <a:spAutoFit/>
          </a:bodyPr>
          <a:lstStyle/>
          <a:p>
            <a:r>
              <a:rPr lang="vi-VN" sz="2400">
                <a:latin typeface="+mj-lt"/>
              </a:rPr>
              <a:t>Facebook: dùng để gọi điện, trao đổi thông tin, chia sẻ thông tin</a:t>
            </a:r>
          </a:p>
        </p:txBody>
      </p:sp>
      <p:sp>
        <p:nvSpPr>
          <p:cNvPr id="11" name="TextBox 10">
            <a:extLst>
              <a:ext uri="{FF2B5EF4-FFF2-40B4-BE49-F238E27FC236}">
                <a16:creationId xmlns:a16="http://schemas.microsoft.com/office/drawing/2014/main" id="{9182DECD-71CD-B2AF-C64C-881799AA5D1D}"/>
              </a:ext>
            </a:extLst>
          </p:cNvPr>
          <p:cNvSpPr txBox="1"/>
          <p:nvPr/>
        </p:nvSpPr>
        <p:spPr>
          <a:xfrm>
            <a:off x="4511892" y="3492484"/>
            <a:ext cx="2122097" cy="1938992"/>
          </a:xfrm>
          <a:prstGeom prst="rect">
            <a:avLst/>
          </a:prstGeom>
          <a:noFill/>
        </p:spPr>
        <p:txBody>
          <a:bodyPr wrap="square" rtlCol="0">
            <a:spAutoFit/>
          </a:bodyPr>
          <a:lstStyle/>
          <a:p>
            <a:r>
              <a:rPr lang="vi-VN" sz="2400">
                <a:latin typeface="+mj-lt"/>
              </a:rPr>
              <a:t>Zalo: dùng để gọi điện, trao đổi thông tin, chia sẻ thông tin</a:t>
            </a:r>
          </a:p>
        </p:txBody>
      </p:sp>
      <p:sp>
        <p:nvSpPr>
          <p:cNvPr id="12" name="TextBox 11">
            <a:extLst>
              <a:ext uri="{FF2B5EF4-FFF2-40B4-BE49-F238E27FC236}">
                <a16:creationId xmlns:a16="http://schemas.microsoft.com/office/drawing/2014/main" id="{8EF34212-45F9-2C71-A8AA-B0A73C1C87DB}"/>
              </a:ext>
            </a:extLst>
          </p:cNvPr>
          <p:cNvSpPr txBox="1"/>
          <p:nvPr/>
        </p:nvSpPr>
        <p:spPr>
          <a:xfrm>
            <a:off x="985125" y="3102127"/>
            <a:ext cx="3140015" cy="400110"/>
          </a:xfrm>
          <a:prstGeom prst="rect">
            <a:avLst/>
          </a:prstGeom>
          <a:noFill/>
        </p:spPr>
        <p:txBody>
          <a:bodyPr wrap="square" rtlCol="0">
            <a:spAutoFit/>
          </a:bodyPr>
          <a:lstStyle/>
          <a:p>
            <a:pPr algn="ctr"/>
            <a:r>
              <a:rPr lang="vi-VN" sz="2000" b="1">
                <a:latin typeface="+mj-lt"/>
              </a:rPr>
              <a:t>Hình 1</a:t>
            </a:r>
          </a:p>
        </p:txBody>
      </p:sp>
      <p:sp>
        <p:nvSpPr>
          <p:cNvPr id="13" name="TextBox 12">
            <a:extLst>
              <a:ext uri="{FF2B5EF4-FFF2-40B4-BE49-F238E27FC236}">
                <a16:creationId xmlns:a16="http://schemas.microsoft.com/office/drawing/2014/main" id="{A8499F7A-61C0-8142-CE87-EFB435168C8C}"/>
              </a:ext>
            </a:extLst>
          </p:cNvPr>
          <p:cNvSpPr txBox="1"/>
          <p:nvPr/>
        </p:nvSpPr>
        <p:spPr>
          <a:xfrm>
            <a:off x="6801712" y="3057409"/>
            <a:ext cx="3140015" cy="400110"/>
          </a:xfrm>
          <a:prstGeom prst="rect">
            <a:avLst/>
          </a:prstGeom>
          <a:noFill/>
        </p:spPr>
        <p:txBody>
          <a:bodyPr wrap="square" rtlCol="0">
            <a:spAutoFit/>
          </a:bodyPr>
          <a:lstStyle/>
          <a:p>
            <a:pPr algn="ctr"/>
            <a:r>
              <a:rPr lang="vi-VN" sz="2000" b="1">
                <a:latin typeface="+mj-lt"/>
              </a:rPr>
              <a:t>Hình 2</a:t>
            </a:r>
          </a:p>
        </p:txBody>
      </p:sp>
      <p:sp>
        <p:nvSpPr>
          <p:cNvPr id="14" name="TextBox 13">
            <a:extLst>
              <a:ext uri="{FF2B5EF4-FFF2-40B4-BE49-F238E27FC236}">
                <a16:creationId xmlns:a16="http://schemas.microsoft.com/office/drawing/2014/main" id="{E6704D18-0FE5-F66D-79AD-A0C5623D16CB}"/>
              </a:ext>
            </a:extLst>
          </p:cNvPr>
          <p:cNvSpPr txBox="1"/>
          <p:nvPr/>
        </p:nvSpPr>
        <p:spPr>
          <a:xfrm>
            <a:off x="869875" y="5505405"/>
            <a:ext cx="3140015" cy="400110"/>
          </a:xfrm>
          <a:prstGeom prst="rect">
            <a:avLst/>
          </a:prstGeom>
          <a:noFill/>
        </p:spPr>
        <p:txBody>
          <a:bodyPr wrap="square" rtlCol="0">
            <a:spAutoFit/>
          </a:bodyPr>
          <a:lstStyle/>
          <a:p>
            <a:pPr algn="ctr"/>
            <a:r>
              <a:rPr lang="vi-VN" sz="2000" b="1">
                <a:latin typeface="+mj-lt"/>
              </a:rPr>
              <a:t>Hình 3</a:t>
            </a:r>
          </a:p>
        </p:txBody>
      </p:sp>
      <p:sp>
        <p:nvSpPr>
          <p:cNvPr id="15" name="TextBox 14">
            <a:extLst>
              <a:ext uri="{FF2B5EF4-FFF2-40B4-BE49-F238E27FC236}">
                <a16:creationId xmlns:a16="http://schemas.microsoft.com/office/drawing/2014/main" id="{3C1543F0-8A33-BF4D-8DD1-6CBAFC2F5BF6}"/>
              </a:ext>
            </a:extLst>
          </p:cNvPr>
          <p:cNvSpPr txBox="1"/>
          <p:nvPr/>
        </p:nvSpPr>
        <p:spPr>
          <a:xfrm>
            <a:off x="6888157" y="5629299"/>
            <a:ext cx="3140015" cy="400110"/>
          </a:xfrm>
          <a:prstGeom prst="rect">
            <a:avLst/>
          </a:prstGeom>
          <a:noFill/>
        </p:spPr>
        <p:txBody>
          <a:bodyPr wrap="square" rtlCol="0">
            <a:spAutoFit/>
          </a:bodyPr>
          <a:lstStyle/>
          <a:p>
            <a:pPr algn="ctr"/>
            <a:r>
              <a:rPr lang="vi-VN" sz="2000" b="1">
                <a:latin typeface="+mj-lt"/>
              </a:rPr>
              <a:t>Hình 4</a:t>
            </a:r>
          </a:p>
        </p:txBody>
      </p:sp>
      <p:sp>
        <p:nvSpPr>
          <p:cNvPr id="16" name="TextBox 15">
            <a:extLst>
              <a:ext uri="{FF2B5EF4-FFF2-40B4-BE49-F238E27FC236}">
                <a16:creationId xmlns:a16="http://schemas.microsoft.com/office/drawing/2014/main" id="{8D880881-86BC-5336-DF03-224CE954C434}"/>
              </a:ext>
            </a:extLst>
          </p:cNvPr>
          <p:cNvSpPr txBox="1"/>
          <p:nvPr/>
        </p:nvSpPr>
        <p:spPr>
          <a:xfrm>
            <a:off x="2080541" y="6021504"/>
            <a:ext cx="8893834" cy="461665"/>
          </a:xfrm>
          <a:prstGeom prst="rect">
            <a:avLst/>
          </a:prstGeom>
          <a:noFill/>
        </p:spPr>
        <p:txBody>
          <a:bodyPr wrap="square" rtlCol="0">
            <a:spAutoFit/>
          </a:bodyPr>
          <a:lstStyle/>
          <a:p>
            <a:r>
              <a:rPr lang="vi-VN" sz="2400" b="1">
                <a:latin typeface="+mj-lt"/>
              </a:rPr>
              <a:t>Để sử dụng được các ứng dụng này thì cần có điều kiện gì?</a:t>
            </a:r>
          </a:p>
        </p:txBody>
      </p:sp>
    </p:spTree>
    <p:custDataLst>
      <p:tags r:id="rId1"/>
    </p:custDataLst>
    <p:extLst>
      <p:ext uri="{BB962C8B-B14F-4D97-AF65-F5344CB8AC3E}">
        <p14:creationId xmlns:p14="http://schemas.microsoft.com/office/powerpoint/2010/main" val="3998084396"/>
      </p:ext>
    </p:extLst>
  </p:cSld>
  <p:clrMapOvr>
    <a:masterClrMapping/>
  </p:clrMapOvr>
  <mc:AlternateContent xmlns:mc="http://schemas.openxmlformats.org/markup-compatibility/2006" xmlns:p14="http://schemas.microsoft.com/office/powerpoint/2010/main">
    <mc:Choice Requires="p14">
      <p:transition spd="slow" p14:dur="2000" advTm="34254"/>
    </mc:Choice>
    <mc:Fallback xmlns="">
      <p:transition spd="slow" advTm="342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750"/>
                                        <p:tgtEl>
                                          <p:spTgt spid="9"/>
                                        </p:tgtEl>
                                      </p:cBhvr>
                                    </p:animEffect>
                                    <p:anim calcmode="lin" valueType="num">
                                      <p:cBhvr>
                                        <p:cTn id="15" dur="750" fill="hold"/>
                                        <p:tgtEl>
                                          <p:spTgt spid="9"/>
                                        </p:tgtEl>
                                        <p:attrNameLst>
                                          <p:attrName>ppt_x</p:attrName>
                                        </p:attrNameLst>
                                      </p:cBhvr>
                                      <p:tavLst>
                                        <p:tav tm="0">
                                          <p:val>
                                            <p:strVal val="#ppt_x"/>
                                          </p:val>
                                        </p:tav>
                                        <p:tav tm="100000">
                                          <p:val>
                                            <p:strVal val="#ppt_x"/>
                                          </p:val>
                                        </p:tav>
                                      </p:tavLst>
                                    </p:anim>
                                    <p:anim calcmode="lin" valueType="num">
                                      <p:cBhvr>
                                        <p:cTn id="16" dur="7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750"/>
                                        <p:tgtEl>
                                          <p:spTgt spid="11"/>
                                        </p:tgtEl>
                                      </p:cBhvr>
                                    </p:animEffect>
                                    <p:anim calcmode="lin" valueType="num">
                                      <p:cBhvr>
                                        <p:cTn id="22" dur="750" fill="hold"/>
                                        <p:tgtEl>
                                          <p:spTgt spid="11"/>
                                        </p:tgtEl>
                                        <p:attrNameLst>
                                          <p:attrName>ppt_x</p:attrName>
                                        </p:attrNameLst>
                                      </p:cBhvr>
                                      <p:tavLst>
                                        <p:tav tm="0">
                                          <p:val>
                                            <p:strVal val="#ppt_x"/>
                                          </p:val>
                                        </p:tav>
                                        <p:tav tm="100000">
                                          <p:val>
                                            <p:strVal val="#ppt_x"/>
                                          </p:val>
                                        </p:tav>
                                      </p:tavLst>
                                    </p:anim>
                                    <p:anim calcmode="lin" valueType="num">
                                      <p:cBhvr>
                                        <p:cTn id="23" dur="7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750"/>
                                        <p:tgtEl>
                                          <p:spTgt spid="10"/>
                                        </p:tgtEl>
                                      </p:cBhvr>
                                    </p:animEffect>
                                    <p:anim calcmode="lin" valueType="num">
                                      <p:cBhvr>
                                        <p:cTn id="29" dur="750" fill="hold"/>
                                        <p:tgtEl>
                                          <p:spTgt spid="10"/>
                                        </p:tgtEl>
                                        <p:attrNameLst>
                                          <p:attrName>ppt_x</p:attrName>
                                        </p:attrNameLst>
                                      </p:cBhvr>
                                      <p:tavLst>
                                        <p:tav tm="0">
                                          <p:val>
                                            <p:strVal val="#ppt_x"/>
                                          </p:val>
                                        </p:tav>
                                        <p:tav tm="100000">
                                          <p:val>
                                            <p:strVal val="#ppt_x"/>
                                          </p:val>
                                        </p:tav>
                                      </p:tavLst>
                                    </p:anim>
                                    <p:anim calcmode="lin" valueType="num">
                                      <p:cBhvr>
                                        <p:cTn id="30" dur="7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750"/>
                                        <p:tgtEl>
                                          <p:spTgt spid="16"/>
                                        </p:tgtEl>
                                      </p:cBhvr>
                                    </p:animEffect>
                                    <p:anim calcmode="lin" valueType="num">
                                      <p:cBhvr>
                                        <p:cTn id="36" dur="750" fill="hold"/>
                                        <p:tgtEl>
                                          <p:spTgt spid="16"/>
                                        </p:tgtEl>
                                        <p:attrNameLst>
                                          <p:attrName>ppt_x</p:attrName>
                                        </p:attrNameLst>
                                      </p:cBhvr>
                                      <p:tavLst>
                                        <p:tav tm="0">
                                          <p:val>
                                            <p:strVal val="#ppt_x"/>
                                          </p:val>
                                        </p:tav>
                                        <p:tav tm="100000">
                                          <p:val>
                                            <p:strVal val="#ppt_x"/>
                                          </p:val>
                                        </p:tav>
                                      </p:tavLst>
                                    </p:anim>
                                    <p:anim calcmode="lin" valueType="num">
                                      <p:cBhvr>
                                        <p:cTn id="37" dur="7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9">
          <a:extLst>
            <a:ext uri="{FF2B5EF4-FFF2-40B4-BE49-F238E27FC236}">
              <a16:creationId xmlns:a16="http://schemas.microsoft.com/office/drawing/2014/main" id="{E9338C96-0E10-6EFA-074C-30D96DF0730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49C18C1-5A70-CFDF-2AE7-97B40FA042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6" name="TextBox 5">
            <a:extLst>
              <a:ext uri="{FF2B5EF4-FFF2-40B4-BE49-F238E27FC236}">
                <a16:creationId xmlns:a16="http://schemas.microsoft.com/office/drawing/2014/main" id="{4F5775A7-37C9-FEF8-0180-B809B8B6D836}"/>
              </a:ext>
            </a:extLst>
          </p:cNvPr>
          <p:cNvSpPr txBox="1"/>
          <p:nvPr/>
        </p:nvSpPr>
        <p:spPr>
          <a:xfrm>
            <a:off x="1567542" y="329979"/>
            <a:ext cx="8795657" cy="954107"/>
          </a:xfrm>
          <a:prstGeom prst="rect">
            <a:avLst/>
          </a:prstGeom>
          <a:noFill/>
        </p:spPr>
        <p:txBody>
          <a:bodyPr wrap="square">
            <a:spAutoFit/>
          </a:bodyPr>
          <a:lstStyle/>
          <a:p>
            <a:r>
              <a:rPr lang="en-US" sz="2800">
                <a:effectLst/>
                <a:latin typeface="Times New Roman" panose="02020603050405020304" pitchFamily="18" charset="0"/>
                <a:ea typeface="Calibri" panose="020F0502020204030204" pitchFamily="34" charset="0"/>
                <a:cs typeface="Times New Roman" panose="02020603050405020304" pitchFamily="18" charset="0"/>
              </a:rPr>
              <a:t>Chúng</a:t>
            </a:r>
            <a:r>
              <a:rPr lang="vi-VN" sz="2800">
                <a:effectLst/>
                <a:latin typeface="Times New Roman" panose="02020603050405020304" pitchFamily="18" charset="0"/>
                <a:ea typeface="Calibri" panose="020F0502020204030204" pitchFamily="34" charset="0"/>
                <a:cs typeface="Times New Roman" panose="02020603050405020304" pitchFamily="18" charset="0"/>
              </a:rPr>
              <a:t> ta có thể truy cập Internet để làm những công việc nào dưới đây?</a:t>
            </a:r>
            <a:endParaRPr lang="vi-VN" sz="2800"/>
          </a:p>
        </p:txBody>
      </p:sp>
      <p:graphicFrame>
        <p:nvGraphicFramePr>
          <p:cNvPr id="7" name="Table 6">
            <a:extLst>
              <a:ext uri="{FF2B5EF4-FFF2-40B4-BE49-F238E27FC236}">
                <a16:creationId xmlns:a16="http://schemas.microsoft.com/office/drawing/2014/main" id="{E2431EC0-65C8-A957-5B35-60559257E3F8}"/>
              </a:ext>
            </a:extLst>
          </p:cNvPr>
          <p:cNvGraphicFramePr>
            <a:graphicFrameLocks noGrp="1"/>
          </p:cNvGraphicFramePr>
          <p:nvPr>
            <p:extLst>
              <p:ext uri="{D42A27DB-BD31-4B8C-83A1-F6EECF244321}">
                <p14:modId xmlns:p14="http://schemas.microsoft.com/office/powerpoint/2010/main" val="2747558659"/>
              </p:ext>
            </p:extLst>
          </p:nvPr>
        </p:nvGraphicFramePr>
        <p:xfrm>
          <a:off x="870901" y="1697762"/>
          <a:ext cx="10156373" cy="3541806"/>
        </p:xfrm>
        <a:graphic>
          <a:graphicData uri="http://schemas.openxmlformats.org/drawingml/2006/table">
            <a:tbl>
              <a:tblPr firstRow="1" firstCol="1" bandRow="1">
                <a:tableStyleId>{5C22544A-7EE6-4342-B048-85BDC9FD1C3A}</a:tableStyleId>
              </a:tblPr>
              <a:tblGrid>
                <a:gridCol w="6623338">
                  <a:extLst>
                    <a:ext uri="{9D8B030D-6E8A-4147-A177-3AD203B41FA5}">
                      <a16:colId xmlns:a16="http://schemas.microsoft.com/office/drawing/2014/main" val="3729742033"/>
                    </a:ext>
                  </a:extLst>
                </a:gridCol>
                <a:gridCol w="1662432">
                  <a:extLst>
                    <a:ext uri="{9D8B030D-6E8A-4147-A177-3AD203B41FA5}">
                      <a16:colId xmlns:a16="http://schemas.microsoft.com/office/drawing/2014/main" val="3424671215"/>
                    </a:ext>
                  </a:extLst>
                </a:gridCol>
                <a:gridCol w="1870603">
                  <a:extLst>
                    <a:ext uri="{9D8B030D-6E8A-4147-A177-3AD203B41FA5}">
                      <a16:colId xmlns:a16="http://schemas.microsoft.com/office/drawing/2014/main" val="3778217243"/>
                    </a:ext>
                  </a:extLst>
                </a:gridCol>
              </a:tblGrid>
              <a:tr h="1037801">
                <a:tc>
                  <a:txBody>
                    <a:bodyPr/>
                    <a:lstStyle/>
                    <a:p>
                      <a:pPr marL="0" marR="0" algn="ctr">
                        <a:lnSpc>
                          <a:spcPct val="107000"/>
                        </a:lnSpc>
                        <a:spcBef>
                          <a:spcPts val="720"/>
                        </a:spcBef>
                        <a:spcAft>
                          <a:spcPts val="480"/>
                        </a:spcAft>
                      </a:pPr>
                      <a:r>
                        <a:rPr lang="en-US" sz="3200" dirty="0" err="1">
                          <a:solidFill>
                            <a:schemeClr val="tx1"/>
                          </a:solidFill>
                          <a:effectLst/>
                          <a:latin typeface="Times New Roman" panose="02020603050405020304" pitchFamily="18" charset="0"/>
                          <a:cs typeface="Times New Roman" panose="02020603050405020304" pitchFamily="18" charset="0"/>
                        </a:rPr>
                        <a:t>Những</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công</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việc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có</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sử</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err="1">
                          <a:solidFill>
                            <a:schemeClr val="tx1"/>
                          </a:solidFill>
                          <a:effectLst/>
                          <a:latin typeface="Times New Roman" panose="02020603050405020304" pitchFamily="18" charset="0"/>
                          <a:cs typeface="Times New Roman" panose="02020603050405020304" pitchFamily="18" charset="0"/>
                        </a:rPr>
                        <a:t>dụng</a:t>
                      </a:r>
                      <a:r>
                        <a:rPr lang="en-US" sz="3200">
                          <a:solidFill>
                            <a:schemeClr val="tx1"/>
                          </a:solidFill>
                          <a:effectLst/>
                          <a:latin typeface="Times New Roman" panose="02020603050405020304" pitchFamily="18" charset="0"/>
                          <a:cs typeface="Times New Roman" panose="02020603050405020304" pitchFamily="18" charset="0"/>
                        </a:rPr>
                        <a:t> </a:t>
                      </a:r>
                      <a:r>
                        <a:rPr lang="vi-VN" sz="3200">
                          <a:solidFill>
                            <a:schemeClr val="tx1"/>
                          </a:solidFill>
                          <a:effectLst/>
                          <a:latin typeface="Times New Roman" panose="02020603050405020304" pitchFamily="18" charset="0"/>
                          <a:cs typeface="Times New Roman" panose="02020603050405020304" pitchFamily="18" charset="0"/>
                        </a:rPr>
                        <a:t>I</a:t>
                      </a:r>
                      <a:r>
                        <a:rPr lang="en-US" sz="3200">
                          <a:solidFill>
                            <a:schemeClr val="tx1"/>
                          </a:solidFill>
                          <a:effectLst/>
                          <a:latin typeface="Times New Roman" panose="02020603050405020304" pitchFamily="18" charset="0"/>
                          <a:cs typeface="Times New Roman" panose="02020603050405020304" pitchFamily="18" charset="0"/>
                        </a:rPr>
                        <a:t>nternet</a:t>
                      </a: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marL="0" marR="0" algn="ctr">
                        <a:lnSpc>
                          <a:spcPct val="107000"/>
                        </a:lnSpc>
                        <a:spcBef>
                          <a:spcPts val="720"/>
                        </a:spcBef>
                        <a:spcAft>
                          <a:spcPts val="480"/>
                        </a:spcAft>
                      </a:pPr>
                      <a:r>
                        <a:rPr lang="en-US" sz="3200">
                          <a:solidFill>
                            <a:schemeClr val="tx1"/>
                          </a:solidFill>
                          <a:effectLst/>
                          <a:latin typeface="Times New Roman" panose="02020603050405020304" pitchFamily="18" charset="0"/>
                          <a:cs typeface="Times New Roman" panose="02020603050405020304" pitchFamily="18" charset="0"/>
                        </a:rPr>
                        <a:t>Có</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marL="0" marR="0" algn="ctr">
                        <a:lnSpc>
                          <a:spcPct val="107000"/>
                        </a:lnSpc>
                        <a:spcBef>
                          <a:spcPts val="720"/>
                        </a:spcBef>
                        <a:spcAft>
                          <a:spcPts val="480"/>
                        </a:spcAft>
                      </a:pPr>
                      <a:r>
                        <a:rPr lang="en-US" sz="3200">
                          <a:solidFill>
                            <a:schemeClr val="tx1"/>
                          </a:solidFill>
                          <a:effectLst/>
                          <a:latin typeface="Times New Roman" panose="02020603050405020304" pitchFamily="18" charset="0"/>
                          <a:cs typeface="Times New Roman" panose="02020603050405020304" pitchFamily="18" charset="0"/>
                        </a:rPr>
                        <a:t>Không</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92D050"/>
                    </a:solidFill>
                  </a:tcPr>
                </a:tc>
                <a:extLst>
                  <a:ext uri="{0D108BD9-81ED-4DB2-BD59-A6C34878D82A}">
                    <a16:rowId xmlns:a16="http://schemas.microsoft.com/office/drawing/2014/main" val="3859510289"/>
                  </a:ext>
                </a:extLst>
              </a:tr>
              <a:tr h="500801">
                <a:tc>
                  <a:txBody>
                    <a:bodyPr/>
                    <a:lstStyle/>
                    <a:p>
                      <a:pPr marL="0" marR="0" algn="just">
                        <a:lnSpc>
                          <a:spcPct val="107000"/>
                        </a:lnSpc>
                        <a:spcBef>
                          <a:spcPts val="720"/>
                        </a:spcBef>
                        <a:spcAft>
                          <a:spcPts val="480"/>
                        </a:spcAft>
                      </a:pPr>
                      <a:r>
                        <a:rPr lang="en-US" sz="3200" dirty="0" err="1">
                          <a:solidFill>
                            <a:schemeClr val="tx1"/>
                          </a:solidFill>
                          <a:effectLst/>
                          <a:latin typeface="Times New Roman" panose="02020603050405020304" pitchFamily="18" charset="0"/>
                          <a:cs typeface="Times New Roman" panose="02020603050405020304" pitchFamily="18" charset="0"/>
                        </a:rPr>
                        <a:t>Quét</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nhà</a:t>
                      </a: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marL="0" marR="0" algn="just">
                        <a:lnSpc>
                          <a:spcPct val="107000"/>
                        </a:lnSpc>
                        <a:spcBef>
                          <a:spcPts val="720"/>
                        </a:spcBef>
                        <a:spcAft>
                          <a:spcPts val="48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7000"/>
                        </a:lnSpc>
                        <a:spcBef>
                          <a:spcPts val="720"/>
                        </a:spcBef>
                        <a:spcAft>
                          <a:spcPts val="480"/>
                        </a:spcAft>
                      </a:pPr>
                      <a:r>
                        <a:rPr lang="en-US" sz="3200">
                          <a:solidFill>
                            <a:schemeClr val="tx1"/>
                          </a:solidFill>
                          <a:effectLst/>
                          <a:latin typeface="Times New Roman" panose="02020603050405020304" pitchFamily="18" charset="0"/>
                          <a:cs typeface="Times New Roman" panose="02020603050405020304" pitchFamily="18" charset="0"/>
                        </a:rPr>
                        <a:t> </a:t>
                      </a:r>
                      <a:endParaRPr lang="vi-VN" sz="32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7003189"/>
                  </a:ext>
                </a:extLst>
              </a:tr>
              <a:tr h="500801">
                <a:tc>
                  <a:txBody>
                    <a:bodyPr/>
                    <a:lstStyle/>
                    <a:p>
                      <a:pPr marL="0" marR="0" algn="just">
                        <a:lnSpc>
                          <a:spcPct val="107000"/>
                        </a:lnSpc>
                        <a:spcBef>
                          <a:spcPts val="720"/>
                        </a:spcBef>
                        <a:spcAft>
                          <a:spcPts val="480"/>
                        </a:spcAft>
                      </a:pPr>
                      <a:r>
                        <a:rPr lang="en-US" sz="3200" dirty="0" err="1">
                          <a:solidFill>
                            <a:schemeClr val="tx1"/>
                          </a:solidFill>
                          <a:effectLst/>
                          <a:latin typeface="Times New Roman" panose="02020603050405020304" pitchFamily="18" charset="0"/>
                          <a:cs typeface="Times New Roman" panose="02020603050405020304" pitchFamily="18" charset="0"/>
                        </a:rPr>
                        <a:t>Đọc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báo</a:t>
                      </a: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marL="0" marR="0" algn="ctr">
                        <a:lnSpc>
                          <a:spcPct val="107000"/>
                        </a:lnSpc>
                        <a:spcBef>
                          <a:spcPts val="720"/>
                        </a:spcBef>
                        <a:spcAft>
                          <a:spcPts val="48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7000"/>
                        </a:lnSpc>
                        <a:spcBef>
                          <a:spcPts val="720"/>
                        </a:spcBef>
                        <a:spcAft>
                          <a:spcPts val="48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9023384"/>
                  </a:ext>
                </a:extLst>
              </a:tr>
              <a:tr h="500801">
                <a:tc>
                  <a:txBody>
                    <a:bodyPr/>
                    <a:lstStyle/>
                    <a:p>
                      <a:pPr marL="0" marR="0" algn="just">
                        <a:lnSpc>
                          <a:spcPct val="107000"/>
                        </a:lnSpc>
                        <a:spcBef>
                          <a:spcPts val="720"/>
                        </a:spcBef>
                        <a:spcAft>
                          <a:spcPts val="480"/>
                        </a:spcAft>
                      </a:pPr>
                      <a:r>
                        <a:rPr lang="en-US" sz="3200">
                          <a:solidFill>
                            <a:schemeClr val="tx1"/>
                          </a:solidFill>
                          <a:effectLst/>
                          <a:latin typeface="Times New Roman" panose="02020603050405020304" pitchFamily="18" charset="0"/>
                          <a:cs typeface="Times New Roman" panose="02020603050405020304" pitchFamily="18" charset="0"/>
                        </a:rPr>
                        <a:t>Xem phim</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marL="0" marR="0" algn="ctr">
                        <a:lnSpc>
                          <a:spcPct val="107000"/>
                        </a:lnSpc>
                        <a:spcBef>
                          <a:spcPts val="720"/>
                        </a:spcBef>
                        <a:spcAft>
                          <a:spcPts val="48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7000"/>
                        </a:lnSpc>
                        <a:spcBef>
                          <a:spcPts val="720"/>
                        </a:spcBef>
                        <a:spcAft>
                          <a:spcPts val="48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51983958"/>
                  </a:ext>
                </a:extLst>
              </a:tr>
              <a:tr h="500801">
                <a:tc>
                  <a:txBody>
                    <a:bodyPr/>
                    <a:lstStyle/>
                    <a:p>
                      <a:pPr marL="0" marR="0" algn="just">
                        <a:lnSpc>
                          <a:spcPct val="107000"/>
                        </a:lnSpc>
                        <a:spcBef>
                          <a:spcPts val="720"/>
                        </a:spcBef>
                        <a:spcAft>
                          <a:spcPts val="480"/>
                        </a:spcAft>
                      </a:pPr>
                      <a:r>
                        <a:rPr lang="en-US" sz="3200">
                          <a:solidFill>
                            <a:schemeClr val="tx1"/>
                          </a:solidFill>
                          <a:effectLst/>
                          <a:latin typeface="Times New Roman" panose="02020603050405020304" pitchFamily="18" charset="0"/>
                          <a:cs typeface="Times New Roman" panose="02020603050405020304" pitchFamily="18" charset="0"/>
                        </a:rPr>
                        <a:t>Nấu cơm</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marL="0" marR="0" algn="ctr">
                        <a:lnSpc>
                          <a:spcPct val="107000"/>
                        </a:lnSpc>
                        <a:spcBef>
                          <a:spcPts val="720"/>
                        </a:spcBef>
                        <a:spcAft>
                          <a:spcPts val="48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7000"/>
                        </a:lnSpc>
                        <a:spcBef>
                          <a:spcPts val="720"/>
                        </a:spcBef>
                        <a:spcAft>
                          <a:spcPts val="48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13687387"/>
                  </a:ext>
                </a:extLst>
              </a:tr>
              <a:tr h="500801">
                <a:tc>
                  <a:txBody>
                    <a:bodyPr/>
                    <a:lstStyle/>
                    <a:p>
                      <a:pPr marL="0" marR="0" algn="just">
                        <a:lnSpc>
                          <a:spcPct val="107000"/>
                        </a:lnSpc>
                        <a:spcBef>
                          <a:spcPts val="720"/>
                        </a:spcBef>
                        <a:spcAft>
                          <a:spcPts val="480"/>
                        </a:spcAft>
                      </a:pPr>
                      <a:r>
                        <a:rPr lang="en-US" sz="3200" dirty="0" err="1">
                          <a:solidFill>
                            <a:schemeClr val="tx1"/>
                          </a:solidFill>
                          <a:effectLst/>
                          <a:latin typeface="Times New Roman" panose="02020603050405020304" pitchFamily="18" charset="0"/>
                          <a:cs typeface="Times New Roman" panose="02020603050405020304" pitchFamily="18" charset="0"/>
                        </a:rPr>
                        <a:t>Đặt</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vé</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máy</a:t>
                      </a:r>
                      <a:r>
                        <a:rPr lang="en-US" sz="3200" dirty="0">
                          <a:solidFill>
                            <a:schemeClr val="tx1"/>
                          </a:solidFill>
                          <a:effectLst/>
                          <a:latin typeface="Times New Roman" panose="02020603050405020304" pitchFamily="18" charset="0"/>
                          <a:cs typeface="Times New Roman" panose="02020603050405020304" pitchFamily="18" charset="0"/>
                        </a:rPr>
                        <a:t> bay</a:t>
                      </a: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marL="0" marR="0" algn="ctr">
                        <a:lnSpc>
                          <a:spcPct val="107000"/>
                        </a:lnSpc>
                        <a:spcBef>
                          <a:spcPts val="720"/>
                        </a:spcBef>
                        <a:spcAft>
                          <a:spcPts val="48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7000"/>
                        </a:lnSpc>
                        <a:spcBef>
                          <a:spcPts val="720"/>
                        </a:spcBef>
                        <a:spcAft>
                          <a:spcPts val="480"/>
                        </a:spcAft>
                      </a:pPr>
                      <a:r>
                        <a:rPr lang="en-US" sz="3200" dirty="0">
                          <a:solidFill>
                            <a:schemeClr val="tx1"/>
                          </a:solidFill>
                          <a:effectLst/>
                          <a:latin typeface="Times New Roman" panose="02020603050405020304" pitchFamily="18" charset="0"/>
                          <a:cs typeface="Times New Roman" panose="02020603050405020304" pitchFamily="18" charset="0"/>
                        </a:rPr>
                        <a:t> </a:t>
                      </a: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78939043"/>
                  </a:ext>
                </a:extLst>
              </a:tr>
            </a:tbl>
          </a:graphicData>
        </a:graphic>
      </p:graphicFrame>
      <p:sp>
        <p:nvSpPr>
          <p:cNvPr id="12" name="TextBox 11">
            <a:extLst>
              <a:ext uri="{FF2B5EF4-FFF2-40B4-BE49-F238E27FC236}">
                <a16:creationId xmlns:a16="http://schemas.microsoft.com/office/drawing/2014/main" id="{F00009AA-C2BA-0EEF-BF79-7659D0BD02B2}"/>
              </a:ext>
            </a:extLst>
          </p:cNvPr>
          <p:cNvSpPr txBox="1"/>
          <p:nvPr/>
        </p:nvSpPr>
        <p:spPr>
          <a:xfrm>
            <a:off x="7987196" y="3140115"/>
            <a:ext cx="705395" cy="584775"/>
          </a:xfrm>
          <a:prstGeom prst="rect">
            <a:avLst/>
          </a:prstGeom>
          <a:noFill/>
        </p:spPr>
        <p:txBody>
          <a:bodyPr wrap="square" rtlCol="0">
            <a:spAutoFit/>
          </a:bodyPr>
          <a:lstStyle/>
          <a:p>
            <a:pPr algn="ctr"/>
            <a:r>
              <a:rPr lang="vi-VN" sz="3200">
                <a:solidFill>
                  <a:srgbClr val="FF0000"/>
                </a:solidFill>
                <a:latin typeface="Times New Roman" panose="02020603050405020304" pitchFamily="18" charset="0"/>
                <a:cs typeface="Times New Roman" panose="02020603050405020304" pitchFamily="18" charset="0"/>
              </a:rPr>
              <a:t>x</a:t>
            </a:r>
          </a:p>
        </p:txBody>
      </p:sp>
      <p:sp>
        <p:nvSpPr>
          <p:cNvPr id="13" name="TextBox 12">
            <a:extLst>
              <a:ext uri="{FF2B5EF4-FFF2-40B4-BE49-F238E27FC236}">
                <a16:creationId xmlns:a16="http://schemas.microsoft.com/office/drawing/2014/main" id="{48636300-C27A-DC96-722C-1D783E78C6F0}"/>
              </a:ext>
            </a:extLst>
          </p:cNvPr>
          <p:cNvSpPr txBox="1"/>
          <p:nvPr/>
        </p:nvSpPr>
        <p:spPr>
          <a:xfrm>
            <a:off x="7980686" y="3677127"/>
            <a:ext cx="705395" cy="584775"/>
          </a:xfrm>
          <a:prstGeom prst="rect">
            <a:avLst/>
          </a:prstGeom>
          <a:noFill/>
        </p:spPr>
        <p:txBody>
          <a:bodyPr wrap="square" rtlCol="0">
            <a:spAutoFit/>
          </a:bodyPr>
          <a:lstStyle/>
          <a:p>
            <a:pPr algn="ctr"/>
            <a:r>
              <a:rPr lang="vi-VN" sz="3200">
                <a:solidFill>
                  <a:srgbClr val="FF0000"/>
                </a:solidFill>
                <a:latin typeface="Times New Roman" panose="02020603050405020304" pitchFamily="18" charset="0"/>
                <a:cs typeface="Times New Roman" panose="02020603050405020304" pitchFamily="18" charset="0"/>
              </a:rPr>
              <a:t>x</a:t>
            </a:r>
          </a:p>
        </p:txBody>
      </p:sp>
      <p:sp>
        <p:nvSpPr>
          <p:cNvPr id="14" name="TextBox 13">
            <a:extLst>
              <a:ext uri="{FF2B5EF4-FFF2-40B4-BE49-F238E27FC236}">
                <a16:creationId xmlns:a16="http://schemas.microsoft.com/office/drawing/2014/main" id="{C0F5AFF3-518B-092E-6556-2DB645894191}"/>
              </a:ext>
            </a:extLst>
          </p:cNvPr>
          <p:cNvSpPr txBox="1"/>
          <p:nvPr/>
        </p:nvSpPr>
        <p:spPr>
          <a:xfrm>
            <a:off x="8008249" y="4645932"/>
            <a:ext cx="705395" cy="584775"/>
          </a:xfrm>
          <a:prstGeom prst="rect">
            <a:avLst/>
          </a:prstGeom>
          <a:noFill/>
        </p:spPr>
        <p:txBody>
          <a:bodyPr wrap="square" rtlCol="0">
            <a:spAutoFit/>
          </a:bodyPr>
          <a:lstStyle/>
          <a:p>
            <a:pPr algn="ctr"/>
            <a:r>
              <a:rPr lang="vi-VN" sz="3200">
                <a:solidFill>
                  <a:srgbClr val="FF0000"/>
                </a:solidFill>
                <a:latin typeface="Times New Roman" panose="02020603050405020304" pitchFamily="18" charset="0"/>
                <a:cs typeface="Times New Roman" panose="02020603050405020304" pitchFamily="18" charset="0"/>
              </a:rPr>
              <a:t>x</a:t>
            </a:r>
          </a:p>
        </p:txBody>
      </p:sp>
    </p:spTree>
    <p:custDataLst>
      <p:tags r:id="rId1"/>
    </p:custDataLst>
    <p:extLst>
      <p:ext uri="{BB962C8B-B14F-4D97-AF65-F5344CB8AC3E}">
        <p14:creationId xmlns:p14="http://schemas.microsoft.com/office/powerpoint/2010/main" val="1367194079"/>
      </p:ext>
    </p:extLst>
  </p:cSld>
  <p:clrMapOvr>
    <a:masterClrMapping/>
  </p:clrMapOvr>
  <p:transition advTm="16173">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528198640"/>
  <p:tag name="MMPROD_NEXTUNIQUEID" val="10009"/>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quot;/&gt;&lt;property id=&quot;20307&quot; value=&quot;390&quot;/&gt;&lt;/object&gt;&lt;object type=&quot;3&quot; unique_id=&quot;10004&quot;&gt;&lt;property id=&quot;20148&quot; value=&quot;5&quot;/&gt;&lt;property id=&quot;20300&quot; value=&quot;Slide 2&quot;/&gt;&lt;property id=&quot;20307&quot; value=&quot;419&quot;/&gt;&lt;/object&gt;&lt;object type=&quot;3&quot; unique_id=&quot;10006&quot;&gt;&lt;property id=&quot;20148&quot; value=&quot;5&quot;/&gt;&lt;property id=&quot;20300&quot; value=&quot;Slide 5&quot;/&gt;&lt;property id=&quot;20307&quot; value=&quot;434&quot;/&gt;&lt;/object&gt;&lt;object type=&quot;3&quot; unique_id=&quot;10007&quot;&gt;&lt;property id=&quot;20148&quot; value=&quot;5&quot;/&gt;&lt;property id=&quot;20300&quot; value=&quot;Slide 6&quot;/&gt;&lt;property id=&quot;20307&quot; value=&quot;293&quot;/&gt;&lt;/object&gt;&lt;object type=&quot;3&quot; unique_id=&quot;10008&quot;&gt;&lt;property id=&quot;20148&quot; value=&quot;5&quot;/&gt;&lt;property id=&quot;20300&quot; value=&quot;Slide 14&quot;/&gt;&lt;property id=&quot;20307&quot; value=&quot;447&quot;/&gt;&lt;/object&gt;&lt;object type=&quot;3&quot; unique_id=&quot;10009&quot;&gt;&lt;property id=&quot;20148&quot; value=&quot;5&quot;/&gt;&lt;property id=&quot;20300&quot; value=&quot;Slide 13&quot;/&gt;&lt;property id=&quot;20307&quot; value=&quot;448&quot;/&gt;&lt;/object&gt;&lt;object type=&quot;3&quot; unique_id=&quot;10010&quot;&gt;&lt;property id=&quot;20148&quot; value=&quot;5&quot;/&gt;&lt;property id=&quot;20300&quot; value=&quot;Slide 17&quot;/&gt;&lt;property id=&quot;20307&quot; value=&quot;445&quot;/&gt;&lt;/object&gt;&lt;object type=&quot;3&quot; unique_id=&quot;10011&quot;&gt;&lt;property id=&quot;20148&quot; value=&quot;5&quot;/&gt;&lt;property id=&quot;20300&quot; value=&quot;Slide 18&quot;/&gt;&lt;property id=&quot;20307&quot; value=&quot;453&quot;/&gt;&lt;/object&gt;&lt;object type=&quot;3&quot; unique_id=&quot;10012&quot;&gt;&lt;property id=&quot;20148&quot; value=&quot;5&quot;/&gt;&lt;property id=&quot;20300&quot; value=&quot;Slide 19&quot;/&gt;&lt;property id=&quot;20307&quot; value=&quot;452&quot;/&gt;&lt;/object&gt;&lt;object type=&quot;3&quot; unique_id=&quot;10013&quot;&gt;&lt;property id=&quot;20148&quot; value=&quot;5&quot;/&gt;&lt;property id=&quot;20300&quot; value=&quot;Slide 20&quot;/&gt;&lt;property id=&quot;20307&quot; value=&quot;455&quot;/&gt;&lt;/object&gt;&lt;object type=&quot;3&quot; unique_id=&quot;10014&quot;&gt;&lt;property id=&quot;20148&quot; value=&quot;5&quot;/&gt;&lt;property id=&quot;20300&quot; value=&quot;Slide 21&quot;/&gt;&lt;property id=&quot;20307&quot; value=&quot;456&quot;/&gt;&lt;/object&gt;&lt;object type=&quot;3&quot; unique_id=&quot;10015&quot;&gt;&lt;property id=&quot;20148&quot; value=&quot;5&quot;/&gt;&lt;property id=&quot;20300&quot; value=&quot;Slide 22&quot;/&gt;&lt;property id=&quot;20307&quot; value=&quot;256&quot;/&gt;&lt;/object&gt;&lt;object type=&quot;3&quot; unique_id=&quot;10016&quot;&gt;&lt;property id=&quot;20148&quot; value=&quot;5&quot;/&gt;&lt;property id=&quot;20300&quot; value=&quot;Slide 23&quot;/&gt;&lt;property id=&quot;20307&quot; value=&quot;439&quot;/&gt;&lt;/object&gt;&lt;object type=&quot;3&quot; unique_id=&quot;10017&quot;&gt;&lt;property id=&quot;20148&quot; value=&quot;5&quot;/&gt;&lt;property id=&quot;20300&quot; value=&quot;Slide 24&quot;/&gt;&lt;property id=&quot;20307&quot; value=&quot;259&quot;/&gt;&lt;/object&gt;&lt;object type=&quot;3&quot; unique_id=&quot;10018&quot;&gt;&lt;property id=&quot;20148&quot; value=&quot;5&quot;/&gt;&lt;property id=&quot;20300&quot; value=&quot;Slide 25&quot;/&gt;&lt;property id=&quot;20307&quot; value=&quot;258&quot;/&gt;&lt;/object&gt;&lt;object type=&quot;3&quot; unique_id=&quot;10019&quot;&gt;&lt;property id=&quot;20148&quot; value=&quot;5&quot;/&gt;&lt;property id=&quot;20300&quot; value=&quot;Slide 26&quot;/&gt;&lt;property id=&quot;20307&quot; value=&quot;260&quot;/&gt;&lt;/object&gt;&lt;object type=&quot;3&quot; unique_id=&quot;10020&quot;&gt;&lt;property id=&quot;20148&quot; value=&quot;5&quot;/&gt;&lt;property id=&quot;20300&quot; value=&quot;Slide 27&quot;/&gt;&lt;property id=&quot;20307&quot; value=&quot;440&quot;/&gt;&lt;/object&gt;&lt;object type=&quot;3&quot; unique_id=&quot;10021&quot;&gt;&lt;property id=&quot;20148&quot; value=&quot;5&quot;/&gt;&lt;property id=&quot;20300&quot; value=&quot;Slide 28&quot;/&gt;&lt;property id=&quot;20307&quot; value=&quot;441&quot;/&gt;&lt;/object&gt;&lt;object type=&quot;3&quot; unique_id=&quot;10022&quot;&gt;&lt;property id=&quot;20148&quot; value=&quot;5&quot;/&gt;&lt;property id=&quot;20300&quot; value=&quot;Slide 29&quot;/&gt;&lt;property id=&quot;20307&quot; value=&quot;443&quot;/&gt;&lt;/object&gt;&lt;object type=&quot;3&quot; unique_id=&quot;10023&quot;&gt;&lt;property id=&quot;20148&quot; value=&quot;5&quot;/&gt;&lt;property id=&quot;20300&quot; value=&quot;Slide 30&quot;/&gt;&lt;property id=&quot;20307&quot; value=&quot;442&quot;/&gt;&lt;/object&gt;&lt;object type=&quot;3&quot; unique_id=&quot;10024&quot;&gt;&lt;property id=&quot;20148&quot; value=&quot;5&quot;/&gt;&lt;property id=&quot;20300&quot; value=&quot;Slide 31&quot;/&gt;&lt;property id=&quot;20307&quot; value=&quot;444&quot;/&gt;&lt;/object&gt;&lt;object type=&quot;3&quot; unique_id=&quot;10025&quot;&gt;&lt;property id=&quot;20148&quot; value=&quot;5&quot;/&gt;&lt;property id=&quot;20300&quot; value=&quot;Slide 32&quot;/&gt;&lt;property id=&quot;20307&quot; value=&quot;261&quot;/&gt;&lt;/object&gt;&lt;object type=&quot;3&quot; unique_id=&quot;10026&quot;&gt;&lt;property id=&quot;20148&quot; value=&quot;5&quot;/&gt;&lt;property id=&quot;20300&quot; value=&quot;Slide 33 - &amp;quot;Hướng dẫn về nhà  &amp;quot;&quot;/&gt;&lt;property id=&quot;20307&quot; value=&quot;421&quot;/&gt;&lt;/object&gt;&lt;object type=&quot;3&quot; unique_id=&quot;10027&quot;&gt;&lt;property id=&quot;20148&quot; value=&quot;5&quot;/&gt;&lt;property id=&quot;20300&quot; value=&quot;Slide 34&quot;/&gt;&lt;property id=&quot;20307&quot; value=&quot;262&quot;/&gt;&lt;/object&gt;&lt;object type=&quot;3&quot; unique_id=&quot;10478&quot;&gt;&lt;property id=&quot;20148&quot; value=&quot;5&quot;/&gt;&lt;property id=&quot;20300&quot; value=&quot;Slide 3&quot;/&gt;&lt;property id=&quot;20307&quot; value=&quot;457&quot;/&gt;&lt;/object&gt;&lt;object type=&quot;3&quot; unique_id=&quot;10479&quot;&gt;&lt;property id=&quot;20148&quot; value=&quot;5&quot;/&gt;&lt;property id=&quot;20300&quot; value=&quot;Slide 4&quot;/&gt;&lt;property id=&quot;20307&quot; value=&quot;458&quot;/&gt;&lt;/object&gt;&lt;object type=&quot;3&quot; unique_id=&quot;10480&quot;&gt;&lt;property id=&quot;20148&quot; value=&quot;5&quot;/&gt;&lt;property id=&quot;20300&quot; value=&quot;Slide 7&quot;/&gt;&lt;property id=&quot;20307&quot; value=&quot;459&quot;/&gt;&lt;/object&gt;&lt;object type=&quot;3&quot; unique_id=&quot;10481&quot;&gt;&lt;property id=&quot;20148&quot; value=&quot;5&quot;/&gt;&lt;property id=&quot;20300&quot; value=&quot;Slide 8&quot;/&gt;&lt;property id=&quot;20307&quot; value=&quot;394&quot;/&gt;&lt;/object&gt;&lt;object type=&quot;3&quot; unique_id=&quot;10482&quot;&gt;&lt;property id=&quot;20148&quot; value=&quot;5&quot;/&gt;&lt;property id=&quot;20300&quot; value=&quot;Slide 9&quot;/&gt;&lt;property id=&quot;20307&quot; value=&quot;428&quot;/&gt;&lt;/object&gt;&lt;object type=&quot;3&quot; unique_id=&quot;10483&quot;&gt;&lt;property id=&quot;20148&quot; value=&quot;5&quot;/&gt;&lt;property id=&quot;20300&quot; value=&quot;Slide 10&quot;/&gt;&lt;property id=&quot;20307&quot; value=&quot;460&quot;/&gt;&lt;/object&gt;&lt;object type=&quot;3&quot; unique_id=&quot;10484&quot;&gt;&lt;property id=&quot;20148&quot; value=&quot;5&quot;/&gt;&lt;property id=&quot;20300&quot; value=&quot;Slide 11&quot;/&gt;&lt;property id=&quot;20307&quot; value=&quot;403&quot;/&gt;&lt;/object&gt;&lt;object type=&quot;3&quot; unique_id=&quot;10485&quot;&gt;&lt;property id=&quot;20148&quot; value=&quot;5&quot;/&gt;&lt;property id=&quot;20300&quot; value=&quot;Slide 12&quot;/&gt;&lt;property id=&quot;20307&quot; value=&quot;449&quot;/&gt;&lt;/object&gt;&lt;object type=&quot;3&quot; unique_id=&quot;10486&quot;&gt;&lt;property id=&quot;20148&quot; value=&quot;5&quot;/&gt;&lt;property id=&quot;20300&quot; value=&quot;Slide 15&quot;/&gt;&lt;property id=&quot;20307&quot; value=&quot;461&quot;/&gt;&lt;/object&gt;&lt;object type=&quot;3&quot; unique_id=&quot;10487&quot;&gt;&lt;property id=&quot;20148&quot; value=&quot;5&quot;/&gt;&lt;property id=&quot;20300&quot; value=&quot;Slide 16&quot;/&gt;&lt;property id=&quot;20307&quot; value=&quot;462&quot;/&gt;&lt;/object&gt;&lt;/object&gt;&lt;object type=&quot;8&quot; unique_id=&quot;10054&quot;&gt;&lt;/object&gt;&lt;/object&gt;&lt;/database&gt;"/>
  <p:tag name="SECTOMILLISECCONVERTED" val="1"/>
  <p:tag name="ISPRING_UUID" val="{2839E020-75E4-45CA-8DE2-285C67BCB794}"/>
  <p:tag name="ISPRING_PROJECT_VERSION" val="9.3"/>
  <p:tag name="ISPRING_PROJECT_FOLDER_UPDATED" val="1"/>
  <p:tag name="ISPRING_PRESENTATION_TITLE" val="BAI 5 INTERNET NHUNG"/>
  <p:tag name="ISPRING_FIRST_PUBLISH" val="1"/>
  <p:tag name="ISPRING_DEFAULT_PRESENTE_ID" val="{55D34661-6B90-4E0B-9007-920AA6773839}"/>
  <p:tag name="ISPRING_WEBLINKS_TARGET" val="_blank"/>
  <p:tag name="ISPRING_WEBLINKS_TARGETMJT" val="_self"/>
  <p:tag name="ISPRING_PRESENTER_PHOTO_0" val="png|iVBORw0KGgoAAAANSUhEUgAAAUAAAAFACAYAAADNkKWqAAAAAXNSR0IArs4c6QAAAARnQU1BAACx&#10;jwv8YQUAAAAJcEhZcwAADsMAAA7DAcdvqGQAAP+lSURBVHhe7P0FmBxnmqYL99lzdnd2Z3qme9rd&#10;bbeZJFmSxcxQkkoqUknFDComlQpUzMzMzMzMDGKwZeY2ybbA0O6Z2dnnf76IyqqsUsltd/fO9Ln+&#10;I133FZERkZGRmV/c3/NGREb9bLirEksZ7KwldRjubsBIT+MiRnubHspYbx2p+ZthtKd6ESPdVQ+8&#10;16HOConBzioMdNT+JPrbaxbR11b9UAZaqzDYys+WDLRUSHQ28fMa6sXXd7/CvTv3cf/r+/jqm2/+&#10;07l770t8+eWHuHRhEl1tLehpb1j2/T+AWK69aRGiHS2io540/yj62xrR3VSL0e52fletGOzh+tjO&#10;FAwRRbsc6qp/AOV2uxTFMoo2LobLvqcHaOS2tUjb1tfawCHpakAf19XPdQjEeC/fq0AxbTnE/B6u&#10;U5lOthNluth2utm2lOlsq0MHX7uzpQFdrY0Svfxc+7rqpOXbWyrRQbqbKyR6uR4x7Goqn5+moIfL&#10;/Tko1rccnY1lEtJ4QwHJX6CxAF3NxQ+hEO0NuRId9XkLiMdiet3DyENbbR5aOWyvz+V4Dlqqs9Fc&#10;mUcK0FSZg9aaXE4T02WaqvIl/j8B/qcKkNs51P03KsCP5gTY/J8iwOGuNkLpcXyke278BwT44xFt&#10;+sF2Ldq6sjwfhmJ7GiuKJQGO9LRJ2zXAdSwnuR9CiHIpS2XX01EzL1MF3fycu/jZCnraxffTzOmy&#10;dMVzhAQFQnwC0TbFUIhLMa23VcyvfkBsP5YfEqBAzO9sKJ0ToBJ/UoCUGJHllz83/FMCzJXk96AA&#10;cyUBtlbnoa40FdVFyWiuyqYQs9BQkSvxFwhQjDcsYqy39gEJ/WfyNy/AZm7nUCfu372Ne3fv/Q0J&#10;8CtJgJcv/aUCFGlJSGMpS4VHoS1hqLOFQyHCVgnpcQ+X7W2mbGSEeBTtcqyv+QGU262MSIVs12Rh&#10;mQclqtypL2Wku5VtqV1ivK+TQ8q5rwXD/S3zEhRDhaSXSk8ZsdxSHpSiWFasd4HeLoqvk98L6ZtD&#10;IcB5Our4+YvvRHw3TKJzbVTxXSkeK8T4U/khAUryYwIUCaujrpDiK1qgsWgZ8c3RVEz5FUh01BfK&#10;SOP5FBvltoz4FCwIUKRBOeU1VwkB8nFNPpIivVGQHiEJsL4sHbVlGagry1xegMPdC6XB/BfP8cWN&#10;429TgEul9zCEDJWFONRVRQnWLEHuCJRZaEAPClC5cf2QABV0tVRhbLgDd7/6nAIUCfAevvz6a4nl&#10;xPQfxd179/DVV5/g6hUhwCbuTNw5597b0s9D+TMZ7GggQnrKiGnKyHJTCE7BUKeYroyYtng5hfj6&#10;u4VYKFjKQNEu/zQi4dVgqJvfPdvpcsuINq/c6S+0daX23yMLcKy3QxoKAQ5RpAIhvOWkthSFHJej&#10;r0tIUBlO4+exiK4W9HUTDnv5eUrMCXBenHzc38a2qIwkQxlFu5SSYMsS5lKicvtdOm05cQrxKYux&#10;ra4YnfUl6GooQXdj6RwlrHwowqWI6aSjoZjI4zLicaEkt0Vl8RLaKEkJylAIUCDKXpH2mqtY8orU&#10;V57B5J6J2tI0iQaO/4UCrF/E/z8JcFDwkHk/XYCfzQnw/t+IAPn6X32KSxfH0Mkyb6CL4lG87yXv&#10;Wfl9Ly/ApSwnQDGtcQk/TYDydnB7BHPbpZg3LCE66XpMjbB0ZKnV01rBx6JdLwjvpwhwgf8IAVJ2&#10;yvyAAJXL5/8sASokKI03UoYNZdJQpmwZAVKU8wIspdC4DJ8jH0vkY0qxtU5RDi/P8gKUxSdLMFuS&#10;n5BgnZBfeTqnZeFng53VbCzVUu8oygOJLplRjiuQ5VbLcSEZgRhfQi+X7Vt8HHC8r3YJovxoIixb&#10;JGnyOVxupFcW0/zzKNhxNggxlI8tLl7vUubFxvUo1qVgueUFsuwpQo6P8D2NdMsMd1U/wEh3LXdG&#10;fk5EnibkKRCf38JOp0DR0BQopNhPBjpEWmT50cadcrgLd+/cxn1K5+tvKJ77c3y9vJz+I7jDBHjn&#10;7qe4cmmEOxK3l0JanOLkx0OdCuolhlmuDXOnFQlOLmVZnomddREUmCjrlBjkc4YptOUYouQG+RoC&#10;WYAtfI4CsS4mHaXUM8B2OyhgJ97PoTgx0M/2NjDYhpqabCQleiLAzxIZqSFoYbIYHaRgFQJacoxx&#10;mM8bUcDSWzDUy5K8jyU5UQyVn/MwFgQoy1vQ183PR4iM9JMB8fkolbUSfI+KZebpauU8mV6OS/Dz&#10;EfSwA+im6HpEhSJKXyX62A57RbvjsIdtr4fpvqeN4mxjyaxEXys/S9LbUoeeZi5LFuS4IEMFDxOg&#10;MooTI4KOJkqNtFN4MmJ8MW1MjiJBttUVkUIJRXmsOE4ooVQGCxTyE4jHLdVCgBkkUxo2VqRLNFdl&#10;SlCA8g4rDvAqejlJgNzhZbHJclFIY0Esy0hwToCjFJ1i+eUFKI6/KE6aLAhQMP88SYDNf7YAlSW4&#10;3PICSYDSc0RJRH5AgOL9DXVWSSxMF+lRJMcF8SlYKsDl6G1nohjupgC/wH1KTwjwzt+EAO9QgJ8p&#10;CVAhvcUsCFBGyG+xAJlQuFP3LtqB5aQ0D9uBOJkxTDE8FDGfLCTABQH2st0KFKXfAMUnyY8I+fWS&#10;bvG4rwXNTH5hYXYICbVFWUUyEhP80d3BTo3zxLHFRdslXnOJ/CQBzklPmaXPW47lBagQmuL9cPzP&#10;FmDjvATl8cZlBKg468zPRJxhlwTI5efE1zOHOLkj6G2pp/xkCS5Nh3+ZAGXahOjm+GkCzP9JAlSm&#10;uZriEygEKA5Uy/CLmis1hrtq2ftSDEIOTEijgjmZLEaIZwE5QVKkSqXwRH+dhJDfmCQ4DucEuCBO&#10;WYDDPVXzz5OFJyfEH1Naz29TH8cVLNpWgZjG16PcFeWvEJ98DJPbLd7zQ5DeH58z1ClLTxagnAKX&#10;k9/S44JiuuJMomJaDyUyNtLD8lcWoCiB5wW4jJj+o7hzX5wE+T0uXxqTSqkBsd1KohMMdohp7Cy5&#10;Iw+zTBvmjioPhQQXTl4M9DLZCLo53t1GASyUjAul44PyUUaxnJCHJEDBnAAfOKEgBMvXEZIUJWQ/&#10;t3FsiNszwO0eqEFbSwYG+ksxOtaEzk7urJIAl98Gxesuop/b39++iKXPW47lBKhAHGKQ5CcxJz1l&#10;lhMg6VdIUDBXCgtpzncOkgwX08PvrYfpvZvikyTYzmG7SI1CjmKeOHbIz23uMh8hQZEE/5QAFdL7&#10;UwLsIG1CfqSV4wuULmJZAdbPoSzBHxCgoJWpv5XTlzIvwBE22qUMS4KQpSGVhhyKUlEqFyWEFBTj&#10;C4zyCx5lbzraN3dChBJSlM7iOUNdFVKpPcyyRj7WwvQnymvKUQhwqLtyXmg/lXnJzaU/5QQoJ7UK&#10;QoGxBBDI0wjfq7QtTAnz6/gB5p83L8GHlMASyx8zU9DHBjs+2svy90t8zcR3/z5LTw4Fy4npP4q7&#10;97/EZ7c/pADHuUNwW/n5KNLdQsqTp4ljYuLMqLg0ZITyEUIc4U462iNOEnRIZaJgsIei6OkkHfMy&#10;WU4Uf5qFY4EyslgU8wckkVG2QpZCjuzMywrC0dGSyfeSg6L8QO5gmRQX2+UwxciOWLFekQSHlWXH&#10;xwvI04YH+J4GOpX4qe/nwW0X2/qA5H4Qik9IvqttPgk+kBzJgwIU1wvKolTIThnFcoqz+AoJyuXw&#10;DwtQITqFAJeKcLEAyx9gsQy5zLICLJJpUJIgZfYw5iU4d4ZYGUUi/Fl/SwH65hDjgoHWEonB1mIM&#10;tRVjsL0IQ+0lFAcRw3ZOX4bhDoqwkzKiHMZ6KLOeCo6XSwx3ls4tx2FHpcQoRTJG6Y0z+UkJi88b&#10;51BiTmzjlKcCubwWJfMC40xwgjGWrgKRXAeFlISkOV0wKC5xYXIbYG+vSGbDfF0hMjGvn0IUJz3m&#10;E+mc4Ee5PpEW5cQoEiDlqSiDubyUlCky+RjYQjqSjoUJaZBBzhNpafExNDlB9TF5j432S5ediPR3&#10;729IgLc/ZwK8OIEesf3LCVC8RzLa0yIJT5agQoDNnN5G2jHcz6TCnV1OM9x5iSwbIYzlWBDF8tNF&#10;mnpQIornDLN9dLbmMlkVsnwtRnNtIkJ89BHobcDxeKbBElQWx6CxJBWDzSUY7+e2D7ZjdECUskw+&#10;FOIAkaXGaX1CcCK1inKXglxWgPI85W18OAvbPihtOyUtCZCfzwOiexiyACXmBcjpS1CUwgsI+VGM&#10;8wJcSH3KAuznfEmAbJ99beJ44J9OgD9NgAp+rABl5gWokGA9JbiM+BS01cosL8BsiZ8N1rIhPECa&#10;NByqTcFQfRIG6xPRX8dhA6c1KpO2iOEmZdLnWDpdLCs/f35aYzYfFy5isDkfAy35lHABhilgQX97&#10;GSmnyIi4fq+Dgm2XGW4tkxhsq5Ql1yaLTgwHKeZBClCUr+Js75AQX1fpPEPdHHaK9YprH0WZKtKq&#10;SLwiHXKHpwDmD/RzXBwnVQhuHkkI4rniZMDcCQE2Jul4WTsbuwR3ACV62pgqR0fwxddfk6/wlbj8&#10;5G/gGODXYjs+v42rFycpEgpw/v2K90+kjkWc+V84S/owBimWsbFuTE33km6OC5kwUVE8g0KCYsjE&#10;JpLhoFQeC5kI4YnEKGiT57OMXl4oMrKwWjDRX4OO6mg0lvnj8lAWxuqiMNOageaiCNSVcHysljtF&#10;GrL8XFAV7c2dIRepWeEUQAFGh7mjD9RhZIhSlETYjv6BbpbMXRRrJ6d1EDEuPx7mY8EI54/08zFl&#10;L2/Hg+XzctusQDFfKuel8nUxy0vwTzN/fFCBkOJcAvxB5kQorkEUZ5Z7uB8pzv4qUAQJIT9lESp4&#10;mAgF4hhfhyhz5+S3nAgVxwXFWeF2ynB5iik6kQKVk6Aoi+Vp82eGJREuKY3nRPizoToK6QEoKDJc&#10;n4zhhiRKUCFAClEhLwpvpCF9EUMU5GBDMoUpEOIUKB4rwfUIBjg+j3isTFMiJZjAYQL6G+Mx0Jgg&#10;P7cuma+TgpE5AfdTsoLehjSJ/oYMri9rEcON3D6xvWSUy442ZUjSHW7MoYBzMEIGm3L5ReXzyy1i&#10;jyfT31bIL1lmoKNIYqiLCfghDHYxLQs6KeJ2plBxfIlJUUaIVxwCkC+8FsM+Sn18rAtf3L9DAd7D&#10;l/fu/80JUJxUGFIWoJC7SMTi8IV07FTpchGmGgnpsXxcdaC/GTdfmcGt16fx1rsX8OqtiXnxDcwN&#10;ZQHKsltIU2LaHJL8fpwAx/uZQPm5VuX4oTHLC23JZ9Ge5o3SWDe2k0zpuxzsLEZ3RRq6ipJRWOSH&#10;wAQTRERaoyI3BGNsFxdbSrmOOvT3d6BvsIvDLgpbIb7F8humJEe43IhIhvMCfJDltlmBYv7fjADZ&#10;aYvEKI6histr/toC7GrhY/JjBNj+HynA4XomNjJYzwRYT5lJAqN4GhIowpRFjFB0o5SjMsONQkwC&#10;MS9RQkh0pF4sn7oA5SUjS2nh8QJDDXF87WgOYyipOEqK1MeTBCX4uEEB5ws4bbQuYREjdYmcnsQh&#10;t1GMk4mapAWquf21lG09X5PvdYDCHxDCF8Ll+xIM8f0KJMFL0xYe988xwPc+0ET4ngYbsjHYmEUy&#10;KVd+ri2ZGGnNkhhtzSZZ6G9OY0lWiy/vf0EJfksBUkAKAS4jpv8o7t+9iy8//QxXL0xSfuL4KKXC&#10;HUKGjwVd4hcVTMiKE1+U5Ah3YPm6OvFYSLKGkqvB7IUuzM524MLFdkxNtaGrnclYnDxgaSlS1gBl&#10;J5Wb0skSpkOR/ubKXiG14f42CWVhPEws4ozyeF8DuqrSkH7eDBmuOkhy1kZ/eSxm+8VhjwqWeMW4&#10;MliBsWp+L13x6O2Pg4fNUeRz+XpHI5QYnMR0UQbGB1vRQ0H3ctv6Kbt+IT4mPSnt8bEimSqkrbxd&#10;PxWx7aKUX+5Y3p+LQnzz5bIYVz65Ip0okUvixQhRinlCgEzFHQvXDSoLUHGy74cEuJwQhfw6SbuA&#10;jxW0UHYKAUoSbCijAAVCgnNCJG0NJWil/ATy8cGCOdmJ6wHlawIlAdZyfJ6FkliCy7RwuLwAmaTk&#10;hEYRUC6DRCRBZUYotzHKQpnRJoqPAhhtTOLjeIwLMXEdQj6jFISMmM8ktgimssaMRYxJ649TYmFd&#10;Ckb5eILTlRmnGMV0ZeTlhYiVUZ5GQQtx1kfOEUVxRrN84utShDLcHonFj0fJ4BxDXJckSjGUxjlN&#10;gh0IHw9T/oKhOnFoIQV9fM4Ed8R733yJz+//EbfvU0B/Awnw3t07sgBnJ6STOaL0H2GCHWFylSlj&#10;Cqyg/GrmJMh02ENJiuO4PeLMujiGKsZrWAKXoK+/gDBR95fg1VcHMTnVicEh7vADLLP665gSG5l+&#10;KFCmqNmJYe5witQnH9tbkISMLBsZxbT5eVzXaD/L3LIU5IW6IP2cKfLDnXFxYO5yqP4GTA/Ws+ML&#10;xkDaGUzXBGK0Mg6FZ00xHeqGC6amGD+ujUu+Z3GjoxITfI0xvrdJbttIryh3KcABpkDp7K+cTJVF&#10;9uciCVwcC1QWmNL4n0IS2ZJpPRSeYF6A0rHDJSlRPO8BAVKcQoKLBCgugl5AFqC44oHzJQEqflcs&#10;pCdEJ44Hli8RoBhWopPTBeKGDQqWE6AkQSJLkDxUgESR9pRZJMAlcL4kwGHujPMw9QlEKSvKTEUC&#10;HBJpS5LeAiLxjXGnHuMOPz7HKBOQYIwJcJw7vmBUIStJfgoBpj7A2BLGKdPJJqazRrGeBIkxykyB&#10;EJs0PiffeQnzNefFxteTh0KWC4jtGeBrSPC9DkjCF8uKBKmMSJny8ssjr3+QMhsgUmrm+iQU41KS&#10;lhmQhpQfX0tKj/zMJ/oqcffe50yA35G/jRJY+iXI7du4PDmI3oYiJtgCDDLBymRgsJWdZGsOBtpY&#10;TpKBVg5bxHg+ySV5RJxMK2ACyUBvTwZ3xAzMTldh9mINuodz0dyZiq4hLjfK5/eWM/004dJMH95/&#10;6wpevTaO8WHKRQiUCbO/W0akzWEOFVcPjIhpc8clhzguLoAepuSmR+sx3lvBbc9Faqgzy9kczI5W&#10;MdGJO6Pks6LIRjfl1+Gvhp7zBhgL80CfmxVaT+zDhcNHcOuEFq5aGeFWThyuVRXilQY+t6IEF5mE&#10;x3vFb38pPyZScW2hOGEy0kd5U2CK6xXF9YKjFKMyI1xWPiMuhlyOz5F+oSIdY27EUFcDaZw/A6u4&#10;kHyQghr4EQyK5/NzGOxSIH7Bw+1TRizL9UrMP1d+LE58iJNyEm1MvIL2ZiIey2eClRG/LBlgB9Hf&#10;zs+0pYyfK2muJvJ1g91N/J6bxImTcmled3MpH5ewBC6ZvxC6o7lsjnK0N7EkpuTmEaKTZLcgQMW0&#10;VgqwhSWwJEHKT9BWX0TEkGlQJEJBrZBgPlrnmZMfS2VBS202frbsjs0dVzDMnVSR+BYE9iBjkvSW&#10;58cs8+MQUp0TYSNFN4di2vw8Id0liJJcgXKKFSz7/n8UQn4iOYqOQ6TnhSS9HIplhqXnCEmz1K7h&#10;e+JOfu/ubUrvLr66R/4GBPgVZXznKybAyU52fln8vDOl46jySa0MjIhjqM2ZGGrO5mPOk05ksdPk&#10;/KFmCrI5Hf18LOhtTubOlYoLE8V47QZFNZKJnHIvJGW5oKguBJW1ISyHUjE72YQbVzpw7VIH3nlj&#10;gjuWuHNIBnecHHS3FEj0t2TLEpZem7Rkob81W2KA4u1vyUFDeRRy0ym0zixUloUjNNgS2SmuqK8I&#10;pSDE89LRmheC9ngndPlYIP/4HtQbaeCdBCZCbTV0bl6Li0f2YVzrOEatTTDr4YRpL67Pxxuvcee5&#10;0FaGEXGiraOC5bqglAm5XDquO6xg/gTaAkMU9kBPPaHMmZAF4nfJikupxIk3aTh3mZaMePwg0s80&#10;uxYjTuwNcXsGpSsb5KsbFL/ykpcRF7SL0pXpTUpwMgMdCyim9bWKC58ViAujl0IBimOAfN+9raXo&#10;aS2RaWEZPPfLEYUA5XnF83TzcWcbEyBpb6HQmksI5dZUKdHaWDFHOVrmrhUUQ5lytJIWSrCZSImx&#10;jiJUok1Qy2RIWmuKKD0FlGNtATrmjhc212RJ/IAA59IcS1qBsvCWsrywZH7MMj8WRar8awrwp0pQ&#10;eg7lJ0QmI1LzTxFgGtcjJJhMAfI9zQtQnARREuByYvoP4s43X+H+3bdwY5JlL9/vGEU03CQEx/fL&#10;4XAz34eQYXMWyZCkMkQJDnL6YDNTLocDnC/RShG2sw30UT49TPtDmZi+VIqCcj+Ex1sjv9gbXe0J&#10;FFYKutr4GQ8UY5Tlag9fZ6A5Cf3NKejj+gQDLQkU4BziBFlzIndGmQG+xmAHU3hHIsryzqIo2xVZ&#10;qQ4oLz6PmtJAZCY4UY7h0jYVxLgiw/MUeqIdEXNsM1K19mEi2hfd55yRv2MTho4exPRJdVwy1sUt&#10;GxNcMTPAzbNOuBHuiZmSWLYxuSOQJMz3PtCaJdEvhExBi6EQ8kCrgEmZ9LXnoYdS72kvRE9bEYfi&#10;qoZ8bnfeHFyW9ItLeMTzmKIVDPLxYKsYyohp/WJZPk8a8nEfk610KRslM9BWSkrm172wXC6X47Y8&#10;hF52MIKeptyH0j1HL1+rVwitie+npYiPBQVcj3xJXU8z329zPrrE7a+ItFxzETu0InZ4lCDpaC5m&#10;8isiHM7/JE4MKTFR/jaUy0MJkQbFY0pQiI+0ieOCtYJitFSzpK3OQVtNAR9zHUQSIOmoKZ6Dr00R&#10;djINyj+Py8DPlEWmQLGDivHlRPSXk7YEUfbK88bZ8AWLl1cgtkdRXsvCEyXyojKZ44rlFCjkJx2f&#10;FDuxkN7ctJ8qQNExzJ/M4Y6gjOIYqjIjDUxMEkrLUogjddxxavheKcC7f0MCvPPtN7h37128c7MR&#10;r00kY6Y9QjoBNdwWT+nEoIFCaS0P4HgcRtsow5YkjidiuJXfC8vcyZ4cjHZkMSUxOXYIAbDkZwLs&#10;b0tkLxzGXjoEfb1xaOyMhE+gJnIKnDDSL54fidpCV3TVc74kt3jKNZ4pLxFDXPcQ1zPSys+f4+I1&#10;h5gsBQNCfmSojY8pweEODjsTUJTlhqgQI5QVejMZcdv609n7R6CzJhI1ueeRG22OTN9T6M84h3Jf&#10;U4wWROE6d4yJcG9UaRxC3dG9aFLbj2GDY+hR34senRMYY5k8kO7Ldsa2SMlJ6ZcCHKSkZShhsV1s&#10;Yw+c1BPLSYcQsrgMkyyTreg0hqVOZTn42ZIhATsVwXALlyeDbLcLV1mIE3LiJB07WratIXaw0klM&#10;buMQ9xnB/JUZYvgQxPH+3pp49NUK2KnUJi1Qw3nVpEoxTEBPdRK6q1MkemvS0FtL2KFLy5K+GvG8&#10;JHRVpaCzkp0bh9I4aatORVtVKto5lOC09opktHO5jspUdHBeW2UmyZobpku0VmRKiGntlFdbNadL&#10;pKKlMgktVfForkxGk7jRgYDPaa7g88q4jKA8g8/jc8VvgYvjJJYVoCyldPIwEf2l/LkClKf/sABF&#10;Yln8vB8SoHRMUyG3H8O8AJWENsePFyAf12Y+IMC/hRL47nff4d6nb3DbQ3Gh5Ryu9IRhtFUIMJbE&#10;oKM6CHWFHqjMdkd9vp8kowEKa7idn3VnBi4MFmCqjyLpzsNrs42Y7c9niotnMuFO0xKNonRHxEUY&#10;oKDMEzFxJiiu8EBWsgHG611xocsfY81BTPZ8vSYmbYp1iClwmCWyBBO/YIjzZClw55Zen8txONKe&#10;ikamvZaaUCREmiE1wRZRYSYI8TvNUjyW2yRKc+7gXEd5kQ9igvTRXxeFi9zWCabZS0x0N6qTUWyr&#10;hVT1XejwtsBouC363Q1QZ6WDnkB3XKiOx1QTJce2KA4DjJD561mVWLjCQUYkZbH8AmwD0sm/hZOB&#10;0nJs+8qMkPnj5FyvQLTBpSfchilA6TAF26biGPMw25qYJslRqj64TrGsEor1CJH21yTI1CoNKcN+&#10;ITSKb4EkijCJEqT8JAGmUpSp6KEguyvi0F0Zh57KeIluCqlbiK08CR1liRRRIuWUsIhW0lGRKNFW&#10;Fi/RUhaHlvJoDqPQXBbO5UhpNMej0FQSjsaSEBLKaZxPGosjJBqKIlBfGC7RUBQp0VgQJtFQwGmk&#10;viACdTnhqCU/k6WyVDjyNIWMZNiLSigeC1kppv00ll+/vM4JNuoJ9qLLPU/xmrLkRNKj+DguUDyW&#10;U9/i9yE3IPGYEuQyI2JHYo83vEhuolwWJ1GUUT72yXUI8XFd4hrIHwUb4NKz2xL1hPPExeYTvbVM&#10;XF88IEDFL0L+438V8i2+/+pjTDFpTdR64lJHCCY7YlCXT+llnMVISzh3AD/uFCHoqgyVksU4K4ap&#10;pljuLHzcGIMZJsHRDn4vfexsRGkqJCYSGpNZVNBJBPmqIinRHHFxxkhItUBulhkGqhxxozsIl9tD&#10;Md4SiYmWGEw0ie+K62B7GBbrYOocFHLkuEhGIimNUnxj3NYL/ZmoyHSEm+0+pMY7oL4iGNPD2dyG&#10;VMrOk6WwF9KSbRETbYYOlsn+lF97SxTnZ2CsnWV5ayYmuc6GVC/UsETuzwpCb2EouoqDMcIdcayS&#10;nS2/t0kmuXGW42MtFBjHR4XIlkEkwwelN0eLmLcEcUiBiFSojCTTJYhpUjLk+x9i2xcMsrOVmUuA&#10;D0WciFt+OFAn01+XgoHaZH6fcvrrowx7OFQgEl4v010vOwtlhAB7RDrkZ9VVIdNNqQm6KDlBpyS7&#10;xYhpnWUyHZSfBGXXXhZJIki4RGsxKwiJUBIijxdGkgg0F1CGBcFoLgwhHJfgeEEIWkgrx5vyg1Gf&#10;E4CGnEAOQyQowAdTmILFclKWkCyrhWk/jeXXL69TyG+CjXqcjXy55wpkAT4MZQEq3ptAPBZCk48d&#10;ymeEmQCVBSimKzMvwIV1KRrgj2VBfJnz44p0PcjG9rcowHv3vsLVyWZc6mFapdT6aoLQVuzDBnQe&#10;bUVu6Ck9i/5KP4qDnxuT0zhFPtsYi2s9kRip8kR9sh06xUXFNbmUGNNVA4eN2eiri0ZVkQuy0oyQ&#10;l22N+AQjpGZZobbhPOpKnLicF251+OOtbn9cZRq80BnDxCOEJ475JWKKYp3pEhe2U4oiPVEck10p&#10;aCrzR2mOG/IybNDSGIGiAn+EBhrBx0MdxXnnMD6agX6W2ZExxjjrdQzJWQ4IijJARLgOCjOduaOG&#10;o7OAyTE/CE3cQUa4g89QXjMs4Yfbs1heZ5IMpk1+p0J8LGXHKExJgHy8HGKejJwSF6OYt8BybedP&#10;I6ob0UkwAUs/XqAY/wrIvwajBGsowWqmQNJLCSojxNjPFCjoo/gEvRSfgh6KTYZJkHSXMxn+AF1l&#10;sRKdpTEyJVEkchFthWFoY5JrL6IQJSjHwigSgVYKsLUgiKLjkMstQpoXyu+XEszld0wa+T0LlASo&#10;kMYCymKShDSfzMS8v7YA5fXJAuRyD02Bf0qAAsV7EFJXfm9CZvKJEcXrLiQ8IbuFEycyCwlQsa6/&#10;pgBFY1MWoPIxwEUC/DEsJ7Mfs8wDfCtx94v3cGWgEn2lIZhqDGMpnICrfezhyz1RnW6JVopwpJVl&#10;Md/jJDuIzgJPTNWdw0S5HWoiddCfHIK+yCzM5lfgWlEdrpXU4nJDMS5QqoPdkUiINUYcU2BmgRPi&#10;kswRFaWDxioHJk9HzFYZYLbJApc7fTHTFk6hRPO1EvDGdAk+vFIjSXG0IZ4pLB7lhU4I8j+BgAAN&#10;BIfroZWlbmGmJzJTXeHvqwsPD01k57ggv8ANtXVB6O5NhLefOmIyLJCVa4fSfE/018cy2THhsfqY&#10;ac/AFMvtaak98vuTLlwXSY7fPZPbKCU4RsZbZQGLJPjDAhTjCvHJ6XCBv6YAmQb/ShJUFuCAEJ2U&#10;+JYToEwfU5/g4QIUkotVIuYBusqiZZj8OlnSLpXfvAAXEU4hRkhDWXIhFJ7gxwgwUGLZBCjEsBgm&#10;M0pJQipR/zTLiUvBcq+z3DoULLeOH4e8bsXryYjXX9iG5ectt4z8OSkLULkBP4yxJqYFiaz58fGm&#10;DMJ1sGSZ7KvD/WUS4E9l2TtJL11umTtNK5638NxvcYfc//L3eG2iETM1fpiuOoOpZlfMdnphuj2Q&#10;5Ykb2spcMdwRzVTEz5k7YGueC3pK3FCfboqGFJa0KUHoPB+Di8GVuBnchosBdbiYXIrXu8SF1PHI&#10;SndCYZkfKhrDkZBih46BRNQNByMq4yhqyjUoOEPMNDlisMoNU93hGGe6fHMmCu9eiMSNwQDMtnlg&#10;ptsHdRU26O30wdBgFFpamP6yvdBQGIQLo8UY7MmAt7c2HF0OwdH1AKKYANtaI3HGdjucAw7Cxmk7&#10;Siju8a5UTLbGsdNNkBhrogxbEjFJ0c20ZjO9cj73gcm5znmile2SjFOU41xGIT2RCmXEYzFdCFOM&#10;L019D0+CChaL7mEsCFC+ImGxyBTHoZWn/XhkCQ6yDB6QToZQdGRBgHIyFPRVxUssJ8Beyq+3IpYd&#10;Z8wDdFN4MlEkcg4hPybykoh58XUUR0goxKcQ2vKEkOBFCPEpaM5jmUwUIlQ6BvgjBfgjJbi8kOYQ&#10;r0EmuG6BeI3l1qFg2XX8KOT3slhki9/rj+f/nACXK4F/Kn89AZJ73+DeFx/j1ngN+vPNcaH2NIYq&#10;TqGvUo+9sy0ach0Q4L6fpaY7WpsSkZPoitJMB5SkOyIrzgK12e5oSw5Df3gGrnvUYda4Ghcs6jF6&#10;Ng8XC3Ix1pWIpvowhESbIKvYExm5Z1HVFYPzBRbwzNRCaPxBJIVvQ0+VJZpLrFGUZ4TcfF0MN2ji&#10;lUFjvDtjh9dGzXFrwhFDnY5oqjRCf7snJvuTUZzhgcE2iqE3E73dyWhrj0VzRwyKyryQlmmPLJKa&#10;bg3XkEOwcd2G4GBdNFLEE60xlJ+QIJNlUxzbeTxmhfCqmF5y/dFXGIjZhjiKMpHLiv2AbUskwR8U&#10;4IIEF7eLv6YAk2QBsloREhyaT4Gy/P42BRgtIYtPWX4y/6ECFF+43POJY25CGPxS56SkzHJi+nOY&#10;JDN8DWWmm0UPzHlsVBMcn2C5scCf/9oKAS7P8rIULEhPjM8l5CYhM+VGqmjEP9yQFSh2kvkdhUNx&#10;Ldl4fz3uiD9DKQREAd67fx/3yb1793D37t1FzM+jLO/OcYfPkRACFUgiYxnLkvcLPv7yHsvpe3f4&#10;fAHnzclw4diiSHzfcflvpV+ifCluynD/Nm5/8gZu9BehJloHvTnGkgjHKh1RnXkGbVUBaGM5WVt5&#10;Hi0N4SQKVWUBaCgJQEmcA/LjnJAY4ICG0FjMeGVh2CANDYcj0e+RinQ/Z4rIFY1twRSfPSLjbJCY&#10;5oKRy5XIbo2CU7Q2sqtc0NBMuTJ1VpRbIS5FE/nlZpjsMOX3o4vBumMYalTBdJc+Rtv08eYla1wa&#10;ssIrE7FoKj2PkjwPJCXbobjEE0M9MRjqSER1VRACQnQREW2GAgrPwG4rrJy2IS3VErnJDixnk9hm&#10;Yvkdx2KW6e+6kFwpxZfphC6uayDHHSPFfkzClKQ4Ri3aKr/DSaa7BdnJjEnJUAiSy7Sy/ZKx+TS4&#10;wHLtRMHywlMgnwAaZrsdYgckECf2FkQozvDKl8AMsZKRTpSI5biM4nfs8i+WKLolqVEhP8FgLZf7&#10;EQIcmKNfiLAybhFCfjIxJFqipzxKYrkE2FUa8QAdxUJ8IcvyUwSoLL4HBTgvgeUEuFgsfwmTFNoM&#10;d3xlpik6WYBCdv9vEaBowH+BAMVxpaUCvH9HEpwsQCE9Ia2vcPeOLLCFeffmuTMnxwUBKv60JlOd&#10;JEchyS+k9dy5y+lLBHibz/mcryu494dvce+77/DlV3cx3N+DoYZcDFeEYLDCHxN1wRgjDQVeaCkL&#10;RDdL145W9tSUVl01e1VKsKOKaSsjgIJKRlFKIIq9fdFs64Vex1B0OoehJTIGttaacI/QhVuwCoLi&#10;9VFJ2QxPV+LaGx3ovVCK7DoPJOeYISz0AOoqLVFTYY/R8WRMXsrDNZbAQ21nkZeiijCfjWgqNMRA&#10;mTren7HAW+N26Co2R2WmHZ8XiDRxuU2cOTobQzDemY3+rlzEJTjAL8CAJbczSioD4Oi8F/kZNpjt&#10;Fd9vosQkZTFeEY5RltKtocYYTLTGxUJPDGa7or/YBxdaEkgyLlBqM63plKD4bhXyS5VYXoBi/l9b&#10;gBRckyy3BQGKG5fIIlwkP5b1gkHOkyX4/wlQFqC04y8VhZCgQIhBJEPROyrEopDUn8cU1yFKi1mu&#10;WzGc5jQhP3HMZYJf/sMFKMpvZR62PfLyive1IDTl9/lDAlQgy09co7UgQFH6KspfhQBFY/5hlBv+&#10;wwT4JZOaLDamvXtfUXZ38M03d/Hdd19zXEyT59+5w2WY5r5mart//1vKTXEr/TkJctk7X9/F1998&#10;Rb7A199+zmW+5PNY8t5jypu77dbnXNc3336D7765j+/5+m9eew3v3/wA+B744M03cXGokTsQdyaW&#10;g21lvuitDsUAHycHGKGx2BthIXqIjzVHc1MkMrOcUZzpR0mmY6ojD/21+eiKi0eSqj4KjKxwq7wU&#10;xdGh0DFUhaHLHpi7b4FPpDamrzXixuu9yCr0RVGNL2qa3JkmrVBToIeKTA1U5hqgrdkT41MpqKlx&#10;R0GhHXJz7DAykIru+iAM19hgqt4A1zsdUB6nLV2KM9yThU6mvugoMykNjveX4eNPrmF4qo6vE4TU&#10;XB+8+3Y/ZkZy0Vbpi/HWaExRbBNkpjUJNTFWKPFSR6XHcQzEmaI5VAcdqWfQW+6F6dpIjLAcHi8N&#10;wWRdHKbb2A4oRMEoO3HBmHR8cDFCikKCkgjZRh+GOMQiwTb3MBYJkG1aIF03ScT3JZKejBCgmK+Q&#10;oJDfnxbggLgMRiKZJEm3wvshAYrydzn5LRagLL/FAlRI8EEBKspfRQkszvoKEQrai0LRNsfSEx3L&#10;CpDTBc2UYJOQ4KISuJE7oYA791L5SGJoTpRQSEUW1V9CChtb8hLE9PRFLCtALrsYMX1he5cu/+cK&#10;UMF8+hPMC5CNVOLBkubH8jABfiGVqvfklEeJffr5xyxzv8K1G1dw+/ankgDlcljcQZpy/JaJkEOx&#10;zP3v/sD09gfcpczufkchfn0bn/z+Fq5eHcBHH9+gREVy/AO+5PNFMhT3ILxNSb52/RV88cb7+Ozq&#10;WygLzEJLRDVudk3gi7dew3hXMeryfDHWkYTehgA05nmzIcWgNi4Al7oLUEAJRsdYIIgiTM6wR7Mo&#10;sVhNVGb7MD2WYDw9HZVGZ9HrEoHhgASM5lcgJyMRuSwt69oCkSmOJQaZoquvAKHRZ1BZ7YVrs1G4&#10;OuCD2XZHTLfYsJSzxkiHK5rq7OAffBxpuWdQ2xiK65drpAueC5OsUZNsgJ5cO1REWeMKZffGtW5M&#10;j5dhqC8LdeVheOu1EXz57bsob87GsVPbERTjgo/fnUUf20gd091sTyJFRpm1xmOmPQljVeEYKfDB&#10;cM5ZtCVYoDbCAIPFXK4jHmMVYSj1N0SWmxpaUl0x08a2wLa4WIBsPxTdwxhj+3kYyhdGPwxxcbRC&#10;gAupcHEiFMxPk0Qop8EfI0BxHaBMsiS/PyVAIb8/LcCflgCXClAgHxuURSgkKInwgeOCIfPiW0Ce&#10;t+wxQPmSDLFzUx78cpRlIl2KIo6NtAgoFglRrnI+mR+K5y0ZLkC5zZUBEywZxrnjj7Up4OsScUnB&#10;gwJUsCA0hfjGW+cQAnxA3AvL/3UFKCPLL0Uayge4H8by8hMsCJDvva+WpekX+JLSu/vNPdylDD/7&#10;9CP8y/d3cOvmNLrFjVQHWvD7379LKX4tJ7/7t/HVF2/ig7dn8NlHN3H3q/fw7scf49V338drb7+J&#10;T29/hE8/fRM9TGIt3ObZ2RZ8891X+OTzLym9r5j+vsEXLIe//Zfv0d3agcr0Inx64W2k2ESgL7IB&#10;vUlFmG6q486RgR7KoL8+DKmhJ5EZZo3W3DQ0RyeiLMoX5eX+aGV6ammO5LgvwiMNkJV+BvWVYZhs&#10;r8RgahK6XcJQfdIDbWahuJTVgHevXMLFay2oawlDcqY9ohOdcOlGJ5rauN7GQFwZDcFMhxvaC3Uw&#10;02CFi01MXqVGuDwcjL6BBGQXuyIixhwF2e5oZnmeE38W/eWhSD+rh4G0OFzhdk/3VqOmMhJxiXYo&#10;KQnE6GgVrr8+iujUAPiHOuOMgw6KcmJxcbwOwxTebH8G22YiO2J29GxTM2ybA8XcIQsDUBJjiaGK&#10;IEw1xVHGsaiMc0CGuyaK/PTQl3+e4SGe3ynFx3Y5xqFAcXZYIO8zYjrlxXY6znYj2tsY29CyzLU3&#10;xcX78nCpAIXYkucEJ2S4kAqHOF0WoEiEnM91ytNkpJ/RSVCAAkpQvhhaII8rBNhHAS78JO7HCbB3&#10;Kf/HBSjzwwIU05RPgiiVwCPiJ0RklEIZY28mUBy3kATD4WQ7vzg2ih/LBJmUoJja2CDauS6uY6w9&#10;m+vP4TJZ0jIT7WwkYh6XUVxaMA9FMdGSyXEhVbE9yZhhAxWJcVxsG7dTGj4kvS6G6/sRKMT3Q4yy&#10;U1D0+AoUZc7CNCHH5aS3GPFTvMmecgrsE3z77bf44svbuP7KOLrbivD2lU6Md2SgrdwPw9zJ3rwx&#10;ha+YDsUfT/q37+/iOsu5nlJfXO0twafvzuDya1cxNDOOyekRfP/tp5geq0VHB7d5rAIXLjahrbsK&#10;17jM19+LcvqPuHv7W3z95e/xxe13cWlmBn/46g+41D+LNyeuYbyylh1LFSa5M0xQctM1/phiArza&#10;Ly5sLkSUlRXq4kLRUxeDhiIvdNeGobHoPCKC1XHGeT9snE+iuiQRs131aI+JR/xJS5TaBODVxj6W&#10;0zWoZ3ur64pHYKI1xq+14TVu//u3L2FoMg9jA+F451YBXr/KHbDUDFNFuhjJ08RguQVlHYaqukCk&#10;ZDkiyPc0itLPoYai6ihNRBWFPJKah/HMYtSmh8Pcbh8svQ/BJ8oQMcmuiEz0YnqMxcefv43+wSbk&#10;58fj6qUOXJ6sxGhnIQabcjDRlYSpnlS0lwWjMd8XneVBaMg/h+pMF1SkO7G9xaIkzhaFEdb87INx&#10;qZNtTrRJtkVxDFvqoOfaktyRZzDFJklltRCR+NXMdG0cZpqi2SYSKDzlDlhmsoHrYDqboJjGBEqH&#10;YhSMcDnxM0FZggoBLoGilX9DrQTb5WCzfLeeAb62uNmEuIxJjPfxdfspXAkhQdJbm4KemmSJ5QSo&#10;fOxP0CvOmC/hQREunBFeEOACXaVREsoCXCrC9iJlAS49FijGlwpQRl5OpL+ABQHKcpL5awlQIAlO&#10;JLx2ilVafyamurIx1ZlFcjDZkYXJzkwiRMjXEBKUYAMgktwoPyFHSZCcNsMGOM2GIxrVBX55s03i&#10;+CSXY08nJz/BnyfAcTLGdf0plMWn4M8XIN93TyXu3vmYYruPL774DLNjdRisS8AlrmeGJeWt3ky8&#10;ys/ow8tDuCeEdecjfPzhDUx056IhxwUfXGlCbUkQXn11GB+8fxPTE/1oqM2j/ArQ0FGIFnHr/ZFG&#10;JGfF4O1338S3d77Cv33zBW6/dw1TA3l443oTXrsxiA8/eAMffPQhxqcmcPXaJO59dgsz9fFo9NfG&#10;jVymtDw7jJd6o68iEn4Op5EdeRZXB4vQUuIvXaRcnuWCjvpwdA/kI6s0DlOzg7j90UdoLc9GSUIE&#10;6jNTUJUbg9wMH+Tm+6OpPwVBGWdQ0Z+KpvFCjN5qRuNQErIKrfjcJJbm/EzrrDBbrIO+pMNoTjyK&#10;+jwzVBafQXKyEdKTHRHhY46iKG8m0hhk27tgNDsPAzm5mO6qRl51ABxC1BCVYQt3P12Y22vi7Y9e&#10;wydffIzP+Tl+/NlrTK/8nNhGr17qwqULXaig7CtKvNHZHIGyfDeUZzuxncazdIxCc5EPxRiIpkI/&#10;9FZH8vumLEW75FA6gScEqNSeFgSYjCkKZqo1DhdaInGlMQKzZIziFCWvQnwTClimygLkflTP/Yfj&#10;40KCYjjHCNu9EOAI9wE5BS4nQJaz3CaZnyrAORrmoLgfFGA85SfTT9EJeqtiKT3BgwLs+asKUJbf&#10;YgEqJPgXCHBcSmRKsCyRx9nTUWCLYYr7AcbnmOhir8WecpAlX3t1CjrrstDXXIDeJnHbHHEDTTb+&#10;rmJM9BRjfI7JvlKMd5dgsrcME0w4U31lnFaC2aFczIwUYnawANcGcnGxTS7PJ/klLlxG8+fC9y+V&#10;KEqwESsfuxFIx3n4OqLkEQ1QIHpykQyl4z9SJ8L3vIzwFIgELBgTZ8BZAgsBfvv9N3j/vdfQluOP&#10;4UxnzKTboyvcApcY+UdyQtCQGIbP338D9765ja6Oeilhff7eGL54/yJqy6Mx0FWFN16ZxVefvwPx&#10;N3A/+eQGvvu323j97Ru4+dpFyu8VfP2Hr3DllRGMDpXh7kfDqM2xRUvxObz/ah9L7w/xyVcfY+jC&#10;EHovtFCCbWykfmiIPI0mf1UU2m1C4fmjyI82RXqSAwoyPVGV44nkCBOksEzsbo3ClZECTA7V4J03&#10;r1PMb2EwfwC9aUVojc9Aupcvl3VDkbg1VXEgogvdcC7TFE7pxohvZTk9HIv8Vr7eQCB6RsNwZTII&#10;V9stcblCBz2JKuhMV0VTmhqm2u1Y9h5DQpAeYmytMOZfjOu+7WjSj8d4SAkmckrRWpyEymaWW5fy&#10;0NAeh7B4K9h5nMaFV2dx69238M5H7+LCpQEUFUejiWK49dYoZq/2IjjSCgYGm5GcYI3qMi8khhki&#10;nd9BH5Ou+L4HGhIwQulJHboUFETHx7bH9rBwjHvusM+cAMUvTATXu2PxZk8ErjcG4Ho7BchUL44p&#10;iw5ciG+SZesUmWjk8wRNfF5LGNcfwrYVxTAQg9lutrWWGL5+LEv3aEx0cnsYCkaaxS9ylohQCJDb&#10;MMQgsSBBjrOqGuJ2KaYrBCj+lMO8AIUMlzJ3LFDIr4fS65PkF7eIvhqWuaSnekGEf64AFSimK+T3&#10;lwhQgfSTxx8lwHkeJsDsZRnvWGCyi4lvIAd5Ob7Yu3cbjhzXgYqGLo5q6UNV2wBqOsbQ0jfFKUNT&#10;6JlZwtjaFibWdjCzdYCVkyusnd1g7+5JzsHF2wsuPufh7usJNzdLNJTG4EKn6H1FLyxLUD4x8ucg&#10;BMheV5llBKhIe4p0PJ+WiSJB/3gBZlKAdfj67mf4+tt7THCv40pXIV6pDUR/hA5aAo3xATuE1iQf&#10;FId544sP38L9P4izvPfx+luv4f2PX8PvP/0Qf/j+c3z91dv44pMZvH2rDrPDSbh1uRj9w3l4871J&#10;vP7+NN78gDv/W9O4dmMY2Slh+OjWBb52Cfq4s3Q0FmFkfBDf//v3mL05ivAslozhJsgI10Wa3xHk&#10;eB1GqOU65AZpIifSCNnxtoiLMMZ5j4NITTaDq9tRnPfXQkWhK5or43GhYxhvllzBK4GTeDvwEi5b&#10;dmDKvAKd/nzf3fWo6clAeJE7QmpIkyeC6mzReCEadf0hmHo1A1cFfU6YqTyKS+VaeL3jLKqTVFAa&#10;vAVvD9rhZrcDutMc0eMXieHTBbhp3olZ00p0WyVjNqkQKV5nYG9/CDlMrElJLggN00UHX/PaK9O4&#10;eHkWFy5M4LXXZtDdU4SJ6SLMXK7Cmx9O4qtvXsfYcBmK0zxYqiegsTCQlUcOS2FKhx241OZFKGBb&#10;k5irThbkpxCfkCDlx+FMWyxlF46BUju80sKOrdISV9rcMdNJuVFS4vj7JAU41STuMkOJN/J1xMmx&#10;xji2D39c7PLDpbbzTI/eGKt1xY2eQFzsi2JwiEBNnivlF4EpplRxXHqRAClXWXYKCf4UAVJ28ywW&#10;4DxSCTwnP4puXoC1lBuHSwWokJ8sQHEc8C8R4J9XAiujJEDu5EsQx+YWoyxAOeEtJ755KD4F03w8&#10;zbRWUBCFLXsO4bFV+/HzF/bhH57bhc0nrPD4phP4+Yt78PMVu/Gb9Sr45zUH8MuX9uMfVu7GP3H8&#10;Fy8fwt+v5PIr9+OfXzqIf1qxF49uOIJn1m1DXJQnLvdxmyhAuXQWUiJCTssgDk6LC1IF8oHqOYT8&#10;2FjHmPqUkYWntBwRlzhIlzmwAYmdQTDZzsZOxqWTOlwPy/8HxCemSQgBcll+luIv0k30NUH8EuSb&#10;7+/h628+wlsX6nCDPXtbnBEusCR7pS8H7UxMJcl+uP3xu7jzh2/xyZ27+Oj250xsn+PO19/im+/u&#10;46O3ezHV68mdRoc7kB6ujpxHWpYBIlItEc80Yxd+GuFpZ/H5WzcwWd2E0eouvHnhVdz54ANcmhrH&#10;Z198iU+/uo12JtKwVFskxJuhJMUKqX5aKImzQFK4BoK9jiLA6wTlaAhnt8M4H6CGwPBTOOO8F3bn&#10;jsDRVQW+bqZwPmKAiz5cv+04bqiP4tKubtxS68fr54dxpXIAV24MoXsmBxGlZvDPN4Ft2D6EZmih&#10;stcfHTNMOtf5OTWx/K1RxWutOrjaagUn/V+gImIHbjRr40LlKdybysX1lBzU7A/Bq+db8HH6IOrN&#10;w9DpG4m21GAEeusiKMgQrRXRyIp1QnEmy9usRDQXluAWy/zmqly012ShrjYSDS2xmByrxcXhVlzp&#10;bkBXQRLeu9yPT1+dwb9+9g5uTrTj6mgtRkX7F9+5OJFHiYyI3wPzu1yQn/gdcSaHFH1LDttIJjto&#10;ltB1/mjNtcKlRmcMFhmjI9eAnUQgZtgmp9nRTlE+olQWKXBSXHXBdDhJadZlWqKnyALTlawE6uzQ&#10;mqKBiRIzFMScRFHmGdQXuSEjyhi1+edY1orLlVjiNopDMBQgEWIbZFsd7WQabE/CEDvngeZMyk6U&#10;x3KJLN9OjFDCSxNgHwWooL9eAecJ6hLQXyvuAMTyt46JkONCfr21lJuUAgWcJglQ/EpEpEABE2R5&#10;AqUmbn5A4UksiG6xAMVjmQ5xrFdJgIqTH8ufBHk4LfkiASoJcEFcQmqy5KYovMXwSxbH7CTE8bsf&#10;xxQFONuahQt9+agoycbWvcdh4RYIy7Nh0LHmTukdDQPb8ziibw9d5yC8dOAU1Kw8cVDfETu1rbDj&#10;pBXWHzPGi3tPY90RE2xSMcD6g6fwzE4tvLT9ALKYjC70ilKbcppjXoJkkl+4QJHSxkSDZQMVyKIS&#10;x+pY1kqIeYpxGUlyS1hIeQssPf45LklOTnkKRvk5jnRkEg472Ug72Fg7KcDRRnx5+118/N5lprIu&#10;XOyMwyWWOuUUy0z1OXRX+6KplmlhoAr3vvoCn967R/l9gT/+2//Gv5J/+Zd/wx++/SM+fmeUCfgc&#10;puv10F2ii8pcM6Rm6KBxIB4ZLeFwTz+DyCIvjPZWIs+bn1tNJ6YbB5lQetlgqzA7NkqR3sO7H99E&#10;br4vQgJOIjVCD2kx5khMtYFn8BGm9ZUwtNoBj8CTsHTcDzuXYzCx3AUXj+OIiLNGVmEwOmtLWDIn&#10;Y9qxEtf12vGGVguuHG7CB2ZTuHWuC5OJ5WgqCkd02FFEJ+5BDMtaX67b8fx+hBZaI7byDJoGAnBp&#10;nGmwQR/v9BvigzEHtOToojPbEFNVpzFeqkc80RcfinJTd5S7uGIsKwl1AUHIdHFAdoQzwsKs4eWl&#10;g5xoF5TG+aCA5XfKOTuEmlqgOiwc5QEh6ErJRFVeAob6azBeU43xxGpMhVZiwDcHn3ffxHsD1/Ha&#10;8AzevXIF16Z7MdxVgGHpuDT3F8ptit/lFL/TKba1KU6fYlufFL8dFt859ykRJqbbwig7vpfmYEw3&#10;BTDFnUd7gQuXiyIJFGY8p8fiQnOcdGxwttGfpX8oLrR6YaTWHs18z61Zxvws3NGUboiZBg+0FNij&#10;NM0M9fn2SAvXR0OxJwWYgDFuzygDixBbT30MBtspG5bMCREmqC31ZbsTd7TJpORE+lMWoEiASgJs&#10;TJPoa0ghc8cHFVKkBGUS0NtAwTVQgCzXe+qZ7CQBLkb+mRyXnf95XBIFmIzOUnEHmLmbICw6I7yY&#10;LlZ5HSUUoGBOguKaQMXlL0tZEOHyKC6KXkaAioT3pwQoYGm7jPDk6QtMcdlZymC2Nw9VZTnYtOso&#10;AuPY6BpakFdSgdziChSUViGrqAqZJY3QMnRAQlYlYtNLkFZUg5T8avhHZcDI5hwSsquQnFWK5OxS&#10;OPom4IWXtyE/LRiXmS6nuphQO9gwHyJA6YyxkBW/dMVlKvMCpNSWik/BX1OAY/wcRYIQjXS8KxFj&#10;nUkYbYpm6RCFOzf7cJUlQ1ekFSbKAvHBRBlambqmS93ZQPzx8QdT+OM3H+PtN9/Gx19QghThxavX&#10;UF5Vhb7+Pnzz7dcsoz9l2duG2cFUtFQFoYONsr6JPV1vOrIbotE2U80kGIyACGukhJzHm1NTTIH8&#10;/IO8WZ5lsKOqxFvXJvAv3/+e5VUuvGwPISZACwmZVjh1dhd0PfbDIdQArsGGcPE+iTN2KggJPYPo&#10;WFekZ3lTmn4oKAtFb3MxUq3Potk4FtesajGhkYJZ9QK8YsSE5ZKJW4VJ+HAoAK8NeWC8wwYzg+cQ&#10;HnoUh0+uhJWvKtkPU4eNqC1zojQcMcYSeLrWGE2Z+sjwVaHcLSkACxRGm6MywRN5QTZIP8fyO8oc&#10;Qc5qsLM4AN8AfRzXXQ8PPz00MF3kxDiiNPksn0PCPNGbkYw29xiUOwTjzfERvHZxBK9W9+KKWxcu&#10;6TbgXasevObUi9GQdrzScRnfvPsl3r/1Cq5zuZHuMraLfEzWx2OiNhgzjZGYoXxmpEqAnSu//8lO&#10;tov2WEx3szPr9MWVTi9c7TzPZT0wVueD2c4Yttk4ricQrflnKD8/vErpXaxyx2SxOW62nKMInTDb&#10;fBZdJS4YaGAH2E5ZVPiwfUeiKs0KPSUOGKp0lqR6Wfzcj1VQVZ4/agsDkBXvICGuk2yrC0cqO6f8&#10;DBeMdmWgk+2sryFRkp8oi8WdrKU/5UoJ9jcx4Uki/DECTKT8hASZBJlcHypApkD5d8LirjBCgOKO&#10;QokUoEiAywiQwpOYeyxujTUvwKIoSYL/KQKc6qRoOsVZXAVMeNI0ZcS0hWWmiSTAvjwmwCxs23cC&#10;3uFJSMvORWlVNRLT0pFTUIj88krEpedjj8opOHmEwDcsBgVVtcikIKNTs6BrboOimibEp2cjLi0T&#10;u9QMsGLLHmSlBeHKYJ4kPwXijPXS7RdlvDiWKaQnn10mc4lRkhjFKKEQ2tzyExxXSHSKjwUTFNhS&#10;FncOizsIxecrLguaZok0zXLjGgV4nWXuRLYbGgONcb00ApcyzqPp7Ek0h53B250leK0uFZU+BmjO&#10;DcGdO+/jzpefo69nGJPTU7j5+nXUNFZhYKwXA6Nd+PjzdyD+ffDx+3j7vZuYnh7A++9cx+BwJdr7&#10;i5FUFIiIrAAYu+khszIada1FCI3yRGacFwYqxC2gsthAo1AQ5yHdkvy9G8NICDBHbqwlQhOMsd9m&#10;PbRcD6CsPwcDlxqhb3IIBloHEOHtioRIT5w7qw97Gy14WhuhKTELl3NaUWsejtx9FOExSt4wBSXH&#10;LDHq54Q3KtwxlX8Ks3WWaMw5ibpsDfi7b4BfsBpczh+Fu78mrGyPISXaGiXxOnil2w2jFaZw0PwN&#10;PMxXIjvFEB7ehylfQ6SnusLZYRtiPfegNccC8WEaMHfaBkvvgzA/dwBOnqooLTwP/yA96BhvQ1Ka&#10;C7IyPODvaIiSM+7INnPClZ5G6c9kDqYVYsq6GrMqFbh1rAGtWxPxVuYF/Nv73+PN2dfw5ae38dGH&#10;7+GDd15jx16LMX5n7fGWTJF2uNAYx/QnZJKA6gJf5MRbMJU5ob3claWsPS61kEYrXGm0xbU2P1zp&#10;CMbVviDc7HHFzS4n3OgQf4LTG8MlVhjM1sJ4hRlG620w2+7NctMfQyyjG8rOoyjdDv5uhxHleYgd&#10;gh5Gyy2YCN1wuS8EA23xKMvzQWqsDdrro9DJzrWq1B9ZqU7IzzorkcwONj/eiSJLkP6EgSxAlsUs&#10;iWUJijSYKI83pc6LUCD9zWul8liCSbKfJXd/I1MdO4TeOgqvjsJTRhKgKIUXbpbQM3ePQHFiZB7p&#10;xAiHZXHoLKYYKbzFAozhdD4WSGeFxfWAD4rwh6S37E/hFgT4wyXwguR+mgAvUQKXBgpRyQS467Am&#10;7D3DYGzqiuKyZuQz5eXkl6Okuhalda3Q5/SA8DTklFQhu7gMBRU1CI6Oh4GFNQopxJScPGQXleCU&#10;pQtWbd2L3MwwKQH+KQFK8puT2jQfCxYJcAn/JwQ4wY5ghmXTZE0sWpJsMFXijVsFPuiNOoNWppP3&#10;J2u5o6Sjl1/KUFUuRiuzURnrhY/fvIQ792/jnXc+xPTUNXzwwXu4eesqLlydRc9gB/7wv+7hi/sf&#10;obq9BFOvTOHe//oaf/z3r5nkvsTgYDuMrdQRmemB4ZvduPj2FYxeGUNqbQps+brFTAJltbEoag2F&#10;e4QGy9mdTF5R+Pf//TneuNop3digtMQX5zNt4JBghLS6aMQn+8BW5wQyHM6jOzQHDZFhCLfThZ36&#10;EdTbJLH0bcJ13268EtSKjN2OaDPwwI1kNuxIa1zK9sRs9jmMl9igIlEXvk47cEZvNVJCj6Oq0AD+&#10;53ejoy0UwQFnYKq9FTEeu/H2sBfeHjyL3iIThLofxVl3bZww3wZd5z04Zb0F9s47Eey2HZVJuqjI&#10;s4Fb4FEYeeyBW7AWGlqj2Uk6IDTcCI7u6ggI1UVZyTm+ni0Sz5ijxM0FNakBqCyMRLb3OdQZhGD0&#10;aAb6tyagZkcY3igZx0evvI7Lk5P44MMP8Nobb+Ljjz/Gu5fG0ZHgxsRugNE0O1xrSWQnkowaynaw&#10;MxmFGTZoq3ZHe4Ur6tM0MF1nhZESbXRmHMdQsQ36iq3Z8Yhy1hi3euxZ2qtiqtoQFxstcLnJHmWJ&#10;x9BQYojJ3kBUFjijsTkIfn7HkRBnjNIidpol51GVZIqKSHWMVnmwiglFc4k/BhvjUZPjgZpclstl&#10;voiNNIeT/SEU5XmiuyMJzZWhaMj3xRBFLf6EgPg7KgPN6ZSdQBwfpPw478cJUMxX/PW/5DkBLpGf&#10;JEA5BT4oQPnM8GIBclpZPCXHdEjhCQEulMBCgHMS/KsKkFFY7NjTlMcUhbBACkWRyunyzi/t6NJ1&#10;ewpE1F/MVFcWY38WZgRdTH7SNX/ZTGm5aK7Pwe4TWjik78AEZwcTlyhYe8bA0iMcZ3yjcT65GPt0&#10;7eEUnslSKxUOwcnwisuHXUAijlGM5xMK4BeXgcCkIjgFpePZ9TuQmRmJS1z3uJCfuCiViLJ7mgJS&#10;ZrIjY277F1AIUyE7ZRZkKn8O858FmRTTldYjUAhfkp/0WYj3zQ6hQ8BxMtORiUv8fGbY8IpCTNAc&#10;cwYz6Y7oj7RAV44vbv9+Bt9/8w6GG3JQmxeDz99/DV/f/wzff38f9+7Kd4L5+rt/xXuffIysfJbj&#10;M2NIzs7AjQ9eRVhOONTsj8Pc3xwF9QV4983X8ebkJXTkFKCzugyDE53wjHCFiYM+Jm6Oo6SnFOVD&#10;pXjr9lVY+RvgoPtu7HZ4CZu0f4fgbBf0XqrC9OVGTAyXobe/CFbeOjALOA43Xz0URrEhuSZh3DgH&#10;bwWX4nphHPqizmE6KgM3nVrxlvEwRg5V45J5K65416PM1BrTGY54rdUJNxu9McoSP8hDFfZGW2F0&#10;dAPOqO1EpNMhNOYZIjPhGJqqjPh5efKz8kKS93r0FKjhjX4rvDPoiOzwE3BhEj1osBZrNJ/BS0cf&#10;hZ3HIeQX2iEs+AROG67ALp3nYMxS2tFHDTXVAfB3PQxLwwPISjxLIbmhMN0MUSHmcNM/jERjE1R4&#10;+qEkOBgVgSEoNfZE25EANG2iqL2q8ebwBCZG2/H266/grbeu4dZrV5mw38V7N6cxXhiIsXhTDIfq&#10;YCrHE1dZQfSIO15TREV5bqjla8Uz1SbFabBTDcBgtRNq0zWYVM0xwPK+t1gP7VlamGiwR22ODsrS&#10;NFGeooYxJsaiNC3ExR5HSpoBnM/uRkS8LmJitFBb6YSJoUS293Q05XihNJ5CTDRDDjsXF6N9KE/1&#10;REtxMLprItBdF4UuJtPYUFMYnVqPzGRnjPeJKzPEsT/KT4IJsEUcBxTXB4okKItv4S/7iWky4o8s&#10;CQaUoRDFr0nEeK+4RrCWbWFOfPNlcE0cofBYBisQfzNE0FVJ0c3RTQkKuijGTqbALqbBTnbG7aVR&#10;aJtDSFDQTgm2F3OedExQFqEsQ/lEx8NkqJCgQHEy5GeTLeIH3QmM28mY7UjhMJWIsog7PXuIaX5Q&#10;4jKTsdZE7uCUQSdFOY/Y+YV05PGZ7kxc6MnCBQpwluPTZJzLXRvIQRNLqz3H1PDc1qN4YstxPLr+&#10;KJ7coo6ntmjgye3aeHyHNp7dr4dn9+nh6b26eO6AIZ7i+ItHTPH8YWM8uec0VG29uJPaY/VRE0pU&#10;hwKMw0WW1+JLneTrTHYlcztEWs0jysmUqVbazgUUklseMZ/roQynJfktIN7rQwUodQxi2pwAybQk&#10;ZH4mFODlrgzp1wNX2PAmSoIwmGyLXjbemmh3fPL+DQrvc6RF+qA4LRRf3/kE3/xB/JHyOyyB7+L+&#10;3Tv47g9/xMDUKOLzQvHel6+ivLkMZZ3FcI1zRB7L6+LWHCSkh6CxIBu5Hn5oDIrFW6PjqKgogp6Z&#10;Jg4dX4/S1nRUD5cig2VLy0QFUquDcdhhEw64boA+BbOPyWqvxTqWkepIyvdCCEuorVqrsF7ldzh9&#10;eCtazyVhVC+HkkvCR4lFeLc1AB9VBuLjxFLcsm/AFxbjGFtZiL6Xs9FwKBw+h46gwEcdjeknUBSn&#10;hig/bTizXE51cUCtQyTq7KIRrWECH53DMDj5AqxMn2HjVcernZa42mSGgfxjmK3RwBs9FsiOUYHj&#10;2c0wPLcHZyJ0YHr+BMzdOM1fA+ejjWHpfwpPHvw1Vh39DdSM1yIqQh8VWQ7wcNSEh80RjNR5oDTV&#10;BJbGW1Aacw415h54xbsc10LKUW8bgF73GLSe8Ebb3nPo92AqaqzG8HAbZicncPHCKG69cQk3b17C&#10;x69NYTDLG9WuKujwPIaRVCb6xkg01QUhIdkSsYkWaGwNQk9rIGJTdZm8PNBU4oaU2JPcD1wx1R+J&#10;0pxTyE3RZhlvAFfvvTCxWQ93lvIpcaqoqLKDm/8BuAerIibVEEWFViyBbTDa5sHv1g4NTHkpAfoI&#10;9ziAliInhDifQHWmPy70FTEEZGOU7XeU7UycELk4VIjcZDfYmOxFPyuZ4TalC6PnkSUoyy5dkt/D&#10;BLgA5SlBEdaLP4yU9BABMvXNXTuoQHGRtLIAFXQKARIx3kYBtpZGUH6RJGKJAGUJKn4eJ/hTAlRI&#10;UKC4HEa6G8w0y7OLnfmkkD1vEa70FuBqX6HEtf4iiasD+bg+WIgbQ0W4zg/1+lABrg2K8WLcGC6R&#10;hje5Y70yUoYbI6W4JhhlQhgpwGvjlYzdpXC0c4CLdwisPHxh5uoNU2LoeA5Gzudh6h4Ec49gWHiF&#10;wuxcEIxd/GDs7AsDB2/o2nrgpJUbNDiu4eAP7TOe0DawQFZyBK4MUTIUrSKFTnflkDyp/FQwRXFP&#10;swSY7qTYO1MlxN+XELJaEB5TVSdlLyTaxXEhOnYKUx2JMu0y4gC3eK78fAFfWyQ/kfTENY/SPCHE&#10;PG5HLl9LPhRwkctdoqQvd6XhRjfTAlNDR6o1yry1MVgQhY/euIrPP/0Y0zP9ePXGJL755jN89+0X&#10;+Jblr/jt77d3v2JCvIvrt0aQVu6FUKZHQzsN2PsZo/d6A4Zu9uLGp9dR1JwNR0cd5Eb5YKS8Ctdn&#10;RuEeeBYX35hGKns+PdsjOGSyC0dsD+A4k1dELkuu3jBkDUbhIMWy02krzKLU4Jagj5QqL5xNNMQJ&#10;h50472GMZC1ntOyOxfDLqbiqUoS3gqrxblYmbnhG4TWbClwyKMcb6lWYfTET3aujUHPiPFKcLVGf&#10;64a6cltkpJsgMNAIAXZn0O+ZhtfsWnHDrAsXLNtxIbwJGT6BMNE6gPIkbdxst8ZUqT6Gc9VxoUob&#10;3VnH4Oa4EUdPPwUfln9jr1ahrYflF9tgBTvo7PoYXPpsFr65ntijswKnzdcjJlILYV67kM33UJhq&#10;hazI00gJVkdcgC7e6mnDqHUIhve7YVDFH3UnvNDIttVtHoWSPY6IP8E0HR+G8uJU9LTXobmxGOMT&#10;zRgdr0dfaway/fSRxySbf/4oMqO0kJFvj+S6c9Bj+W0XdByJRdboGQhFeok9inOd0FEejNxEJ1QX&#10;n0dykhEsbV9EXK454socccRiDbTsN8M5UBXGDi9D32kj9M9uYzo/hIRsCxSlm6IowQDNOdaoYOqr&#10;zXBDxDlNBLnsR1KgFooTXHF5oIRBQASOTElyQn4jTKXirPV0fyHqSsLQXBEp/eW8pfIT1wQqUqAk&#10;PzEuIcRImrmMOHNMflCA4nKYesrvRwpQmeUE2FEu/jCSgGmPw6UC7CDKvxBRSO8nCfDQuhdxdPNL&#10;UN+xDpq7N+LUvs0wUNkGo2M7YHpiNyw09sNG+yCcDFTIIbiZHoG7+TF4WqnB1/Y0Ahx0EexsIBHl&#10;aYE4nzOI97FBor8dG5sj47kzcqK8kBvph4LkKORlJKE0IxEV2Umozk8mifxyMlBTnI3GCvEHiwtR&#10;X5aLpupCNNUQDptritBQVYBScUul8nKUlxajMj+L0Ttf+vXBxYFCJsFSXOqv5rCMj4twebAElwaK&#10;JS6zTL48mC0NrwzyORT5VZaAVwY5b6CAPWcOZvvYCQyQ/gw+zsBML5NdVwoFlywhxgVClEJyotSX&#10;f9andMyzOxszPWIoS3imO18S4Gx3rlT+jrFEqklxRle+N/pLfTFa4YlRloc36+IwWpOGD2/N4t63&#10;n+LeVx/hi49vYKavHG9fGcD//vcv8P13X3Ha2+hpSkJ5ngNCwoyQURaD4s4clPI1ospD4FMSAPM4&#10;O5xwUsG+k+tg62KG80GuOKJ3FEZuprj+7gzS2ahOn9WAZZQRTMO0EFxgC//MM7CPt8RRlz3wSjdA&#10;dL4xwvItEMmd0zXRAOmlQXinoQ+9akwUWyow/HQ6rh4sxCsONZgyL8Plkw343O4apk5V4oZWFT44&#10;1YEZs0JUe/mhozSGSSgesQkmiEqyhJOjGiqCuCO6ZOK2yzje0OrAlaMtuGrRiQtRXRgqqEKkuybC&#10;3LeiMFINkxUO6ErRQJHfboSF6GDb0ccpfwdcuMzXZvrv4k7bPpKHmqEs9N2sQ0Z9OKIznVBe4UUB&#10;+GG6wQ05sdqwNlmDQO+j8HDejZwUJ7SkJaJezwz9x0+h5ZgBMo6dhsPhXUgycUH26bOI0DVGUvhZ&#10;VJbHoJI7pLPLKSQk2SE6wwFxTO7iT3u6Ou+Amd0aGHnuglXUaRx03Q6LJD3ohRzFaa91cA7Zi5OO&#10;O3DKYBtLVSbyFO64FQk4f/44IhP1YOt/BBGlTnCM1YE1055HtDYMXXZij94TMPbbizNhR2DjtRdp&#10;CaaoL/Bi8juLoTruyMVBiPVheWy6FbW55zDO5D/Bjl/8XWbxq6sxMRQpkFWBdNlXG1MhO+RBpn9F&#10;6SskKadBIURl5MtjFkmSElRcYL2cAAfnBNjXkIA+lt3ibPB8EpwToDLKMlwqxa7KeAmFCAUdLIcl&#10;5gSooFNiub8V8nABLjAnwN/8P/8XHv1v/wW/+7v/gif/53/BUz//v/H43/1XPPE//7vE4//jv+PJ&#10;vxdw/t//DM/84/9Ffoan//G/4Nl/+m947hf/XWLlr/8BLz7yP/HcL/8bnv/Ff8WKX/0dVpGXHiGP&#10;/hIv/frvsfK3/zdWPv33WPP4P2DTs7/Clud/i+0vPoGdLz2JHWt+h30bnoHK9pU4vG0Fju54Caq7&#10;1+DE3nXQOLARJw9vgt6RjdA5uhGGatthqbUX5hq7Yam9D5an9sFW/xBczdTgYnYUZ62Ows/ppESI&#10;uy4iz5siysccsX7WSAi0R2KgA1KDnZER5oTMCHsmA2tkR9kiN+YsipM8UZTkzlLpHMrSvFGW6iNR&#10;nRWAutxg9nbxcjqUymr5RNBsT57ETE/OIgGKNDrVxrKX865Qjg3pbiwF3dBbRPnVhKIz0wFX8tzx&#10;SoEP6kIs0JMfic8+uIVXJ/vRwS+wJsIKE2wA3375Jr79+gt88PoNNGWwRPbXwVBtIr75X5+jYaoF&#10;p+xOQdNyHxzjzsAuxRXWkZZonqlC75Ue3HrnIq7enEZtUxXaBxoQVxiKiDI/RNR6QuPsBtixRFNz&#10;P4Z16mvgEHQSnp47mVgMEZ9jAuswNei5HkZZNhu5fS26tuXixr4mXDpQitpdXqg38sWsaykm1Yrx&#10;me0FDGsUoXdfOt4zG8TVc82o8Q9DjKcDwnyscfo0U43pehjrbESapQsaLMPwunM7rqqXYmwrPz/V&#10;Zlw514bqwBi4OmhQGmuho/EcIpz2o+D8ESTa74Cl+TbE5jjCP5apty0R3ZWRSEixhzsTnn/RGfgX&#10;mCGl2g31rSyHqoIoU3+8VZeEWNcT0D+1AtEJRgiLNoCRyTb4OB5Fks4+fFkSgTcLXFAacAxGumth&#10;Z3QCvoaG8DBRh67uNpjbHcZZn9NQ0VqN/Zq/g7r5SzhlsQF+kbo4F6uJ075bsd7waew0Ww9tz4Ow&#10;S9SFK5OdXuh+qDqsgIrjdhi7qyLK3xZF0aE4787Xt90ODwrztNMuGPuwc/I7Bgt/VbiEqMPWk52X&#10;7pMwPr8Thh5bYMYkmJx+BnUVoeiojUR/ayzTXbLUaU92JeFCv+iocym/LEL5CQGy0hDHCSfF9Ypt&#10;OZIARzgcZnKVTn4IAVJysgApvBYhPWUJKsnvJwhQuizm/20CfPnJ32Dt736F1b/5Jdb/7tfY9ORv&#10;se5x8uRj2PTME1jP4Yanf4eNTz6KTU/8Vpq/g9O3PfM4Nj/zGLY+I+b9FluffRxbOE0st+HJX3P8&#10;N9jyrFjfb6Rpmzlvy/Oc/xyHlN5WsuWF32HXS09h24tcx1O/wlYKcdtLfM1nH8GGJx7hcx/lejjv&#10;6cc4n9vx5C+x9rF/xMu/+yU2Pc3Xeeq32PDcY1jFx6t+9wu89PgvsPqJX0q8/PQj5FdY/8yvsf65&#10;R7H26V/z8W+w7tnHuH6ui9v28lNc7qlfYO2T/8jn/xwv/u6f8BK3YzVZy/nrnn+E/AKbX3wEG5/9&#10;J+xY+WtUZvgxZRZKZ3Zl+eVL8rvQw5TXy6TJhnmxT6TNbIzXMnKnOUrXil0Q5TPLg0ss1V5risdk&#10;jjcuZLtgMsYQM3GmKHTVQFN6CPDH20zHgcgKMpBux94ea4XWZHfUp4fhldFmZPiboCDUHOnhlnBw&#10;1YZTgDNiixORWpaCuLw4XHj7IoavDGLm1Ul8cucT/Ou/fotPP/kAX372CfC//4Ab78+gfCAL7ikW&#10;UHPcCWeWhnbRFrj+ziA+/bAXTcV2uDUVj6wcAxy3WM0UaYgG9yzcPNWDMa0yDFkXYMi3BBXeYTin&#10;r47ueCYNm3S8btCKa9rNuK5Vj5tqDZhQLca0VRkGzleixTsXSWfOIdjRDAGu+rDcvxn5tjZod43E&#10;Rb9MtGv643WPeoxGFbAzU8UJox2UxjGccz2IQEqzJcoEOeeOsoM6jdwsa7Q2+aKpiGV14XlklXkh&#10;vzMAdnHHEV5rg5BSQ8RQ3mnRtrhRV4JrGTUYTs6A+Hu2ZTXnERWrB1+v47C32oDCCC3MljKBN55D&#10;Z7kjNu7/OXYefxqnTLfB1n4vwiL1oWu6FlZMxgklZ6HjvRvabpthyOEJ5004cW47jnvthFXSKegF&#10;qcAo+AhOn9+FEKZWBybB84XmsAw9jJNu22EToAkT50M4zURoE6QKh1B1qDtuxSGrtTANUoNt6GnE&#10;ZtkhNdMWMfxObD1UYO68T/p7KdUlwRjry8U0q5epfnau8x1sHiWYy2qlQDocI50IpPikk4Lzh3bk&#10;qyAE4goH+WYd4nZuLJFb0qUSebhNZqkA5ZQol9FDXF6gEOFSBuqTZSjFAfGLkbpECUmMD+VBKSpK&#10;4YUSOEoaChTXBopfichngjksjpJkp/h5nPzLkAdlqOABAW6huDZQYC8/8Wvu6E9STk9hy3NPYtvz&#10;T2PHi89SSk9j7+oVOPjyahx6+SUcXLuCw5XY/9Lz2PfSC9i/WvCiNF1wmPNUyNENK3FkPdPculVQ&#10;2bAGKhvX4BCHB9aL8ZdxgNP3rXmR817CoY2rcGzLGqgSFZbjx7etxXEuc2jtKhx4eRX2rFlJVmDv&#10;Gr7mmhewZ/XzOMT17Fu7kqlxFXasfhbbX3oG21Y9LQ13rX0Bu19+gcPnsXPNc0RMfxJbV7Kn5rbu&#10;5Lq2r3sBm1Y/g418zvoVT2Ldi49j1RO/worH/xmrnnyE449g5eP/hBWP/h1WPvY/sPGZX3AbHkdV&#10;pj8FV/yAAGfnBci0N5CDa32puNoUiYZYC3TmuqOdKW+0OgpXaqMxmOCAsRgbvJrpjOk4cxS7qKIm&#10;3gOvzA7izbevICcvGPmZbmzg8ehjQsz1Po3U8xbIjnZng8xAM3tKZ0dtFFem4kNxZ5OvP0PPbBt2&#10;qm3CUf0DOBvqSDE6oLm7BZ/c/gSf3b2N7uE+xKZHwpVJ1yHSBEcsNyOUaSquOhBnkxyQU8NymmV5&#10;hzhT2+6BjLgTqKvzR1teBjqMYnHlGHc+z0wkedrgrJcuQqPtER3NFB3siSvR5bhu24pXDZk4tZow&#10;tiEHl3dQhKq9uKw9itdtZ3HBqRnDvvnItLZErps2ksy0YLvnZTREnUO1nxNKfc5SQqmwsD2MvVrr&#10;WLIfR1iwFtPfcYyn2KIr9BT6Eph8C+3QkGqKyjiWqCFG8IrQowD9Ed/ojKx+P5TOBCOo0BgRsWe4&#10;g6ThQmkDXm1uwsXuXHQ1+mK4Pwi9fcEoyrZCSexpDBc74RITo7vLAWw/9TSeOfhL7NZ6BjGBmihI&#10;MobH2e0IDTkOvzhdbNB9DPssn8de8+ewSuOfsdn0ORw9twM6gSrYbPQMthLbGE145Zhhj+VKlsXH&#10;EJZvCFXLF7FWnVWO4VqY+B6l7DTgmWQIu+Bj0HfbBo8kIzhH6MA75DSKCs6jsiQEjfw+2prjMdBH&#10;gQ3kUoDsUHuzMNEjjjPLbW+6i22vuwjDjRlMe+mY7uCwncmPshNDWYJCfgvXvUoy5LLyxfoiGWYs&#10;CLBlqQDFSRPO+wkCFIlQDBW/GV5efAr+GgKMRltBONoL5b8VvJz0lHlAgDuefwrrKL8n/5nlK1PU&#10;Gqaytc88wsTEBMUUt/rJXzFlMYU9+yQ2MI1teUGI5Ekmq98xJT4h8fITTIPPPouNTHjrnmPiev5R&#10;wvnPPsrE9xR5Gpuep0xXUjyrXsR+inHfOoqIstr38vPYveFFHNi6Ggc2Up5b1+D4lrU4sWU9jmxd&#10;j30bV2MHhXpo+yao7NzI4QYc3rERqnu248T+XTi+fwc0Du+B+iH2ygd2Qv3gLmhyXIOo7mUPvXcH&#10;juzcyueyt+VzVfduhsqu9TiwczMO7toqcZjrOriL03dvwiG+xv5t6wlfZ/s6HN6yErtWP4ndRGXj&#10;C1I5LBKgdNyPDXGGvfEMJXiBvfClvgIKsBBXejm9NhgTBR64XhuO2YZo+RZebFSvtCVhLN0FXYG6&#10;6As8hf44G0zWpeLTt67iu3uf4cpMJ6or4xAZYo78JDtUJNghO9CMr1mKrCRfSikVrd2lmLo6hu/+&#10;9x/xrwBee/dN6Nmp47D+Nhw33Y8V+57GI6t+gfyKPFx77Rre+OwdROfF45TDSTjEWcAmwhD2oTpw&#10;9FWHidtRHDbfjd0sTQNiLVFV5YXQ83uR7KOOtuwgjCVkofqAL0a0uENFZlJ41kiMNEdSoCnS/a2Q&#10;7WaNq1FZuOBeimGDEsxoFeHa4XK8d2gY7+2dwbXNg7i0oxOjB4rRqsoGaMpEY22MTDMLmB1ah31b&#10;fovw86eQGncSZ2zXw9VHA6p6G/k+NiI+xgApTodQ76WO/kB1XIg7jclkPbRHnkJb8hn4OFMgDofh&#10;n2UDtxRDZPeGIbHZh6W7JszdTyA52QOlKeKW9xmoz3dGQ64BijPVUVxjgdpmT9Qw/fXX+uJCdxry&#10;U8/CJ8wIB023Ys3eXyOXqXMk1wGXyp0wlGUOP7ttcPI8gJ26T2Gv2UqsUP0FVqr/Gnus10L17E4c&#10;sFmHQ9z+k2d3QcdzF+xj1OGXehp+4QcRTSmej9LHVnXuB6qPQPPMOlj5HkJJZwjKusMRmueA6MKz&#10;MLXdg0BvY3SVsKwsTMbF9jxcHi7CNNvVTA/pzMelrkJc7CjCpU4OO3MwUB2J2nRXzkuSmO3i83pS&#10;Md2ZzCQon6STrmgQh2w4lCUohpkYa8+hAIUEM+cRZbI4UbKQ/vhYzBPlsxAgUf7bJQIhwMUnSGQJ&#10;CvpqF6O42aosQPkWW8q32VKUwoLOCpa4c0gCFDdQIOLXI+JvB3dQgB0lsWgripTOCIvLYtr+hAQf&#10;EOBuJryNTz2KJx/5ezxP2ake3A4t9d04engT9uxcjX27XsbRQ9spiU3YuWkVtlNSu7e9DJX927GH&#10;gjq8Z6skkx0U1eZNL2Ldhmewdt1TWL/xWWzY+BzWr30Wuyi1rUyEL698BmtWPIUVlOye3RtgaakH&#10;C0tdGJufgqGhFnTUVXCQkjqxYyv2rH0Jm5nwDlNo+w/swAHKbs/ubdjF19q1cwu2bF6H7ds2Ysum&#10;l7GN27GOy25cvxrbt6zD5vWrsJHJcd3qVdiwZjXWv7QGG15ai3WrVmIzZbqBKXLNihfJCrz0ghjn&#10;tq1agc1MpZuYcjfytdeuXIl1K5gcX34GJ/Zuoowp6HXPoyTJm6IrZMnL1NebQ7IxLQTYz0bJZHip&#10;v4QNlL1xsRdGU+0wneeJaaa+VwYK8Up/LgZK/TFYwJIr3gI5bgfRku3JsleUp9/jleF2DBf5oznL&#10;A7WZnqhmUhyu5hdczR00LRAN9ZkIinBDz2gD/hf+DV9+8w26mOxuvfcWQjNC4BBsg4iCMJZYVjBx&#10;N8DHX7yDz+9+gIlbw0iri0VAtis8sx1gGaYPK/+TOKj5LA7qrYRpmC4suT3+Oa7IKfGCrtYLiLA7&#10;jbqIYDSdi0btiRD0Gseg2sIHpV7eKIv1RYKzPmJYAmeamKNA1wJZhjbI1/dAp0kUrpqV4gO9Abyr&#10;0ovZDaV4W7UT7xp0YtaQnYRLJupNXVDiZA8LrR04eWoL/H21UVF8Bp5ntyEnwx456fYwttuCQH81&#10;5PrpoDbgNAaiOfQ5jEKWoEVn96M4SA/62muwet8TOGbN9bgfhFuyFYoHUmEecAqrVJ7EcZMdiEo2&#10;RUt7OHLSTBB7fjMSQ/YhMvEk/BNOI67AHE09IUyDLqjk561ruBeajur4xep/xKmT61EWroehBENc&#10;zrZHb5YnHO1UsVPrORwxWwdnCi2y1B3mgRpYof44DttvgQtTnVmgKnTP7cKZoMPIq3FEVrIWmgqs&#10;MFDnC38vFRzXewqHjJ+Dgfte1I+momksFU4hp+ATbQpfvk+3MyeQYm+FRk9vjGXF41I721YP2xWT&#10;3pXOAlxsycIsxTJVE4vufFFVBKM9/ywGagKYcsVfd4zAeEskn5OEie4UTPVQTk1xlFQcO2z511Di&#10;d+ni5sQj7bmUmyCHj8X1tPmS7EaZGqWzxS1CgFmclo3RtqwfFOByEhQohKdgoD5V4mECVCRB+Xig&#10;fEcZRRpUCFAwL8DiOIqNSbGIiDRYtPDnM5fjAQHuX/U8Nj3zOJ599BcUFBvNkV04raMKTe0j2H94&#10;Ow6o7MAhTjt2Yjf2HtiInXs3YOe+zdh7cAtUVLfDxd2CDYcNY+9a7Ni7DnsPb8Hug0xRR7bgsOoO&#10;7FehPI5vx75DG7F738vYyXVsO7IH247uhU9MGAqa6pDfWIniulIkp8ZD9dBenDq8H3s3rYWxiT7y&#10;q0qRWVqAzJI8ZJUWIaeiBLmVpcguL0ZWWRGySUZRPlLzc5CSn42knAxEpyVJRCYnIyolFdEpyQiN&#10;i0FIbCzC4hLhHx4FT/8A4o+z533gyp3a8Zw7bF0ccMbJAVb29jC35Q56xpyCXQX1w0yXOzawXH8R&#10;lRkBuDxYSuGxMfbn4+JAPgVYgNm+IlygAC/0l+FKN3vMdBvUeWsx4dmjPf0crrFEFpfCjDTF4upA&#10;BtryzyE/0ghttXF4762LeJvl72xJPOp9tVDBnXukIgwlkXboKIhBDz8bTyczdHdXoJqNtawlG+99&#10;/j5iUpPhEejFYSzSKjNwwkwDYRmRmHl9Fm7BzjhpfATHtHfCL94Zuc1RSKj0xblkO+idVZNKzCOn&#10;V+P53T/HQbc90Io4Bd1gbRS0RSEr1xOhrubwNddHlX8ExsIKKPNkJJjbINv7PILczWBjvB/nrU7B&#10;4xR3Xk1N+Jlr4czhnYg9aYxhOzZ+1URMHuLOsi0GEwfSMKNdilsurRi1z0KJhT3Sz+ojwEsTVnaH&#10;+DnvgR3TjyfTXm6CCYqTrOHgchCqJ56FkepKFIaaoiL8NPJCTsJe41FEWG1BRZw1rPm8TeorsF7j&#10;eWhRgAYUpqbzXqg5bMcm3RU44bgXXikGcAnWRFiMLioLbZAVq4eyorOwc92PE3rPw8BxHbz8DyEw&#10;VBs2FOcRJsp95jvh4KnGpKuH4lhDNGbYwspoC07ZqmCNyhPYcuxJeEcbI5odRkKRO7YbrMRTB36O&#10;PcarcT7dGmeYQI/ZrEAqS/G6MjPkhB1HS6IZGtMs4eK9HzuNnoPmuQPQdt2FE9brcNxiPSwddiGW&#10;7zHazwjZTqwKwhPQ5uuLnswIVhl5aMr3xUBlEK40c4fne29NsMQQO6uZxggMc3p7vicudyWwvbih&#10;NccJE00hmOqLxkRXOGUYhh4m2b4qT6bEeJa+CRQcxdVBsVGEoyynxXhPYxoGmzLRU8sStCaa8mMS&#10;FHe9aVmaAOck2PLnCFCW4MNutf9DAuwS6W8OcZF0h1QKx1J+MUoCFCdFRApcPgkuCFC+ZvBnKutf&#10;Yon7NJ7/3SPYxLR2hGJS1zoGNa0jOHB0J3arbMG2A+txTOsAVDT2Ycuel7F9/wZs3r0WB1R3IoE7&#10;nB4b/w6Kbd/R7dh1aDN2HtyMPUe2cbgJ2/atxx6VrdhBKe44sAFbD2zC5qO7oG1tCNeQYMQVliC9&#10;uhLZNWVISE/A4b1boMdtOLxtNXRN9ZFUXo7YkgJEU4AJZSVIrhIX71Yio64G2Y0NyGlqRE5zI3fw&#10;JmQ11CGNpDTWkwaktzRJZLS1SGSS9NZmpHJeWk0VMrmOzLpaZNbXSuvJbmpAPpcR68ohZe3N0DbU&#10;wWmNE9BlKX1w9eOoyAzAldFKzAjZDZTi0lA5xVciMcv0NztYLl1Q3sHkUOmtjUJ3XdQnOLIMS8YQ&#10;ywrxe0txkaooMUbF5TUj1bh/+13UJoUg11kHBW66KI+wk77IwaZiTNfXoCogBI1ZWRib7IQPU6VZ&#10;gD58M0ORXJOH1z95C8UVGdA2UcEBzV2oa6vCH76/i4z8eLj4mcDJSx+J+X4oaUpEVM55+FCGRzTX&#10;Y/vB5xAa64T96i/jpSNPYYvRejhwp1K32QvXMBNoGu2GtsEenNE/gaZ4ptD8GOTG+MPVVgtpLLnC&#10;wk0RFWSO8LPGOG+mCW8LFcSwfEtxOIM8LUtUHrVDlcpZ1Ot5I1fbEVHHLBGvZo/gA5oI1zmBGBc9&#10;hJw/CSurAzh+aiuMzHchKswUTo6HoaOzHke1VmPX4WexZeOvYHxyBXwoNb3Ta8hauFjtoDw1cEx/&#10;M3ZTTDaRJrCKMoIhBanrfRz7DF7GScfdFP0euESfhF2QBnwiT6Oy3JM7lx/acu2RxxI3/pw2ipKM&#10;EBlzHI6Bx2DBsjQwxQjxaWaoLnZBbNBxONhsgoePCvxTtBFaZgcN9yMIznVFWsk5nPVVg6XrPqZB&#10;Xbys+hg2qD+JE/YUebYtgvPNEBR+GJ4emxHqfQT5TN21CeaUsDMcw9Sw0/AFqLluhYb3QegyNfqk&#10;6KGy1gMRlHBDWjDSza2Ra2aLCt/zqE7zQ1qoIdoyPHAli23BxQgtgbbozTvPcvA8S/h4DDfEojHH&#10;je/NCuNVLrjcFoDeSvH3UlwwVmmFsTJ9vNLhiDf6vHC9MwD9jcFsj1HoZoIszHRCVWUgyouDUE+R&#10;ZEbboYydtjheONrC9ipOnLRSeksQ5bFEixAlEYJUkqGyEBUlsUBZkAr5PUyEinHlclgZxXFB+Zig&#10;uCaQYuR7EDdOeJgElfmZOAmxdcVzeIEC3MaEc0LtIE6ePg4N7aNQOb4XB1V3YS9lJuSmqn1QEp0Q&#10;m+Dg8V2wZVIQctzN5CeWE7ITQ7GcQMhSsJUiVFHfA31LHaiZnkJSaRbCM9MRmZ2LbAoor74SiemJ&#10;OKGyF+aaR6G6e6MkwLSqSiSUFyKurADxpcVIqiiT5cXnZFN0OZSWgixOS6XUkjhcBKUohsmSGOuR&#10;xGWSqyuQyHUlVDB5UqpptVVI4TC5slwSbCpfI5/y0TM1YEmoBt39O7Bv1WMoz/R/QICXB8twSTBU&#10;hsvDFGBvFrqLPTBUHIDxyigmv3RcGWb5N1KEi0MFuMzhtbESXBrOxYWpJvzhD/dxdXKcjTkPV/rr&#10;8OpMF966Ooqbk6NoTElDVWAYmgsLERB9Dip226HtewTehedgn+yEWJbIPRea4B9rgwNa6+Dhfwap&#10;GWEIj/ZGaXkqwiPPIpe959V3epFVEYKz/iZQObYaliznjC0PQUVtPbYeXY2tJzfi6e2/wxaObzv5&#10;AlSMtuKE8QHoHN8HfzU9FDmcR6KVA8pifFFb4gcfDw0kBNnD31IfwVb6aGDH0JwdimD944g7eRzl&#10;1vZo9glFQrAjjIz24pyrMex01BFuaoT+6Fjkn7WHyYHVrDa2Qt18H06b7cUh1RexYtPfY8+xp+EZ&#10;oIaiImfKbiNKEjXwzpVoHNVejU0HnsVJ3c3Yp74Kj+18BKtUn8XLmi/i2cOP4rF9/4xtOuvw7I7H&#10;oGm1F05Bp3H6zHZYMe358DPLCD+FFnYg6a4HUOVzHDfLfNGSYIRg931wcTuMkEgDREUZIzvhDHqK&#10;ziMhRBPOnnu4jg0IYBnrkmUCxxwruKZbIKbIBTE5dsio9IKVjxr2G67ByiO/xcsnn2XCexnB6Vao&#10;bPCBV5gG7DxVYWu/D0mhp1GcaIHCYnd+F/7wjjeHHV/PguW03vn98KUEzR02oYjleG14INJMbdCZ&#10;lo7okDPoa4hHJSuWPtdwTPhGoj80HA3h3tLfAW5tDEFVkQ8qc84iJ0YPtVkWmGg+j/5CW/Tn22G6&#10;2gGtaccxVXkSV2u18Fa3h3yT1U4fjDR6oqLADmmZ1qhvikAGO7eyXG/pcpZxtttx8XdlxBnkDnFt&#10;4QKj7XPyE9cW/s0JUKatgOVwQThaKcKlzAvw8PoV2LH6eax6+lHs3rqaZccBnNI7TgkeY9l7AKrq&#10;B3Fci72yiYYkPIXYhPCE7IQYRRLcf2zHvAQV4wIhP5ECxXOOau6Hq48TTphos6eNRAZFE5GVS8mV&#10;oaCxGvEsgbVUD+HMaXUc3bkRBubGSKOoYktyEcMEGFdSJAkwvbZ6LgEuCDCfyS6PaS+T42lMhIJU&#10;jguE/BL4nEQ+RwgwmUJMpOBiK5guuT4xTOE8IVYhQAnKUAjQhGWwwSktmKupsAR+FpXZgbg6WiUJ&#10;8CKld3m4guITIizleAlFV8JhIedn4sZoCa6PFvOxkF4hhbeAJMHhYlyZbMOXd77Ed//yR/zLv3yL&#10;r+/ewbdf38env/893r7+Bgoi41AaHYmSvAzo2GlBzfswDnlsRUCDO1zYcLW91RCU4wVjhxPYc3wd&#10;QmM80dJajqbWSrz/wTto72yCmr4K7P2NkVTmD02zXVA7vQVnWWqp62/H0ZOb8MTqf8avVvw9fr3q&#10;H7Hx0Aqs3fMonlv9a7g6s/RT0UC9RRTK9wahXN0P9W4+SHLUgz8FqGe6GwcPryMv4LzvaYR7GMCb&#10;sssJNEeIky5LSEeoML2tU/019FxVWGbaI8PXA+V2vsgzsUeckTG0T+zENrWXoG66g4luI17a80s8&#10;s+6/oqzUHP/yVSp+f8MJH7/qiPde8cBJnZfw4tq/w+HDj+OkwRZs1VqLw+ZbsPbE01hx9DGsVn8c&#10;hyw3QcthL/bqrMGBUxuxRWUVNPRXIzTgGNIDNZAbcJpl/Ak0nj+EqTh96c7blSGnEOV6CNXpZ1CU&#10;YIGUQB2URpmhnunK3O0A9D0OYp/NGmw78yRcyy3hWeaAwEJ7GHurwDH6NEKKbKHrsQ/PHf41NM4x&#10;ONjthOaZjQhPsYDhuYM4cmYLDrPMDU82Q3G+G8LjzOEXbQGvQD0k5XsjttANFh57oGu1Cq6+OxAW&#10;po2R+gy0JIk/1VmKoixvVCaHoMk3ED2msRi2zkCveyIavMNQlxaGokJfJMRaIzvFCSlMw4V83fJU&#10;IxRHqGK2kZKsdEBlojaGS7RxqeoQ3u21w61WM9xoMcaFFhu23SAU5J9BQYkrsnLsER1ugu7meEyw&#10;IxfXFYprCuXrCxcYoQCHWP6K6wjFyRIpEc4JUFl8ChEqoyxAhRTlM8YPilAhQFEKKxAlsZBfF1l6&#10;e31xFxnFXWMUIpRPkCxGSYAvYOea56XLQPZuXwM19cMUoCob2xGoqu2H5klVnNbXgG/oOTi4W0lC&#10;28H0pxCgEJ4QoJCjkKGYJk/fil1cTkqAogwWQhTl8eGt2M5kqWNjjAymu7SKapbAFShuZlLLSGK5&#10;qQpnYz0c27mZO5gR05gogbMpwFxJgEJOCgEK8QnpCQpYugoJZs7JTxmFBAVyeVwvCTGG64omkSyt&#10;hQhTuR0i/YkkmMJty6uvhqmNBUwNdGClpYrj21dQgEHLC5AyE2fsrgi5zaU9IbrZoXymvnyOc9qc&#10;+K5QjBf5eLghDJeZIL+5+znu3Psad+7ep/z+gK+//R7ffPcdvrr9Bdrqq5CdEYM3PryFpNokHHbd&#10;g4guX2iGqHCHXA/vXDe89cU1uPnbYw9lMnphAO+9/zrGpkcwfWkWH332EWZfnYS21WEcM94ENfOt&#10;8Au3QmyGFwytjkDX9jC07A7hmPkOHDbZAn2Xo3BzPoUIRwfkuYeh0ysNU+ZZGD7MxnmKJZKdJepj&#10;LREZdAJ7VZ/HEcODULfaJwnJ2mIPbCw3w8FZBSeZ6k457cMxE0pN4zGs1HgC+jaqKA4PQZ6OI/K1&#10;bdDC9TvoamCf5st4ccdvsHYvE+iRp7F28z/Bi+L55uNEfHJND+/PaOLja24I5bRon4O42u+LvqYg&#10;tqUXoG5xAPbBBjhmvQ2aLEc13HZik+7vsF7rcewzWQ97CsGA5bCt/WbkxpvgnNUu+LkcRIrdRtS5&#10;70Avy9vxWH1MZVphlKVxogfTtf1eOJ/ZAyfngzB22g0tl13QDzoGjfNrYZKqBttsU6h77cUa3cfx&#10;nPavsNN6DXaYv4Tnjv+K7/W32GTwNM5EacDEnZ8rE+gWXVZZus9h+8mnsfPUajjHW6L3Shl6xtJR&#10;VhuAojI3NNW7ob/FC5cnItBY54baMh80VSWgIPMcsuLMkBNihxI3B/Q7JmDIJAszZ9nRpjSgKYHC&#10;qMukwLyRnOKC5oY4DLMkTo3SYhnLNJhrirp8c7bRTEzU83PLV8NIqRYm83bh/fbTeKPTEoOVlH2p&#10;PSKCNVBTcRZ5TJJprC5G2Yk/TICjTIHzZ48pvz9XgAr+lACVJfiDAlRcIkPJyQKUjw0uRVEe/0zl&#10;5RXYTza8+BT27FgHNc0jsgB1WYaqH8Dh4wdwkgIUCVCD04TwxHG+3RTZbo7vo/z2MvHtY6m8RyQ/&#10;SnD3ke3S412cv+foDrId+4/vxgGB+n4KcB9MXa0Rk5eFPMooo7Ycxa11SMlKgY7GcTZSM2gd3Acd&#10;Y33KrhxxpXkLCbBciEo+BpjD5wrxKZASIIWXPoeyBBXJT4EQYCxFl8hhXGUF4inCFApQpECx/mRO&#10;y6urgoWdOSwMdWFBMR/Z9Dyqc5kAx1jm9hdSgJTeiJBfOREyZAIcKaYgmew4vERmOG1mqAQXKEfx&#10;w/RLLIGvTxThxnghOgrt0FkVQAF+iG+++QZf3xN3fbmNL+59hq++/gJ3v/4S//rvX3NHaYVDkB3O&#10;pbhhl9lmHDm7H6eDT0Dt3B6E5Xvi23/9EpdfvUgJuqB9sBmXbk5h/OIgRid68corM+gYrYemzUHs&#10;OMWkZbUfHj7miAh1Rqi/HUKTHOAUYwwVi20w9zgOV7+TiDprjZ7QBHQ7xKPfNgKjNj6o3XsGNZq2&#10;GI85h0aWpC0lhjih+gKeXfE7qKivhKXJZhidXoWDhx7Bpt1PQ+uMKnaZPItVTGa/2v53+M2O/461&#10;u38JE/WNSDY4jSoHG7xSmonzlsegQuntp0x3HXkJR7V2YeOGx/Dy6v+BxDAVfPWqG94b08CHExb4&#10;bMYbv592xQdjTnhnJBTmfD8mFkehaXQUO0+zTRq8iPXalKjZSzhxdi+MAjWh56sKHed9sHHeC1eX&#10;A9h38HF26qsR43EIBV77kXfmZbSyzK122Y463xNoz7BEUrA+tDVexgGVJ3CY4nrm8M9xnMuo+7C9&#10;e2yAZsQRPK/3NP5u5/+DF42exNMnn8Ljx/8ZB51exhbjZ6Dqth17z6zDbqPVOO64C4fObMUmrd9B&#10;9+xuGAUcR9lMOrpeKcfUW+UoqD6L6jpnJi5bDNeboq/yFC50u6IoRRtGJmtgfmYn7MzXIp1lcryT&#10;ASqdz2PGOw9jjgWY8K9Cc0AKwthJu/vowTPSFAkFZ+EfqQtjqzXwDzuA1CwjuLiy81PZAvWDaxHq&#10;uhPViaoYzt2H1+q18fEY20zeSaQFq6Kr+hzy4jXRUnUWDWVeGO5Iwng3S14hvQ6mwQ4hRPmx+M3x&#10;mHQSRUiQ4hO/LGlmGSz+Fgklp0h2S+UnWE6AihSoEKGMEGEi5SckmEDxCfnJdFZQghSfOCGiuDRG&#10;olRcIiNKYvm3wh3FyjdPWKC1MEIqhX92YgPLiJdXYSMFuGvHBhzXVMEpfVVJgkfU9uGw2kFo6GnA&#10;xcsW2oYncOjEbqio7YHqqcMwczKFruVpHDmlQrHtwwnxHO3DOKCxHwc1DkjT9qjuxm7K8JDmAZZD&#10;h6BtdgqqRlpQN2MZnBSDtMoiZDdUopAJMJ1lnq7mcbiYGuDk4QPQZRJMqylBfFkBYkvzJQEmlpVK&#10;CU1RAovUJxACzKXospoaKUEhQvkEiEAhQFECC/EpyuE4ik6UwglMeyk11XwtJtI5AYrjg7l15Tjj&#10;aAb9k8dhTjEf27yCAvTDtYlSXBgUqa5QSnOXhyulJHhlpJyPKUJOuzRC6XF8ZrQC06OVHBclcjGu&#10;jRZhti+FvZcfLnaEoKfOA1MTxbhz5x18/fVnuPvdZ7j/xy9x7w93cPvubbz1/psIi/ejuJiqnNkp&#10;We+DRbAxrKON4ZZowk7kPJo7K3Hn8w9RVZaFlBSWRU1FbPjh0D59CCaGx6B75jh0PDVgFWXOFLKV&#10;ktoIXydzlKVFIr/QH55xlljB9HXs1BpYmO2Az2l91FgHoFXPF732zpiNtUeFuQ589uxDyTljFPvt&#10;xkSNCVoL7HHo5ccQwJ08L/w4DA7/FikR+rC12oH1Wx6Fvu1maBq/iK37fw4Xj72wt1+HAPe1aE0/&#10;gNnK07g964zh2hMoTzuC0kwDmBlvxMtrHsezT/0CRw69iG3r/gfLUj3cvRmAWx0m+HBIH59NmeBm&#10;+yncarfFdJ0r0qPtsHvnauykWDcfeRRrDz+C3+76B6xUfQzansdgl2gGO35WnlGmiM5yhpb1bmia&#10;7GLZ/ls4Gq9GaaAqOkKOoS9YEyOxJnijwR2DLEmLY80QeF4LWw48gaf2/By7mPAswzWg7ncADvmm&#10;2H/uAJ7QfB4v6DyBE/6qUA/cj6Me66Hpsx8bDVZjpfpjePbYP+PFE7/Gy6efwCHr1bAMVoF7qjbi&#10;652R2xeN/ldL0TEUi/qWcygqOYmuJm00FO7BVIMRxhsskcvPJLvMEwFMqEbma+BuewzeWhrIN3ZF&#10;u20S6swTUO8Vh5rEKHiFmMMj0QIGTLRGfkdgF34C9hH7EFV0hmI05763Gys3PIp9+38NP9eNKE3Y&#10;h9qUQxiuOo2CyJ0ojT+FugxjDNdYU8R2uNQXgenuFPnndV1ZmOjKI7mUn5BgmiTAUUpRlL/ispmh&#10;NvGnOlMx0pyx6BigGF/KcgJUIES4ID8hwwW6mYgFPdXyeEf5wrWCioulO6W7TMdKLP3pnDIKEf5M&#10;a+sGqKx7CZtXPiMJ8IQWE6AkwGM4cmIfjqofwl6VXVLJK0pdMRSl7ikmQgcvO5wNcIWlC1OSsxmc&#10;fRxx7PQRSXSHtQ5CVeco9p3Yg/1qe6VxgzN6MHE0hXPQObiGeMA9LABhmcnIb66RBZibTtmow9lE&#10;H1qH9lOA+hRSqXQS5McIUCRAZQEK8SkkqCh7hfQk8c0JMF6cZCGpdbXzAhRIAqytgK2zFYx01GGq&#10;dhQntr2Eqhx/CrBcSnNXx0pwbVwug8XJjysjZRRgqcRFjl8UMpyowsWJalzhc66NlTH58Tmj2fwS&#10;gzDTGYW+Bkf0tJzFzRst+Ob7r/DeJ2/ijfdu4vcUWt9QL8rYAZTU56G4KRMnTPfjbJgNGvhadVx/&#10;TnMiEouCERHrjpK4QGQFeyIrxo9lUwTOuZlg/74XoaGxCWfctWEaoMtUdBwHTPZBU3c/DLQPItzP&#10;CdlZgfCPcYKWpQpcfU7D3JKp0sIYwQd1ELBpF3p9jTGaZoZsX3Vornscjsc2wl9/JSYLDfB+txOu&#10;1Nrjcq0dLlc5IMZmH0ZrzrGRW8DG4AV42G3DUIM12oq0caHTARdazlCcp/HBhBW+nLbD+736eLfP&#10;kFJzxvuTjmguscSOTY/jBXEx/cbHsX3Hk7Cz2IVzJhRVyC58NGKAt/s18PtxY7w7YIqPp3250wRB&#10;R3MNdqs8h+fW/AI7j6yEDktYFeOXsfXUs9hnsRkemU6wDTeCqY82ntv9GNYefA7HDDdDiwJrSLbC&#10;YALFV+KOt8vc8VaZLa4VWLNENEcMS2Urw10wttwFC8e9yM13w5kgdZiHa+Oxg4/CMMoIHsX2OOiy&#10;G/udN2CX3YtYZ/w01ug8ja1GrKzObMC6009jMz+LYw7rYRp4EGntPigfj0H1eDr6rpXh5lsNqKg8&#10;i9jkY/yeT6OsnOm6Uh9tFeboaPJAZIYV7KP1Yeq0D2dMj8BDWwPZ1i6o9YhDmp0fvM0M4OuhBysX&#10;VQrQCvqB6jjmvhfaPgeh7b4FNhShgcdhnHY5hJMOKgwfO3FSZxUMTj/Gz3Yl4nw3oDh6L8oTT6O7&#10;xAE9xVYYb/XA5cF4TPcw6YmbeIhfnvTmEfGbY4UAMyg+pr92UQ4LASbPCXDh+kDlS2QWCVC6j+Bi&#10;8S0nQMWlMgoBKspjeVqiVA4/KECRBGUJKm6kuhzilvyCn53asRmqmxjdVz2LPbs3Q+3kUegw6Wnr&#10;HsNxpjhxSYwKy2BxYkOUv7IId+AIBSfSnxCfkJudhw2s3SyZ9PZLj3UsTsHYzhCqp4/Oy1CX02zO&#10;nYEup4emRyAoJQbn4yKQwwRY0taAZMpQ/6Qa7PRPQVf1CAzMDCm5aiRVMQVSgvFl8llgRQksBChS&#10;n6CwvRVFJJvjCgEK6QkJZnG6GIpjgPGUmzj2J4ZSGqyWE2AyE6A4tigQghUCzKEQnc7aw8xACxaa&#10;/Dy2rUJ1TiCuj1dReEJ+pSxnhfgqpfQnSmMhxGvjTIOTtbg4xumTVbg6TQFyWVmATIJDopeMRFv5&#10;eXTWOKO2xAZ9Pblo7qhF/2gXhli6vvf7d/Dx7Y/xzR/v49X3ryG/Oh313eX46Kv30DnUjCtvTSGz&#10;Jo4p6yhcz+khN/gc8oPcEeFhjsigM9A6sRYxgQbwPqcBTZaHJh6ncMD2CA6YH4KDtxnMzI7D3kYb&#10;zk56WLvtaeylKPWtDyIyxRGJkWfgoLkbHse3IMf5MCrD1RDlugV+Ztsov+3IsNuC91qsmJZO4eM+&#10;J7zZ5ox0x4MIMdiGy3X2GCs7ieEiA9TG7cc17tSXqtRwpUYTHw9Z4sMBM9xggnulTRtvthvh9TaB&#10;Ga626qE+2wwbVz6Cp574b9i4+Z/Y0T6D9dsfZRL8f1CXegIfjhji7b6TuD1ljt8P6knPvdwbjYgo&#10;Mxw9tQ6OHjowtNgDM5u97LhOYNuhR7H7xEocM94JA6+TULc/iifWP8L3uhUaRrugrrYSPtZ70Z5i&#10;j64UG0rdAVdzrXEx1QhXCuzQJq5JjGNZGWOIyAhdRPqrwSdGH2q2e7FGbQ00vTVxxHE7HmV5/9ud&#10;/0DZPY+dFquxUf8ZPMWy+clD/4jnjj2CtdpPYd2pR3HAeiWck/WQ1OiNMwEnEZVpj6HhTOQknEFU&#10;lBYiC3URW6iP3rEAitAWhiYroKb/Aizcj+GU+Q6cZorz5b4R62iNaH9PJMQFIzkvAHo2DCiqT+Ok&#10;/T6c8jmB7Warsd3wORwwXoFjVhuw1+AlqJ3ZgS0aK7HuwAvYvf9JONntQXjQabjbrEdS4CGmcAsM&#10;1gWgu+wc2srcMNWdiNnefEx25WOiR8gvR0LccUakQnkobsAgkC+eHm1V3IHmhxkWv0Emg+I+gwKl&#10;slikRkX5vJwUlZHLYvlncwoRSscFxc1VxQ1VS4XohAwpSspOJD6FAOcToEKAW196Fvv3boPGKVXo&#10;G2vgtP5xqGmyZGX6UT+pKl0Os5/iE+lPRZ09LEUnxCYS35mzVtCz0pHKXzU+T8OQEqMQRUI0tNGX&#10;SmEhSoGLnzMcA5zhFnqW5Vsqolj2JpTmoqi1XhagtjrsDU5LAjQ0N1okwKRKWX7KJ0HmE+DcMIPS&#10;SxfXABJlAWYTkQRF8hPyUwgwqbYGyUQkQIUAhWTjSouRzddyOusAY101lsBHobFzDaqygyjAagqQ&#10;QqPMbkxWSI+FFK9TfDcmylj+lmKstwgXRipwbboGV6cqcXWS8puowE3OH++IQ1OhB7KiuIOl21OQ&#10;daiqzEJSWgRau+vx7b/eZRq8j3/n/w8+fR99k524+voF3P+Xu/gXAG998I4kw9rBPFieVUN5VTwy&#10;wryREuSGpEgnuHOaAXv51nxn1BS4QePYChjYMLkE2cE+yAE+pKI4DlkJPhSgJvaorcIpuwPwS7JA&#10;fMk57ki72ZE9xXJVE7XJrsj2U0W+jyq6M6yR73kQEznaeKtJEzP5h/BBuxPKg9bCT38VupLNMFV0&#10;AjOlB3GBqW+QJVZP2nZMlhzC9Xp1vNqigddbNfBOmwYuVe7F5Rp1vNFliK704+gr0kOGnw6e+6f/&#10;DkOtFcjLNIKJzSas3fcUVNWfR0XGcbw9bI33B87gevUpXC89js+6HOBlsBnmdhowcT4JffPNKM23&#10;QrDbEWxa+U/YsZOyo0T3qq/Gi4efxsaT6/H85ifw2Av/SME+guNHnkPw+VNMUOrw8dBEQoAJ8inK&#10;LspuLNsGUzVn0VJuh5OGT2PH0V/CL1QNmtbr8fTO3+KJnU/hZ0//DC8cfRSHDVbg58//N/xy9a+w&#10;U/dlPHvwH/CbPf+VQnwKm5j+nlf9NSX4W2w3fYapcC32mazCGR8tePjrIDnCjunaHhn83gIy7BDb&#10;dB7j75QgucgRboHHEZFogLAYE6iabsGGAytwzvw0ztmdRHCyO6z9TaDregRHDdfD4TyrFE817DXd&#10;BEOvQ/CM1qRgTZggzaFvtwMqOmuwft8j0NR5CTGhBqjOtsfF3jj0NEWgMOcshrtSMS5uZjyYj9m+&#10;dOnWblNdRRRgISYlAYoUuMAklxXiU0hQnBQZbX1QdsvxMAEK+Yn5S48TLghwIQ0qWHqCpIcyVNxm&#10;X0iwm2Vyd3n8wwV4eucmHNu8BlteegoH922CNstfYwstGJpqQIty09Y5Dj0jLaiePIBDatwxTuzG&#10;YQ6Pi7PEOsckCTp620uoG6rjpOkp7myGLIddYe/lAPvz9jimfwyOfo4ISgqCvY8z/OOjEJQYg9CU&#10;JCQXFiAyL4syq0ZaXjpOqanATk8T+qqHYGyqz7K2Fgk1ZYgpL0JCWRElWMKEVi6Vq0KC4uJnZVLr&#10;KTQO0yhHhQAzKEZxJlg8VpwNluTHYRpLZiHGDM4X6xMCTCwvla45TKsshbu3K2z0tWCuvh+au9ag&#10;hiXwrWkKbbgIN1kCv8oEeJ2pTyTBi6NFTH1FmBnKR1t1BCb7c5gAKcUL9ehnr9nbnoKbTIM3KMOL&#10;g9kYbkvEBMvZnoFGJGcnYmCqF9Wd1bh97xO89+GrKK3LhJG9BtT0NsE/2p6fRQmGL4+ib4Lyr0uA&#10;odsphGW4IC3HC1YWxxARbImmxnjomu+CnfshJIdroIDppqU+DZX1BUguTkLnSAMcnHQRF+WGsqJY&#10;2LprwODsQajZsHMzfAlaTkwTZuuZULQRFmmOwjQreJg+jySXLfj9RAAGMo/jcskxvFKthomsE3il&#10;0hylvlvgdPgRDKbqYTD5MFoit6I1Zh9qQ/ZRgKpojduNSxVamMg7iJlCFbzVoIebFep4pckYg+Wm&#10;sDVajYJkHbw64Ido5224MWyHd14Lh6bBU1AzWoejB36BovBduN54Gh+O2+FC5WG8UWyIN5LcUXHO&#10;D47nzWHktRfFBSfx8WUPXOlwRE26Obz5Xk5rvYgd+3+DjerP4EWNJ/k+D+P5VU9i68YXcezYVqjr&#10;7IWBE5OxwWqs2fwrGBxZBWeNl5l4NVGWbQsXj+3QcGR5a/o0nCKO4gSl/Lu9/4xtZluxSus5bDv5&#10;DNTN12Plvifx1PZnsO7Ii1h58Dd4+tA/Y4Xmk9hotAZPH2MZrPcUdpk9CxXXTdA7vx2nLNbBw203&#10;ylOdkehljHh/M2QX+iOa6au2LxwJaUYoLbJEdYkZkuK1sWXHr/A0JZuc4ITgMHNusyoT7QG4huvC&#10;xm0/DK23QMt8A3RtD0DbfCc8/Y8gNfkUoiJVkZhhAE3TVdDia5qc2YyiXAcMt4eyQ85DaUkA6hrj&#10;MNyfgUvjOZjm8OJAMSVYgqmeAsouVxLetLgbDZGToBCgkJ+cAic6xZ99zYD4m9dj7SyZlRC/RxbH&#10;DcVfyxsSxwdbsiB+XifdXKGVJbH4yZ34s5x1cuJTlM0K8cnHEdM5Lj8WyCXw4uOEi0RICUq33Z+T&#10;ojhh0sGyWEaMLzxmAlwP1W1rpN+8qhzYhNMGx2F+RgdmVqcpPg2c0j0hCVCcAT6stkdKf+JkiIG1&#10;DrSYFEXi07fWham9EVOfPZx93XAu2AvnI/xhy8cOfk6wOGcFMzdz7qzhiMlNhJOvLwLjExAYF4+o&#10;9AwklpWwdGUKowD1mTbt9TWgd2QfTIx1kU8BxlaXIbK0ADHFudIZ4eSqUmRQVJmUnSiDBaJsTRWl&#10;K1NbAkUmXevHoZCeEJzisbIARQoU01MoyVQOxcXV8wLkNqVStm7nnGGjqwFLjf3Q3rMWdTl+eG2m&#10;EteGC/HKaAluiWN74rgek93UYC76KLmxwSy01gahqyGK5W4JXhmrQ28tv8j2bNyabcDNqSq8Ol2B&#10;Wxdr8MqNbtx69yqi0+OYovXgneCJyKwwWJ07CS3TtTih88T/j7S/gI4ry/N00VzTWJBZyWkGyWJm&#10;phBLIQhJIQgxMzOjBRaDLVm2bEu2zJaZmdlOp50MVV1V3V1dDTPTM3PXeu+tt773P6F0ZlZNz71z&#10;3/Va/3WOgh1xzre/39n77ENnhw+Tk/Fk1oYTV+RPQpEzfjGGGBr/BaW5LlzYX8OWtiBO7Mvn3Mkm&#10;qjsjqe4TS+iPoVasavNIHTc/uSGG10hkij9qrSv5soNP7WqVHSiRmApvgvKccRYIqEt9xc5DxRRM&#10;aa+NYN9YMkuTGmabLXl1JpHPjsfyDxcSBIJB3J6J5K7UubEo5hpULLaH6icOWGhWcXo4gv0dXny6&#10;VMCRblcujfrwaC6MZ/MRAr8YHs2quTKj1l/QKDXNiPm5WP7l0yb+8HEOf3xVzNLeBALD3mZiWwa3&#10;j5fwUJ738YFo/ulpKf/lRRa/3V/BzZIarrfsYHqiifpOL755UMkf7sfzmzsJ/PevOvjN43Z+//Ek&#10;wyM61Fl26FqDaZ4qxszSkPfffpMNG1dh7WaDd7y7fAc+uEesYGQoi/NHBgn0MsXK+S1iS91J64nD&#10;K8sSD+0GsjbrcBXArPFfI9+ZF6OL9bTsyMY10ZIPnQRSXu9hHvIeNmErMfH/AIdoEwx916KW3yyu&#10;wQd1vRfJra6ShmwlUlvx/HIN27uD6K1x5djeIhpbPTh9vIgT+5PFUKI4MhkokTSTtioVzo4/o7Aq&#10;kMb+dEJzPHBPt8cxagP59QFMbq+gpkE5r96F7Dx7qmvc6O4IYmBLJN3DsWS3BFLcF4tH+GrSsu2Y&#10;3prD7h0NTEvjOTVRzLH5am6fbuL+uXb9ee0PL8/z8Mqc1Ky+7l9artcAVJZ3LyzX/Qvb9RC8fUYp&#10;5bojP6nvLVHpMLlxSgHljL73+PopZSzhhP762MopdwrolmH3p8cLl48lbhUg/miFCgR/7DH+j03w&#10;p/XjMUJlKfD7Sb0R62pNmKsF7raGBPo5otWFkyGxNS1Ti05sTpsYJZFYQ4zAUBXqSXhsAFlFyeRX&#10;Zet7gXV5iaQI/FLyk0jK05FanE59byPlbZWUtpRT0VVN/UAjJW1lsl7F6J5J2oe30Dq0hZ6JCdqH&#10;hiVy7mH7SbG2HVOkCGyKkqKIUXmQmBjD9mNKZ8UCvQtzbBELHBb4jR3cJ7A6IOA7/AMAFXDpOy8E&#10;ggMCQQV2CuQUwL2G308B+FMg6iEoSz0AldskAg/O72Fy/wKVtWVkx0SQG+2P1teag9MCwPv7BYC7&#10;eHVDAeACH99bkJi7wMsnB3j59CAPbu3k8nGxLTGsews7eLR9jtuz2/ns2jFe3TnApw/361/ji8dH&#10;OCItWUtPFd2j3YzNDtMjrx+aE0xolhPj0wl8+qSbz26U8OxcBpPbtCSWuVLaqmLXXAZDDe58eqaS&#10;T08Vc0mAcnd/ksSJEmnlrUkqcyO/TY1frAUOAcaYeG3ijRVvYKMyprJTrGJXPVk1YaRX+lEhkS+u&#10;xIcIscCITDuJkVouHSlltDGEiRpPnhzJ5LMz8Xx+RsO352J5eSCEg60WXJ5Qc3u7hgO9vsx3BdBX&#10;5MLeAS2l0avZ3xPAmRFf7u5WnlPA/V1R3J4O4daUik/2RnNrm5qj45GUFNqSmm3MzIgPf3xewHe3&#10;A/jmhoaHpzNprbFg32ws/+1lJ/96LZXfXtDxu/tZfHEpjP9yfownNbMs+DfRo1FzfTGP31xK5V9v&#10;a/iHm/H8/e10/v1lFf/+qpl//GqW9FQrqqr8qCwLxdVqPdYm63jzl38tjXoAGTVpZDRHUSmNRkV7&#10;BIPTRUQLXKwC1/K2xVu4xziTUhOFZdB64mpjsIu0xdhHhCHBiarOBNoXy0hoiSStSUPtaKI0UiYk&#10;5JqKdVlip1qFhc8qUmqDiCz3wr/AnqCsTTR2Bsh2UCaQLuCrW3nM9Vrx+5etHJ+P4txCJA/OJPPy&#10;ciqfX5bIf76Mbx62sm0qVKLsh2KxjkTWBuJZ7Impeh3OYqLTsy0MdpfSWhfM5EgQ52S76BT7a90c&#10;Tm1vFPk90eiaJYl1RZMkFltY6sXps9M8uH+YexJ39w9mc3xSx72T1Ty5tgzAR2KCylCvR1d38uDy&#10;Dn0tG6ECwVkeXJrTz1RzX267q8xI/efwU+qc1FkFesvguy3veUduU6xQ6UDR18nlDpM/rx8i89JW&#10;geP/3Hv8w1T8+lKM8Mcxgz+F4Y/HCJWlAsRlK1RKDNBCAGgmADQQA3QgKT2KrLwUMrOTSUqJRZcS&#10;R3q2Dl1WAto0DekCutzSNHIrMkkrSiGlMFl/bC+rLJ3UklQSi3SkVWSQIo+p62ugY7xTrG+Avpl+&#10;SlpL6ZrczJbtU1JbpaYZ2DZN387tbJMIPDI9hjZSfqSkaGL9PUlI0OjHCG4W8HXv2cEWiaQjhxYZ&#10;O7RP//iZ48unwymlwEsB4JAAcMv3x/cUwL2OvX8OwNelh5885gcDPCjPW1g2wCkBb31DNZlR4eRG&#10;+pEUYMOBrY18evcAL66L2QkAP7+3j2cPFgR6c5xe6ufGla08ubOHx+fmeSaf4VK7/IjV01xqHePT&#10;c4fE/sT8nuznS9nwXt49yJOHx/jX//Frvv3j5/x/+e9M7OknozGVpAoVTfVufHKplm/OpvPbS8nc&#10;lh2hoiGIbWJl948X8uJEmhhZKvdlh7k1E86TvSksDMWQnOkothgmAIymrjeJ2s44/KPNWG/zKyx9&#10;DPFQm1PRqSOjPISO3gy2jBaSU+jP3r0V7JiI5t6xZF6cKWNQYu+5rVE8WBR47Qrk44MxPF2M5Nli&#10;PHskxu1pcGOx1YX5Tmf6CzfpL115UB7fWmDCZJ09uxo3cnyLM1+cyuH5AR2XR1Sc6XPmyoQXV2cT&#10;Obozm7DYdYRqzTkwl8rX13V8eylaom4Qv74hn+FKGn942cC/PS7m2+PBfHnKn69vaPnkjA//x7Ut&#10;PCmXWOU7xtmEHH5/uIYvDkXytTzuazHVP97O5utzUXx8JJh//2QLTw/WcWt7MQ/3tpCpsmHD+3+B&#10;2ab3+WD1m+Q1JkrkVxNf4k1YgSsJTUGkdoXglmDJSqO3CA+25dB8B6FhJkQkOWPnuw4jj1UE6ZyI&#10;TnUhq1Ma/3qxK7URO2czJDqWcflUAVWNfvjGmWEfuo6yLi1pdSF4xpuSXOROT5eajy8Wc/dgiBhr&#10;Oo+WIvj94xJpAEo5v92fq4uhPBPTvrAQzLUjCXx3r4gHF5LF6DyIzLSicDSXkKpQMdcw3NUm9PTk&#10;M745m6O7ChjtD6G+0Y3JXUnsWCyksiucgp4ICgZEZErFPivcaeuN5+K1vdy8eJSTUwKOkXauTNfq&#10;L9r+RBm3emVBSlkqp3wKEK/s1Ncy8ASGAj/9ue9ii/fOCxTPKzNU/1jKxZn0pR8+M6uH4OsOk+Xo&#10;rHScSElMvqnMQPM97F7XT0F4fUmB4NR/CMAfp9r6vx5AvQzD5RmnX3eevBHpZEqoANDbwYgQfyeS&#10;M5Sr/qeSmZNCcmocWbkpZOcL3HKSySnJpKAiG+X837zyTNKLUvXRN7ciS9/pkVqSQkZlhr6SS5LJ&#10;rc+jrKOCvu1b2LJzmLaxDur7mxnbPUP/9DjDAr4t09vom9vO2IE9DIxvITrEj7w4NTECwCRdnMTa&#10;3fTunZMIvIOBxV2MHt7HqIBpQsA4dXi//rid/tjd4e8N8PsIvAy9ZQMcFltU1pUakdi8DD9ZHn0N&#10;wKN6A1QsUhkMPbBnF0MSg7eKaba0NpCmDiVL7UuSvzWHp1v5/O4hPQA/vbUgAFxkXmxq/75WThzd&#10;zF5Zv3R6RAxqgofyWvcG93CpeIzjFd1c3TPOpeOD3Lwwzm+enuK7Fxe4c3s/py7vFlvO5Mt/eMoR&#10;2ShLt+Tjny6QqnLi9qFCHuwM5DdiX08ulVBSIDtPVRD3DmZxc0cA18c9ebmo4fmijgfzSq9lJMMT&#10;mZT3xFPVl6ifyHN0JpNdEhmr2rT4xzpT15NN90gJSZm+zGxvZnN3NtmpjmKPpVzcGcaTfbECmxKO&#10;9gZyacKf4302YnMqHszF8HhBy43tKUxVeHJxQsOt2SjuCoBv7Azh93equbIYQ0PWamaaXbm41Zub&#10;c0Fc3hbI9a1h3JmO4OpkABe2BkisTpIdNYH0ch+SZUdOTDNn+4ArH59O4eF+Df/5gTLgOY9Pzifx&#10;hzu5PNwj9x1y54uLcXxyypN/PJPG1ex0bjq3c0udzr/M1/Fil5ZHC35ixJF8eSaK67O2/O5qAv94&#10;vZRLveHyW+j4arGJ+YZksXpHbM3fwczqPTzC1pPXEkDVliT6lppJFItNEGOy1mwgKt6axb5Mvj3R&#10;y+25KrY0xeLpv57wogBCiv0xcP+I98zf5j3TXxAnwLy6J4NX8v09PKijd7Ma92hjzH0/QpvrTKbE&#10;bG+1ARmZ7vQ2qrk0ncgnh2P5VkD3nx+X8clxDc8Oy3d8QAzwaCSfyO3XjsVx6rA0foe0Yr6ZfHqj&#10;jMmtWfrTH4sHS6gfVBpFHRXlYWzpjuCgNCotYoeZhXaUdHrStS2Z4vZIEmv9UZe5EJlnzc4DZQwM&#10;JXNVtrUHVy5zdmIPp7uHuTO3jedXDvBYbl+G37IF/gjAOYnH8re+FPjt1gPwoUDxocTjB2KCy/V6&#10;XYHfDn3pTfAH+Cm9yK8BqEzZLxD8Kfz+NwG4XIoZTuiPC/7/BcBwe1NCbI0JlWWknz26+ADSkyUG&#10;p4jSJ6nJy4gnPztJjFBHdm4qeQUCv8IMCouzSJP7MsQMyyvzKCn9HoxVWeQIHDOKM8irzCezMpui&#10;Jvmh+hrpnuyRHbKVjqEehsT2ukd76R3rlSi8haHZrWwe6CYq0I/0sCBigvzEPuOZWdzNkMBvdP8u&#10;xvZvZ/zADiYO7GLq4AJbFRM8vMiMxOQpWZ86uJdxuX3s8F4mjy0yubRflgeYPCqwPLogS2XAszxG&#10;wDl+RBn6sleAuY8RgaZSwwLWwX276Ze43Sc1IXG7qamOjEg1BbERpAQ5c2Skhe/uHuf59QWeyAai&#10;XBh6ZDKf7XtquXJljNlthUxOlTK/2M7seAXHt/VwsLuZ0+PdXD+5nWOHB5gZLmHbYCWLe4b46rtr&#10;LJ4ZkRhjjV+qBwnFKjSyY+mawolMXs+SmN2nB9V8dkzDmd3xxCSZkJTlQWeViuf7U3g8G8TTfRqu&#10;zURJzEzkzNYYxoZjxbjzaOwXU68PpbpLQ3l7uFhfHM19OYzO1tLUV4BniCVFdYm0dKQQrX6X+2ez&#10;BaTxXBoL4PmhNB4uxLHU48kBidzbqlw51mrH/alYDnQnURFnyamxJB7tzeDxLgHwfBBfHk/i+vZQ&#10;sawYvjiZxadLqdxbCOHaXCSPDmRyoD+ArgIrjk3nkKm1x8VrJWXd8WR3R6Mp8yC7zJ6t4z5cPKzl&#10;nx5W8u2VRG7MefLtySReHg7n29OR8rrhfHUykj9cSOcPC1Xc1pTyPKmE348V8fFsOJ8fEXuUx/3m&#10;nEYicRT/dFfHH67F8Wp/BB8LnO6MZ/D1oSZuL9ZRX+RNVIQxNo5vUdAYRd1EFmXTWVQcLiNQYBGX&#10;7cqBnTWc7knlyXie/A4VAvsKBsfziZLvVZlGzDDWiI881mBg/RYtdf6c2ZnEpUk1VxaSKch2xN5n&#10;BQ5Ba7F1f5PaGieGuwM4OZdHV5EXu1u9BJQxvDwTz68vZvDViUQx4HT++VEBv7+XxovTsRye8Wfn&#10;tmjZDlK4fUDL5xfSuHainMQsdzpm2ghNCyQhzZ28Eke6emPo74tj945cZrblUTmgI71BS011Gv1d&#10;NaQXR9Pcq+H8mWaun+rlwdU93Dh/jGM7dnJqaoInp/dL5F2UyCuAU2Lw1V36xzy4qhwPFNj9pB7J&#10;fUqPsVIPLgvslLo0I9BT6jUEd+g7Tu7L7T/tPV4+m0RsULHCswJHZalc0U4isnJq3TUB4PXv4bds&#10;g8s9w6+PC/55L7FSPx4TVIbHKMcElVLWlfGCyxBcPoNkuX4AYLCNEYFWhgTbbCLERWzQ25oolSNx&#10;ga7EBrjJ0oP4UB9iIvxkJ/FFI8uYCBXa6CASYkJIjA0lOV6tX8bFBhGnDSE+PhytVk1SYjS6xDB0&#10;SaGyHkJ2pobsrHjSs1IoLsmjSCBaWCTQLM4kpzibzHQdsQK+DHUISaHyw2oiqK6rpbSunvLGJsoa&#10;G6hoaaK6vZGazgYaepppF2h2Dfbqq1tZjvTTPTHE5skRusYH6ds2Ru+2CXqmxumbnqRXqn9misGd&#10;Yp7TE1JTDEgU3zI7rb9tYHb5vsG5aSb3zNLcUEW6fJ7syBCK40I4MznINzfPCPz2cenYJBePSgsl&#10;P/DtO/Ms7m9jdq6Cqb0N1Iyk0bM1h+kdNUwMFXFgTxtDE+X0innNjFSzZ7CN/uocscdOStqSsQuz&#10;IDo/kJaRfLTFAbTPFHLwsOzcpzJ5uqDiN+czOTqtIyrVQf7vqUx0x/F0fxo3J70kAkcIKGK5MRvD&#10;2WkNQxKBorOtyWrWEFXkw9i+FrHwalLLQmjtzyExR4WR3RpWGL7HoSt7qZfoVFJsL/FexbMD8TzY&#10;HcfpoUBuTEezs9iauTxPTtTp2K5VsStZw0xeNLHO75EeuoGRGm+Oj4Tw+clEnu8L59FuNfd3hPJy&#10;fwyfH4rl5mwE08pB/rYgdAmbcHd9k0j1Jrz8DPFVWxCb40ZmSzC5PZGUdaopl2jd2OzIx+fS+O5y&#10;Ai/EhF4d1HB3zkciuB9fnVbz63MJ/PudSv5JYu+tRIm1unIe1ei43RvMi90ePN3jwD9c0vC7ixIr&#10;r8by+4tR/B/3Svlqfx63xDq/2VPO8zn5fgcT2TmcSUm+nzQ2DqgLPHDWWaDtj6Z+Jpe5mSqWJorZ&#10;UxPG5YEUro5LjF8oo26zDvdcL6LbEwlriMEtylgSkytJ8ZvI1dkw0+LPlb2pdDWH4h+yBh8B4KBE&#10;0K/uNPB3t6t4fjyL7S3ubC60ZW6z/L8u5HF/X5QAMJbf3cjgNzdT+fZmIp9fTebglDtjHU6c353K&#10;DXnMvYPhvLzViibBnKSqKCJLw8ltiyKpwoGoNCtyCj0Ykng7Lpbf21NDbkEmezsGOds8w5HBaSor&#10;4+joTmbbdAOP7p/h/u2zHNu3jctHZnlyfR+Pbu/iyY0dPLm6U0xQGdAvQJTbH+hhuPuHenhVbPB/&#10;CUAFfsulwO+nANRD8PtjiHfObhf4KaUcL1wGoAJDBYJKj/JtMcPbyoSsAsL/XQBePvzjrNPL6z/G&#10;42VDXD5m+AMAg6w3oTJbj4/RavytNhBoa0iYoxkRTpZEOlsT6STlakuUtysRni5SzvplnETUxBBv&#10;AZUPScoyxIe4YE/iw3ykvIkJlPVQX1IElilqsbqoAHLiQskRMKbHRZEVH01Bciz5SdFkJEaSEh+B&#10;Llpgqg4mLTyYrCix0FgNqfE6AWya3J+GLi6OpNgY4jUaYiMi0EQqvdSRxGqj0CZoiE+U+2SZkBAn&#10;INagjY9Bl5xAakYmqZnZpGVmkpKWKuaaKuaapq+cvCxy83PIyc0kS2J/Slo8qWkJ8phEsrLl77hw&#10;UkJU6AJ96ZCN6YvLElsPz8uXvpVLR0e5cHiIRxd38fjOQR4/2sex033UbEklsS2cnC0acvti6Zwr&#10;ZtfFIQq35FDWlc2u/hbOdg5xeXyI2hINOfUJzJ+f5emXV6npySStIpz8+gj2TGXy9alyXuzXSvzL&#10;pjLFhvTCUCpqQjguMfTEgDfnRj1YHHDizPZkdrYHsXsohpo6X6IKXHBPd0QlO2r/fDu5DSk4BplS&#10;UBtDTlUchjbriEpWU9SejZd6IyODcRydiZSYl8ClrREsdvtwZHMg53qimE9VsSdQw3bXWHaokun1&#10;DKQrwYcszXoiPP6anV2BsgMncFds9NneeE71+XFqszs3xr24uj2e6iJ33IJW4qcxwTFgLZ5RBoSl&#10;uuEUZoBv3CaKN8tvVe5NUWUwV890MtnlyaPDGomxKTw/kMCNrf48Erj+3aUM/ulWLl+fjueLJQ2P&#10;xqO5kljIYZ8oTicFcUue/3jQhW+Wovnt2Ti+Oh7AN2eC+OO1eL5VouW4NBQdQTzpj+Tplig+3lfK&#10;naU2BnqSSSrypag3mdETXaQNJ1M3lc/0eCkjLfH01qoZaoxmqjOWmiI/fCPMSOvMFEuMwiralB2z&#10;Av8HvaQkW2Ji8BbtRS783d1mMdlSCjJM2NwUwrkdGfL/iOCBGP3nh1M5NxHOPonku4eTaC+149LO&#10;WF4diebLJWlMTkXxxYU4PrsYzx+e1XP7eCmdRbYcnIxkSRqU7VPxuAatwCvBlvKRYuIrQ6ltjaWu&#10;PIbajCAGciLpS4ylXvadBP9Q2kMzOJckFlQyzdHRceqrs6jvKOb+syvcu3eS08cFgAKhhzd3cO1c&#10;P1eXWrl3Trbryzt4enMvD6/v4b4AT4HgfX0pAPzRAF9DTukMUUoPv0vKccLvwSj1w2P0ty13przu&#10;IFnuGFGODypLxQYVIC7XLYGgMsnCNQV+ShzWl/ytv+1Pe4b/vH4E4E8nXlXGFI7+EInfCPwegAFS&#10;/iarCZZloKmBrBvib2yAymgjfkptUko2WFn6GhoQYmmC2t6EcDtZSkU7CzBdLIlwtSLSzYpwJzOi&#10;3W2IcrNF4+FAgp8biSo3WboT7+cl5SF/u5Ma7EVigDsaX2ciPR2JldsL42Mp0yVRmJQkoNSRFptM&#10;ZpxECl0c+bpYCgVqeYlachPjyJS/M5Jiflhm67RS8WTJ/QVpOnKUx6anUZiZRXFWltyWRn5KMvkZ&#10;KfoqFAgW5aTLMlkeqyFdbFarVpEQGUBqgoA5OoBcWc8UKBdER3D9wDzf3j/P0o5WFscLubjYzBf3&#10;93H51BgLu2rYvauc2QMtxNeG4pZljXe5Oz5iSWHNYcRJJI0sj+DErOh5Yz9ne/roa8qkqjOFy49P&#10;sHR+nsAYR/qn62jfUkpzXjg3Roq4NpbBWEUgarfVpOn8GO2M4taeZBYa7Dk8GEhntT1b2mJpLg6k&#10;pjQQneykUbJTRNao8S/wxSJwAxsc3mGj43uYOH1AiNZNQJhHeEIELhF2JOR60lavZk7geX42h9Pb&#10;ktg7GMOsGNlInhddgZbsiVRxPVOg4O3HQmqSgK5XLDaatOiVTLYrZhzJwS4XJkrtGS/15UBXBEv9&#10;/iyMRZKUrpynu5bAeNlG0u0JzbAlszkOe40x9srZEwlmhKfaERkqMOnQ8mAhhk+PRfKlxOg99c6M&#10;ZK/ln+9V8uXpTL49m8HzgxHc2uHO50tJ3BsoYXesGy/7sjgt382jbn8+Efv6eCGejxfFRA+FSUQP&#10;5JPdGq52+XK/P4yPRyJ50R/M5RENVdm2WDm9RXJdBAkCuuBiaTw2x1ExXaQfY5lU4kd8oR+aPBVZ&#10;9VEUNsaQXOpH+1QeTQMJ9Per+LevW2VHzcbd+V3cbI359HIb//VpKzeUoSy7NLy8VMO5bXE83J3E&#10;Y2lknszFcW27lrH6AEbbY+isCmJxOJbrO8J4uMONTw5peCzA/vRsMp9ckO2gzJNgz3eJCFmtn9cw&#10;Mc8ZD40ZNt4GePjZkpoYRZMmnpn0KvaklLItKJn9IaVM+uUwpKtgXtfEmYAuzgYPczxnkK3VbfRt&#10;buH+x5e5ffswV87v4NLZCZ5en+bsrgpO7UkRSJRy/cRmnt4SaN3YKnCUSHxD4vD1eSmB4jUlBs/q&#10;Afh6qMxyT/HrHuMf4fdTAC7/vUOisMBOankojayf3yolS4nGSufJshEq4wolAiu9xKcEfN8PoP6h&#10;BIL/MwCV9eVp91+b4J8C8E+HzbwRKhE4RCAYbmOM/6Y1+BuuIdDESMBnoIeev7EhfoYbUG0QQzRY&#10;g5+y3LiGgE1rCTJeS4TVJqLkNaJsjYiwUWBoSqS9OWHWxgJJsUnLjYRbGaCWx6itjQizMiLYyphA&#10;M0MCTOU+awWiynHITQTIa9mvW0l9dgbDLY30NzfS2VBPh0Tg1soqGkoKaC4vlMqnoTSLprJs6gtz&#10;qJOqzhOQCMiqcjMoTEskT0CYFS9Ai40kR5nOShtDhkZsMyqS5FCJ68EqsVRfYoJ80IrhJYT5y1LM&#10;NciTaIn+2hAvYkM80fi7CIzFROXxc5uV6avO8fH1Ra5KrDwxmcv5HcXyJbdx4UgXC9uK2TacxeFj&#10;/ZR0puGR7oBlqi0BDaH4VgfgVRuCbZoz0fGebG+qYl9/B0cODFHdnUpSQSi5pVryq+IZGK2jrCyN&#10;I0N9Eut62V+aT0tcMEO1Eqm7y9kjO+jt3RmcHIljz0A8HY0RlBULwLa3UlWXQO1AEQmNiXiJ/QXI&#10;Dm0lUdU3wQq/OGscfYxw8hPgxAdh42ZJXL6GrIp44uUzRYWZ6I/NVcnzyvP90UVakexpyI6iMO6O&#10;a/nPJ/p50F9An86bLQLbkQY/KvLsaal0Zkpi68nhcErVq8RWAmkvDqI8zQzvkF9g6fM+DiEGtI3n&#10;sf1Ih1hnLNYhG7GVndg61gLT4PWoYo2oLPBiX080nxxO4vMjEXx3No8L42Ec7bXn99ey+epcCo/3&#10;h4oBChgkFr84Gcu1g/H8/c1C/tv9Bu72xHNvSzjnelXcn4rm26PpYoHxPN4TISbrxa4cE55NJHCu&#10;wZVzlY6c6lazucYfdaIx63zfQ5XtiZv8PhG9CRTuLKdsphDvEhc2qtdil2JLcl+SmF8MieUqTl7c&#10;zL/9Zht/dyOV399N5p+eN9JW7E1lso/E3EZeHNZyY3cI001r+Px8En98Wsn/+KyTy5MB3N0RxeWZ&#10;aFoyTGnNd6NPInZrjgvb6904N+DDyaEQTs9oeXq2gpneWIwM/xo3r9U4eq1FHW+PhfcK7Hxlfwvw&#10;Zbq8lzMNC8yH9rHbvZ3bullOBfUwZ14mlc+8polLmSOcdt3MRc9xjkV1siO3gdm+zTx/LgZ4+wAn&#10;BRJH5jfz8voc1xcaOTYbx9WTZZw+VC/gG+fJ3e9HNtySSCz1RKzw8Y15Hl0T+OktcOdyXZuT2KyY&#10;odJbvDxu8IF+uTyIetn+FFAqA6x/vF9/Vsn5qWUInl2uZQDK7frllL70l/BUSuB3TSmxQeUsEv2l&#10;OPU1ol9eFgjq6/8UgEonyRBvxDqZo3EwI9LGlGBTAZ/Azl+xvI3rpMQGjTcJFDcSYLieYOON+go1&#10;FbBJqc2MiLYyJUbgqRHAxdiYE2NthcZaWnpLc9TmRrLcKPdtkjJBY2tJrL01UYo1CgxD5f4oG0ui&#10;7C0FkJv0wHQSwDYLzEbaG9jS3khfSy39LXX0NFbTVltGa41UZansdCX6ai4v+rHKimksLaS2MJey&#10;zFQBYIwefAUCw5LURAoTYiVaq0kLC0Kr8iTGx414fy+SgnwldgeiFSBqQxUwehPpLjuCgz2Bllbk&#10;aCJkZ47h+I4x7l47yeOL27i2s4TzE/nc2FnF3qEsdg8ItBu1+tlJzp6ZYeu+Plpnaggq8MY/T95H&#10;DGtdwBrMBEIOMdakFIfQPVxM20QlaQ3xZFRHoklxIUaiZXdDAdWZiZSHhHK1Vn60vH6uNw9xcWqc&#10;fUNNTLZpqRZz2dIaTVGGGzMS1S5dmOeFtOitXUWkFmsp7y8nvDJMKoigDC+Jmg74RjvgE+REgNqd&#10;zEItrn5WdA7UoAp1JrdYh5U0Qh+t+hVGFh9h42rAmlU/R+O+kcfztWIvGu7JjvvHGx0c7IiTnTWA&#10;Y9sSGOsJo7fZibO743kwn8eO1gCO7KvCxe9DHILfwjTgF7jHmZMp5pRUE0pJfzr2agMsw1YTVeoj&#10;UV2FSnbq+jY114/m8fkJsbd9UXy5GM2juXBenUrn0xPxfLIYxsulcL44o+H3V3L56kQmxwd9eHo6&#10;i3//PJvvrmn47cUMPj+UyheHonk+7cXvj6Xzj9ez+Ze7xTzfE8XFDj9ezmRyttmDczUqrnTreLpQ&#10;z4DEYrf4ddhozXFOsiO4SU3OXAkJw4nk78gmsjMEt0I7wpt88U93YoXJe4SEW/PsQj1/dzGZJ/s8&#10;5TMV8+WpCk5PBPPbm0WyXfjy5Vkdr07G8E/34/njwwT+/lExN/bF8vxYCn98UMe2egdm5bPsaQ/m&#10;2EAKFyayeLArl/2bw6nJ3ER1rhUlOSriknxRxVigyfTBVSAYHGNOUVEiU4V9/I+d/8C/1f+Gr5Kf&#10;8jL6Ck/DjnPIoZ8+gwxGPLOY0VZxJLOHQ6HdnIkfYXtCMS2aSPZI4zs33s6hve1cOrWV7UMN7Juq&#10;Z1tvGpNi/9OSArbPZHHjfAcvbg/z+PZuPfyeiQnqS9YfyW33BXqvjw8+/B6ESm+xMkxGmTNzebk8&#10;hOaH0g+0VkCpXPFOAeBy58iflNjgXSUS6wdYT+pLuVDT8hXrFBgqZ5RM6ztMLh8T+B0X+B0f5qos&#10;L4sRXjoi69/b4Y/HB3+s5Sg8whuJElNjHS0ESCYEmUgcFgD6GazHe/0aqdXy93p8DdYKANf9AMAQ&#10;EwPCBX6R5iZEWhhLbRLQGRIlZqcAMcraTF9quS/cbAMRFgbfP0aisq0CXAsibU0Js5DXEGhqHK2I&#10;cpC/BaSO8p6NYnKTrY2MNtcLVKplWctgQxXtVWW0VZfTJuBrrRB4lBfTLlbYXpxPp4Cvs2y5OuS2&#10;FoFgpUS1yrQkSiUKl6WnUKJLJCcmmuSQYKK8PYj28SQ+UEVicAC60AASQnxJV4eh8wkk0NCGxuBc&#10;TnbsoE9eb7K3kgvHt3HsQBd3T24WAFazp0XLiZFcTuys5caRXgbq4+htSWJUYtn1C7uZm2+ivj+B&#10;4j4tqQKimvZEMiqCSa0IxSfeFq8YK1RpLrgl2ZPbrKWxK52c1CAObe3l9MIkDQLdhdxyrub2cLK0&#10;iYWuVsbFAId780jRuRISaIw6yIL8tEA6OuU7aSvG09scvyhX0mp1xGYGEJ8bhpvKEldfC8JivfEK&#10;sCUhPYxQjQdBkU6ERHgRnxyhh6KNxyac/S3wCDTDxdeUgEDl0qSrmBRw3dweyf3taj7bnyYGk869&#10;Pel8di6fa/sT2dpiyeXtUTxaLGR7t4Bca4yp769wTpBEkbYJU9UKoov9MfJfgV+6I5HFAdhHm+Cp&#10;tSa9LJoEnRc7xKa/vtfDxwKHOzsCub/VW6JiOE8PJHJlXMULiZJK58dvziUKhPM5NxJGfex6Pjtf&#10;yB/uJ3B/wYlP9ofwXx9U8g83E/nNqSC+OZrEzelkLotF3p9Wc38ilqVGX3aV2LBY7saB6iCujuSI&#10;DenEhJ2loXLALd2KFaHvEbMlkug+NS4lDniVO+NV4khMRwiqZAfqewvxD3GipTSM396u4fkBP+7N&#10;R8j3UcSTIxqeHw6WmK7m+ZEYvruUzm+vRfKPd+N4dkLDzYVQfn8zm39+WCgRN0keH813Fwq4LsZ6&#10;ZyaO312u47e3Wrm9JI1gjhlleZ7E6RwISJT9KtcVbbYL0bK97Bzsl21iga9yHvG76Fd8F/mcXyc+&#10;4Q8lL/lN9S0WQhpo9IuiWLbl/VUtXKkZZ0dyA+luXlTGq5kf6Wbv1m5GpBGYHMhkdqySa2cnOby3&#10;lW7ZXournNncE8SB6TienK/h6V0FgMpsRwoAd+tnPHp0U4nEu8QGxQ7FCB/qe47n9McHH15Vro8j&#10;twkY9T3GP5xVItaoB6DSiaIMpF4+u+TPo7ICQGXA9G0B4PI0/D8CUJmDUH8xJ/1lPZVeY7FAPQCH&#10;ZH1Mf3zwyk9mm/mPAbhcb8S7WhGtXPlMImuwQC1Aoq//Jom/AkGVoYDPWOKu0RqCBXoK+BT7Uyrc&#10;bBMRZrIDKiAUkEUL3KIk3kZZKqCTuCu3hcljgozWE2K8QR4nEFQgKZBToBdpI4CU94yWuKxxsiTG&#10;2YIYF2ucJF7XZaYw1iTwa6hlpKmO0aZahuqrBHIldJeX0V1aLFVId4nAriCP9vxcqWy6ivLoLlaG&#10;GOTSnJ1OrVhfdXK8fn7BwpQEchNjyYyJQBceLNHWh9hAP+JDAmRdonCgD6mRQWQEhzKcVycbzSjX&#10;m47y2cxVPj59lP1zXezb08zYcAo3jw/wQBT76HAFD4+NcGa+i3vKvGgnR/Qt5c6tFSwqkxxc65IW&#10;tJGWbg3ZVaHsPtjIiZMt+mtdaHX2rDJ+g4AkcxoVk3xxjK6efAq1Kna2V3Jq/wQ7ppvoLUpjT0kt&#10;WzKTGWjMkxa7m4Q4L8IifPBW2RMS5kZmZjQ+oQ6k5mno7KsgMd0fnwBDEjVOJMX74+KySSKUBapw&#10;V6yd1gv4XNAk+mJi8z7egQ7M7B4hONaL9PI4jN3W4quxIzDWFU+VBQkxYocxDpzYksmL/ek8263m&#10;4oiGM8NiaWcT+e6qjmeyo58Z9uPc1iT5jFF4B2zCLkwawaowUht8CU8xx97zPXzCZJtJdSWpOAoD&#10;+5X4ymc+emg7WboQvF1XkJ1swdJsMo8P5klUTGBfRxQTFUGMSRw/3pbOw/k0Pl+KFstL4t5cIX15&#10;dtzbr+V318UWD3jw2yuJ/KOA5evrqXxzRsfnh3Viqy4canPl8mAQp7t8Od8fxJ56V5rke1cmUujK&#10;86OqyAe30DWEZbkRVqQSCDqgqvTAq9YdpzInTJI3sSr8A9arVxKZ70qe2Lw63pM0nTe7hmPYtdmP&#10;zgon+ur92NGi4u5WLVcHArgyFcSD/ZF8dyWary4KzE9F8Q/3C/kvj0v57Y0sqXgx2kD++VYG351M&#10;5jOJ9d+cldukvryWwcNzuTRVOJKcYUd0njPZrRGkS0Oq8t7EUs8U/9D9nM9CrvHC/irfqO/zRepd&#10;Dqtm2aXqZT64jenQaqa0GSxkZEoULmFcW06CyoXO8lSO7x5lblS57kkYB+eypQHK49zJXnbP1XPk&#10;RD+zu4s5c0KscDyeE7Pp3L8+zdM7+/TgU6aBU+a9fKJM+6bU99H4kQLB6wK+67J+fa++lGOFChiX&#10;4/FOHustUbE/BYDK+vLxwtfgex2Vl48LKh0jyrAZZQou5cyRCX29BuCN05LE9BdyV6xQIvFJAd7x&#10;ZQAq9RqAPx4f/HGGmddDZN6IcTTTAzDazlyMzJQgU2MxQQWEhmJ+q/A1/IgAk9UCso36CtwkO5As&#10;Q4wFhlJhJoYCQDE7KwGZEoVtBYYCtkixwQhLpcyJVixPInCM3BdrZ0qEtRigjWKdxujf39GcWBcr&#10;Er0c8BDDrBZr66uqpKeiir6aagbqlGUlm0sr6FduEwj2SdztKSmiNV8MsLCAjuICeiQGby5drm75&#10;uzU3m6bsDFrys2jITRMbFBDGR4kFhon1+eorJSyAJIFffLAPuToNSV4qTnZO869HXvC87zz3xw4y&#10;3VFNe30aO6aKmdyWyXlR7cmuQvZO1LB8ms4UswNFjHWmc/ZYP/NzNZw5VMZnl4v56moROwbVJAoE&#10;ZvfkcHQxiftninl2rlnMI4RDC1ls25rJV69OcH7/KKem+zk/PURjbQqFTTE0dKcSn+BOfIQDU4ON&#10;HNk+QEKQNwf2ztE31MmJS8fYd2KB7K5c6mbr6N3TREefxJj+FLaIVRbnROLjK41RnCuGzmvEOm2J&#10;yPRlje27vLnhL1ll/g7mruuZOTBCkNaL943fwibMnIAUHxz8zPHyM8PV7iOyg03FumK4tc2fRwKd&#10;X1+r4u9vZYvZaPnitJabO6Plc+dwa2kbwcHOvPHmG2S1xNO6XWLxfAaHtyWzZyiBmjJf3FyN0ER6&#10;Mj3SxsGpfrZ21xAf74Ghzd/gG7KS/g4No/06HB3ewsVhBT72G4jzdKAs0YmLO1N4sJDOzfkissI+&#10;YLLBg+9u5/LxxXS+uFvJf/5mlH97Ocwnh7J5Jtb4zbFkzvd6c35zAJcGVVwY9+X67jj2TaTj7yWN&#10;c4Ay8/Mm1pr/jKhEH9KrdWJaIRQpk4v2xxHVJtDpS+IDt7cwCV5LUokHMVkuZJSHoUmwobxI0kSw&#10;bP+xdvJaZuT5O3O+qpYTWZnsKgyUmK4Wy9Pxd3eK+fcve/jvn7XyLw8KBIhJYoZifFcj+MP1JP7p&#10;Wha/ORPP18dD+fSQiq/ORvLtrSLuXaikpkmSSokLdZOyDXcl0FyUyrW23fxb03O+CbvIl4GXeeV/&#10;htshC1yOm+eQ9wR3ow7yOOcQu0Iq6bYPpd06hNn0MqYa8zk43si1pWk+ebSPq2dL+OJpF6dke22q&#10;82diJJ/Pnx/i+sUBziy1CNSmOLnYwL3rW3l+d1Hgt/ATAH4PQQWAt/fIYxd+AN/renBdmRVdYq+U&#10;cmkIpZbh9+MwmuWOlOV4/PrY4T2B4b1Lf3rO8fKZJMtA1J9BosxG/f3pdMpsNAoIry797wHwtQm+&#10;EedsKQASCAmYoq1MiDDfJHZnKOAywm/jClxX/BK/De9JrcB3/Uf62/wNVkpEXEvwJonEmzYICDcQ&#10;YrROlmul1uhjb7DpOjFJidAGYpBKx4qsB21aJc9bSYipAb4bV8lyPQmu1sQ6WaB1sUTn7Yi/GGWt&#10;Lp7+shI2l5QI6EoYrpH4K4aXrPISQ/MjJyyIPLG43PAQMiTOZktsLdBEUZ4YR1WSlmpZVicn6Ksm&#10;LpbWhBQatEnUxMbRmpxBXUw6lSHxNEVoqYmOpVKbSEFcDAUpWpJ9/WmOSufO4BGuDu/j1sICR7cP&#10;ikEGUaBzZ8e2Cn7z+UWe3j4gLeQYg50F9FZlcOP4NHMTZXS0RtEk1nPlaAGfnsng81Manp3OoL3a&#10;kYZqMZ7dGl5dyJedOJ5vT+fx9HA6h8ZjGKoLZv9EMYfnejgw20NPfxGNA2KyErGzKoPpbM5gpr2F&#10;G+PznBncJhA9w+Ond9i1tItLjy+S0ZpJ1lA22uZw/RXVOiq8aakMIy8vAs9ga5yjbdHWxVG8JYeN&#10;Pmv5W+O/xiLUFFWGD76pnjhE2WETbIVXnAf2aivet3xHbFCSQIREwxBzUjQmXJkrZr7Wg6VBHwF7&#10;JpdnvPh7MRnlGN2tuTguzlVwenEzgyMV/O1Hb+Adayv2587cWAJ/uFnPi8PJ3NiXSnGiC2cPD3Ls&#10;QD99bTlUl8WTL1E4rSICK7/V5NZIjM7xwdh7FZvcZHuJ9RAbtcfHzwQ3pzWkxVsTo16Pl+svydMZ&#10;cepAAY0NLpTXeJKps6On1JvxKjfmmzy4MqHlcIcHi3WuXBgO5NZ8CPeXMtk6mk5gpDTEOn9CYzwJ&#10;i/LC1GINFo7rWWvxHqoEV1RZztgkGZM1mkJ0fSiB+e6kNKnRNUYTlulBUm4AhZXp+IU54xpsQUSE&#10;O5luKhY1bRyPbWc4M4miJAe29SSwpyeepbFkzk3Fym8fK9+dB6+OhPK7C3F8shjE10dj+OpIFP98&#10;JY3fHdPxx4v5/MvDBtmRc8mpsCC52p76zXH4+5tQKCnlYvYkz+NO8CzgOPecdnLdeISXoYd5lXiO&#10;z+Nu8pXmHn+oeMER73EaV2lptAqn2sOTXdXZvDowL9udWNjFaU4fyOXk/gSWDuUwMZ5KdU0I87NK&#10;Amnk8lIPLx4c4PkjqXv7eHpLAHh7kWe39vL0xj6eXN8v0XffsgXeWL7a4VMxvidigXr4yX36S0Io&#10;l4aQ25ePE+7iwRVZVyKx3gBn9fH48fen3b3uRX4oSyUmK8NplidjlbqwQ6KxclrdtP68Yn3pB1VP&#10;6c3w+inFBJc7Sq4eFxgeH5XvT8AnKe2y0kEiy6tLy8srSueJ1BuJ7rbEuckGJRaotZaW2cJADG4T&#10;WgcBojJEZsOHsm5CkkTlZHcbMnwcyfaTWKTykNbOW8pLfhBvcgPcyPNzpcDfncqoQCpjgskP8SJL&#10;5UqW3J7pK62mj7N+WRkdpK8Udzt0rrby2jYkCgiTPB0JkehcLwAbrihmuLKEIVmO11ZSFS8bnZUB&#10;Gf6ulEaHSoVTEBZMWWwUhVECwMhQPRizQwPICwshP1xNuiqAAm9/jpWMspDYS49bLjdqFuh0yWdH&#10;XCt3m2cZTioh0NweTzMx1ADZgENVxNo7cLhnnMvz8+wcbBd7VI4dSuRROzPdW86XD07w8tEJ7t4+&#10;SHigNS0FCRze1cOxI50cPlrDicN5vDpfwNN5NV8vhfDVmWROTmsZavWT1tuQT09n8vFeNY93RrK0&#10;2YPZZneJ+Sr2bE2nvC6MtoE02iRyTuxpoG9bOa09GeyeaOb6zAznGodYrJQdbPsML758QoV8nsTC&#10;GDLLJer3ZVA+mMbmLWnUF/ky3FfC5etLNA43Yi0xNnMgm6zuNJzj7cnqyqCgL5eg4mB8cvxxT/XC&#10;KsIWmwg7NjqtwMzTAKcQG5xVZrh4bcTbeQVbysIYSHVnWOLYb66V8rFE32/OZwoAc7m9O4vBqnB6&#10;msI4cKyJoblGTH0N+Nl7f8GiRPzvzpXxcFco16cDeHWpheHeBEJijEgt8RfI2uERYktaSSyJ+WrW&#10;2b6Hpf8m/DM8MPFZiXuYBQESyc3s38VMbNTI5h3Wmf0N9l7v4ujzVwIxMyIK7FCX+mHjsUHMbg3J&#10;sSaUZdmTGmVIdowho42hHBhL4cBMMgfmS4lN9sTE7UOCdV4ERjiSkxuBmZX8v23exj3URH+J0dh8&#10;bwKK3TBJNMK72J3QKl9i28JxL3CR781HIrM/gelh+Gd5Yxa6AUfvtVSERjARVcFYRhWpGn+iw9wY&#10;LCtlZ2ElHcFBzKTHsKcgmgMVAdzojeD5ZCJPx2J4OBDK/b5Avt1RzL3aDL7e0sC/Lk1yuDufYL81&#10;NLTFs31zLV0pBXSqsrmoHuVJyFGeBJ3kvv0snzpt5zOvgzz1XuI3Mff5bcwn/I+Kf+RV9HmOOXex&#10;y72MmYhcvpk9xsuOJe7UzXGyYQvH+zs5viOfa5fLuXilh9m5Kro6k6QxL+TQdK00VEM8eXiAj+8f&#10;lgh8gGd35T1k+fTGfp7fkPe/dYyP757gk5tH9Vb4VExQ6SV+qLe/fTxUYrHUA7FDZfjMg2tKLFZK&#10;OT6oWKAylEY5Rrh87vHyDDSvO0oEiJfmBH7KBAwSjS/uFgDuFAAqg6eXxw++vkjTD8cH9ccKJ7mq&#10;HAtUrsUtpawrdeWEwFDSm1KXj03oSyKwORF2xsQ5WhD3PQBjrE1IsJdYKpE2QAAYZ2dEkpNEVEdL&#10;EhwsSHO3J9fPXWDnRb6/BwUBnvK3C9nezvoqDPSiXB1AcYgvGd4uZPq4ku7pRIaXMzkCzpJwldhY&#10;GNnKuEBnK1IFfMkeDui8HAkV86xNiGZLSTFD5eUMlpYyUVtLlTaO/DB/WtIT6CvKYrRKwFhTxrbG&#10;Orm/kq0NtUxKVJ6qb2B7VSfHmsc4Uj/E7txGrhTt4OPsE/w64yovtce5k7CHzztO8KRxgV353VTr&#10;0ojysSXUzRidv6M0CDa0ZqQxVFMukTmSvJgQWfqTFenO1OYCvnl6nE+fLPHVl5fo6shibLCEY0tb&#10;mJwuZmwijSsnq3l1QlraRQHg4UA+PRjD3flUlibi6Mo14pWY0INpf+7PRkis9GdpJJz944kcWyyj&#10;uieC3AYV5Zuj2DJfQvf2QqZ2NnDlzCyntw6wv7qOg12dElVayZX3TmjSEi0xrKYtnf6pcnrGimnt&#10;zCA305/q8nTg/03jSBMmYnXe2d44xljiHGdLWEEw2qpYoiuiiSiNILwoXIzQAr80PzxinQlO9sPW&#10;ywgL6/exs3wfL9vVZAVvYLEtkhszSfz99Qp+dzmXT45p2dXkSEXkGlLE2Ppq/dgucbdUTCk8zwfH&#10;YFvy0xx5fDSPJ4uRfHM2gc+uVhKhXsV7xm9g6rUSS/dNvL/hLd41+CWqODcMXVfgqDYTK7XA3HeN&#10;2JUpHmFWYmyWOHiuwcTpLczc38IxbB0ukQZ4xpmhaVcTtTmeoKwgfv7Bf2Kj5c+JTbdHK3HV1mM9&#10;YTFit34GeAfZEZsThm3QJqJLVeS3x5Kc7U5pSTCZucGoQgwoatbQNV1ITp0ayyCx4Bwv3JLtcEuT&#10;z1BsiXeOGaaRq0jvTiK6Ng5nAa15rBEO3uuJM7Oj3C2CmmwdRboY+jNqOJw4yEXtIIuB5RwUOC5E&#10;FXJKbj+gSeNOcTV3Sws5kRTKg4pUvmrolPhaz4PINp6kD3Epb5B2TQZl0ZJo3GK4UiAASNnLHZ8Z&#10;Hrnt5pX6NI/cBTAmYzwwmuYLj9M8tT/BK5+b/Eb3iC8TxQqTtvIgeohPSvfx37a+5FncOb5Oucnz&#10;9NMcyx9lpi2T8kpLhrel0NOXxqnTWzi62MRwm05i7R69AX7ycHliX/1xwLsCwDv7+fjOET65dYYb&#10;e/fxYu8JPrtwihe3T4oNHuXRtUWeKGMFBXwPlWgscHws5qjUo5tijcrt+k6TWb0JLneayN/6KPx9&#10;JBYIKj3I9y69BuDcTwC4fAbJ/zkAleODYz+YofL3FcUIpS4v/QBAC9mwPfUGGGu1ScoIrY0FOicb&#10;kgR44RJpY8UEYy2MpUyIMjEkxcGGbE9n8sXucn2dyROrUyrd1Z40VwdyvN3kdokLLvbEWJmhtbUk&#10;3s5KoGqNztmWvEBPauPCxRo9BH4OAkIP0rzdSfVxEwM0pDo+goGiArYUl+proqaWGq2WQjG86rhI&#10;evMz6C1IpzsnhdbUJNqkOjIk5upi2azLY6lwjCcNB7kvtnexaJSDulZOqwd4HnaAWz6i6RkHebX5&#10;MLebZhhKrqA4NgaNp7T47tZoPe1IEJiHOlrhYykGbG1KgcA6LcSZ5EAHFne08Omzg1w6N8b+g53M&#10;72nk+q1ZWnvTcVMJAMTe7l/s4cvzZXx2JJqXi4HcnQ3j4lgwn54s48mRKu7NZXJ9IoY7O6TlX9By&#10;cjSM3QNR1Fa6kVot0XVbBsU9GnJa1fTPldMxVMjiwRHmZ9rpLM2SjXOc1qF8PJJtxOSiqRSb6h8W&#10;Yx4vo7k9g9q6DM6eWWBhzwxbxrpILUskKNufgEwf/CXamXiuxTXSGgOXlbxt+iaqNF/8Un0w8ZeG&#10;sCyGgPQAfCQKO3ubEhHmQEK4CzFigs8vdfCP99v57EQ650eduLU9hN9cKObZkQQmKpxoSXLj8bE6&#10;9oyq8fD+BTYBa9lg8yuig1dwc382Dw9o+OJ0HOd2JBIeYcY7Fm9hqTKWyPkB5q6GBCV6YaHaiLFY&#10;n5HPapyirQRyppi6rBADdKJWIF/VnIqN90dYer+DS7gxFq7r2WT3LqpSfzKmslBJnP/5yv/EOpuf&#10;4xy6htyWaNIbY7EUi7JwXYu9v1huqB2eyY7E1Kno2VvKwTNd7N3XwpahCvJLwkkT043KccEvRrnY&#10;kjUh6V7ytyd5nWHyPa3FN2kj1hGrcU93oGikiOTuBHxTPQjxd2BLVBZ9rjq2RKfR6a9jq28lV8NG&#10;eBwzwiV1Oxe0HSxF1nI1oZ/r4cM81k5yP7GbizEFXEsq5mHsIJ8Gz/Oxu9iRv0TD5MPcbTrKsbpZ&#10;mjclc8Z1hDteYllOAgvbHXymXuJV8D6uGvVx23ArT0338okA8IHjCT6OW+L39Qf5un6Yr+om+Lpx&#10;Pw91+/hcdY5f+13lq4hLfN5zjCNjNRRWeRNf6CI2vJrNAyl8/cURjuxuEFDN80IA+PKeMgRmB5/e&#10;38sXDw/zUonGdxf58so57vQvcD1rGy/al/hi7yU+OSdycWNRnitmJzFYDzwFgGKHj29J1JV1PRAl&#10;OivnHD+4JrFXuYSsUvpjhK9r+VihAkNlVmol/iq1PMGCgFB/kab/GID6jpGTk/pSJl5dhqEsTyil&#10;jCPcKgCc5I1wK0P29DSidbIk2txAYPcagHYCQCs9ALW2RiRaW+grztyEDCcH8r1dKZbYW6ByIV8i&#10;cUmgO3k+7mS5u5Hj6a6vFEcBoKUA0EYAaCsGaScAlNdVwFcdE0qBROc0sb5slafEZG+JrJ4CQANq&#10;4tUMFGeKBWbLMovx6kLqEqPICw6gMTmekXKBY0kWw2U5jJcVMlSQw0hRHv356WzPquOzljN8WX6C&#10;a7ptPGs4INp/hgd1uzkXPMSZwH4uZowwl1fDlrgUutIyyVKHiAVbShx3R6uUlzdRHh4ECej95btI&#10;CfQmK9yDPf2NzM91MrilkKVjW1iQnebG9W0sne7HWUylZ6SM02enuLrUxdNDGXx+LJLPDoZyZdSX&#10;S8P+PFjI4NxMJifGEtjfF8zRPl/OjvhxajSUY9PJVFa44BS+nqTyIFQJtgSnuJBUHEhJUxJ1PcVs&#10;XdxMVVc5h2WDGNxdQqnEsZ6hRDZ3a0hMcKGlM1124CjU4Z6UF2bwb//yO27dPcPQdCshKe7YSaxM&#10;ygln81gtPuFWWEis9Yx2IL0pFdcYJ8wEgOq8cBJrkvGKcSc2KQBfD1Nq8pPIifbglMTcf3razt9d&#10;KpQ4GyYmGMCXJzL47eUifn+zgqY4c86OJvHwWB7Bvr/C0PYtYuOcKNCa05RmzLnpSO7vi2HfYBzG&#10;lh+y1mUDtqpNrDP/FRvFMENSfLENNcVYtQ7HSAsxyAACdO54R1hj672BxCQPiovD8Q1cjW/QCkI0&#10;5sRItHd3+QgDn3UUjZfgFGapP/64yvKvMPd6j7giFTnSSNgHmmJiu46//uAN3rf8CIsQazzSXQjJ&#10;9yW3Komu7hIam9MYGC4nOsMHd40RaaWBNPfk0jtUTGVlMIuHyumdSyM6zxGz4JW85/UOXkqHkvtq&#10;/uKDv8DdzJwd8TUs+tcz4VrMrsB6DgW3sKQq53p0Ew+zxnhVu5OryR2cC2jjgecubrmKxQRJLIvu&#10;5EJsE5cD+7jjOM1X/of5LukUXxWcZil5kL25fRwO7eCazRC3rLdyx2SK26bbeCAN+nXnPh4FTHLT&#10;WsxmZT+fuR3m19GXuBk2yCd1fdxrK+Zqcy7Pu0Z4kSH3BV7mW7fzPPU9xh9HbvFwcRtHzvWw+0wn&#10;O+bLyMhz4fSZHr55dZTPnhzh1aP93FrazM1jnby4upXbSyNcOzLCyxuH+fLMFW6IbHySd5bHIUc4&#10;HzHO0x3K5R8OcO+WQPo1APUdJbv1tQxA+fumwFA5NqgA8MaO5c4SpaPkJ50j/2sAKrX9+zNI5DPp&#10;Z5lRarljRD/b9EllvODWPwOgAr+p7wEoBuhnuZJ9W2pJ8bJAY2lAgpXEQAFVqosTOgFg2KZVxNsY&#10;kWprJmVKoqUh2S7WFPk4Uyrxt8TPTdZdvl93pUCAVuTlRKFE2jR5jtZCniMGmGBjLiCUaG1nro/L&#10;dRqJlQLCbG8nsUVXMuU1Ur0cCDVbT31cGKNFGUyUZQvY0mWZQ3OCmtIgfzp1iUyVFTNamMe2imJm&#10;K4uYKs1jskSgmJ3BSEoB88ktXM4d50HJLOczt/Bii2h7xzyHo5qZDclnICSGFnU4bTFqOtO0ZId7&#10;E2ZnQrJYaKSLA5FOrmT4BFAfH0NxTBiDdRItS3IojQhiYqCcO7cXOC0ty/kzWzm8v4+augRaJY6e&#10;2LOV/f1dXN/Tw4PFfO7uUnNzxo0bE0Hcno7icLc3h7YkMlKjYke7F/sEgErnwf09SRzdJpGp2JNM&#10;iaXhiT64BppTNSDvuTmZ0V0tVHflsnBuhtGjw+R1p5FV709jRzDj/fEMtYRRVhVNVkkEkzvbOHd9&#10;L14B5gRrXNl7fJwkibimAhUvrQPhGb5M7+2krDqBULHAhGwveU8NaRUJVHYWEZcVzgrz9wjUuFNY&#10;GEtMoB0xfraEuJsQ772Sx4dL+OdbVXx3LoVfX8rkk8MJfHo8Ucwuifv74/X1+YV8WvOsqMr35ISA&#10;+sGBCjpSNnFph45z23Xs3pJPRo5E7CAjjLzWssrqLcLTvXGJMBU7EyiqN2Do9SFOYokhqW64hRiR&#10;lOtHQb4KZ4d3CQrdREScJWHRlqTI85SJFd7b+HNCkwMEgBYYeq7kXbO/xsLjAzwlwgZGbsBbYvT7&#10;69/UNwI24YYEpLrgrLHhbeO3+GD9O0REqyirTyFS54adagM2QRtILvaX7zSE1Cxfioq8mZ1No3dn&#10;Gt4JJqwWC31P9T7vuP6cdQLgNaYfoVNHMKbOYbtdGpPOJcxHdXJE18mpZIFiZD4zYnnjuhzuto9x&#10;JqKD257jPApZ4EXiAW7qtnAgroAFvzwu+vbwJHyOL4pO8Pnm8+yrHibTMZgJn0KO2Haw36KbE9bt&#10;HF1fx+LaGg6tKeGSRSdLLu1MbcjnjFMXt0MnOe3XzsHwZC6VFHK5toDHLS38rnSJpw77+dTmODdN&#10;xCSjD/LFzmPs2VvP0tVeDh9pZOvWHJaOd3HqzBBnz47z7eenOD1bwNFhDfdO1HFqWyNX+iVKNk7x&#10;+fA5nlef4YuCm7wKu8DD0N18NnScp5cOcvO2xN0bBwV0B3hwe5GHEn+VnmP9FRP1JRBUhsxIzH54&#10;fbe+lLkIH19Rjgkq9qd0kigAVIbKvB4w/fr0OeXvHZK2BITnlR7iaX3pL9WpB9+U/vQ5/TWLJQIv&#10;HwtUjgnKut4Ct3L1+BRvqGxXsUM5e8DLTOKqAYkCwGSJqmnOzqRIDI4wXSPmZkK6g5mUKTprQ3Il&#10;Khb7OlGqctdDTw9DlRslEoeLPe0p9bKXpR3Z8pwEMcAksb8kOwuxQBOBqgVF/u7URQWJPUpUlufm&#10;SKXJc5ROljDTdTRI5ByRiDtWlMlIvmxMpTm0xkdSFRJIR0IcE0X5TBYXsFXsb5vY4XRtMVMCwuGi&#10;bHrF6PaXd/H7mStczZacnzbKneq9PG08xnFdLz2+Gno0wWyOVXGiq4xtVclUJPiQF+NFjJc1JWmR&#10;NBWLSXbUc2prPwenunh2/ThnFyZIcLdgoD2T+3f3cnJplPHhKp7cPy5WOMyxfSOcGtzC/uISbozW&#10;8eXpZu7s1OqvhXFuNJjZejv2bvZluD6Q0mQLzuxIlqhQLvExh8+OV7A4lsa2rTUk52mpaClm4dR2&#10;1DlelPZmULO5kLwaLU2jBSQ3hRBT5k9hSwRtfRFMjaUw0qtFl+dDTW825x4sMrbQgbYwWAzSjYax&#10;QnwzBfACyJQOHTltGjIkLkbHOuIrMMjO8iIvI4C6skxay4vprionONKb2ORgUlNDKcmJIidROTvG&#10;lKYsVy5Oa3l+SMOzQ8H89moWnxzTMN+2QpZR/H9eNfGvd/P55lwyj46mszAYyYNDmWKLMZwbCuLR&#10;wXy2NalZ+85fU1wVh5PanLVuH7LC7h0cg61QZwfiL6bqFG2h7wG2Vq3HJcxIQPYRzoHrUSfa4SzR&#10;2D/Wmg3O72DuvgJHv02sNP0lH5r8HNsAE4nOq3CIlmjsv0oakY+obwqnvy+Wxi4tdgEbMfJ/H6Oo&#10;9wkrtiWxLgS3GEfeMRADtVhNZLJK4vU6jFw/4F2Tv+JXBn+Jva+hwDcYdYK9lAlxuW5EpPmyydMA&#10;R60NdlEbMFGtJTxVYJkaQ39cKrsCUpnxle02opCDdZ2c7OulSavBac1HGL39S8KNLJiOqWCbk45x&#10;uxzOaMe4UtBJf4QnW5MjOZpWwdGEFk4WDXJhy6xsj4XEBHvRmZrBttQG9tX0c6J2mOOR7SwaFXFz&#10;02Zu23Yz4aujwS+APq9Y9sfUciN9gO1WWg7Yl3HBv4Unuh6+0i7w0Hwvn9uf5kvvC3wafY6zVVsZ&#10;GRGZWKxgWBLF/j05HDlaydz+Kho2a1lc6hFYSdw82sChqSwuTnVzs3KMEyECcd0ED+JneRw5z0v1&#10;KR6G7ONh7WE+u3qOu3cPCPT2C/QW9fVUYvETpdf4BwD+WI8EhAoMn15XOkPEEvUA/DECK/XjYOnl&#10;Y4L60+ku7tSb4HKnyI8zTysXcl8eNzgm9VMAfn9sUACo1BsaMb/mjHBiHTagtTMWwzNC5yAAdHUh&#10;xUUAaCYAtDcl08lCypxUeUyegKpUYm+pv0RflUDPT2Ao62UCwBIFgN6OAkEH8sQUE6yWAaizt5TX&#10;EYi62erBV6X2pzjQUw9Apfc4S56bKs8NFwNUADgs4FMgqCzHJe42a9VUhvjTHq8R2xP7Kxf4VRUx&#10;USMlO+54QRH96WKNiSWcz5nk69ozfJ63xGPdPp4Unefz5ps8qVtkLimfXk0gBxszeLCrU2JZHSd2&#10;tnJgtoWh7lxGRyv4+NVJrssXvntrA/Ny+9aJKnSxDsQGGHPy0AC9XVnMTNZy7MCI/MAnOHVwnvmJ&#10;Tg61NDAeGcZieRwPD1VzfWcyn54s5tGhfHmfeC7uymSgJZTE6I3sHUvk80sC0ANZAsgkFgdz6WxM&#10;JykjmruvrtM+UUdyhZqmkRLyJaJm12iIznWneCCe4n75u0GMr9oTXa4NxTVB6CoDCcxwono0n+w2&#10;nf4ykA6xxkSU+RFRH01sTyYpXUlieTF0dCdSmh9AXmYI2cm+DDYX6IcdzbcPsqWgnpTUaGJSgomU&#10;RkET68XgQBVTfQWy8edzZCSapdEgpusNeboUy3/9pI5ru7y5vj2cA23ufH4khVeLEXy8GMlXZ3L5&#10;7lQGL+YDeXEoiucns5kfjsfBcTUOvhtwDDclqSaK6PwwLL0s6Z7uIbkyGTMfUz60+BWWvhtRibU6&#10;isWttv4Z9gHrsPVdwxr7N1nt+jbrXd7TH8e0DTaS2LyaDd4fYOi/ktVu72Lq86HA7OcMjyTS3RmC&#10;WrsRv3gjvNKNWRP+ph6Cvvnym9aGkdakxcrPgLAEV4LjbXAV6Bq6vsvbG/+G99a/hanLeqx9DLDx&#10;W4ehwyocVfa8u/5dNth/hEukMQE5nrjF2mHvtpE4dweaAoOZScmgKToGtas1QX52qBw3EmFtTvQm&#10;SVYbXNgeW0ZbQASOP3sbjbENc7UVpAWZkRy0kdGyFC6OjdCbnspEQwVtzYUkZgaKpTpQXZ1Mdokv&#10;WyQR7K9o4JhvKfctpjhn00+Vsz/VUR4czJF9IL2J+YBk9tvkcWpTJ7fth7ns0sANjy187HSIz51O&#10;8qXHeT4OO8XJ0nH2zDQxt6uUneOpLC2kcWAxk/4JLe3jKYSm2HP60hxXL45z7thmPj60QyDdwHbv&#10;EvYEV3IguIGj/m1c8BnnovcYjyoP8rsrN3hx8zj3xf6UCPxUH4MXeXT7RyAqpQyjeSTQU+D35Jpy&#10;yVgBoDIHoXKKnURjpaNEmZPwvmKF3xuhMkzm9fhAZWiMAj59HNaDcNkE9WMFzyjjAxUIKgBcBp9+&#10;wPT3xwD1AIxwNWO0OoMkN2PiJOomWRjpOzky3NyWDdBsLUk/BaC9iQDQVoxPgZ7Dn1S5gLBM4Fcu&#10;MCsXQ8x1syFBfnSdGGWyQDXZ2YosiciFYoDVEQGUhfjoYVgkIMxWueotUG2+gfqYkD8B4GhhBo2x&#10;oVSG+tKZFM326iJ21BQzI/CblBi8s6CWfWmtHE3dzMPsBZ7HHuB+uHxhiQvcytzNjVKBYMdhngzs&#10;YiYzg3J/R9pSQ9jTW8BkZwo7pyoYE3BM7y5jdE8Vey9KbLkxQlOXjs1jOXQMZdA/mkvv5kx2bKul&#10;pjyK/fM93LpygHNL89y/dpqLJ2ZY6G2gLS6QK3s6WJqvYKjNn9394VybTdL3nF7bI9Y6kkx6ljOb&#10;26K4KWA81K/mYHcSB4eK2L+jmU++u0PzllI8QqzYdXCK/xf/lUMXdlLdkcrUwXaqx/IpHSshvDQU&#10;dbEbCTXeJFSHk1QfLsAzxDnenIyOJP1sMO+5v4lbii2mUeaoa+PI70qnd6iQiSEBXruONF0AhXkJ&#10;NFfl0y7mWqjRkRISg0p+k6BwD4LC3FEFO4otqijMEtObqmdxoogxAcZMn5a5UQ23T9fx5GwVu9pC&#10;aEux4PZcKjfHfHm5K5jP9goIF+T/udVN7C+CL+5U8dnTYbKLArB0+QXJBSrCklyIlBi70WEFq80+&#10;wFdiu4nbBv7igzd4a+NfY+qxBrtAA6z81+IdaYatmKFd4AbMAtZgKGa42ul91IX+YsZR2MUaYR1l&#10;iEeSk8ToTfhpN5GSJ9tlpTu+6lWstn9Dvp8N+JW4Yqo1xEJrQHCJB/Fi5cEZjkSluWIt0dY93BxT&#10;scvV5u/yt+//NavMfoWLGPAmuw/lMzgwsLNXfqNGguLc5TN8gJ18Lo8kO3nc37DR4OcUpKoZqCsk&#10;IcafNWt/zoa1v5LG34FDSfVcjh3mbvw4tySZtPnHkxcuDZezAZmJftg7rcXC6ueoJfLXl4RxdlcL&#10;F+Y76WxOJysngPqaWDLzvaiq8mB0c4xsOyWSbjo4bFcr0biV6cBihjxTOB3YxSH3ejHMWEZNYzjt&#10;JWnEdzOnHQq54tvMQ/dtPHPcyWcuh3kVeZALYpRb+zPZOqzj0NZMLixmcfZYEQOjcYzOFVPaGs/5&#10;63uZW2ghIt6SkfoMRpPjGE9PZLM2gu7ICHZnFXMuZQs340Z5WX+Yr+dO83T2GF/dusazG8cEfgd5&#10;eGc/j6SeihUq9ez2AT0AHwsAFfNTSh+JpR7eENDd2CFLicbymHtXxFxfD5GRUs4aUeYWvC8WqETg&#10;5XOKlSisHA98XcvHBV93jCyfQfI6IivLbbwRamvAZF0OKe7mxFoakmJjSpqjNZmuEkudbdEIkJId&#10;zMkSAGYJANPEAAvF1Er8lqFX9hMAVooFVgj8qvzdZN2VAg87ku0s5fVsSZXX1Cmv4yHPDfKiLjqY&#10;0mBvigI89CDMk+dk+jiiVo4B/hkARwoEgDFhVIX70S0xY6ZGolRFLlOl2WzPK+JQSjvnoyZ4mXac&#10;b9LO8ih0Nw908iU1zPF810HZKWc4NdzF6cl2ppoyObmzh3OHJvj6k1McPdROQ0sUsakWDO7KpX9v&#10;MbpGF3rn8ihriyWpyJMSiY1pJQGMT8uGdrCPeQHVjqkGTh2e4eLxBS6e2sH83jaa65NprE1keq6B&#10;ZokO5fUeHNqZyfWpGG5vTRAYxhAQvpKNTm8SK61qU4WvfozcRHMaOwdKuXhmK9sPjZBfoaNS/n+v&#10;XrxC+dc92EL3UAVzSwOUbcnAK9eX8IYYdD0xJHaGYR1rhW+GK/F1YdhpTHDT2eKe4oSd2JN/lkAm&#10;L4KsxlzZeV3JyI8lIy2I0hI1CdIIJKbFo/LzxmLTJuysLPFV+bBx00ZWrF6Bla0lnj7ueKu88PP3&#10;ID8nloJMNanaQNJ1wRTkR+Mp1pOTZM1ki5rZxiBObAnj1nQonx+K5/FcOJcn/Xi4L5a7S7mMCewz&#10;smxx9luDvcc71LXEU1kXjVf4Rtba/C3rbMTyJE4m5PoJDN/m5yv/ig9laRNojF+iIz5RFhjY/BIz&#10;7w9xiNiEm8YMS4Ghm0RidZEvLgnmhBd5kSMNV3ZnEqpUa4nFH0pjskZAKs8LeJe1Xm/ik+9BdEsY&#10;mQOJOCRYiMEJIJMdcA01xFY+m7W3ISvN3+cv3/1PrDb5UOpnRCY5E6qxI6MklAwBUUVbLj7hdnhE&#10;2bDC9m1WOL2FufdK7PwMMbZfRXCoEzZeRry7+m/4xd+8QYaVFw+yZ/hSu48vtIsCqSG6LDXM5VaR&#10;FxhAqtob/2Bj+T9K5M53IT5xJef2pnDvWDG58SZUZruzayCLjqoAbhys48HxKk5Pp3NG7PBifjOX&#10;/Xo447mZI9Yt3Awd4UX9Hrb55TGoSuZ6yTDXgjfzInQLd1SNXHVt5rZ3B49UgzxOGuZSVwu9bWqK&#10;8qzpqfVlaXsCS3t07N4lcX6xnPmDHTx7eood8y2EpdpRWBDKvr4KTo7Vsri5jI6kKGZyizia3MXV&#10;hEH+sesyL5tPcLfsKL/df5cvzp3n2U2B4G2JwQr8xAqVeiZQVCZcfSJwffY9ABX4KfXghuy/SseI&#10;fgouBYB7fwDgsgkqs8oo5xb/ePbI3QvLp9C9huNPO0b0Z5GIKf5PAEx02sSW/ASJphZorQxJdTAT&#10;0zMjx9WKDEdztOYbBXpm5LtYkedsqT+uVyxgU0yvQiyvSuVCpcRhparE4pTbqwVmNQHulPs46R+f&#10;42hBtrxWuo0xuRKLC/zcqA73F6Pzo1QZMyggVHqTCwWa0QLAFgHgpMTeETG/ofwMBvOyqNdEURMR&#10;SHdGPOPlWWyTGDybXcKF3AEeJizycegFPk+4xpepV3isPczD8gVu9m3lzGQH8/2lDNcmsUtiXFt+&#10;lETeLfzxX57x9d9d4+ylbWTkeEuMVC456Upgrhnl4wKJZoFDtidREn3TSyLRpPlSXKzm5Mlhlo4O&#10;cXz/KPtm+3goP+SJIz3s2dfGtj315NWpSaqNJFNa6KQae0ZGE7g8n822Vn/ikiwJFPvTlKjIrowg&#10;Iz1QQKTB08OIhIRg5hfG+OqLRyyMjzJcWMPZ4Z2c3XeY6V3b6BlqJLcingidM5H53gSWeBPfHk5Q&#10;iQs2cRvY6Lda3xtpG2NJeEUAsXUR2EWbi5l4Ep0XL0DuxMvfj8DIEALkewyNDcE7xAs7LzeMbO2w&#10;cXeXdS9sPD1w8vLhg9XrePsjiZOGYlVOLrh4eeIsj1WJhSemRpCZG4UuO4iEfBVZxd4MdcWzfzKd&#10;NPV7NBZY8NmNVs5sj2GixpbLBwspr3DGOVw+n2YjTonmOISvo7AhnNzSACx83sfY90Mc1UZYBH5I&#10;QJQB5bUxvL/uZ2ywXo2dSqJjVjDqeA9CNI4kZPmK0ZniFmKAufsHWHiuRJ3rz4f2vyKjPpbIDH+M&#10;XFZj4bURW5UJdr5mWHl9hJXqXXxiTUkoC0JdqiKlI57Eljg2hW4iuFiFc9R6icBmhAls3UPs+WjT&#10;+9h5bMLBxxA//VktTkRkeRCY7ExMbgAaeZ9VYonrHVbjqXEgKiuEtVYf8ovVfyWfew2//PCvWLX+&#10;V6xc9RZhVtaczJYoGrKZ50HTvNAe5X7MAlfiR7hUsl3i7CA6SUx2pm+RleLHzEAwz49H89X5GL65&#10;XMiX56vZ3ebFaJU9zw9lc2M8giNNfixWxLBU28LDpinOR3ZIBO3hWEg9B3Pr2F1Yy46SWhZSOznh&#10;1s1l2zYearp5mNfAo9oqPu1s5VZzCY92tdFRG0yQ/HZbJxI4OZvBpQUd3zxpYeeMwL7Kh6mtxVTW&#10;q7HzfJ+UnBDqaxPorojg8FQ14zWSLNTJnAnt5arnKI9D93LDdw+fRJ3mWcpx7vbs48WNJR7dVc4l&#10;fg3AQzy/fUSWRwSAAkMBoVJPBXZKPdafTbI8yYL+rBL9mSJ/ekzwNQyVjhDlWKAyUPqeLF8PnH59&#10;Ct1yPF7uPb5xSplBZjn+6iNwuqcpGZ6WxFlvlKgq9vd91FUAqBhfouVGMgRi/zEAl6FX6adA0OVP&#10;APj6tlwBX45UrrxutoMp+fIj5/vIY8NUegiWB/vIuoAw2FNM0Evf49yhVbNNGeJSnMVYYZZYYDZN&#10;sVHUhfjSkxjD1qJcpnPzuVS3lX9q/5hfJ9/ihc85vtZc47v0a3xTcJHHpXs5W76ZLk0EvbERouwx&#10;DKZEMF9bxOGeFm7cWeSiaPbCgW5GJFIOjBZSPZBA/kAETQKs+Go/Njq/TXKlmpyeFBKbNUSLOZTL&#10;DrP/yAinlmZZ3DXEcG8ZS4e6uf9okb6JAgLFKNa7S1TKdMe/xJmExhAKWkOJjjMhLNaO3tl6WgcK&#10;iU8OIE9gnFcQTqLOn5a2Uo4eneWb57e5sXuO/eV1TKZkUZuko7G+ksEtrRw4NENAqC2lzck0SGy3&#10;ldf0y7PHLGo1HmlW6JqjSe3Ukr45gYYd1ZiqDPBJ8EFbkEJYnETb0BDcAwR6Ho4ERAbiKL+VmaMd&#10;5s4uGDs4YO3hgb2PD+YOjti5e7ByoyF/8cs3+XD9etYaG8ntDji4uxIiAM0tSCApO5SksnBSq8Xs&#10;SgPRpFjjrV5NbKYNqfmOVNb40twiv3GDD8HpAhaJbop5JYpx+yVb4RS4As+glayxfkMA+D7WwRsJ&#10;yXKiVmDaP5FDQqYnBRVafIKsMDT/QD6vpcDbXf4PttiIeaoibfQzTFt5rMDW35A1tr/COciI8CQv&#10;PjT6OcbOKzFzXY2Tv5m813qMXX+OKtac4CTZBlujaJ8upKwvhfrJInTSaKVXhJOS5UlGXhBWdgYC&#10;+GiyyuLkOzHCIdCcVRZv4xkt33OFmvA0H6IyAsiqSZLfN53onEA22EmDIZ9zrdV7/HLVX/LWqr9h&#10;lcF7uPjYYGG5nkR3T3odY7kW2s6NgG7uxE5zI2FKzFC2xaRd7PBtYGdkG0PRuVwfq+PhfCSfnAzn&#10;6ys13Nmbz8HNQZxUJlnY4s7DsUA+317Iy/5WdvqncSK7nuctW/hN5xTHEsoZDM9kd1UTu2uaudAy&#10;zZKmh+fFW/l0YJQn440821XBlZE0FptjuCMpKC/blppmb66eb+TsznSu7k3i8fkcbpwpYXxLDKO9&#10;CbR1RJMjScjB0wAbsdyu+ngm2pMpCnWkxUXNfsd6rjps4YVqHy8DzvB30Y95GnaCj7tP8OnNMzwU&#10;AC4b4MGfAPDw/wKAig1KJNZ3kOzTA3D5zJE/B+DcTwC4S8D3+tKdPwXgMgTvnt/BrbPbxQIVE1yu&#10;N3L8rMmWHyjZyZRUBX6u8reLgE5fFiRZbyDL2YRCAVeB3JdpZ6Lv4FDsTqnX4FOgp9Tr214vFfj9&#10;AEABbIG7LUUqdz0AlaoMVVGj9qcizIfKcF9S5HHdiVFsVcb/iQGOF2aKDebSqhUACih7lGMPBVlM&#10;ZOdwrmobf9/0kl9n3ODjIFHsoEM8ipjnTuQsT3J3M63KZCmnnqnIeAbVEqu1YUxmaFmoLRZ7E6DM&#10;t1NdHEZ+mhehQRtpHNLRPJ9LyfYUUtrCKehPZ/DMABnjGbiWuJLcraFpMof5EwN8/Ol59i0MUJgX&#10;Sl1FFG2d6QRGm+IUug4bMZPiviyiW6MJFXCG1YYTlaoiPimUUxcX0Wr9KCvOpLW9lOLSeIqKdVRV&#10;5fPtdy+4fu0U0/3tHBno5sz0GLV5GeSkaTl6YJa8rASCAl1QBTkRkxOOtj6CmPpAPHNsJe5uILUt&#10;GneJcgVbcggvUOMYZIdfTIBEQH+sXVwFJCF4BQVh4+qKk7c33kGBWLo4Y2RvzwZLSwysrTERyJk7&#10;OmBsayNwCmSloSG/WvmR/G2FiZ0jhpa2OHq4ExEdQEauYsYBZNbG4Snm6ZNoRVCuM0EFrthEiulJ&#10;nFvv+DPWu/4C33Q7LGINsYjZSHFvrDQsfvjJ/UPjhRSLfcSXeQsUHcUMxf46tMTnirkmu5KWFUB8&#10;vCuurutx8rXg7bV/y4cGv8TCbjV+oRbEZTrh4LUSC7fVmDp/gCraGne1Bd5RVlhLnA1MsCe5KIyU&#10;kiDcQjcSk+1NUqGKIoneDT3p5NXEkFmhEWsMoGu8juJyDeXV8dg6GPL2yr/BxsNA3u9N3t70K942&#10;fBsDx49YYfEL/nb1Gxi5riG3MVWM0B0Dl/cF5O+x1vIDVojFvbfpZ3xk8jZvrfkF5q6yXQRaYWr6&#10;HikunmxTF3AkvJan+XNssyxml3kVD8JlBw7czZOkQ9zO383B7AyuDXnzD9drqZCGM9R2JV15/sxW&#10;+vJkJopXu9V8MpPOveoSlnzzOB6Zz5c9I5zPLWGHWkeDVwgVSRH0F2Wyt6GGo9V1XO3q4OX8AMd7&#10;EyW+xnJyUqu/IHtuthmOvj9j81gKZ480M9sdztGZGI7timZhWxynFys5tbuWvXsqKavXsMboPYIj&#10;vCjOi2RxWyNduRoyDBwYsc7hsm8/1+0HeOI2zwuvU2KBZ/j11B1e3bzAg7sCuNv7JfoekTqsLwWE&#10;T28oRij3KR0jN/Yt9xTrISil7yRRTp1b4IFy5oj+7JE/7SFWOkXuK+cM64fGKL3E30+o8D0IlztM&#10;BID6ThLlXGKl40RZzvJGrsqGXD87AaAJKQKqDDE9ZZyfAsAcV3NS7DaQ42ZKkbuNQNCWLHszyrwc&#10;9YBTbO81AJXIWxfk+YMRKvcrhpgr8VexR2X5IwA9qJD4WxXmT606kFoxiiq1H9URKjIEsl0JkUzk&#10;pTGak8J4XjpbBYBNmjCqBZadqXEMitGM5KQynV7CvuQ2rmSM8+vai3xRcoZb8VNcjh7hbtZ2bhVt&#10;4WnDDBcrOhgRgxzPimU4I5pOiZsTYlFNeQFUZ/pSlupFQoQZ8flOhFW7ENUdRMPuUpp2laPrjaJ0&#10;LoP4vjByt2i5890RTt7aysMXS/QPFbNjZxMTW4ook50otyKM5HKlN9aZxEY1cR0CrPIQClszZGOJ&#10;o6e1SmwvQg/Ano5SYuLEguskzk8PsH37BBHqABqrCzh3Yg/Tg420VOdSmJ/M8eO7KC7SEREusU0X&#10;wztv/4w1FivQ1IQSWOqGus6HkDJ3vNMdCc7xI6E8Dq8ob1ZtWskGs01YieG5+knL7eGDhyoED/8Q&#10;ibQBEm09sJB4u9HKipVGRqwxNWWtublAzgojKxsBZIhAM5S//tVbct8mMUWJye5+OLh54OJpT1Ss&#10;P8mpUUTF+YrlGBKR5o6nViwtx5noan/8sxyxCVrDBudfYaFazUaP93GIMMJFs4HYUi+8JA539CWw&#10;Wb7X7Hp/nGPMcJH7UyTC24avx1EakjTZ6VPFtoyN35bIboah3a8wtX+P1ev+Ek+ftQIr+f8qxwfD&#10;5HPbv4NH8Ca8w4zwCjUkKNYSv0gTNOle6IoC8Y60xE4+Z05lLPnS8BRUJNExUEWY1of1NqtQad2p&#10;qEugXn6v8Ggv1hq9z0eGb/HLlX/Nzzf8AkO3TXxgJEuHD1hp8Rbr7D/Eyt8Id4H/Woc3sVGJJbtt&#10;YKP9R7wnj3tro0R4+zWstlpNUIw7oZHOuNmbkOWt4lLjIF80LHEtZjtnAlp5ruvjsk87pwQg29xL&#10;GQsN4+awN58dL6FdUoK3szmRwQLzgNUc6gji+oQ3Xx/Q8NlAMQ+z2pl3z6HEwIl8abx2lBfSX5BJ&#10;iL0VlUFRDEZqOVBYyJHKAq71FXO8JZZDrWpeHWmhLM9OGosVOKjXkF4VxODmdOYGM9k6oGHbhIbS&#10;Yif6WuPYN5zLoPxWtZ2x2Hiupa61QH9MuLMxG22YI0PFBWyJy2LQScdBqxoxwXFu2EvkjNjLZ7PX&#10;eXbnHPfv7xfrO8DHt4/J8ugy/PQ2+GPPsL5TRA9AWdfXMgD1MVg/s8xPAPiTThHldLrX0PtzAL4+&#10;Jqi/7sifAzDHz4YcX1tSnE2/B6C1Pv5muwoA3SxIlZYwx82cQncrCtysxOZMKfW204/1e215Sv1H&#10;BqhUnlhkoTwvV37AdFsTfQQuUrkIAL2pEeDVRQXQEC0QjBIYRvuT7WlLW7yYWlGamJ4AUGpK1usi&#10;/SkL9KArJZqR/ETGxIaGkrVigmls0+VwLKeDF70HZYOQ1qR9njP5fVyv7eVSeTezyVkMJUYzmikx&#10;OC2SzvggBsSQqpJc2LY5g+f35tgxV05Rp5qgMicS+6LI6k+kY6GElj2ZFI1FMXGhnv23+jh0d4Lz&#10;T/fQNpzHxFwLD54dZ2aqhtoGLbMHuyjoSSSzK1EMLIDwkggKWrI4smuSfb2t9NTmys4aRG1jOl2d&#10;2QK/NHTpIRxZ2sWnnz0lMSGKmup8zl7bS0lTIiWNaRTV5tA/0izWZ0N8ohp7e3M+/PBtiX0WeAlw&#10;outCSe3W4i+RMzjHXQCsEcOJY5XxGt5fswJjgZudizuWji5igW6sNzWXKCvW5OmDrZun2J6z3vrW&#10;m1uw1tSM1UbG+uN+603MsJP7/cMiWbHRgLdXr8TQyg4zexe9Pdo4CyD9PYnXyvtpwwmQJBEd70V4&#10;igfGfh8RUuiBedgavBOs8Nc5YOj+AZvcPyJCAB1WrMIkdC2mwR8QVyJxPMEA68CPMFcumCQwGZhv&#10;wCXZBPdUc9SpNkSFG6PV2BAYZoi110cCmHf4YMUbVOarpPGJobUpElvXFawy/SWuvhvxCzTEN8iQ&#10;cI0YqdqUyFR7chs0+p7cVZvexCfUGSsnI4lzyUQkBOIT7oKVpxmBcdIIN+dS35SPta3Yq+kaDG3X&#10;s9ryQ8yCTHCIlugtUdvKdx3uAlMLZWhMoMRrtRn28n4mbutwkri+0e4j/nblX/ChGOA7hm+yTuAa&#10;mxJIkABwxbqfER/gyKH6Mu4X7eBJhphQST//PDLCHV0T14PHuRSzhVPZhVwfDGehLYh8rTRg7qZ4&#10;+VtTkudHR6ojtycieLzVm3/a0cBvm3dxLWCCXaoSeqIjaU+LxeIdabTeeIPsTR5s84llQaXjTGYp&#10;N9pLOCBGfKU/jU8OdEmjnIqFtwGW8v/zTrShsSuJPjHjY0vdnL82yPTuKjb3ZLF/sob5PbWokyxx&#10;DjJgdKYVbYw/jnbryc4Mobshm5dXjvDV7mOc9NvMTdcZHoce4vOWy3x7+i4P7p0UACrwO8QzBX4S&#10;f5/cOiR1UOqAwG8/jyUePxIIPtSD8IDAT6llCD5WLPC6xGDlou1Xd6FMvf9YD8DlUm7T26D+YkzK&#10;UjkWqMRhxQ4VGC5H4f8JgIr9KQBMdTEjzdlCb4A57hZS5mS5WpAiLZZig4WywxXIbTnORpT52ugh&#10;+Po44OtjgUop0FNAqNym3J/vZkaBPDfP3ZJMAWy+lx2F/nZUhrkJ9Lyo0/hQr/GjJtJPAKgiR+J4&#10;q0BioiyZkWIBXVEi02VpNMtjCgTWnQkhDKbGMCImOJoaz0x+FlMCwcFEDdPZyZxoa+DG6CATKQls&#10;T0vkaEkeQ/HBAstQtiQG0xurok8bSF9yBC2J3nQUBXP6eA8D05nkd0WQ3RJBXJGvRLQQtEXeFLRp&#10;qBvOoKw3joqBGDbvraJ6IpO8nhgGDrQxemiQsR2t5JaE0bu1murJYko6MhhqbaCnvhJthCe7umt4&#10;fHCOIdn4/ELkOy0IZmSykmcvTjK9o4365mwmt21m4cCMxLJidp7qp2FrFrWTuWw/NsXLr5+JleRx&#10;8NAuPD2c8fd3lx3cDScxgshCNSkNSfilOpDXnERAtDvvr3uHtSZGmEiMNZN4qxjgKoNNmNkp8daZ&#10;tcamfLTBgBVy2xpZ32hhJbHGlDWGxqwzMmODqQWGFtZsNLVCFRIldufPL96XeGdspC9DK0tsne0J&#10;CPQhMlIMNy+FjJRQrOwEDGprDLzeZ5P/GoyD1onVWUsUtuJXFj/TL31T3Qgv98c4bB2GyiUjc1zx&#10;L/Rlhcd7mPqtwkTpSQ03kxjtjlelh0Ddhi0tYuybw6mo8NJPgPCR0y/xFqPcsTmRnX3RDHZp8PJZ&#10;j5GlGKbzOgKCrDGz/pCNZm9h6fA+qsjV5DREEp7kLia8SWJ7JC29dRw5s5fypkIqWgpw9XfAWeVG&#10;Yl4ysZJAzC038v5Geb1AuT3KFgedDaoiMe08LzFYYzziTLELMOIdieNrrN4Vw3PBT757Y1d53qZf&#10;stpiJZucNkgs/oh1AsSINJUYpjOuASa4mL1Df2og54pquJU1wAWx+wddaTwrr+frrF28SNrD85pK&#10;XswUUyCPTxW7DfMzwMd5JcmhVtSpzTnRHMylzgCeNFRwM3IL9zz38XXOUXaFFjOXWke6mS/hH4pN&#10;rzFni1cogw7hHEgs4lBFNodqEjnYGceZ7XWkpgbwkcWH8ts4Y602IqLAjxRJMaUdcdx9eYgrIgdd&#10;vbkcnxvm+KFhOjbnU1ybzNB4A/MLI8zO9PDrzy5w/fw0jy4t8vH2oxz36uWp/wKfZBzn87GLfHvt&#10;hsDvkEDwgMDvGI/uHP7TEig+FjN8eOcA9yUi35N6pBwbvKGUCI1AUDku+ETEYLmWxwzqJ1vQD5re&#10;/f3sMUop6wJKKeWYoFLK1Pz3LszpO0H+vN4oDnYhT2VPqqspGWJ8aU6mevjlCrSylAhsbyw2aEGx&#10;l5WUWKGzMaX/FwBU4nCVbExKz3CRvI7y3CIfW0p8HSlTOVMaII+J8BLg+QgAfWmQKFWv8achJlAA&#10;aCsADGWiNIVRgd9oQYIegB1ibaVBTrIMlhgbx1BKnEAwlsmcOMYyopjKlIibqmYwOUjulx9cloNa&#10;f0a0QYzqwhiT+/ri/OmO9maLvMZAQhh9Sf60JomJSkQaG8wgs8CTuAQ7sTRX/GRHiYhxo7Wvgpzy&#10;GLKrIkirDERXF0ReXyzlAsyinUWkTBRQNlJJTVcWBaWRFFVGUZ6i5lrzJFfaR9nbUcmOnmTmR4rZ&#10;3JVJbnU46gxH0gQCzZ3J7D+ymT2Hu6nvTWW3gG/qcCOdc1lkbQ6iZDqVPTdnufb4An//x9/S19fP&#10;JiNDidNplBWmEKX1xjPMmp5t9dQMF0uMTMfUaZPAbw1GNpbYe3jw9soVYnSbMLa25aP1Bnq4mdqK&#10;8RmL7Qnw3l29Vm9+BpbW+vuU29bJfWs2mfDB2o04evihjkvE1M5WILlJbHADv/xAbM5cdmRXe4KC&#10;fIiPDSYnPRIvP0tsfDawyedDVkjs3aRag6segJZ8YPOm/hS1X1n+DZ6ZTgQUeuGcYo1dgimmGkOc&#10;kgUwqU64RkrMdV+BdbQBoa1BpLWHMDOWwsxQIsUNvngkbsAzaSPxUhNtagaqw8gTw/QQODgJaFQq&#10;E2LkezEwe1/+z6t4Z8V/wsbjbXSl/lR2Z+ASZERysRjR0R2cuXaUnQenaINVpngAAP/0SURBVB+s&#10;I60ontisSPxjPckSgw6NcCYo3huVbB++yW745XvjneuNk8YcM9VK3KJNcQ4x5yMjBbLvERfvIA2F&#10;AeusBLx2q8UGTXjP8G3cJB76x3phF2qDW6K7RHwraRQtBEDJPN+Rx532VOazbMXKvLhbmctVrTSM&#10;Wf18vbmK+xMpHBuSRn17KqONfuSGrmR3QyhnerQcrPXiyWQKTxtbuRcrJhlwkM/jD3PMs5Pzkf1c&#10;ShjiWHwfi2nNVHpFURqipliEY7Qqgdn2FHoq1TSUxuIkYDXwWY1RqBEbg9fhleJIVkcEfukWZFaH&#10;0CCfMzbOnpHWNK6dHePJoyPcEDPbs7uPAfneLl6c5/Nnp3j1+Bhf3DvLk4mDEutnueg2zZOUE/xm&#10;7gHfXL4uoDvEQ2UqrVtL/zMAlfsEfko9EPgpEHykROPr39e1/XoI/gjAhe9r/v85AAsDJaYKANPE&#10;1NJdzcgQECrwUypHrC3NSQGg2fcAlBgscCwTYyz3c9BHXQV2r+NvrURU5TYFhDUBy+tFnpYUeyun&#10;zikAtBcACjSD5H61F5VSdWJ29QKmeoFgQ2wguX6OAsBIRgt1DOfGSWkZzdPqj9vVik11J0k8Vo4B&#10;ZiQykiYWmCGPlZpIj2A8Tc1EZqhEXX+GpcUdTPJlRCcQTApma7pE58QQeqP9GJLXGk4MECP0EhP0&#10;pSsrkKGGBHK07nhbfUCklxkqJwNGBpp4+uwqmwfK9DMzb54uwivZHG1DIIldahLGktHtLNTPHlxR&#10;HUByzCYOCxQf7+3i5UAv345t5vdLvVyd1bFnSyLdzVqmZspIyvegbSyXlNIAIrNc0BR6UtwfR/ue&#10;InJ7oqkYiqHvYDGa1gAS2iPZdUJi943zhISF8Pz5Q2a3DhIV5k5NfSrjM83oskME0Mo1QGIxsNrE&#10;OtMNYn32evtbKcB6f806Ply3gQ/WrOfNdz/knY9Ws9bAmA1iex9tMOT99RtYKTaogG+9iTkG5sox&#10;QFvs3b3QpmTR0N5DYGSEPGajHoTvrVkjUW4t1jYWhIR4o4n0JTcjmpS0MLzCLVnn8jbv2/4SQ59V&#10;qHTOrLJ/C1PfNWxw/YD3bX6Ga6odKV2xhFf64ZxsgUOaJY5p1pQOZPLZH+8Tla0MafmFfraVtNoQ&#10;qqW0icr1U8wJKbInrsyFyipvBupD2SfG3VgRTIxaGud0gZWYYIjAa+WGt/lo3du8u+qvMBYj1dWF&#10;kVIbiTY/iKPnd/P1715x59kVmvuqSC2MJSEnnMzKOHRFajRJHvSPlNA0VIhfkgsmvmtZJ2ZqEbaJ&#10;sGwvgjNciczxwcJ9g3xf7+Du9CZ1hS6kJJoTGeeIif1q3lz9Nxg7rGONyXsERXmSmBtBuGyTrsFi&#10;c/4GnJ0q4eWhal5sz2FPiQVzJbY87E9iKSuVx+2d3O7P59r2LIZrPNjV78uNfQLMw5l8d7KI353K&#10;58FMEF/MJ/L3k708Shniquck55yGOO86zlmXPr5IW+DrqiVOl2wh2d2XFK0PukRHijIDGesrJCLE&#10;ibUb3sfSw1h+q3dY5b2KwAJf/OW38Uw2xV1+l8SyQKqbE2Q7i6Gk2J9zF0Z4/uIEZ87t5MrlfXh5&#10;mTO/a4Bff3KDVw/PcveQmFrvYV7lnJTPMcN5n528bL7E74/c59c3r/Li1nG9AT6+e0RffwJAgeMj&#10;qdcgfCqx+PmNg1KH9BB8Iuuve4h/BOGP9eiKAsP5H+D3H9VrECqlgFEPwIIAiU4qOwGgqQDQRF/Z&#10;buZkCgizBYqZLiYSW5fhpxigEoWVCFzuZ/9/A4BWlPjZUibvVSHArQxcBmCF2pPaGBV1cVKxAkIF&#10;gGKTDXFqAV8Cw1kSdRXDy4unS+BVE+lJp9jheH4yWwR+Q2KAI2J/o7LzTYiBKDWpQDAlhLGkAEYS&#10;fBnT+TEmkXo6LZqpZDVDcYEMxwcymhzAcLIfw5lq6sQU4z0tiHOzw2fTSuIF7l62BpTk67gulnDi&#10;1DaK6mTnKfEmqsBDlr5k1IeTN5BOTKuG1pFYnlxs5MpiFq8u1/PduWaeCix/u1DFo+3p3NqRyz89&#10;2sOzK1NsGy1kSOLvxGIP5UPpJNT5o632JarUTVpeNck1PnSMxtOwOYycZh/SOwI4/3y/7KjVFJen&#10;8PLFNdkgC4hK8KeoSsvQ1nrUWk+J1g6ERQVJjF2Psa0ZFk72bLK2+t7cjPmLX7zJz995n/dXrNXX&#10;O++v4sNV6wWMBvxq1RqBmkRIKzssHJyxdHLF2tkVT/8QouJTycgvITAqUv9aymsaWJqzeuNG1q5d&#10;hbOLObFi8Wm6cNIzI7DzFlg4vcWHdm/iFmdLfFkoK2x+SUVfNjaBErsd3uR9j18R16zGO88Bn3wH&#10;nHIs9ZefVBf40DfbgIfE6MqOHMLFwLQ6iZ0aW7wSnLCOM0Rd4UbLZAanT2+hsTiEi8d7SE6yJUwA&#10;qE1wJSjUDG9/K7z8XflAAGgrkHIVW9PIbxZZEoBbvCvzp3by5d99wle/f0nnSCNxmSHU9RRS3plJ&#10;cWsyNa1JlNVEUN6tw9hzFU4hRgSnuRKc6ES0gM9BbUKkQNpVovZb7/4FjQUqxup9aS1ypl4SQFiE&#10;kxj2O5jarObdD/9SIrkj9WJbNfnhhATZ4OO0FrXdB1RKvL0iUfTSllC+O9vK2e5wujUezFal0V2k&#10;YrRDtq0iV+qSPuDxQS3/eCODV0cCeLo3lCeLGi4P+/HZaAMP8/sEOP08CNzBg+A93FJt43nCDF80&#10;7WV7cjEJbkZkRltQkCogTPSWxioQB3sj3vzwb7H0NJXf5AOsY2wIKQhjtd07OIRuxCpkI14aS06c&#10;G+PCta3Uiz13DRfwQGzv0fOzbJOGd/v2Jq6JcX35+Cqf3DvDvR0HeFS6j5sBs1x3EzNTHeZu6F6u&#10;pOzm7paD/Pb+NV7ck7h79/CfAPDhXYnHPwGgEoeV8YLPpZ5JBF6Owod/AsCf1v9DABYGKLM4uwgA&#10;JfIK7PJcjcmVynYxJkdgmCMgLPRU4CcG521PgYfEX5VATDawKj9Xan8KwAA3gZ9yDFAirr/EYgFJ&#10;saeNvirE7KoFfFXyflUCyrpwX2rCfGiICqBJom/D9xE4TyJ0k0Ygl5ekB99EQSJTRTp6JVa2RHrT&#10;I5F2a14iw+kCxzQNE1kafQQeS4tgNFUsMDVSgBcmkJMoHC8QFNMbTQhlKkUgqYsUAAocE8KZTJH7&#10;pQbkeU3xIRSEuJMV6EycuynhAn5dbABXrh7ikqj3sbNTpJSo8NeJGdeF0j1SwK4DPRTVqmXnMWOo&#10;14kvr5bwzaUsnh6O5LOlOL5ZSuHzfRlcHA/mSE8ACz0xjHclcHhvNwXlEhc1JvhlW5PcEYq6TN67&#10;M0pflQMapmdSmNrsx3i3N3t3p7N3bynT47mcPT5AaV4E6TnRqBMDCdNIRAu2ExNbRaw0JG6uNqxb&#10;vxIrO3OMzYwwtjBlrQBxzbp1mJtLPLWxxcPVFS+Jxh5ubjg7OuLg4oSDu5uUB6oQ+SwaLf5hakKi&#10;YwjVxJGUmUNieiZBYp9efr5YymsYmZqzTgC40XAdBgYrCfB1kO8rmLzsaDFGP+wDjSXymbPJa43s&#10;YGv1k5k29pfgITHQRpn+yutdNvpJRA1aQXixJ3GNIfiXuBNdGcgm1xUEatz46tsnZGdrKShLEeiE&#10;oK4MxytfYmSKCUevb+Wrry9x8fQ2EiWeugWtxVNtKg2BRNUAK+ITAkjUhREd54ePvyUGApvM+mgC&#10;i3wwEBj6prpLtCvgxMkZdu0ZoL6jiNHZbi7cPsyuI+NEJHkRkeJFTK4KH40NTvKZazqyKK9PIrMi&#10;Ak+BiXeULY5eFvzy528w25nA1V06RurtyE5yJdDbDkfz1aQm+GFu8A6h3o4MlqQwWBSLq9UqPnr7&#10;P2H03l/g+f7P2ZrmzcWuaD5ZrOP2XAV+ZivRRjmTkuGpv9D66d3lnBpXc29XBH+4ksnnxyK4t0et&#10;B+LVyXB2yTa8JyiO+zFD/KHoDL/JE2tKHuaurpnTxYXsr01lqiaQXe1q9g3mkBFjR2WKJwuj9dTW&#10;J5LfnUXuSDF+xUHy/cdg6r0JM5f1fGTyvnyv1uiy5LuINcPVy5TE1ECefnyWq/eOEJnsSaoY450H&#10;C3z5/AKf3b/AruJmjkf0cdl9G0+8j3LLaYFPok/wSHOQr9ov8dXSheVjevcEareO6OPwY/nOFftT&#10;IKg3wdsCQil9x8gtpWNEmVBBSiLx4xv79dPwP9FPtqrA7/Vyn8BPmURhQUD3Uwgq6/N68L2Ow/cu&#10;LNfy+hxvFAnAlEpztdQDsEjgl+9qRK6LUib6UmKvfpYXH2cK5ccsUblTIYZX8xqAKgGgVG2Aiywd&#10;BX5KOQgABZqedvqB04oN1ga660+Tqwryoj5cRUO4Py1RwbTFhNAUHUCjJpACH0faBIBThckCQK3Y&#10;XgJbi1PoF1B1CgD744KYyRcoZsdJ3I1lq+wk4wLAkVSxxhSJwykREnlDGRQADikdJlIK9CaTBIBS&#10;gzECV4nYkzqJwGKJvanhtGoDKAi0JyvKnuYCNcVp4bQ3lnDx6j7ZKXbT0p9HZlk4td1p0hImiiEk&#10;iiHEivE4MjURyasbBdw7IBvxoRC+O63m5eEgXhyI4OFuLU+OpnJnXwSndsTR1RRGc1sSaeVh2IWv&#10;Jb4+iJTWSIoHUyjqSyEwy5HG4VjuXmzmzp5EHu5PYWe7D2emE7h/oprdk1nU12rJKFbjr3ElLTce&#10;VzHyyEix6ZIMHGxk4zVZh7HRBjYarGH1hlX87N2f89GK93EUe/Nwc8bTzZGQQF+S4qPJTE+UWBRH&#10;eloyqcnJxMfGk5WeI/GyhvLKKnLzCyR+1pGTlyfxOxT/wED8/YOwtXPGyNgEA8O1mBivx0reMybM&#10;jzT5PhOTVQTHeRIi5u0cYisR/E2xMRtMrNew3uh9idKe+hmZPdT22PiaYCvlqXEktVFLdlsyBk6r&#10;2bGwlZef3EETF0C4/H7OaomXjToSWqJkqaWwMZ1d80McPLKNhKIoEhsiCC5yxzPeSsDtzJFD28jP&#10;i0Ed5oKnuwkWjmvwjJDteTAJz3JPwsW2mxWjaU6mrSGdzPw4SupyaOosJVkal7RiLb5RLvhGOFBW&#10;n0pMoi8xYqNtAk1tmg9uAWvxDTEkSt7L2mQFO8Xirszp2DccTobWGW2oG4VRXhyT7WZrRTQq83X4&#10;yHeVL9vv+tW/YOXKNzFcK/X2X5KvMqcvzk72F0Ma4j3wtDXk/0feX4fXdSVY3rADVWF04pgZJIuZ&#10;mZmZmZmZLMliZskMMjPKIKMkW7It2zJjmJOq6u55e3pm1rv2keU4qVQ1TPc8837fH+s55/K95+7z&#10;22ttOs78LDXDhaysZmN7aygubvDCcK8zxte5YGKTGx4dCcOTk7H48WweHqzNQp2xBlYpqmOXQzhG&#10;EwpxPMQfo1mRuNmRhgs94WhIUsfeJndpsdrWLAe00wmfbk1HS3EwvFMdENmUALccN5iGaKN6TSHC&#10;kn0x7dVpmL9iHkJjXRnrNWFuJw8nb108/uocmtcXwiXaCk4h+ujbmIezxzsxOrAFZ9evwf6kKpzx&#10;bMOIGZ2W3hqM2uzEp36ncdljC/bGNWJi4AiuXtiDq4zDY2d2YfTci1GYMDwnIDgJwqk4PNUxcpkQ&#10;FFFYQHCyY+QXAF4+uUHSiy5wyhW+CMDfalocoRVLBWoLB7gSMdqyBKAMXaAM3SC3WrIEICOs6PQw&#10;0ZCWwYon7BIZc9MoAcB03hbKMNfkfWoSAAUIU+gMXgSg1DlCAKaIucB2JshxMkMBnUMhAfUcgARs&#10;kast2mL90RAxCcDOxEBUM+YWswBV0QF2RfsSgj6EoBcdoOgEcURdoA3qgxwYa+1QJwGQ4PO0IQRt&#10;UUVotggH6O+CKjdbOkDhEk2wmjV0uZ+tBMBIa3XkpXigLN0HoYzkBZkxkjs4cKxb6txo68pBc3sm&#10;WrpTkVfij5g4K6QkGuH4nkR8di4Z1/udcXe7He7vscXEXidc3emOo23OqEu2R0mEHiqTtBmD9BCb&#10;Zg1zfzW4JFuhoDMZ9mEGiCnyhUeMBRJL/WFgNxtlSXoY3xKGoXVu2F1riT11jji0IRK11d5IynVF&#10;TLYjXYoGrBx1YWGlDV0tBdiwQlJTWg4l+WWYTeDNnv0x3nj7j3j1jVcw65PpkF26CFpqynCwskBM&#10;WBDys5JRUZKDVXkZyElk/AsPRl5SAlqrKtFeW4X2uio0rS5Hc1U5KgrzEBYaDGsrS3i4u8PK0grK&#10;oodZZgkU5JZiyXy6BZUVcHPWQWCYFVz9LKBjqox5S2dgxtzpUNVeSVepDU1DeUb06TyRrDFv+Uy8&#10;8cEf8PoHr+IPH0zDCu2FsPY2wvQF72Cp7GJoaivTYc7Gx3M+wLuEho6NOmHnhnnysxkvZ0NefrF0&#10;ESN9NzWEVHrDtdAGgQRRUl4gigpi4OhAZ8iK3MhIAcqqsxnt34F7ujkcCuxgGamO4AgTrO/MRFoc&#10;AcXKT1lnOVT1l0PfQhEmtqqYv/xdKKrOY5zVhZOrHkrL41BdnYzQUCskJ9igutQD9cWeKCBM6tLN&#10;0JXrhLo0N5irzESU20q0xFvgJB3/nlQ79KV7wHTZJ5g+bRrmvPsKnC21UZwcAHWZWZD58GXkssJo&#10;iXKGq+JsqC3/BMpqM/kbX4cqo2lltg36qy2xZZURznQ5Y2JbAEa3euPCBjc8PhiNz/ZkYE2YEVYx&#10;sm4MMsHjriIcSLHFiRwbXK4PxqkmnivZpthY6YL6OD2sz7HHvmInXG6MRHmgMew8NGASpA9TOk4j&#10;P3W4x9ogPM0fr7z1KpYoLoeRjR5U9ZbBxHkltKyWoqY9FRv31GDHqbWIyPLElu0l6G2LR0t5KI7t&#10;bcPglk5crurAeoMkDNp04qHrKdy1OY6DKs3Y49qAJzuGcGHPAbq/g7hEJ3lZtAm+0DP8HIDnfwGg&#10;6BgRunya8XmQOk13KJzg7wFQXItYxF0BQQHDZ0CcAuNfATDRklCzUJcAGK6jgFgqSkCQri9aVx4R&#10;mvKI0VVGorEKkgm2OEZUAcAEwi/5GdQyefJlmekhQ4q+apMgJCxT+Fwxa0Roqm1QAqCFPjJtjZHv&#10;Yo5CNwsUuVsx9lowCltKDrDM0wGt0X5S50dLjA86EgJQFeREABpIABTw64sLpvvjcwLd0BBkj8YQ&#10;WwLQFrW+AnpWlIAgYefLgkkQik6QFj9nukF7OkBGZgFAb1Os4vPz3c2Q4maECp48XhaysFZfgnUt&#10;5fjs8SU01qciKtQc+ZkeiAzi72SUWlUZitRkW0JDE4fXh+CzU5F4vN8Fd/ttcWunE8Z3OzIK2+Fk&#10;lxOq4yyQ5SeDmiRF7F8fh7xiOjhGZ8dofdiyBpXVnwMFo/kwdlaANyFoYL0QRcnmfG0gLq73wbYK&#10;YwyuC8GGZm+srnBFbIIJMnLtkZXnAU8fEwQR+CVZKbAw0IIsXYaCzFIsmDsHMz76EH94aRo+fO9N&#10;LJvzCbRWytCZmCM7LhxFqXFYlZmEmoIsnmAJqM5LxPqmcuxe04Jj2/pwctd6HOnvxZ61LdjZ04DN&#10;HXWoKsmHh6M1gr1d4e/uCDNDPbrNJZCXWQx5OoVl86bDwVKNMdgB9k76kFNcQNeoB1tHYyxZMUe6&#10;AHsUY6AxYaNjJANNfZ5UVsrQNZaFuv4SaBkvpzvUgipBZGWvDycXe6iqK8M/1BMeATbIXRWHz764&#10;jeBgV7pXW+zY3IswpgJd8wXwzbJBXEMoYkqC4R/GJFCThZBge5iaKKC4KBYrZWYiI8MHnom28KID&#10;96frycp2RR0rnPRYR/gH2UFNXwwHokOls9YylcGCle/ivU9exicL3oSJvTx8xJqKDopwsqRJ8FLC&#10;kTURuLw7CbubXLGhgpArckMhK+IAY0Wc7g1Df7IethGCR3K9sJ2VXlukNerDXODNCFzhZ4wj1RGw&#10;V14AlU/egZ3sXATwvIumY/V31oWNzUromiyAuvYn/A1zEeKjDjfr5VI7XmO2PeoTzbG3wgGn6hxw&#10;otQT+3LskKX3AU4Rwt/1F+FkoSuOZFrgXLknGkLVUByshyRWFB5Kb6LUSw6Hef/pAgfsXeWL4AA9&#10;6FrLwSHERJqK+LH8W1ikOAd/fP81fLTwY7jz2PiF2SKZDny52hxo8/ywcGYFkuIFOf0FSM1yQltz&#10;JOKjDLG+NxcDO5pwrKEan/Uex9Py8zhjtAFDOltw1WonLvtvw+PqMzhftxPXDh/E2MgeRl+6wPOM&#10;ws86RqYkIvFUx4gkAnHstGgHFO2B2yadoDRWcHLA9NRgaWnANCF48cRaaSs05Qhf1HMAJrHQxlmo&#10;EYArEaYzOdvjOQB1FAlARQmAohMkgRCMJaB+D4DZzwGoSmkii5BLM9FFkuHkjJCpYTK/AqCzGYrc&#10;zAlAy+cAjON7FrvZSRG4OUa0//lNAjDQEQV2uqjg89vo/LqjA9ES4ovGQDpA/kkt/JOaQ1k4/AT4&#10;JgFY7+1A5+eKeu63Bzqh1Y8wfAbAFj9z1NCpVPjb8nNNkMSTNiPUAu7a8+FvqIiUAEdUF0aiKN0L&#10;4Z6M7FGuCHJkQWINmV/ghdAAdZSmGOLSrgTCzhU3+q0wvtaWsdcdZ9dY41yXEYb6PPHpYAFu7PfD&#10;9YPuuDNSiNBoOjWLpVAj6JQtF2KJ9nTYB+ogItsNLgEaWNNC8O0vwrpKZxSFy2NgrT+uH4lEXa46&#10;GktMcLAvBFvWxKK+NR7eAUaorEzF9g0d0FKUwcqlC7B0wVwsX7wI7731Nt764yuY+fF7WLlwLhxM&#10;DJASFYDUKG/kJASjIjcZrauLsauvFad3bsTFAyxwh1lIj+7GpaO7cPFgP87v34IL+7cSimuxua8T&#10;6fFRiA0NQGJkCLxcHGCkrw3FlUuhIrcYC2a9Cx35RQjz4gnjYwctRk9rOy1CwwARMb5oaqtAVW0h&#10;NvV3wJlOT8zvdeRxNbFRkqRvLgc9EzmsVJiL7r56BIS4EZLyiErk52WGITU3Cu1dlSgpSUJyUgjq&#10;a0qQlRKOIwc7efy04RJniqBEe2lweVpKILIyQxAX64nhoQN0piZobMiCkYsawkrCERhrh4RYE2RG&#10;G7MSs0QIy01qbgR8wx3gGWYHt0gr6DjLw9hDHfZBBggnWPziDNHcnYLSTFtUJqjS3Vthb7Uazq2x&#10;w+NTmdjX5AVPrfmwXzkL4/0p2J1jgU5fFawLMUADAbYvzxMni33Q6Lgce2P0cLHYCsW2yqjn70x3&#10;MIeFzAJEu7CCFb3RdGVxkeYwM14ABaX3sEhhOmYvfRefzH4Z5obzEWIhjySjpdidYolTefYYoKsb&#10;zA3AeGUALpY4Y7DYHSfzHHGqyAk9PC518S7IZSUSayaLPBd1tEXb4Xi+G870JGJLVxqcbeQQl+QE&#10;U2dZyOt+hIVyb0FecyEUtZfD3sMUfRvqULAqii59AbTslLBCbwHL7QLkViegtiUBfv7qSM5wYmpI&#10;RG2KP7ZmZeFibjfOBnVjn/pqnNVsxw0Lgsq2D4NOrbiStRlfHjuP8aFDuEwIjl78awBe+g0AR89v&#10;w7WzuzBOSQsoiJWmfweAUzNJpuD3rwIwmtCKJZSCdVUQpquKOB1VRl85ROqw8OkpS9PiogjFOH3G&#10;YGNuTVSRaKEpjeeTYi1fK+CXQ2VKbYBq1BQACTtjVek+4QrT+VnJJozF5nSH1jrIdTKR4FcgAEgn&#10;KBTN9y/yYo0Z50X4eTAK+6AnOQQ1QS4otDOQANge4YluArI1zJPwE50gBF2YI5pYkBsDrdEoxgL6&#10;WKBejP/zZzz2sUVrsIvUQSIicaO/6DCxR7WvHVb70oG6mUidL9HWWvDVkUEIv4MvgW8uNw+pfo7I&#10;C3dHToQror3MkBBhi5qKWIT5aaC+0BL3z+Xj7EY7XOwzxvhGR1zb6IWhNbY42mKIC30+ONvjgCdH&#10;3HDrgCMuHY9DbIourIK04BCrDcdYHawwmQW7YBPs4p/y9fdXMHasECfXh6GjxBw5Ycvw+XA+PhtO&#10;wcSxaAzvCMTwFl+cP5iI/CILBEcbsOD5IjbSE4rL50Ju6SzM++QDLFmwAG+99gref20a5n70FhwM&#10;VZDB35DCk60uLwm76OoObuzAAMF2cucGXDiwHRcOstY9shujx/dhjBC8cmw3rh7fw33CcN9WDGwX&#10;lwgtRUVGHJqLs1CaHo9gN0cYqylCdTlPlsVzseDjt+Fma4JQf2f4elsikY4vKS0SQQSgo48ltPSW&#10;w9JCCc4uOmhtz5Pm+UbG28LZQwemlqqSc/QPcMCFi0eQmx+HADqqhOQg5BUkIjuPxy7RB1n5MQiP&#10;9oYj04MzK67oeHvIq38IGZX30b6mEAPH19OtJsDVTg3erhqoLAlFcrI3vP3N+bw5MLBRQ3icO6or&#10;Q7CrvwSNdfFQUZ0BA2MZmNqqwSZAH97ZdrBLM4FjshGcU4yg5k2Yh8oT4qzETsRjrN8FJzsNcaRB&#10;m/+1De7s9cLo5kAcqvfD3ioPDPd44XCZGdojNbHaSxlVboo4mOWC4zku2BGiihP8348nW6PCQgbV&#10;PBbZNuJKivLI9tdDbog1atN9kRthhkxGWyuD+VDWWoRFSvMwa94fobbwDdSHW2FXujN2xxjhQIwm&#10;TmSYYqjYD6fSnHEiyw73euNxgxH3VIELLrVFYg/je2W0JzLdDZFJh5nlrYsWAquj0BOr6Yb97ZkA&#10;+f+Ymclj9epwhPF9NQ1mwieIn2+vipVKH6OgOh7RhSFYqD0LioYrULA6BQMXGUFv7GPFNR/xqc44&#10;fqANx9sasCskB+v1InDQtACHtEqwQykPFx26cUS3CgNGNTjuXY/hmg08d47i6jCBNrQDY4SgJDpC&#10;oUkQit5iRuNnELzMiHyZIBS6dI7R+KxYZn+LpOEzm59JXIqTOr0JQ6c2TorR+CJ14dQGnKfOUUMD&#10;vJ+aFmEqAKhLAKoSgCqIoyK1GX2fA1CeMFSkA1SkAyQAjZWk4SwJxmrSQOhUYy0JgBIELbSRYaFB&#10;J6hFGOoSgFovAFC4Q9YUhEscX59I2GSzZhYAzHcX8DNHnrs5ohghinys0Z7gjfZ4T3TE+6I3JRS1&#10;Qa4oYZyq8rRGR6QXuqJ90BbBiBzqRrkQhs5oCrFHc7ANWoOs0eBvRdmiiTGp1ocRmPGjIcCO+3yM&#10;2xp/MWiatwNYExOA4fqqiLLUQpChMgINleBDF+wgro2sp4I0P3usSvBBYbQrwn0MkZHoibJsP7SV&#10;+WNNuTNuHg6RhiZcXW+L4W4rXN3kwRiciL5sM+woN8eTQ4EY38bH9gahuysYLmHGhJ8hwkucIGM6&#10;BzqOKmjuq8TnX4xjbKAKF7YE4fw2T5zd5IqbewJw50gIFYazW9zR32SEjiYHxKebom19IfYc3ggv&#10;dzvILJyBFQunY96M9/DJ9A/x2svT8Mlbr8JSTxUF8QEojvNFPaPu/r4W7O1pwoG1rTiysZMQXIOz&#10;BNyFg9sJQMaR43txjeAbFxqY3B8+QDe4ZxNObO1Fa1E6NjWUob+9DqsykpEQ4AN9uk/ZOTPwyXt/&#10;gKGWEoJ9nbC6LAW5WTFYvGI2wpODEU5XFpfih8OHerFvTyt27GiEqcVKmFnJo7YxF1Gx3tIUtKLi&#10;RJStSqV780EBIZidGSFtMzLC4OlrCRu6cBsHfQSzEjx6YhssbVUwfcY0BIc6or6pmHA1REKiFwqL&#10;YhDF/6urq4wR14rRW56OcilMbdQxfO04j9sa5JbGwoUVoKLWUixWmg2LAAMEl7jDOkUfhlGqMI3X&#10;hmGCNlSCFWAbrYjKCj2M7nTF5U02uLDeSroo1LkeCwxv0MXxZjMca3TB3b1h+PSQPya2+eJUTyjd&#10;lzkao81wOM8bZ/O9cTjBGLvD9dDsZoBV5op0iHaodNVj4pqDYl811MXwdgzdf6wt8uJtEBVqRic2&#10;D4oac6Gn+j6iCJvdSbbY4CmPzW6y2BOoSUdpKrX7PexMw6WaMJyp9MFIfSjONIaw3GWjIycQyvPf&#10;Q2KQJcqzPGFnxd9qPQOhYSpoLGZEb89FQpg7nb0btvTlIT7RGrqGs7m1Q2aWF0zMlzOdGCGvIQXa&#10;DoqQVV+Io6f6sXl3DaISHGFqvQLRdN9ddXnYX1WNtb4huJBWgIGoPBwOr8BE3S5cb9iL8zlrsNWt&#10;EMfiW3Gsoh13Th/EjYu7cPXiTly5uEfS2AUBQVbEF5hGnkFwCoDPQXjxFwBOtQ8OcV8SAThEAApd&#10;pCMUEuCT4Hea8HumoQE+l5oWZcZYS+cWzJgbqquEWLq9SG0FROoqUmJO8EppGlusAKCRMmIZD+NN&#10;VRBvpIoEfTWkGNHtSQ5QHzmWrF0IkUw6xEwL4Q6FSxTLYxF+ol1QANBUFbFUEgGY6WyEQg86QGoK&#10;gBGGCij0tkJ7oh86qfZ4P3Sn0AHSwZXSMVYx3gr4ddNVCCcoeoNbw1wJQSc0sjC1EIJtIWJQtB2a&#10;gwjEIAfGYkIz3JlbK9R4m0u3q3zFlDpr1AXaosjVjJ/L42Cjg1AjJQTR/fnTCbqrrYQ7T+gEOo3S&#10;JC+UpPsh1NcQaXEeWJ0fjpocV4wfKcXdgRjc2OaEuzs8cLxWG6fbLPFwoAiH2yIwtCURV7cG4+pm&#10;WxzvMMO6eh/ERDth1tLXsP9sL1wiTDFXaTrKGnJwfWII98d24sxGX9w6SrdxLAAHa9Uxsd0K9w54&#10;4cQ6J6xptIFX8Ap4sJYevLYfje0VMNRTx8rFs7Bw5ltYOHs63nn9NbxOAOoqLENmTCga8pPRXpSC&#10;PXR+e3ubsH9Ny3MAntyx/jkAhw+z5j1G8J3Yh+tCJ/dL20uHtjOWb8WlwzvQU5mPba1VfE0/9q7v&#10;Q2tFCcI9XbCSAJz+xsuQXTIXbvam2MmoO3H9LDS05GDhaAJL/r81rcV4/NklbN/dhJyCcJjR9Smp&#10;LEYAK7Hejc0IiXCHosp8ODrrw4Ou3ZGVY6i4Ih3dfiXjc2lFBkws1KVFGBpaVqF/Zw9aO1fBl5Xc&#10;/kNb4e3rCG0DJRSvzsSB4/0IifGAmZ0myqoy4MH/XkVnOTxZJnYd3ITQxFAsVlwKNWMNaDKxGHqa&#10;IqozBf4NQfBa7QG9cG0YROnDMt0SbvkuiMi1xP6tQbi60wvHWvRxcZ0drvXT7a11wPB6VxxpNMJA&#10;sxFu7/RkheePm7sYSQ/l0ckZIdpNHaWeOthJSKwP1cOaEHOEyy1ApZU6Dqf54WCmDzYTOtsz7bAr&#10;xw3RlvKw1JoDhRWvQ12bzl5zEZbNex0lQXrYmGCOnVGG6HVYgt1+6tgfa4+OIDvUB1jg0Y4aXFlb&#10;iEJ3FSSYL0RegC5K4qzhYaMAY4MlsGN8DY+1hFekDpTM34OVvwzyslxRmRuM6AgXaGsuQGKsHbrW&#10;5sLQYjGsHVYiNd0dcorvQc9qGfwSHeEQZgIVOsANO5pxamgzSlZHY+Tqbhw41oHjOztxqk+sNhOF&#10;a5uqmHy24POzh/B06BgeDh/Ho7PHcPfgQTweuIi7Z07j+sXDhB7TBiH4VwDkfZNR+BfwTQ6Xebb/&#10;QufIrwD4DIIXBwm/ZxLg+62GB4SEAzRTRIyZKoJ0FAhA7msrEYBKdH8qiBBzgnVWIEpfDrGMwAKA&#10;wgkmEWCJAoAG6hIAM010kWtu8ByA6eaTw2CE4xMLpqabiwVSxZJZjL6m6oilk0wRAHQyQgGBJjQJ&#10;QIvnAOxMDEAX1U7n0kMHURfigmIHI2kYTG+cP7oIwNYwj+cAbAphBBYApBNoDXZmFLZj5OVtMTA6&#10;yAadkU6o97dAtbcJt5YEoAUByJOSLrHEzYoumK7WVgdR3IrlwXw1lsJTYQUCNJSR6mGGjEg7lJdE&#10;oKEqDsXZIShK80Ftnj0O9QXi2oEA3Nrpgod7fKTxf2MbHHF6jTNGdiZjaBujQrsfhvvcMdguVrIx&#10;R5KbPTxNtdHeWojqljzMl5+Bzk2N+J/4Z3xx6zRjLk+evVZ0lr443GyI63SPV/pdsavdhc7KFcGM&#10;Z0E51ihrZCyJdoOe8grIL5mN+Z+8iQWzPqD7exkfvP0aYv3olKsr0be6CDtbKnFwTSsOrmvD4Q0d&#10;OLa5G6e2r8XZvVtw7sA2XDzEwsboKxygAN+NZ/C7fmLSBV4+shNX6Qj39TVjQ10JLjMqj5w4gkP9&#10;G1CdlwktmSWY8fYfMGv6u7BkmSgtTMTTh2OIjvKDkqYCXOngA2I94BtuBxNHNeSuioeDuyl09ZRg&#10;wBTiSjfuzHJgbqUDGzt9xtRgeAR5IjQ+FEm5yVBmxbxSaSH0jVVgyERhynJmYaMLZ5YZT77WmMnD&#10;iOXOxskYVg4m0OZ/qGuqDEMrNWjS0ZvbG8HBwwoWLENaTCV6loYwtbeEib05TB0M4RTlhLCuFPg0&#10;BsKzwgNWcRaQt5XHm8vfwEeKH0JJ9yPs6PDF1W3eGFrngMub3TG01g57K7Vxlq7+/sEwjGwwpws0&#10;waE6WwyuD0ZToROcrFiROqojP8kNa4tD0BZlhx5WxuUWqtgaYYnBXE9cKmV8zXXCSIUXzpZ5oSHe&#10;Efoac2BqvBTqGvOgo74UBQR4T5Q52gI00RqohU2xxthH11flYQDtWe9hwduvwlFnCeJ9jOFmugKR&#10;Hipws1HBgtl/gKzcu9AzXYCQKFsER9sgrsANBh5LYR/OysRDDZ4++vCJsoKdry7UTRbBM9oCpoSo&#10;kYMcVI3mwtZdGa6iIybcEKGZjqhuy0Rmfig6mEBqmlOwZmMprt86jGsju9BaTnNS7YBtnX4Y3J+F&#10;iaFNvH87xi7txPWhvbg9zNg7chxXRo7i8vABaq90YbHfAnBsaLJdUIwNFI5PaAqAw896h1+E4HP4&#10;cf8it+cJvgsEoZDYfy7C7yLd4NQQmWlhxnKIZOwUnSChLIxi3b9IbeVnABQrwshIAIzTFw6Qzo8R&#10;UbTjJRqK3t1nADTVIQCFA9SZBOCzMYCpJmL4y+SsEAHBtGeOUAKglRayHJ8BkAVzCoBRjNglvjbo&#10;SnoBgCmTACzgiSEcYHesrxSDRfxtDROaAqA973OeBKA/Acj3aRPtg4zFfwVAH8JPAqANyjyskWSl&#10;jWR7PYiZMSF6cvBVWwwPxeUI0FFBqqcxqrP90bg6Hg3VEVjTlYP22iTkx5ng8JoIjB/0xZXNVrjU&#10;a04X6IfPjwbj4gZrnNschS2rfbA6TAeHVwfgZF08wlTlUGDjh63ppSiOiuAfdARpBQk4fu4gzgwO&#10;4NTWBlzdEo5LGywxcTCYbjAIg5sjcHJDJM4eLkNlfRTckg0RnGeJddtX4cjebujKLoDC4k8w56PX&#10;MHP6O3hl2jQoLFuE1Vlp2NTcyNhcjWNr2nBoTbsEvhP9fTizW3R8bMXQwW0YegF+V08ewM3Th3GL&#10;unHyICZOHcIE96/x/nFqiLDcUF9Gx8jYcnaAEDyEze1NcDMzxPyP3sU7f3gZ2ior4e9jgyD+B2Fi&#10;DUNCJj4nCfb8P+bKfQxNxlY1MwWY2evCmJWkuY0eDAg+VW15GJpoQVVNTprJocEylpSdiKziDMgo&#10;L4OWngLdnzn0WAbNrHQZfw3h7GoNd09bePnawT/QCUERbvCP8EBobACikiLoAoORlp+I2LRQafiN&#10;R6Aj3AMc4RniD5+wIGSWZCOM5SyIFZpDhh1UfeWg4r4MKTVR0LRRxbT3puGD5R9A02gB2le74WSP&#10;Mwa7bTG62YsAdMTRBmNsKzXAqQ4rjGxyxYl2f2yt9EVbmRvsLBfB1kkNLn7G2Ht6Hfr6SuBFI5HM&#10;8+hYGgFa4orhEiccS9DDxUJHXCYA73THoTLcDErL34Ku5kzILHodyX4WuNieh366xEpPRaS5yiNI&#10;6yOsI6TPtGfBXksRf3ztJVjZqiE7PxgZ2T7IzXcn4JUgr7UAc2XfgbzuPOhbyyMy2RGp5b6wDVOD&#10;sfdyBEeZwM1bEzb+PKf5vX3SrDBD7X0o2iyHV4I1dOyXwz/SGG1N8di9rxbDV7fj2LEepNO19m4t&#10;w85DzXwPM2zZXonduxuwa3sx2uqDsK41HqcOrMaV4W0YG92HoUsE3chBXB0WHR/7MTZygJCb0r5/&#10;HYCMwv9RAJ47Mwm/C0KEn2gPHDm5ThIByLhrooAQxr4IMcTFgBGVitZXoVQnO0F0VZ4veiDa/UTn&#10;RzLBl2KkjgzGhxzG3RzGXtEGmGOhi2zh+Hh/momQNjLEZTAJQdFemMzXiHnBqZZ8LmvqEg87FLpZ&#10;o8DNAgUEYKSRIoqEA0zypQv0Qlusl+QA6wm7XHstlHuaoDPaUwJgW7gb2sOcKOfJaXBBLugMcUVX&#10;AKHHwt7Ck7Cd7qA1UERgMUvECrXepqj3MUOdhzlq/exR7WeOUlcjJJsbIdXOmA5UDcE6itLq2N4E&#10;YJi+ElJ89VGa54HaxjjEJluioTkCJUXOSIzWxNFd6Xh4JhE3d7NA9xjhzk53fDMYiYm9wdjRGApH&#10;9YWItdVFlZh94umJJpcwtFvHo10vFPW2Ubi+dxDDZ0+zQFzA8IET2FZQgGP1edhbH0twxaG3IRZf&#10;PzmJy2d2oiA/EgFxVtD2WgZ9X1nEZjsjNcUdSks+gsKCdzDn4zfw4fQPJABa66ihszQH29tqsLe7&#10;EYfXdTDydkkdH+cYeYcP75R0mfAbZcS9enQvrhzbj2snDhOAA5JunDr+y/7gCUm3zp3GoQ1rcHjL&#10;Gty7cg43L57EyPGDqC/Igey8T/DhH1/B8vlz4MFKJSbOAxEEUWiUP0ISQ+DBOLtAZSHeWfgGFijM&#10;hQErTBNLDRgyGfjS7a2uWwW/YC/IKiylg1OWAJi3qhiZRVl0cYoEnyIam4owNnaSJ9sWDAwcxI0r&#10;p3Hzyincn7iAB7cu4v7dy7j34AoePLyCJ0/H8eiJ2F5FUnIQHF1MYc1K15hJxdWDjpow339yOxp6&#10;VtMVhWOF6Wwo2yyAMSHjn+IECx8TvDT9JUxf/C6s7BSkIUgpEQo4vYUV1wYfXFrrwf/cHY8PJuCr&#10;U2n48mw2dtRHwkxhHqqKA+DgrAw53TmwDTBAXEkA4ginZB6H9cVJOJzlhVNZFtjgvQQ7QpVxqS4Y&#10;l3tSmBLisCpIE+3ZLsgL0YSPwSfYmOOJszXROFHmg61ZdqhNtESc6UJcZOU61uGPbJbl2R9/CEtH&#10;A0SmeyOtNAyZpaFIyPWFgu4KTHuTFaLBMmkJL+dwE1j6a0rLlbnH66G+NhT5Gc4ws13C+8kCQj64&#10;1AumjNfhKdZIz3LAzv5ibOjIxa4t1bhzcwDXxo5KF0mKyfOEqasSvKNNEURINjck4djBdmxaW4Km&#10;mgTs3VGHcyf6MT58BNeGD+PqECvS5zr0fP/q0EHCT0DwBRBeFB0jQjsxel7ohbGCL4wRlPYJRQG+&#10;KfhNaQqAEvioi8/2zxJ8U22B06IYE2LMlaXYJwAo1vlL4DaWiuF+qJY8Aaj0VwBM4X46o0uWBL9J&#10;AOaac0v45VrqSUoX1wkh9CYBqMt9RmATDSRbMBrTcWXbGxOAtgQgXeBfAdAHHQRgezxrmtRQVAc5&#10;o8hFHyWuhmiPdEenmCHyrwCw9TkAbQhAOsTnADQlAM0IQDsJgGVuRkhihE+yMUaoPgFI4PuorYSv&#10;siwdKR2rpwHq6uNRWBeNjMJA9G+vQWtzAnZuKcDY+VY8Gq7E5+ey8O3ZOHwxEIQHh4JxfkscI7IX&#10;sqK9cGH3WgzUrsaRpEJsdUrFZsN0rFWJRr9JCjqd0xm7XdBdUI5TLduRpReIco9Q7O9phpWVHupa&#10;V+N//M9/QENDFXwD3JBeGAWPGFM4hurS5djC1GApNFZ8AtnZb2HezPfw7ntv441XX0aQqy02Na7C&#10;gbXNOLq5C2f3sOY7wIJyiNA7tlfq8ZXa/Hh7aC+BuJ8gPMICeIy19MAhigXz+CHexyh86igmCL6h&#10;w/txaONaSa2rCnBv7BzuXT7HWHMWV04dg7OFId595SUsmTMLZiwLW/qbcfneaew8vg5BKd6w9DPD&#10;Ck3GWAtFxPE/1WS5MrfWg7aBMgLCfLCquogg9ICcynKo6clDj2WprLZSAqCtqxmiYtzR0pKNJ4/P&#10;4eGjEXz5xS188fgKPn0wis+EGLkfE3737l/FfQmCY/js8+sor0iHk7MRnFxN4cYEYUTgrt/Uje/+&#10;9Bk27upCVVsJfGOdYOi6HDbecrD3UYJrsC4WKn2ID5a+hjmybzNaq8HMRgkKSh8gKUwVvYW6ONfj&#10;hJMt1rjY7Yyr/UG4fzobp3eUYsknr8PZWQV+4eZQpHM089SCjZ8eYaGJnbs6sKMpDWfqw3G1LhSX&#10;KnwxwKi8Pc8RhQHKKA7XRkuqFc53JeJwoTN2J5tje5wlzmS74WK+Ew6lmWEjneB6xudxAnCkxg4X&#10;ewvgZGGA2Qumwz3Mlg5bES7hVmjfXAEVI3lMe20ajFy0YR1A1+ynBQ2HFYScBxJXeyEnyxZFmc7Q&#10;0ZsJEyd5pFQGwzrWEMnVIejZXIqa6jg01yTh0M4W3L95AuNjLBejrCQfnMOGQ10wc9VGUUMaBgYZ&#10;NU9vxqE97TghFks4sganj63D9UtHcZ1xd3yIEPwVAH/RrwHIilgC4C4JfhIA6QQFBCcBKAZJP3N/&#10;538B3n8YgLFiHKC5CqJMVBFpKFZ5FsvdayLBWBuxdIER2rLSYqhTABTLXUnj+Qi3qQ6PbHPCj46u&#10;wFoX+azVc8y1kWetjww+R0yXE/DLstCRhslkEJYplnSG1nyeowCgNQFoKQEwz82MEFZAoZcl2hK8&#10;CUFvtMV7Y21GOGoYgXMZmVZ5mNIBEowRXlL0bQsl+BhzmxltmgOd0RFMmHC/ydNSgqAEwCB7dESI&#10;YTBiapwx6r2NUUcnWRdgg1p/awLQFIlmOkiwNJF6w8W1iwUA/egCo0SbpSeBWZeExFxPNLRm4usv&#10;R/H54yF88XAYn94+g4fXtuHJSBfOb0rAugICNVIVtYVe2NRdht2djRjp6sZIXTeOpdZinWUKdpgV&#10;4Zjdahw1yUa/YzbSzTyxvaKBNX0tzvQcxeiB09jW14O0jDRU1TaiOK8ccfEpsHd2gK29GdwCLWHm&#10;ogUn/gYDvWVQJQCXzhAdIB/hj6++gunvvYnitDjs6mrB4fW9OLNzKw6t60Hv6jJsaqrBTt6/b00n&#10;jmxag5PbNuBk/3qc2cXCs28nRg4Sjoy3w/u349yuzTi+qQfra8tRnBgDPxsL2OloIMzFAbG+rISq&#10;yzB68gjujJzH42uX0d1UhXcZgWd++B4MCLW6xmx0H6hCcI4jXKPMCQIdWDho4e4dAuzhKLx9HKGp&#10;rQhjVpLOjuYwMlCHgvximLGClVFYBEsnC6xurkJqfhoCI7yxaWsDylaF8HVqSE5zwyhPxM8fXcHj&#10;e5fw6M4wHlMP6ADv379GXcGXX93F2JVB+DB6Z2RGYs26RnixUqyuy8fNOyN49NlNbNvTi4LyJJg7&#10;KENJ831Gdn3U022lZHhgxqKXMFvuD1iu+R7c/YygricLWdWFsLJchrIUI+xp9sDgGjq3LTE4tZGu&#10;XrgnPx3MnfceVPWXws5bF7Y+2tI6hPLaS+Af5YbBc7vRV5eMRsbLx7ur8HRvNU53JCDVSxZhzgsR&#10;RK2r8mO0DsF5xujBdHOcSLXE8ThDHIxSwfZQeRzMsce51UE4lWeDgRJTHF4dgpVLZ+CP778MVTN5&#10;mPgYQc1OGSmlkfCK9cBbc9/EEs3Z8Eq0Q2S+L7Rc5GEerQfXBAN4eavA11MTn8x/GXo2K+BPuIaV&#10;eyIk3xWrW9Kxf18vju5bi2sjh3B7/ASu8ZhfvUznffsktuxtRXJ2IA6fWI87E0dx++oRuvGjuDl2&#10;jGJquHx8En50gL+nXwB4QIKeAODYhb3PxBj8DIBTunxhMg5LnSDSVLlJ5ycgNwXB3wXgCxJRWIBP&#10;bM+eWi/mAqshwUL1GQDVnwFQG4lUnFi8VE90gMg/B6CQNJiZziiLIBOSAGilg0ICsMhGD3mEYB4d&#10;oARAwjKLsTiL8TiLkMwkNCcBSGC6mqCchVMaCuNqQZnzOyhOAjDeC93JPozA3uhLDZN6gbMZJcsJ&#10;NtELLAAohr90hrvQ3bmgjYBsCab7Y1QWDrDRw+I5AJsDHNFGWDYQdjVehgSgIQFIEAZZo87fngA0&#10;IwAZ/63MEaSniUAdFXiry1FLEWamjDh3U9QWhyMuhuCsSMR3T6/hM55Ajxm5Ht0exr27PAFvnsLl&#10;gbU43F+Laxe2Yz9rzK19TdhUXIk6M1/U6/iiySYGF8q3YWdgPVqVI9Ag4461vjnYVNuEDd1NuHvt&#10;knQZzP/1v/4X/sc//jPwP4AfH3yNTVWd+PzBYwwzJl+6RI0OYseejXBixaHBiK0pNwdz32Os/ORj&#10;vMT4u2zhbHQyTu7u6cSBdWvQkJcDfxsruBiy0BvpwNlAG+4merzPDOmhAWgsIIhbGwhDFqT9uzDC&#10;aHiB77+9tQq54T5wI5is1JQRbG/D98rCzs5W7O7txNpGAnv/blyiW7w1cg5XhgexcvECvEEXaGqm&#10;Cb8gS7im6iOsyAGbj7TSzWXBSF+Jju0SPn9yFXk5CUhOiYKuthJM9dWhrbqSWzXYMDEsWjoHzr5O&#10;qGyqQFZxJrzoDCvrsjEytgvZ+d7oXrsK7Z0V+PrT63h6/zIe3x3BE+rhvVE8fnQDjx5dx5UrZ+Hu&#10;boMoRu+jR/vR2bUaHXzNo8djGLo8gC3bepCeEYbyVbFUGIqyvRDgqIj9m8uxectq+EdbwyeWYHaS&#10;gRvB5hdmzgowC0XlMcjOC0J0sDmPRRZGj4qZMsHwDtCHW4ApLFmW1YxV4RvlgMAoKySmuyMhLRBe&#10;wU7w8LOFs70ebLSXY3N9OlYlusBM9SN4269EeqwlInxVEE7AF8dbYwdj9P4se7o+CxxKt8TBTFNc&#10;bQvDlc44jLRH42xLBPY3BiCCUXv24rfw6oyXsEJ3KTQdNAlBY4RlByCjNgMfyHwoDV9Zoj8T1iFG&#10;WEC3px2kAstwVcSmWKG6IQ5GYrVriyVYrPsJZOwWIbYiAA29hbjNyurOjXO4cfUUxq8M0AESaGMH&#10;MXb1MM4N78fxk/0YvXIEE2OHMHHpCKF3DDcuCR2n+PzfAd+Ufg1A0Rss2gCnACj2hQucjMFjF7c/&#10;7wwRs0Imp8ttk9oDBdh+H4B0fpJ+DcApSQCMNlFBsqUGok3UEGVIh8fCnkjIJRJe8UYEoL4c4g0U&#10;Jtv9hPiYGPycbKSKDMIzh1FWROBcQk8AsMROH4U2+shnfJsEoBayGGWyCb9sPjfL6hcHmCscoOdk&#10;+18e4ZcnYg6j+BQAuxiDW2M90ZMchGqxaoutFsoJoy6xSCodgXCA3dFu6IsTt93RTAB2h7qjg9Br&#10;9CQAn0XgJn/REeLM6GslOb96xuBaOsGGIN6WAGiOJAu6XytTBGmLWTHK0jWMvdVXIMxUBSn8XiUR&#10;zoiwV0BrSRq+fTCBpxN0ELfO4+HtC7h9exz3b4/xRLyErxi5vvx0HHfGB3H68A7cOTKINT55WGuX&#10;iRPJrRgspvUu3IStvL3VPRn7q5qwcX0zHETnTM9q1LdX4zwj5Z+//xMeDt/Eap9k/oYs3D12AT//&#10;8AP+5V/+Gf/9n/5ETP4LertboLB0NjRk5mHm229g1vTpmEYAqsnLYEtHA/b3taOnogiNeenY3FiF&#10;rS21WF9XgerMZORHhyPR1wvhTrZIDfBCfXYqDtMVnqcTHN6/hdt12FhXjPqsWLTmp6KlMA99leXY&#10;09VBV7kGY8cOYWzgIO4On8GtodO4eeEUnty+Cg87a7zM72DJ/93BXhs9uytw/bNTyClLoCMsx/w5&#10;H2Hrpnapra6wIAWxcSGwszWCNROClaUuzFlWhDP08HOCm78rVjVWICE7HsdOHcKjp5exa28zPH20&#10;8OSzYdy9R+DR9V0fO4mnjMDCCd65NYRr4+cIwHHU1JRgwYKPpUHT+cUpOHX2AK7z8Yf8fyJifBiN&#10;09DRWoSIIFa+mV7obUlFZZYnquiSSlYFoLYnDUGp9ozFmohKciQATdDek4/s4liYO5lATkkGMktn&#10;ob0rHw1dJWjaUI22/nqUt1TA1sUO67Y2o6gsDMl8bVtXARKzg9G5vhbquopQUpKFuvISzJrxBygp&#10;zoKXhxHsbRRRkMMKn5F257Y6VBeEo6/QD4crvLAhwwb9Bc7YWxmA8Y35+PpEK7bWxEBt5fvQM5KB&#10;hYcBVEwUsH5vDxLyouEb54m4wmgkV6RA3lws4roQi/Q+gUusNeZrz4C2tzJM/dXhHWkIc08luCTa&#10;QN1dEbbRRlhuMw/abrLYsKueFcp53BRQu3IKN8YYgS8z0tIFXhk9hitjg7hGh311jI9dPoEbw0ef&#10;wU9ocv/3wDelKQBeYwS+OrRf0pWL1IUDhJ9wg5QExclIfFmC4GQ7oKRnHSMS/F4E4Bkh7p/ZKukC&#10;b0/q1wB81gaoiiQrMb9XEzGMvaKNT1zsPNFcdFYoIUpHRpoFImKv6NEVbX8ZZmI7OcBZQC2PsMu1&#10;JPhs9VBiLwCoxzgsIrCGBMFsPl/0EE8BUKwJKACYbS86QewJQEvk0A3mMopGmyijgPASAOxMFFPh&#10;3NGT4oeqQCvk26ui3FUPPdEe0oII7VGe6IpxRa94bpQXmkLc0PkCAJt9rNHmTwfoaytNhWvytkUD&#10;gVvnKcYDmqKJUbKej5cKAJqpI8lcDyGaCghQXwkfleXw15CXrmGc62aNPA9LxPGYdJUwAj+8jvu3&#10;RnDv9kU8uHUB9+8MSXpMJ/iEJ+Hju2N4fP8Gvno6gR/v3cLEjmPYk9OGmzWMP5ax2OKfh+HSDdiR&#10;XIJzezbBw9sIxSWJ2LRtLRzsrHDx9ElGYMbTzs3o9c5FvX48tifW4+zh8/j5T3/Bn3/8Dv/yP/8b&#10;1hFYCxg3lZYuxMfvvI0P339fAqC+qhJ2dDThQHcjjq5rw+mtvTjJKDu4fQ320ZX2VBagpSgHTfk5&#10;6C4lnCvz0bcqF7sYNwc392Js/1ZJx9e24VBnHerTYmGtpgTlOZ/AWG4F95UR6+kovdftc0dwd+ik&#10;pK9uX0d6ZJjkQq3o6LwZYcVq0asrs7FCZgGWyy7GJ7M/QGlZDgH+T8jJScbW/jXo7aqHlupyaGms&#10;hIm5LnyCPBFM5+8Z6Iny5lrEZ8cxwsbjH/58n5Gsk6CUxaC4oLY4ya6dxtXRAYxcPCTtX+JJeIkn&#10;7CihqKWpBEsLPdS0VOLUyClcuTOGM6NnsOfoHviHeWLsxgDBVIJIlqfgUCdYWSkhOsQKYQSihv4c&#10;yOl9DGtfLWharoCu8QrYs+xpGClixvz3MZtgffPd1/DSa9MgZyAHDWsNmLqbwMTdGE5+jpg9dyb0&#10;DOURHG6JmBhbtBCS1W356NnUhJD4IJTVV8CMRkFGfi6UVBdBU2sZ5jCqOnnoIzLWBS7uenBy1UVe&#10;Gg1AiT8O9uaiKc8f7kaLke7H9JIZimCeMzNnvAN7F0u4+ztD30wLZrbGBKwy5Fl5f7xkOuYrzYdb&#10;rD3UneQwS3U6ovKCUdSSCf9kNxi4aOH1mdPgQCfrQkhreMpC0f4jqPsuwUL9dxCc4Cg1V9y9cgwT&#10;o8epAVznsRUSTu8mI+4EJbZCv8CPz2H0fVG/hd9v9dwN8n8UunLhoKQxapRAlEQIjkpR+NmUObGY&#10;Ah3hVE+w1BsswDcotJX7O6hdBF8/JaLyL7F4CoIvAFDjFwASbAKA8XRjAoBiDOAkAEXnh5jpIQAo&#10;prwJAOqgwMaAMkSRrT4BqPcMgMIBCgBqMSKLGKwlTYfLsKC7JGCTRdvhs04Q4QB/D4BdBGBLDKHG&#10;bYWfBXLt1LHKzRB9Md6EXgA6ue3i4z2s7XrjfLjvg27RMfIbADZ6W6FDzAWmE2z0tkGNu1gN2gSN&#10;gRYUHaC7BWGvQmkhREsBfmqy8FRcKrnAKP7ubFcr5PI5iTZa6CpNxzcPxwk+Rl8CUDjAJ3R+kgi/&#10;J3QljxnDHt67gQf3ruHT+2P4x89v4qerV3EspwHtpoE4mtWAH89N4JuRm9i3YyOqq/Nwcd8u7Ota&#10;h6HBIfzl53/AhVNncf3wWUb3QmwJWI2tYRW4e+4GfvqHfyQEv8d/++e/IDE+Eos+/gAKi+djBgH4&#10;5uuvSwA01daQ2v/2dTVIOtTXgl2t1YgmyFUWzsDi916H3MwPYK+jhvRAD6ytyKcKsLeTkCWErxzc&#10;gZvH9uLE+k70FGUiyd0BiT5uWMKYLT/zQ1RnJCPCxRrpwe44uqkLN88KCJ7Al3TClbmZkgM0p4v2&#10;d7aGnrYc5OXnQFdPFUbGOlBSXg59PRWUlWZJjq+xYRX6N3fDh1FVVWkZ9A3UYE9w2rFS8g9nxdda&#10;j+KaYigqL0NKcjiCAl2horIALa3lcHe1RlF+HPbs7KZ6cHDfOhw9shVffHkDaekRWLJkDi5cOI4f&#10;/uEbPP72MR59/RAPvryHT7//DE9//AYPvrmHgtpsKOmthJ2nOUzt1WFhqw5bZxNEZoQjOMUHrqHW&#10;cPQ3RUZuGLQNV2Dmog9g7WwGdT1lKLKiNLLQh6aFOnSsNWHLhGHjYwnvCC+sUFgBM6aewuJ4pKQE&#10;orI2D2V1+ahpLse0P0zDK++8CgO6Xu9AZ9g5mkNVVY6Sh6rWSsxc8D7e+eBVLFw6EytlF8BERwHe&#10;LIPLFs3GO2++ik+mvy39z394ZRreofN/7/338NLr0/DSW9OkDo8ZCz6kQzVEclkcXWAUzHz1sVh/&#10;NpwiHHCM4KpdW46qvhKUtOdi9tLXceL8ZrRsXQXrcP4/znOhH64INZclKG5Jx7W75zF+dUCC383f&#10;AeCL+q8H4NQAaQFBSsDwbwJQ7G+jthN42yjhBH+B4HMARjICSyvCmKr/AkBjsXy9WABVzAMWy+Er&#10;En6aSDBQkTo/xAyPqeltuTa6yKfbK2TNU2IvIKgrAVBEYgHAdCNGYLFUFl8jni8AmMDPFL3A6aK9&#10;kFEiz8UUWc5GEgTFQOg8dzO0MtZ2J/tyS0eX4IVyAjDbVpsR2Ay9Mb7STBDRGdLNiNwV40EAeqFH&#10;OMFQZzpAezSLYTC+NpIavC3QIWaFiH2xPqCHBaq9CMAACzpAW8kBCijH0+EGa8pL10f24YnqpcII&#10;bKCOHMkBWiGRhbynLB3fPbpG8A1Lru/hnYvPwPfM/QndZzx+eEnqhXzwkNHsCd0incf6pDxsCUrD&#10;l9tPosYvDhc37mDtOorPr15DZ1Aq8o18cGVgiHD77/hv//Ofce3aGCpSijBStQdtzik40LUdX//4&#10;I/7yjz/hm++/gJWFEWTnzcIKuo0P33gdf3z1D9KJYWOkj/10hwe6m7CztQrrVhcixNoQip+8Dw8z&#10;fcx94xXMf+sVFCeGI5bgWRUfiq2Mmgd6m3GBjvT64EHcOn8Uw4e2YXNzBVYlR6CbkCzm81anx/G9&#10;6Sp3rJfc6/m9mwnAo3hwaRBf3rqGqrxM/EF8Bx11+NtbwsZCG9qay2DGhJGaGg9fXydYigHxicGo&#10;XJWFY4e3oW51Pgx0lKDN425Bx+ZIAC6VW4DY1ChUt9Yhv7JIGgOoqLQIKmrLsGjJ+/hw+muQWTEP&#10;Sxd9CH0dRXjz/9HRlEGAvyNCWAbmzH0H0dFBrFyKkJ6XhJS8ZGQUpiGJcTq9MB1FVRUoqMqBrZcp&#10;lijNg5aFMjSs5Oj6lmCZxlKsNFCAupkq1E2U4EiwJacFw9hcCW9++CoWrxRL4c/FcoUlcPVxhhHL&#10;/ewVn2Dmso8xV3YWlikvxUy65aVL58He1oSVgArc+TyvEC9YO1nilTdfxhzCTF5TEe+zIvp49nTM&#10;nP0hFi+bi4V834/mvI93P3oTH856H2+89ap0GdQ3CL4lyxZCntF5zpLZWM6E8sHMd/H+R2/DwsoI&#10;737yGj5c8AaU9ZdDlaA2dlSHb7IjEldFQ850BVQslTBw5Qwu3rmMjh0t8Ip3gn+KBwxtlHHlJuH2&#10;5Bwya2NhGqoDiygdWAZq4fTVwxidOMeYe0Lq1HiuZzD8ewD8LQh/D3q/p78CITV2kSAUGtpLTS6e&#10;8AsMn7lBavhsP4G3VdpO7k/q4tltzzQFwUkQShE4nJCL5x8dw0j7HICGSkig+xPX8pgEoGgDFENk&#10;CC6CUkxpE8oixPLtDP4uAFMNJiGYaqxOeKohla8T4wAz+DzREZJpp4scJyNkOBpIM0PC9OUkB9iR&#10;RMgRgMIBiuEw5X6WyOL7rnK3lGaBiEVR2yM9nwOwk8/rTeBt0SlCByiNAxQA9LEm+MR6gFZ0fxbP&#10;AVjjY4bmYN5HBygAGP/MAYZpKyGQJ6I3AeijKisBMNPZ4jkAeyUAXiEAJ2Pvg98A8BGd4KMHhN8j&#10;oWECcAR3ePvu+GXcOzyIQ0VN2ByehzbTAKyLTcfujg4Mr9+JGj3etkzGjvQ6HFpPMN66jc07+jFy&#10;ZpQulu4suR4TJ8bw6PFT/Mu//BPOnj+JxYvnQnHRPCybPQPvv/7H5wC0MzXCwXU9GNjYhSOMsQKA&#10;lUnhaM5LZ/xdhZqsFNTnpqC/rQqbG8r4eAGO08md2bEOY8d24+HlQXx2fQgTBNup7esl4O3srMGJ&#10;/h6c28uac+8mjB7diYkzh3GboHx0+QyeXDmPz26MoTo/C+/xOzjq091YmsLBUg+G+vJwsjeBo6MN&#10;ysqyUV6SDFdHQ4JQFc0NBTh7eh+szHShrS4HY0NWxnHBcPNzQnhcEGrb6lFSV0k36IbIKE9s29aF&#10;nLwodHdXYdPGDmzf0oGBozsQHOCED96dhtbmMjg6GxCUS3Dp0hncujWKQbrAweGTuDB2FnX8zbUt&#10;NTh4/Ahyy1Iho7oAhiyHqoyrS9VmQ91SHnb+NojOjUJEWghsWRaVmIJsWE6r63Lg4u0AGWVZKKjL&#10;Y97SOVipJgN1I1XIacpCmZDWo+vTYuJR1FfncxSwZMVCaOixzLPiyCB4U/NSsXD5AlydGIN3pDvk&#10;dVZAi2XP3NoABjxHtIxlYW6vCT1zZZiwwrd11IeR/krY2mjDzkEP2nqyWKm8kI/p4o33X8Fr77yC&#10;j2a9hz+8Nw2zl38AUwctKGgvgozWbOnqdRoOCjB0M8BOMZD96SMcvXQSWwc2wDrQEB/KvIWsVYm4&#10;dec8Hj44j039tdh6qB3l3Vk4PtSPibtDuDo6iFuE3Y0XACjcoOQI/68HoIjBW18AoHCCvwDw7Gkx&#10;E8SIJz7dWZSRBqIJKrF8lejhTRbAE0vg68gjXixpz8ibZKiCdEIsgxDMIsjyrbRQzD+imC6wmHAq&#10;tTVEMf/IQtEmyFo+00QVKQRImiFdoxgPSIl1AuOMlJHtYEgHqI9UniDZjsZIY3RO558doisrdYL0&#10;JAbQ0flMtvMx3lYRZvmOugSgKd2eL/oYgXtifaT2v64Yd8oN3cItEoCtohfYxwbNBGFrgD3agpzQ&#10;EuggXR2uzssGdYzBjf6WaA/j4yHOElSj6XIj+F2DtAhALWX4qMjDjxEngt81k5Eo39MSSSyEPasy&#10;8DWdnYDf3XuiB3iIro+OT0RfAT9JlwnBUQmEjx7wsUejjMLX+bp7+Gr0Og4W1GNHVCEG2/pw9chR&#10;TBw8id6AHOz2Lcap3Ab0ZZXgy7sPMHbtKsYv30RLQjl6k8rxxeg9/Okv/4x//Od/Rv+mDVg+dxaU&#10;CMCFn0zHB6+/htde/aMEQDM9TRxc347BbWtwZvs6nN+1Aae29mJXez2dXg32dDVhX08z9tPxDWzu&#10;w9kdmzG4czMuH9lLoJ0kzIbw5c0xPB49j9vnTmDs+AEc37oWBzd04xQj+8WDO+kSj+L2hVN4yOc8&#10;vcbfODaEp1cvoqU4GzMYzZz01eCkp4b8lAgkR/nC3twAoQHuKMqJw6q8RMSHecHXxQr2BJ8lj7s2&#10;KxxtFRnoaSmgjpG3oDADAWH+qGprQkVDNY4QuIOn9yAwwApNTZn47rtb+PrrB/j5py9w9/ZlRIZ5&#10;QllhAeprCiC7fBZ6uuvwl3/6DhO3x3Dj7lVcnriEsduj6GLcLuL7n7l2ATuO7UDT2lq6QDNoW6hi&#10;ueYCKBguR0iaD5IKwxl9zRGW6kc3pY2M/GgMjhzClj198AlxhYWTMZTpDvUd9BGQFAJjVwtJruGe&#10;MHazhK6TmXRby0YHTqEuaNnchuL6YqzbtQ7GdiZIy0+Da4g9TF11YEjgaZoqwchWC5om8tA2YwQ1&#10;WgkZ9UWQU18Add1F0DNdicWy0zFj3uuw9zDBSvXlePXdl/Ey3aSIvZZuJrD0NMEMmfewTGce5qm/&#10;h5WWs/Ch/Luo7K7A3W+e4sLN6zg+MoC9p3fCN84NQcneuMHyOjZ+GjfGT+Iqf9+tiVO4dfccbt46&#10;Q+d3UhpoPjFGB0gXOCHE/VvP9LdA+CIMpwD4r+m3AHwOQkpAcBKEB57rigTF/YTgTklipRhxec0R&#10;Qm6EkXdEgiBjsSTG5LPbMcT7RKeIiMlDg9wf3CpmgohxgLqIJJyijNQJOeHUtJHC2CrcoJgaJ1Z1&#10;Fr2+yYRBBgGYSQBmMzLmswYvYnwuJRhKbbQoAtCKLtBSF3l8PJNxNpWFWzjADLrLDCNtpIpB1nSY&#10;eU6myLQ1QpIpnaCNgbQ4QjLfR1yUqYAA7Ir1QxddnnB6Yu6v6K0tdGIE9jQi/HyxJiEQvQRgH+Nx&#10;Z7Qr2iLE2meic8RD6vFt8BfzgB3QHuKEdjFlLlgMg3FADZ2hGDTdLM0OIRxZOMV1RqL5ncKNNBFA&#10;APprKsNXVVwrWR5RZkrIZuESAEwm7LtXZeJLxtp7dy/izn3REzmMh6I3UkDwOQAZgx9c/pWe3BvF&#10;3QdX8fXjuzjc3InxvUfxl8+f4osnhNqP39FFTeDzMzdxdfdB7Ghtx+cPHuAf//v/g+9++Bk/P/2R&#10;MfkudvRswPff/xl/+W//jObqKsjNngWFBYxNsz7Ch28yAr8y6QAN1JUJwDac3bkeFxlRh/dvlfZP&#10;b6ErpCM8sa4d5/rX4NKezbh0YBcu7NuJoYOsUY8dwL3hs/j8xii+vn1N2j4mDB9fIeiHL+DaqQGM&#10;DhzBjTMncWfoLB6OXcSn1y/j03H+Zj7nMR1Xf3MlFrz9MjwZee005XGAn/nnL+6hMC0BBnTWeqpL&#10;oEvYBbrbwcPWDPoqCpCdOwN6ysugTzdlaayBDWtbEOTnjvCYSFR1thGAVbhz8xK+/eYeEhLdEBNj&#10;w+NwEz/+9CmaW6qhrLgUJiyfNpaaMGUlracpRyD6ID03EZn5jL75KchdlYP04nTsPLobFa1VSKtI&#10;x7VPr6NxQzVh4ISSxkwCyQbZlclIL4tASnEIqjoKkFuXho5tjTCy00D31hacHTuC42d2YnVHKXKb&#10;81DEbfuuPpT31SO/he56UytyG0uRU1eCrLp8xBbHU7Ho3duHpo0tuPP1fazZsR41HfXwifaGDdPJ&#10;IrV5kDNYDr94dwQn+kmucObS6VCi87Mh1FyDLBCS6EFIK0DbXBFO/haYL/cJ/vj+S3jn47fwAaNy&#10;EB+fo/AR3l/+JhYbzIWRvyr0veXwkfL76B/YiGuPrmPo1lWcoAPcdngb6rtrcO7qaYzeOIcRbse5&#10;vX39LIFH6F09hetXKLGlxG0JftQU/P5PAVCCIOEnNOUEJ28LMIp2wV8AKEGQoBs5QxF2k0tliSWz&#10;RJKavG9YOEQCcHiQUBzczghMqMWbE34EYSQLTzIl2vlSTCfj8N8CYKaJCvJMVVBgof4MgEL6dID6&#10;KBIDos3pABmh0/RVCT7GYBbsNL5fkoEqogyUkedihiwHYySa0XUyNsSbqyOB7xWgsQwFjKjtLBxi&#10;tRcBwLWJQainq8tz0ESFtwnh50cITgKwN15EYMbkKJdJAEZ5oC3ETVoGqy3YEZ3hzuiMcKHbE+ME&#10;naTrA4sVYpoEAMPseb/rMwAq8xjoIlhHFf4aivBVU0SQjiJixFAfd3Pke1lJAOwqy/gPAfDx/SsE&#10;4DgeP7xB53QGn01coSu8gvuPCJqfvsLP//RP+Ae6uz//6R/xwzc/4qevf6C7+TN++Pkv+In3/elP&#10;f8anT57iLz/+CT//+BOyUpOgMH8u5ObNxuI5H0sAfPXlVyQAaivJYT9BN7h9LYb2bcGVo7swPrAH&#10;t04dwr3B43hw9gTunxnA9aOsQQ/twdld/Ti3ZxuGCMObZwfw5OowvqAD/IxwE+7u4egF3Lk4iAcj&#10;5wjqC9yex/2Rs3SIF/DZ+Ag+JwDF/v2hk4zJfVj+8ZvwsdCBLYHXUV2C//nzFziwbT1MdJWhvGIW&#10;NOQWwZIO0ZppQ2nZPMz/8E0YE5ZGBJcFy4mLoym0NOSRmpWKhjW9qGmtp+MexX//5+9QVhorTf+7&#10;Pn4C2/p7sWD+R7C20MaJ43uk+cdzZr6JzevacJ7xfQsj/WH+7qODh6Re4FMjjMHjjPaf3cGuU3sx&#10;wuPfsK4WwSneSCuPQ0JxJPwS3aUFUV3DLZBcGo3Va8tx+NI+zJP9CL5RroTGMRw7uwtFDXlIq85A&#10;SmUaEspSkFqVhYRVqQjOikR8aSriS1IRU5iApi1tqFlXh9b+DrRs6sDtrx6gfVMPzo8P83YLipoL&#10;YeRqjLCMcHRt76IjrcYS5TnwZ6oxdtBBXHYInIPMEJ7qjZXa86FksAQWbvqQ1VqGaa9Po2NUxxLF&#10;JXhr1jR8uPhVzKTjm6/xEfJakmERqIu5GjOx9cgmXGMCucgyd2z4JLYfITDuXMal2yO4MHoSl64N&#10;EoAXcHtcQPA8rl87/Rx+/7cBUHSMiP1JVzjVMbKb8BMQ3EkA7piEHTV8RgDvGfx+A8ARbsWFlqaF&#10;GMghnnE2ylgVEfpySGYUlABIFyhmfcSK5fAJLRF/k+iSpAgsZKyMAsKhhM6tzFZnUnZ6KGEcLrLS&#10;Jhg1kW2sgjQ9AtCAMKTDTBczTVjwYwzUGIFNkWFrIA1AlsbgEYBC/qqLpYugd8ZMLnggBj2vSQiS&#10;HGCuvYYEwD4CsDeOETjGR4LeixIDngUABeTEslhddIadkgQAxXhAMWVOTIsTALSTwFgqlsPSU0CE&#10;oS7jr8okBDUVEayrhGgem2xXcxQxPqfa66OdBftLRtp7dwgFAvAeAfg3ofeCHtL93WEtfO/hVXxG&#10;CD55cA2f8v6nhOJ3332Nn378GT/R7X3341/w44//gJ+/+zN+/vZP+OGHP+PrP/2Mr//8E376y5/x&#10;TwTht19/iYzkeCgtnIeV8z7Botkf4YM3XqMDnASgutwK7OlpZQReKznAURb46yf34Rbhd+vMedw5&#10;fxG3z7KgnxrE8MH9OLF1PQ5t6MHpXaJD4xjj7EUJfsIB3rt0DmMDhxiP90vT4ybOnGAsPoV7F0/h&#10;yeVBfDp2Fl9dH8bTy2fwcOgEzu3eCKV5H8Df2gBWqivQWJaLnz+9hR8+u4vxS4OoLkmHs6W+BDwb&#10;li8N+cUwIezMtBVhQpmzkpRdPhuqSkuRlZ+Fmu5u1LU34NzgfnS1V8HSXAlysu9hxbLpWMDPmTf7&#10;XWioLkdyQih0tWQQ6OeAn757gi8/v4dPCZtHn9/BxIPruMFjPzIxgqEbI7j59DbuffM5bn3xBJUd&#10;VXRe3gjLCoZpoAk0XdThkmADr1QHRBWFIygnCO5xLlipsxjLNOZh6+G1ODF0AL6xntBy1IWmnTb0&#10;nAygZacDNWtNKJmrQt1GE6rWGpAxkEdccTJyGwrRtr0H9XTlY49uYt2erThDx1zeWcnXaMA20B76&#10;ziYwcDZCZEYgI7cWTF10YOaqBztfI8ySfROKhosgqzOX32M+lE1lIaO7HB8seR/yRgqY9sFLmLn8&#10;XSjozcXclW9iBQHoFWENa19zWPpaYPPebbhx7x5Gbl3DoQsnGf33En5XcPHmCN3fOQLwDK7fHMLt&#10;axdxi7pBIIohRb/o9wH490D4HIDPeo3HLxFyf0fXRgg/6qqYM/wbXRki7KgpEEq9w5IbFAspiHbB&#10;qYHTe3D53G5CcBe1k4ATMNwxec0ROkMBv0lnuBWXCUGhaUG6KxBjokz3RwDQcidzKxYx+I8AsJyA&#10;WGUvIKgzCUAjNaTqEIK66sgwFADU4nvRVVI5DmaMwIbS+LtE0TFCRynkq7wQJd5WUgT+jwCwhZFX&#10;xN22UCcC0H4SgJF0gpFOfIyxWEBQOMAXACiGwUToKiJUTwf+jI/hBprSnOBwnoyx5trIdbdCkc//&#10;HgDvPbqKW48FAMfxiNB7cv8a7j0Zw93HN/D1d98xzv1M8P2AH7/7E74n9L6lfvj+L9L+Nz8TjHz8&#10;ux/oDLn/+RdPUZCdyvg7G3LzZ2IJI+TM997Ba3+YBKDyiqXY3U0A0gEKAF4Wix0c240bJwkwQu/2&#10;4BncOj2I6ydO4szO7Ti4thtHN6/BuX39uH1xQIq9n9+YdID3L5/H+OljOLq+j+/HyHxwDx3lAdzk&#10;e909e1ha1ffhxeO4f/4o7l84hgv8PG0CLMDGEOZKy1CSHoefCaFHPNk+4+/+09cPcJ8uzNuRJyfT&#10;gZbCEmjIitksi6C2ciGUVi7A/DnvY/myWQiNDkVlexsKK0sgu2ImPvnodcZclqlEJoO2VTh9Yh/2&#10;7FiLsUsnpJ7lBXPfgaOdIcbo9r756iFu3WOlw+N97fYoxvnZ49wfmbiM609u4drjOxh/cg+1fXUE&#10;oBcSSmJgE2YBdUcV2EeZIzDLHTGlUVBzYqz2M4amlRIWKs+AW6g93FmGnEMcoeOsD11Hykkf2g66&#10;0HM2kLZa9jrQsNWCsgXPj/ZyrDu0GfUb+DuaK3Hx9hi6+jfQhT5CTm2+BEDxGgFPLTstOASaw9RV&#10;G+oWcjB35/1mK7BU42No28jyO8hC21oeJi5qMHZWhYmrBoJSPbFCTzjAV+EZbApV3ZkIiTCHnbMa&#10;0sqS4R7ljDX963Dz/h1cYgQ+dOE0th3dh+FbYwTgJQz/fxGAz6LwJAD3TerZDJJfACiuNbLnmXZL&#10;DvB3ARistxIxpjzpCbdQwi6OrkdqB2QEFgCcjMCqjMNiCSxVqSdXDIHJNFUl5DRQbKVDCOoTgEZ0&#10;gCbcGnNriEJLLeSYEJz6GnSVmlLbnxg8ncyoGaunxjhrQaCZIdFIE0l0h/GEZQzf31thEYrdrBhp&#10;faTBzQKCosOjzt+Bz9dDmacZumO9CEVxYSTR/ickeoM90BHtglYW0PZQB0LQHq0EoJgDLBxgNyNy&#10;q7h2iHCAjMJi7nBHqKv03Ap3U0SLOa56uoy/aogw0OW+tgTCeLG4AwGY72mNFAKwqzQT3zy6gQd3&#10;L+EewXZfdHI8A+CT+3R0lNhOgU/MUJBmKTwcw0O6v0fUE+4/ZYx++PgS7j++ia+++xbf0eV9S7j9&#10;SBf4Pd3g94y6Qj9w/4cffyQcf6Qb/GESgJ8TgIyHK2ZNh/KCmZCfOxOL3n8X77/2sgRAhUULsLu9&#10;EWe39OAiXeDIzg24ur8fN4/uwQQL/y1JdAF0fPvaanFp31aMHdohLYpw/cRB3GXE/fT6GD6/PopP&#10;r13Ct4xOI4yw22vKMLi5B8N7NuHKwW24eWwXbh/fh9sn9uPWiQME4lFpGI2J3EIEszyY08Ulh/vh&#10;289u4yHj1v07rDBuDeGnbx6jsjiLoJ5P96cALfmFkBODdme8jpVLZkJZdgEUVVbCLyIIlS11SC/I&#10;wKrSLOzs75KaGr77+g6+++o+viDI/sf/8wN6O+uwkNBsb6mEv68jZFbMwb59m3msPsdnn9/G3Sd3&#10;cHniKkb4e8T2xqPbuEoA3nj6AHXrmuHG8mTtZwsDN0OYeJlC31Ufei56MKd7UrVRgxMrTxMvI2jY&#10;qBBSmjD3Mqdrs5OAp+OoJwFP1Upd2gr3J1yh2AoAJldkYOe5AyhuqUJ1V7PUGTF8+xquPLyFyNwo&#10;aWyeJsGnwterWqrzMzRgxO+hYavO+9Xp8GTpBA1g4qwDHWtlWHjwe7nrwMbbgNGYFXe6HzIrE7Bg&#10;+TtIjTFAS4EztjYnwtuNxqIoEW4s/xv3b8D1hxP83HHsO38a2/kfDxPEwwTgyLWzGL1+DjcmhjBx&#10;7Txujp+XFrIV4HsxAv8e+H6riRd6im+MEoLU+OWBZxL7f1vXCEuhq4zDv9UVRuPLYlzgMxD+ShcO&#10;/EpjF/YTePskiX3p9rl9BOM+QnEPLp2Z1PDgLkkEoPwzAIoVoVWlFaHj9ej2CKxf2gCnACjW+Juc&#10;AZJpqoI8MwFBbRRa0PVZG1HGlCEdoIHUBphlpEjHJ+YWC/ipUZNtjAKA+QKAdmZ8bw3EiVjMz4ym&#10;0/SiC1jlYYe2cE+0R0wueNpDNyiu35ErHKaHOYEnxv15olcMfxGXzYziPmNMV6w72sMdCTXCTwIg&#10;nV+EG12gM3okANo/i8G/ALCNrrBMRA9tVTpA0QmjLgEwwkAPUUYEs5nWJAC9rCQAdvNEnASggN/o&#10;vwpAsVKJkIDeY7FEE8H35CGfQz1+dAkPGYm+fgbAb36eAt6L+kmC33MA/vQTvv3mK6wuK8SK2dOh&#10;vngOlOfNwvLp7+GjN16RBiEvnP4B1tM1nVrbgdPruzC4oRMXtvbhEkE4smM9Lu/agPNberG9thSb&#10;SrNxbl07BkXnSF8LLvQTmHt3YvzYIVyj0xvs34jz2zdieFMP1uamYEtpLk52NeLcxi4M8/3G6Bqv&#10;HNiOa4d24c7gUZzcuoYAXIwASwNYqqxAqJcDvn468QyAQ7h3exhfPL2Fg3s2Q37JHKRFB8NESw5a&#10;yvOgsGwmFJfPgYGmHBRU5RAcF4m6ziY0dTcSeo/w47f38enjq3wfOupbl/Hz90+xf/cmzPzoTSTG&#10;BOGHbx7hKiO5o6MpPDxscPBgPw4f2objg8ewlb/p1NBZXLnFOPxwEoA3nz5Ew4Z22IW7wtDFDPou&#10;hjBmZahuo4XlerJQMFUi4HRhQ9hZ+ttI9xu4GvN5RhL8DN3oDAk7AT8lcxUJesLRKVuoSg5Qk7FY&#10;h2UrmjG4Z9dGtG7oxY1P7+OqBODb8E7wRFCmH9xj3fg6VTpJPek76DJSazBRaTnowYTfx9zNBPr8&#10;HEMHIS3o2ChD106FblARgUkeyF6dBA83HaxOtceabCccrotBbYYnkouT4B3rg/5j/RhnmR26cx17&#10;JQAe+jUAxVxfVkzPAXjjGQCfdYT85wDw7+vaJQHB4wSegOCvdUXM7jlPwP0uACfbBac09gyCL2r0&#10;3KQunyUEz7Dip4ZP75Y0LUBbBrFmKgjTV0QI4ScAmEDgJRB+AoDR2opSJ0iCgRLdmhLhJwCoyhis&#10;jDxu8xg9CuiSCi30UWRJWelRusgVkCQAE6QhNMI5TnaiJBGiMQRtnr05sm1Npf1obSWEqskiWE0G&#10;Lktno9zDXrreb3OYG7dujK9eWO1pxdfQabqZScDrifVGN0HYEcnHo9wlAErDZsKdJefX/Ax0neGT&#10;ABRRWKwM3RRoI7UPCifYESbish1KWUjDNFcimFFdzAWOMNRmpaCPaBMtHht15HpYIE/0AtvpPZ8K&#10;Jybd/xaAkuP7rQMk8KYAOCk6wkfcUo8fX54E4PdfE34/4uufhOv7kfrhVxLgE/r+++8JxB8lAO7f&#10;uRUqS+dLDlBlwRys+Oh9zHj7j9JagB+/8Rra8tNxtLMZh+kET/S2YqCnGcd7GnFyTTNB10Q3V4wN&#10;ZTnYUVGINVlJKA/wQEWgBzbkp2JXTTn2NdZgW1UZ+oqysa+1juDcgGMEUVdmAvpLsnG0rQ4Dazpx&#10;ltH5wnZCle7xNgF4iMA1kF0MV7pnG7o7J1aOT+5dwaM7dLvPAPiI0fQBY6muiizWdzTA08EYqnKz&#10;oKW0GBqKizGHQJNTlkVxdTlqO5rRSjA/EU0Hd0d5nK/wPUbw7Zd3sWtbH+RWzIW/t4P0ngKsn396&#10;G0+e3MTJk/uwcWMH1q9vRWlVKbo3rcXNh4yBN65IALxGVygAWM/HPRMD6Oic4UgQesT5wIblQ8fJ&#10;EKbelpJcWMna8HEzbztY+NnRKZrA2NOcTtGEQDSBqrUWNEQboI02NO11oU74CRhqMdpq2OnCmSml&#10;a8c6dG1d/xyAow9uwj81GM5RrnCMcIWRhxlfqwdtRmotB31CVLQj6tER6kGVZkNbvB9jsgqhrGau&#10;DD17LW6V4Mv4HpcfDX0bHXh6m8NSbxFivPSQGe+O2NxYuNNEbD++E9ceXMcQneeec6ckAA7dGsXF&#10;GyOMwGckBygux3Br/AImKNEbfIsxeOLq6UkRhL8HvN/qvxKAY0O/ROFfSXSMiDgswW8KgJOacoUv&#10;AnBKw4MEIDXNT2MZT3QlnvxyCGSBFUviSwCkcxPOL1JTHnF6SnRtsog3lMfkZS9V6QCVkW+mRtBp&#10;EH66EgALLQhCMf2H8VcMg8kWF1Dia5KMlSfdHwEoInCUtjKy6BYzrei8tJR4m5+vvBx+8ovhMP8j&#10;lLpaoyHYFY0hLmgKdqGjc0eFi7m0IvQq1tTd0YSdGCYjFkalsxPxty9e9Az7o52OsSVIwI5OkK/v&#10;CndHd6RYNcYRTf6WaPC34GO2BCRdZpitFIHLnI0RrkW3YqDO46CMSGNNxJjpItZcU+qZznYzlSAo&#10;eoE7izPw5f1rPBHH/l0OUCwPL8AniS7m6eNrPFHFwOYJAvArfPXT9/hair1/G4DfffedBMCvv/oC&#10;504ehfoKRke6QK2l3M76EPOmv4M3Xn0FH1CldEQHW6uws6YUexsqsLt2FXbXl2JfUwm2VuZgHX/H&#10;noZyHO6ow7bVhejNSkR7fBhaIgPQlRqDLWW5ONRag1E6lxviKnHUpb1bCM4StCZFYsuqfOxvb8Kp&#10;9b0E4EaM7d+GB3QXG+qroc3vY6OuTAjqwFhTATevnOVx4bGSBo6PUFfo5h4jLMANkYGeqCvPgsyi&#10;92CkJQt1hcVYOOtd6NF9VzTWoam3Cx3r2ghAHvO7Y3h494pU+Xz+dBwujkZwsDHEtdEz+JLgeyQ9&#10;Rod4n8eXrvPTTwnEz+/gME/4a3cnqJuTAHw02f539cFttG7tQeWaOtQShBV93G5sQd2mFm6b0bCl&#10;nepA/eZO1G1sR1N/t3S7qb8Dzdu60LqjBy3bu1GzoVnS1Gur1zWgfkMjqtbUIr+5BLlUy+YedGwm&#10;hD97IMXfy/duIKu2CImrspDbVIaSzmpk1Rcju7FIUl5zGQpaK1DUsgolzaWSSlvKkFuTj/y6IpS1&#10;VKCwvgQ1PfVo3tCGeL5PRGEawvNiEJ4ZhOisCBQ0FMItzAM7Bnbzt16jA7yKXWdOYMfJwxgmAC9c&#10;H8aQBMDzGBdtgNcJQeo2gXiHELw9fkYC4S1CcApyt6+cfK4X4Sf0ewC8Pnrir/TvBeBz/aZN8EVN&#10;tgn+2g1OtRmO0T1OQXBKwyIGU9P8tGR40ssgQHMFAtTkEKUhTxdI4BEEQmFqK+nQFBCts5wQlKH7&#10;U34GQBGB6Y5MNRmD9SgRe7UlR5hvLgBIcNAlphCuSQShBD8j0ZGiKgEwzVwfqVQ4oRvOkyRQzL0l&#10;AF2WzEYlY1NDkAvqGVMbAp3o1lxR7myKAlu9ZwD0QW+sP3oIQgl+CWKsoC/aIz0INhcC0FVaG7CT&#10;f35PFJ9DAE4uiCquCGeFRgJQOMGWYMKQ8aaIzjJYYxGiTLUQKtZAFJ0/5rqIMlGnlJDpYox8OtAp&#10;AH71gG7k3n8UgFck+E0C8KoEwG++/xLfEIDfMPL+qwDk9suvPseNK5fgYKyH5R+/C61lC6Ewd4YE&#10;wHdfm3SB4Y7mOMKTakdNIbZXFWFreT62lGejf3U2NpSmYwOd7F4C8BBPoIH1bTjd24Iz7Q0428Lb&#10;bbU4Tcd4ha7v3tG9eHTqMJ6cOY5HJ4/gWGc9+rIT0V9eiIG1XYzMjNW7t+LawZ14MnwOpfGx0CEA&#10;zRVXwp3fT2XpHFw8tR9fPLkuAVC0Az68M4avP7uDLQSbksxCdDSWQUN+LvTUlvP2fMyd8Tac3R1R&#10;10GgdLWib0sPHj+6yteN4gH13df3UFWRAUW5Odi/ZxO+/eo+HjyD3wPC7wFP9nvcf0jXOE5Hc2aI&#10;bubxPYzfm5AAeJMAvC4AeP8WKrpqYBviSPfnwSgayH13GLhbQdXGACZ0fJYsf45MIPYRbjBjDDb3&#10;t0V2QxECMyNgEWAPK5ZRc7pCc397mPrYwjXGT3J8diEOfD9v3vZGRH4iWrf0oWPLJADHHtySnGBF&#10;Tx38UkMQlBGO0JwoRObHIzw3HkHpkQjNjiYc05BZnYO0sjRklGdKSilJQ2JREtLL01HI77G6q4pa&#10;jeyKNEbeNKRXZyOjJg2p5Wkoa10Fj0gf7D1NJ8TjMnz3GnYODkwCkBFYAuCVfxsAXwTf/+0AFE7w&#10;9wB4+fwLADy7F0MCgC7qMkh3YRQ1VoO/0gpEqcsiSkt+8mLoeioIV+V9mrKEoizd4QpG2WcANBOr&#10;vDy7HKa5gXRRJKEcUz3kEYjZptrIkKa/aRGCk8toTbYraiBSVwWplgZINtdDKOEnlt0PVJGBj8JS&#10;OC6bgxJ3ezT6i+t6EIR+osfWSQJfFm1+kZMx2sVV4Vgo10YKJyhmhYiLJHmgMZgRl9FX9AJLi6OG&#10;ejD6io4UV7RF8v1Y0OtYYGtYcKUoHEhHGGCLfII1gg4wykQTYQYaCDdgBDYxQjRdbRhjfqqDoXSt&#10;4kQ6264SMRPkBp2IgN+vATgFvScvgG+yzY8i+J7wJBZ6/OSapKdPb+AJ9d2Pn+P7P32P737+loBj&#10;zH0GvCmJ6CvFX7FPCD758ike8oQuSE/Cog/fgaHMEigwBi+c8QHef+0VLJ4zE3aGetjf1oRd9ZWM&#10;tCXYXZWLnXR+u+j2tq3Kw4aCDMbfApxoqcJhbo/k5eBASgaOZORhsLQCJ4tKcTgzFwdTMnEoIxuH&#10;ykuxq7wc2xiddzWV41hPKy7292FIxN/dWzBOAN7lyeVtbABjfh/9pXPhbqgGuU/exX66n28+v417&#10;YsFSQvDRLVYUBNZjnoRqK5fAzkQHVvrKMGE50FBRwIfvvYXAsCC09LWjbX0nNu/ezONLZ3f7Ir78&#10;7DrOnNoNNeVFKCpIxDdfP5Qc3z3GbLEV8JvS48c3cObMIZy7dI7Qu4urd27g8s2ruP3kPm49vo/r&#10;dGKruyoJOgE7MziwwjTysIIey5qGnQEMPEyh6qgJdWdt6HkZSTJw10dAmr/UeaFhp0JQqkDP1RD6&#10;bsbQdRadKBbQdjGAko26FGcNPC0QnB2DVuEACcCJzx9i9P5N3PriEUraKmEf4goTVq7qNqIX2QR6&#10;dobQstJl7NWAKs8xLSstaFooQt1MARrmPD7mClAxlocOY7Ypo3hQchBC08P5nbX5PoYw9jBmLDeC&#10;ER9LZyXhlxCEfWeP4NLdcVy4PY5dEgAn2wBFBB6iOx+9fpEAHCbwpgB4gQA8T02CUOje+KCk3wXf&#10;VC8w92+MnZT0e+Cb0t8D4L8FhCIST2ls6MgzEXTDhzA6dJAi8F7Q5QuHnuvS+YOShgnIC4zC04yX&#10;z0JzcggqCQ1P2UWIEMDTkJPcX7ye8gsAlJEAmGYiIrA6ATh1PWBdZD2TdGEkAjCXYMsw0kQaT4Df&#10;AlC0LYprjPweAH0JQAcCsNBVwMkVdT420swNcWHzUsbUdCu6TcKoiTG3LdQVPZTUHhjnjdZwZ9T4&#10;maPW14pwEzM9RPueGADthnYxEJoQbApxIgAdUOtvR7CKOGxO2TBa/xqAYkB0NE/kcH7vNFczlAc5&#10;I5NxK8FScxKADwQApxzgJPz+TwFQuMCnX3+Gr775DN1NtVj68fvQW7YIykvmYfncmXj/jy/DwdwE&#10;ploa6MjPxd6WOuxuKMN+xqFDjFoHGIf316/CXkbjyjBfBMmvRIWFNRptHFBvRmds6YAeOzds8vTH&#10;eh9/7I1JwEB+PhrCAmFEl7md73V8XSsGN/ZIADxPDe/YiLsnD2JLXSW0Fs6FhZIs9JfPh5exFpTm&#10;fIh2Qvf7r+4RgCICTwLw4cQl/PjlA6THhUKL/7uJWApLSwFmRvqYOWM6wmMi0LqmEx0be7GJgH1M&#10;oInphp8+voIYOn0PV1NcuXxSiroCfPf5+G8B+IgO8Ny5Ixi9cZmwu/0CAO/hFnWdTrCqu4rQMoBD&#10;iBX8o51h7a4HC1cdaWvvawIjJ01YexvBxodgcVCHmbMufCKcYOygAW0LcdW0ZVDSWw5dS1WYOelC&#10;21xpcmEF0SnClKRGUAUxjjau70DbpjUSAMfuT0gAXNVRDVuWLWMPSxi6mUOHZdvIyQQmBLAeAaxl&#10;rQt9e10Y8nN1BGhtVWFgr86tBgwc9WDuYQbfOD8Ep4XCJsiartOWsodjmDPB6sgIXIyApFDsPXP4&#10;/2cBOEr4SRLw+3cAcEQA8IwAoMwc1NJBVbIm8iAAIwXw1Bl7RdufjiJCVZYhmjE5Rktsl0udGGmE&#10;XzqVycgolG2mQ7c3eX3gLFNd6XaagRolOj40ngNQdKoIAEbrqSLNSowB1EW4tpIEQOE+/RSXSQAU&#10;awSK2FvrY4VqL0vU+dpI7XRplhrIY8FoZlxp5feVABhNGBJuLWEOWO1jitWeZnwNYy5dXmvIFAD5&#10;nHA3xmm6ySBH1NP1ibnA9X5mBKAtCu0NJABGSxFYDZFG2og1NUAQ43AxC+i6vDjEW2hSGuhmdPzq&#10;gegEoeN4ICQa5n8fgKID5O8B8Mnj69xex7fff4pvf/qWEfgbQu5vA1Do22+/xWfffoGvvv0ch3dv&#10;g/LiuYTNYqgtnY+VC2bjozdfw/S33sB7f/wj0gIJsI5G7Gpehf3NpTjaQbfXViNF4oGOOqzJS4El&#10;3WKkmjq2p6TiSksLbvZ14cqaDtzdvgFP9m/HF4zAp5trUOHtTseYj9FdG3ByTSvOberBObqawU2M&#10;wXSBQ3s20/Fpw1xJDkZyBJrCCrgaTgKwIDkS339591cOUOibp7dxbO9WmLFCtOax1leVgaWZEZYt&#10;XoCUzBR0ErIdG/voALdJDlD0Aq/trYEeK+KO1lJ8+zXf85nzm9KLABQ6zfh9/d51XGPsHLtzHSM3&#10;r2DiyV3cpMYf3kMNY6iekxYSC8LRu7YCDS25qG/OQWNrHtq6i9HUWYjGjgI0tOVjdX06KmpSUNeU&#10;geLyaOQVByMrPxCZuRHIzIlAamYw4pO9kZIRhJhEf3izrBm5GCIiNwptW7rpANdJABRtgGJb0LQK&#10;pkwW2gSfAStaAyYxQyc6TZZHPTt9AlCHTo9QtdaGJsu+Jg2AgYMBjBwNoGunTQjqIyYvFpmrs+Gd&#10;6ANTulhNe204hDrCLcoDhY1lCE6NxP5zxzByZxwX+ft3nD6GnacO8/YVRuAhXBwTEVgA8MUIPAXA&#10;SfjduX4Gd6+dlnTn6qlfxeAXgXjzGfz+NQBO6d8Cwt+D4XP3R10WQ2QkEXDPAfgbXTws6UUAShA8&#10;dwDTjFbORWWsD4oZNQUAYwi/WMbgGLrAOB15AnAp4SdDKC6kltAVipVhNOnsRMQV4NOWnKA035dR&#10;Jl3M+RUDqXWUkUoXKTpUhPMTEgCMJxgjWOBThANkxIwicCL4XOEAA5RXwHH5XKzyckJHuBddmj0q&#10;XM1R42UDcVH0NAJIALCO8bYt1A19Yu2/SCc0hdqhNcIRtQGWqPK2QJWHcI3iAunu6GCska4fQmjW&#10;E4piGExjgFgMwYoANCVcrSQARtHhRjO2SwCkc0mwNESIoSrK+bqezCjEm2tMArBUtAEKAD476R6M&#10;/Ycd4H8IgF9/i0+/+Rw/0C0OHtkPLdklUnub1vJFUFg8DzPfeRtvvfqKtCipqbKSdE3gHc1l2Nda&#10;JrUJHu9lLK7jbepkZwN25mWi0sYaPV5eGMhKx0BuBqNvOo5kZuJ0YQGOZWVhe1w8Bhvr8WRgB67s&#10;3oCLm9dgaGsfLtD9ndrQgZObulEUEwjZj96Bv5UZ1ObPgpmiLNyNdAnCpYgLcsdnj8bx4K7oALn4&#10;HIBCT25fQZCnA4zVZSQAaqoqSgAsKi9Ex/pudG5aj2379uJzwvLuxEVYMX3E0vWLhSfEMZ28/sdf&#10;A1C0/wk4jo4O4ubDCQmAo3RAAoA3xRjAT+8RRPdQv6ZFmjGRURqNNesq0NKWh5b2fLQReq2dk2pu&#10;z0N7dxFVzP1sdPYWoGdNKVo6CEkCsrWjhPtCxdLzWjuKUF+fh7SscIQk+6K8swzr9m5E384tEviu&#10;0o0KB5hclgllpgotATzCz9jdgo7PCDrW+pK0rfSkOKzGKKxpqSPtGzmZwp2VupEYfG2jibiCBKSV&#10;Z8Ap3BUWflbSkB3hAJ0j3JBdXYSQ1BgcunACI7dFJ8jfAyAd4F8BcMoB/hqAU/r/OgCFpjmqLkVR&#10;sBOSWNO4yc5FJKNIlLqIvTKMwXIIVlnM+5YjgttwwjBOV1FycyliapuRujTHV7i+NNb2aYy9YvWX&#10;VEbfZDq7ZB0lJOipSNPfksR4QEqMC4wiGFMZf5MI0SjCL0JHBYFqCghQlYPTinko4wnRHuGLGkKs&#10;K9IH7aGejKmGSBVL79sZMcIy3tLddQYThLT6zUFiTq8z4WYvucYaTytp1Zc2RuBOxuV2grIl3AWN&#10;QXZoDrGjC7RBE6NvHQtMDd1lvr0hovWVGIF1EKqnIQ2BSbQyQRihXRnhifbUEMSzoCZaaaGbhVa0&#10;AT6WGtyv4OHfcIBTA6D/MwA4JQHA7779Dl/QAf70p+9wigAUPcHmSjLQIwhVli7A7A/ewbtvvIGX&#10;p72ED//4GhL9PbCuIhe764oYf8ukzo3zjGPHOupxtKsegy012JuaiA1+PtgfGowzCbG4lpaHi/Hp&#10;GExIwWAqnWFdLe6KlWJO7MTYAbFa9DZcEosrrG3DwJo29JblQWnWh9BfsQiBNuZQnPUR7LVU4ayv&#10;CR9LPQQ5meP21XM8ZoTenRFpNe0HtwkwMTzm9ijiQn2gLrtAWixBge5xBX9TXWs9I3AvujduwO6D&#10;e/CXP3+DvJw4aGvJYvD0Xnz3zT0e+6mxmGOE31Qb4C+6Jxam5fG+wQrr6oMJXKYLGp64huui/e/p&#10;A8bCG+jZ3ofSJrq8ngps2d6Mrr5VkrrXlKNLUgU6+7ilO2zvKUNb7yo0d5aiqYNqL0Nj+yrUNRdI&#10;qm3KQ21zLipq01G8KhFpOeHIXk3X2FlO+K1D347Nzx2g6AzJWJ0HMx8bmPvYwpKVvbW/Ayx97GDs&#10;ZgEjVvymjMbmLMdiK2RCQBowCXnGeMHK1xJmHqZILE5EVlUmvGK94RzmAo9oL7gQhg5BTsigYw+i&#10;+z4ydPoZAMex/dQx7Dp15BkAh58D8DoBKKA3CT8Bvin9DQBeEQCc1C0CT+g/G4BXfwPAK88kwDel&#10;XwBIwFGjQwKCv9ZlAT9JBCCjr5Bwf5IDdJabhyI/OySyNnFeMQNBGssQprkUEdrLCSpZBCovRAgh&#10;Gaq4HMFUHOGVTPhJ6/sZySPNWJEukLfp7kTkTSL0BPgStRWRKACorYwkXVXuE4TaKkgiDEXnShpj&#10;sjTQms+L0FZFgLoq/AhBh6VzUOBsSWD5oiHIg7BzJQidUexogVRLXaTTOVazkIhhLh10eF2Myp2U&#10;uBpcc4ADGrxtUMXatI4FRqwA3cn728IIyTA7NATT+QXboklAkG5QXBe4ys8RGbbGiODJGm1sxK0e&#10;468xEi0tEEGHW8KC1JTohwRrTSTb6KC3PBffPZ7AE55wj3nyPX7wC/he1HPw/ScA8MWB0D/+8CO+&#10;+fZL/PDTN1hPh6QsMx+W6nLQIXzUZRZi/ifv450338S0aa9Ks0JWzp2D0qgQbMhLxY6SbByuWYUL&#10;fW04ta4dh3oacYyR+FBFIbbGR2GLvy92+/hif0A4dgWFY0dMFE5WFmBix1pcP7kfN04dlKbUjR7d&#10;hfPb1+I0o3A/389wxVJM52d5Mb560PXJf/IhXPS1YcX/05suxlFPGYe3rcEXdGWi4+P2nTEC6gpG&#10;ho5g6NxepMUHQHbRJ9BQWYb58z7EcpkFaO5uJQDXoHtdD05fOIIjA7sxa87bKC5JwZdf3ZYWm73P&#10;4/zgEWH6UIBQ3P6lWUJILEYrHrt5fxzX7k9g9M4NDN+8gfHHjyUN031u2rce3f0d6NrYjC3bWtHd&#10;uxqdhKFQ37oarNvUgM39LdhEif21G1vRu74F3WubCMdG7jejd12t9Nw16+uwbmMD+qjuDTXoXF+D&#10;+rUNqO6tRw+P4dpdW6Xe3zHCWEzFa9vWi5y6QhTQoVf01KJ6XSMq19ajvLcWFWvqUN5Xi1oxrGZ9&#10;E+qlITntfKwOdZub0LajDRsOrcf2k1uxfWAzI3YbWje3o3lDi/SZNXxeVXcDfGKDcfzSGf7Wa1IE&#10;3nbyKHafPkogXsHFG1O9wMPSVLg71wdx+8aZZ9B7UbxvnPAT+pUDFL3Dk+MEhV4E4L8FhH8PgFcv&#10;H8cV6kXHNzryt/ULCP9al4YOP5e4dILQcwfoLD8f5SHOyHQxhOOyjyQAhmouQ7g2XaDeSgTQ+QUR&#10;gIEKixFARWnLS9cOFqvDpBgrEIRKhKAWUsQ6gmLAtJaCpDjW5vGa8ojVVEC8GFbD+2J5O54AFYOr&#10;xQWW4p+NMwxRV4CPshz8ecK48CQu8XAkAP0YWd2wys0Gq+kIixzM+RpNpNM5VnnbSW18vZHeWMN4&#10;K9Qe5Cx1mggANrFGFUvfN/vaSdcCaRPuMNwJ9YG2hCrFmDAFwErCNI1xI0JfHXFmpog01H8GQHOE&#10;M85XRnqiNTmQ7m8SgGtX5+PbRzelQbmPedL9Hwcgt19/8wW++eYzpKXGQm3lIhgrLoM646+OwnIs&#10;njsDb9MBCgC+9NIr0pAYneWLUREZiA7GofW5qThYX4GBXjEwuomOsAknO2pxcHUJ9pfk40AB3WJ2&#10;NvaXFuN4WwPOb1uHq0d34/aZw7h7/hgmzh7BKGE0SAe4pa4cZgor8DY/Q37mx4jzcoOBzBLIzfgA&#10;rgbasKML9DTTg5W6PCpyk/Hz1w/x9O41aejP3btj2N7fjcc8Nnt29kJ26UzILJ+Dd997DXL8HY1d&#10;bWhftw7rt23Cmo1dsGQlZWOrjZFLR/H002u4e2+IDm+ELvCKBFMJfFKTxN8C4G1G4IlfAPjkkdQx&#10;0M3vkFQQj+KabDS1FKFidQZWVaZJqm/KR11jHhpbCtFAh1dZLR7LQllFForL0lBQnIJCAjk7L1JS&#10;elYo4hJ9EB3vhbAYNwSEO8Ij3B1pqzLQSwCu37udzlNE78lhMMIBmniJ2OoEC5ZVIQM3c0lajkbQ&#10;sNOHoYcFlCy1IGusDBVrxmBHQ2kgtpm3OQLTApFZlY68+hyEpYfBnWklJDUUvnG+cGXyyakpREBS&#10;OAYun/1PAeBfR+D/OgBKEBT6LwLgZe4LTfNSW4YYSw0E0PG5rpzFKLqEWoxgAUEdAlB1OSG4HH5y&#10;CyWFq8sgXloaXyyeKqa3adAJGjDe6iGRTk+AT7hAAb94Qk/0JIt2wGgteYSryRB4cggXj9H9Reoo&#10;Ilh1hdQbHM8Y7au6EvaL56LQxYHQ8kettxNWuU4CUDhAMUc5zUSX0XVyPm9vlA/WRQkIElIBjmj0&#10;t0czoSau/9HC7ZSaCfjmMFepB1ioho63wc9WWmChkqBMt9FFFAEeY0InyN8xBcAInrxlYW5oZLxI&#10;ZvxNYgFcU5lPB3iT8ZYg+5sOcAqOYuYHwSf0DH5Cjx5P6t8DwKn9n3/+GT9//w329W+Cq5U5jBRk&#10;YSzc36K50JZbjiVzZ9EBCgC+RAASgoTTHymVebOR7uGMpuhQrM1MwsHGSpwVY//o4s5u6MD5jd3c&#10;UnSVFzavwwjdyuXDu3D1zFHcHjmNe9JiB8dxmxAUANzO+GyqvBIf8r1nvPoSLFRZ+Xl7YOXH70Np&#10;9sdwM9SBg446HHQ14KynCW9bU9y+dgETjMLnLx7BwIk9uHFjlCC8ia++fIzM9FjIyS3DxzM+hLK6&#10;Miqb6GQ612HTjt1w9fKEqoYGNhCE333/mMfsJqMtj90jsaoO9fA6Hky1Bf4OAMcZ/cbv3yUAbxGA&#10;NyUA3vj0kQSFjk1dyChLQm17Mfroujo6K9HYVIy29gqs39CANWur0NNbib4+cUnNMrTyeW1tRWjv&#10;KEFnVxnvK0ULAdlIWNY35KKakCzh+2URiHHJfvCL9pbG73Vu6cHa3f2/6gSJL06Fobu51AusYatL&#10;6UGeyUrOSE3SSpqMpToKWELTsUxXETIGylA006RUpal4oqc3lNBNLE2Ed4w3LPg+ziEuMHYxga6d&#10;HpJL0+GfGIJTV87j0p3JNsAtxw9h79njhP/VZ22Ag/8GAP7SCyyB7xr1AgBvXxuchB+h9m8B3+/p&#10;b4FQ2qdE3J2KwlMScfjfA0KhF2EoNC2EBzXcRAleqgvgo7LgOQADVBchWH0FfBSWwJMuw2XJLLhS&#10;PrILEKREl6jKeKy0FCEqKxChQSfHCBuhTMDxsXjRgaImK3WmhHEb9mwrnhtMCaAmmmohWl+ZnyEj&#10;rQpdFeQOd/mlsJw3EzmOorPCF/UE4Gp3e9RwW+ZijWQCMJFOrcrTBm2E2npGp42x/uhlLStWgW4W&#10;awASfr2s/boYfYX7axdDYsSMEoKsnnG2htATABRLYjXydi0fz7TXQzi/SyRBHkXFmpog0cIcsTbG&#10;CDVXQ4ypCp+jTwBqP4vA/5kAHCcAn/7rDpBbMQTmq2++wb2b48hNikVMgC9WfPQBjJYvguqC2dBa&#10;uQLL58/D229OXhxJOMBpL7+EV156Ca/yts78+Ugy1qPrdUdPWhyONFTiTF8rzm/uxuWdGzC6exOu&#10;HdiG60f24Mrh3Yy7e+j4DuPe0IDkACdOH6QOYXdnHYLtzTDv7dfxMeG3+IP3EOTgwAhsjHmvvwLV&#10;uTOlDhBbTRXY62rCj6A21VBEW10ZDuzcRJh04eDBvThy9AAOHtrD7UEcOXIY23fuwJbt26jt2LR7&#10;HzbuOoj+vYcYKTcir7AYx44dxZkzp3D69AnqJM6fPY3L5wcxfO4k7t4SsZoQ/D0A3qbru/eAALxN&#10;AE48A+BDjBAIjX0tiMsNQ31XMbq7awizVQRZkXTRpe7uSvR0l6O9rRgdVFtrEVpbC56rTdoWopUA&#10;bG6iUyQA62oyUVqWiMzscMQl+cEjxBXpJeno4DF+EYA3P3+A2IJkaQygGAKjbKEBNSsdKJpqQpYG&#10;Q8FEA8rm2lhpqCpBUdxWsdCBkpkWVCw1CU5jWPpZI7owFumErh0TjZGTMZ2f27OeZH2k0KX6xAXg&#10;DEE38r8JwPtTABTw+z8AwPEXACiu+neZcPuvAaC+HGLN1RGgIwtfwi9YdRkjLx0f4RZEaLksmwv7&#10;hTNht/ATbj+G/YIPYbvgXTgsmg6HxR/DaclMuC6fD3dGVw+Z+fAkIP0JQbH1kRfwXAI3mcVwWb4Q&#10;zssWwHXFQjrNhQjVVkKUgTqiDdQQbaSBYN4u9nGWVmBJMBcdHR6o9XVGtQ+h5eeCEhcrAlMFfmLG&#10;yMr50thEMRg7x0IXmaJXmi5TtEFmmWkjz8YI2Vb6yORj2VYGyLU1RLatAbLEleosdZBuoY1sGwPK&#10;EDn2hB0LXbhY+48nbYyJARIsTClzJNpaIIQFL4wxP8/NFJl2BlhXUYxvJQBehlj6/sn9EWnmh6QX&#10;ASjaCIUeMu4KPRr/RXR9z/X4Lr797lsC8EcC8JdZIM8ByP1vfxD30wV++yU+f/oQzdUV2NjZAgd+&#10;18Xvvw1tMROErkuTUVd+8UK89/ZbEgDFwggvEX4Cgq/SEarN+Bih6isRx0ok29YE3TEhONpYgeOd&#10;tTjV04CL61txaUsXhrevw6WdGzF+cDtuHd+De6cO4D5188gu7Kfzi3OzgfbCWVj01uv45JVp0F+x&#10;DLEertClE13y/utQY3nxMNGBk546bOncIp1d4GxIlx/ggSPb+3Fo/wCOHD+Ng0dO4uih49RRHOXt&#10;wwOncfTkIAZOncHh4yex/+gp7D92Ctv3H8L6/p1Ys6kfnX0b0NLVh+51m7Cpfzv6+7di//69uMNI&#10;J/X8EoCTF6MSmgTg9TsTjMAPMXb7DkZu3MSNR48Yge9j5O51tK9vR1ZJIlrp8Lp7q9DcWoL6RoKt&#10;vYwwLEIzI3BrUwHaCb+u9lJ0tBB8zbm8LwdtjdlUDjqbi9HeWIzWhgI0VuegqpKxtDAGian+CIzz&#10;QuYqOsDNfYzAO55PhRMAjCtKhQEdoDbjrgoThioThgCcgJ2qpa60L5ygmrU+4agHDWu6RD7H3NOS&#10;0TYQvvF+CEkPRWROFB2gD4KSg+GfECANnTFxNUF2dR68Y4Nx7uoljN4alzpCtrBy2zd4HJdvj2P4&#10;xgUMXxnElZsjGJ8Yxq0b5ySJucAvwu82I/AE4+8tITErRJoZMrl/i68Xmhg7/e/uBJnSOHWNkBOa&#10;AuCUA5Qk2gIvEXhT+g0EX+wY+bfC8AUAytLhqDICy8GH4AthJA0Sg5IVl0vDVcRYvUTG0zgW6DjG&#10;3hgjZUQbyyPBTI23NRDNGBzD+CguKBTDx8VgYrHEvnSNEd6OMzMkWPR5W4/PpehAEqyMEMt4GWmo&#10;KV2HI5iR2VN5BZriQpFHxxfDmFsb5IlqAlDAT6jM3ZafrYlIgi6WTjCFn5FOwOXwvYSkXmlTHWRZ&#10;EGrW/POtjAlAQ2RZGvF5rA2lFa41EKsnpuIpIkxjpTTbJYKRPEh5GSJEXDfXp/Pje9kwbltbINWW&#10;NayYDcLIkethRmgYYkNludQG+FRc+U0MxeBWTH+TpsD9CoB0edRj0fBPPWJkm5KYrP/kyY1JAD56&#10;iG+++5kA/JkAFFPhfg3A7+gIv/rhJ3z1/ff4+vNH2LdzMwYP78e6lkYsYdyUZWRUXTgXsh+/C80l&#10;86G0dBE+fOcdCYDTXiIApSg8De+98io0P/wAsawkMqwNkSYqB1YAdcHu6KcTObA6B6eayzBI5zPY&#10;04jz6zowsqkHl7f2YWRLLwYZlftykxHHishEdiGWvPUHzH/jVULwNbjoa8HL1EC61OaKT96BOitF&#10;X2sDZIb7wVZdA96m5oghIB31GGMb6nFh4DwGTp4h9C7gwLbDOL7jAAYPncCp42cwMDCpYweP4eSR&#10;AQwcPYFjR0/i+MAg9hKIu46cwPYDx7CD4NywfRc29Pfj4PGjuHePx/hvAVDMA34RgA8f0gXek3pF&#10;1/T3orw2H70bmrFxSyM2bG5AN2FY25CDmsZc1DbnS727ope3vrkQtbyvpiELq2syUEXV1/M5NQWo&#10;qytCQ30xurqqsY7RuYkxuaQ8SVrgNL86nw5wDTbu30kA0gE+uCW1BUbkJkCFqUKNwFK2JgBtdCTH&#10;t0RLDksZe4VWEoAqhJ+AoQYdoqWXlTT7IzglRIKeAF5MbiziCxIQkRkJzygv6DsYwMrbCmmM3j48&#10;p85fHSXkxnHp9lVsZqV2cPAYLk9cwyXCbkRc2HziEq7fGsYEgXjzJgF4468BKFaJFivEiMURJsH3&#10;CwAn6CKFbooLpP8HAShcntDvAvCZxgg/oRcB+ByEz9oJx/69AAzVVyAA1eHPg+6j9gsA/Qgkf8pX&#10;cRm8GU3FLBGxVJWH7Fx4rJwNH8WF8FFaAl/CI4BxOFSLUCEwg3W41VNBCKEWRKgEa4keXmUEaSoj&#10;RFtVkhhqEqY/ueioaHsL53Zq/J3F/I8JIBPUCQDS/QkIVvs6oYrbVT5uKHRzQJm3C1aLi2Z7O2O1&#10;lxMqqNV+rqgO9EANVU2nUePvTnC6o57Pq/Z3Zezj8xilK7wdscrTQRprWO7jIqnQxQbZDhbIcLRE&#10;mp050myFCEA7S0SxAog010QeAZjJGnhD5arfBeCL83+fA1DEZJ6UwpmINqvfB+ADAvDHvwLg9yIK&#10;f/89vqO+4WOffv01jh7YjZNH9+PmyAWEejhj/vtvQWnODCjPn4ll770BzUVzoLZkET5+951J5ydW&#10;iOb2DcJQ/t33YfLRdAQqyaDI2QblHg4ocbJEAaFe5mSClmAXrEsMxLbsKOwuycDO4gxsL0jjfibW&#10;ZcahkMcwibHXXUcZS95+Fcozp2Phm69BcebH8DE1grWqMha/+waWTX8bOssXwEFXDVWZScgIDoSp&#10;gjyi3JwR7MAKxd0V/R09GD5zDmu61uPQ5n3Y3tCF3c092EDtZ+w9TLit716HTZ1rsLa5E1v6NuI4&#10;AbmH8NtDGO6lK9xPSG7auYdOcB0ODRz/VwB4E9fu3ScAbxGAYjmsB9IwmAu3rmLb/q3YtKMH2/et&#10;w76D63HsRD8OHF6PNetrsWFbM9bvasXa7S1Yt6Mdff1tUm9xx/pGdFK9G/nYpnZ00zmv3dqJdf2d&#10;2LqnDwcH6HKPbsKu/X2M2NWoIRTbNnZj04FdBOAjOsA7GL1/C2mrc+GTEoyQ7GiE58UhPDcOfklh&#10;8IoLglsU43NMAHwTQ7n1h1csFe2L6JwYZFRkIrk0VRoAnVdXgOLmUqTzvsTiZGmesE+cH3xifZFT&#10;k4fA5AgMXR/D2E0Cjw5w0wEC8MwxXCIAR26cxyWC7Brd302xGsz1yaWwfs8B3hRzgqnnAHwOwv9c&#10;AEpO8HfgJzQFQKH/XQA+7wQRk/9jTLThpylPByhDAMowAstK8PMWEVZuMbwpX7lF8CEAvRltfUWH&#10;iOIS+NMxBmlMwi+cJ0Y4wSfgJxZWFfAT19f1U1OEjzLfW3ml1MnhqyoHb1VFeKnIEZYqkksMoiMT&#10;AAxkDLZj5J4CYJWPI0X4CXgRWp1JcdhDAFUG8c91tCEM7VHgaot8N1sU8IQupPI97Agr3kfHmMsT&#10;PJsnrVCOgzlfYyHdl+tkRdjZIc3eji7PBsk21ki1FzLl/RZI5/PT7c2R7mCJaDrVaAsd5IprF7MG&#10;3lhFB8gILMD3tx3g2PPoK8GPetEBijmqj591gEwC8KdnAPxJcnySvv9OavP7VujnP7OWvolD+3bi&#10;3gRP2r4u2NF1LfnoXWnQseKcjwmlP0CPDlBtwTzM/eADvErwvfTy5PqA8whCm+kfImDebPjz+Vms&#10;fOo9nNDIikQMGi9xNkGRvQFKHA2wysUEFTx+lZ723NqhlI4v29YY6c6WBKA5lOk0FT75AMYrlmL5&#10;G2/AZOlS+BkawlpODosJxBX8TvoyixHj6Yzc6BDU5KTBnVHdSk0ZKf7e8DAyxOq0DFwaHERvSy8O&#10;b9qLLdXt2FTVhsNb99H1ncLxYyewoXczTu9n/O3ZjLbqNuzfexL7jp2WALibrnAvI/PW3fvQtXYN&#10;o/Nx3LnDyobH9j4rnak2QDFMRkxVHL9zE1fv3iMAb0sOcOLxIwlEFwkEsdBCc+dqrCfAtmzrwvZd&#10;Pdi0tQUdXeWoa6K7a8qmE8xGVX0mKmvTUF6ThZKKdFTX59HllaCxtRgNLSWSmtrK0LuuDlt3daNn&#10;fR36CMnq9nJUtKxC+8YubDm05xkA7xGAd1Hcthrxq9JQws+v39yKMoIyu7YYufWlKGgql1TC51R0&#10;VmFVWwVVjko+V6h9awd6d7OC2LcePTt70bKpFY3rm6QLL9X0iSEw1ajsWo2A5FCM3BzDlQnhAMex&#10;YR8B/9wBEoCE1viNIQmAYtyfgN2L8PutpMURpvSfDEABP3H7t3D7LQB/zwFO6UUA/j0QTgFzWiDh&#10;E2Osg0Atpd8FoBclFinwV1gCb5n58FoxH74rCUN5gpEO0E9lOQLUVhKE8ggkRAX0Argvtr5qstLl&#10;Jb0UV8JTcQW1DJ5KKwg/Rl7eL669Iaaf+YvX8fOD6SCdZBYwfhpLDk44QAmAdG2VVHlQAFoS4lDu&#10;74ciN1cC0An5Xo6SCoQIwAIPe4LQDoXudih2s0OZp6O0uEIRISluF4v7eTuPr5UgaGctbVPtLSkT&#10;pDua8zYdoLh0IUEYQwCKVWKynUyRa6eP/rrV+OHpbTx5dhGkvwfAR+IC6v+7AOT2s2++w879+1hD&#10;j+HMwCH01Fdj5eyPoLjgE2gtmouVM97D0ndeg/6i+VCfNxcLp3+EP4qOD+rNl6dB9c3XETRrBjIX&#10;zkP23LlIY0wuMNJGlXDP/nTDYqqhpyVWuZmi3NUEZa5WKHUTLtFOGoa0yosVC2W5eA5Wvv8mAbcE&#10;ap/MgMrb78JNSQUB2rqwXbYCy954DTLT35NmpvhammB3Tzsq0hJRkhgNFwNtOOlqIc7DnXHZjPBr&#10;waVzozi5awAX9p3Eof6DGDx+HqdOnMGBfQewfdNOfHXnc/x4/wuc2nsC+/ecwIGBs3R+k1H4wImz&#10;2HHgCDrXrMGxUydxXzjAR+N/B4DCAYoIPIGbjx5hglH0wsQVNHTWorgyixG4BV09tVi7oQl9hJiI&#10;wb1rCZ/qRBSUhKO4PBKFZSHILghFVl4ocgqDUVQWhvySYGTkBiE9OwglqxJQVJqA3KJYhMd4wjfQ&#10;EQ4+1kinM2tZ28b4uVvqfb7K//wqXah3QggULTVg4W+PwIwIWPK/EB0eIgYv01GQYq+WrQHULTSg&#10;xagsTYtjTBYRdyr6Cscn4q9jkBPsAxykdkA7vp9jkCNya/MQnhVFAI5ibOI6AXj9dwB4kgC8iAkC&#10;8O7/PwLQXyx/ZaLDaKokwSyY0AoVEFRahiACK4wwDFdfCX+lpYTeIrpBukBKANBXnvFXRRaBamIM&#10;30oJgP50hH5qMvBXJ0QpX76/Fx/3VFlJ56cAP8Zh4fSC6BhD6BbF2nt+fI5QAJ2kAwEbK8b6+bmh&#10;midoFU+8am8H1Pkx7hKAJb7eWOXnRXmijJG4zMtV0ipvN5R6uBBujigmCIvpcIoIuSJXJ5QxfgmV&#10;cH+VuwtPbmeC0oUntQty3R2QxQic4WiFVBsLgo/u0MFWAmMqo7BozxRtj+IaJrkOpthaV45vHk/g&#10;0R0C7x5hRwCKhRGEpE4PqXdYuL/Jtr/nEtcBeaZPH92QNLke4E188/33BOCf8O0LABTgEwD88eef&#10;MXr9Bk6ePYvxa5fpnI4hkr/RaOUymCrKMvbOxaK3X8eyd16HHvdVZ9MNfvQe3iD43vzDS1jwx5dg&#10;Tyglzp+LwsWLULGIWrwQxfKyKDJh/PV1QGkgKwqeqBUelljtYY5KPwdU+PHY+9Eh+rqigsc5nK5R&#10;gxHXeOF86C6YC+W334DTooUIkJFBpJoKnJctgcK7b0L+w3dhRQBaKdH9W5iiq4qOJTsTETzuRrzf&#10;xUCH91vC2cICB/cexqmjl3Hm6BDOn7mA4ycv4My5McbQIVwavoXPHnyPT+9/i88ffY+rl+/i8IEz&#10;OH58CCdOjWH/kWEcOHaBbmsXBk6dYvS9jodiuh2P7y8zQcYkXZeGwTB20kUPX7+Om3SANz67K10T&#10;o3VtE1Y3l2Dd1na00fVVN+Sgrjkfm7e3YsPmGjQ3Z6CpORN1dSlobExHSyvdYHUSlYjaumTUNaSg&#10;oiIOFZVxaGvLxerVCSgujUFufiyi47zhHmiLnIr/l7n/ALPiyNN8Yd29O7v77dy7O9Nm2sgABZQ3&#10;eO+9F8h7Ie+RR17IIYT3tgqqoKAoRznKe++O9+fU8ae894CkVr/fG3nqQIFQd8/c2ZmG530iMzIy&#10;Mk9W5i/ef2Zk5Ds4EnMY8TnpUuitsDZIT6Iff+M5TF4xG7PXL8aMtQsk4ImHHeJJ8HQxHNeDqzFn&#10;wxLMIASnrpyDmWsXYvaGxVj68Eo898HzePHjl/HM1uew5au3sFEaVHUJ3t7xHl7+7DWGzQ/jw12f&#10;4/XP30WNUY1agwHVhOCZSxeQVVYEOcN/AcA6eTH0ulrohAskCIV8w2H5JEJig3gQQo0GoG/AVL3o&#10;A0hdhx+lVhRKuhV2t9PoENgn8eDDB75bAThat4OgT9cBOJIKOPrAdx2AG8P88DxbnUemBOD+MMJN&#10;uDrR6Zkh7mME3ia/3+O+CX/Ehol/xLrxv8P6Cb/HBv8/4N4Jf8Dau/9Fejq8nsvXjmcey2z0/yM2&#10;BdxJ3eVV0D3S620b/O/BRoZG9wWNZ94YPMC6HwqfgM10oE/PCKNC8QwBeH/QWLy+ZDadySZsf2wD&#10;L8SN2PnUA0zvw0cblxJOdGl0au/yZHhn9SJsXb0C768mtFat5PRafLB2BbauW0ixLAH2Hpd/ILRi&#10;GT5cxXSlSJdjq3jIsXQh3l0+X3ogsGXJLLy1kqHvGtazfi3T1Xh3zVICcBZeXThdCqE/ps7v2IY2&#10;qxYuswJu0RmaEJQG6ZTGoxODdhJ2dCM+2N2QekRaws8gye1UEoA6ApBOjw6wo6fn5wBkvlKng1qv&#10;g0pRh0uxUVg5LRyPLJmPVVPDpX53Y//xvyP0t/+MWWPuxKTf/UoKQ//3/y0efND9EVpP0P19PHYs&#10;to8bj73U4XF+ODhhInaFhGEHL6xdjy7DrscY9j6xATs303lv3oRdz9zH9EHsfvoRHvd1mP0vv8bi&#10;u3+HdRP9sJH1bZkSgefDQ/ECAfgaHf3jIQGYRtCG/+afpOGwNs2eJo0LGDZmDFbOmYOHV63CuoXz&#10;sHzqFKyaNBVLp03D/Rs2YtvH3+Lrz/cg8nQ8Dkcl4O0PdmDn/mgYDS1sULphNXfAamqDo6EDsko9&#10;Du6Nwp7dkUhOKUNeUR0S01JRVFoCqxii7DoAve8Di3eBhbwANBGAOtRqfAA0o1pXj0iGvt8e+AKn&#10;GYIePPaF9ODj0PEvERmzC4cItAMH38ahw+8TgG8RgO/j+PGPCb/XCbxXsGfPm9i3723s3Pkmvv76&#10;FXy34w188/Wr+JpO8MNPXsbLrz+K+59ei093im4wxwnANO9DELo/NV3o+qcfgt/MYMnx3TPFH/5z&#10;wqWuLssfXS9JTK9kQ7TqyY3S02DRLUYAceMLD+DZD57Do1selwD47s6tUp/ATS/ej4/3f4pHtjxG&#10;d/k4Pj/wDd7Y9j5q6PyqCX8BwNPJF5BdUUQHqPgZAH36SwA0aP46ADXK/3wAiqfFPgCO1s8A+MYj&#10;9+Gtxx7CK5vW47lVS/EiofHsinl4ji3Rs9QTi6fjqaWzsHn5Qjy1bAEeXTAbjzCceZjpprkzGNZM&#10;o6Zj/eypeJDp4/Nm4dG5M/HQrKmSNjDUXRcRhLV0K+sigrEuPASrQwOxihfMOrqEh2ZPxyOs4wEC&#10;8EECcGXQODy1aCY+ofv46NEN+PCRe/Hl5sew9cGNeGAaL77JY/DwrCCuE4qHZtBlMGx+gus/xW1u&#10;XjAXT8+bhifmhuPJOZPw+KxJeHQGQ7Tp0/A0L7inePE9NWUSQ/zJ2My8J6aEM0RnXXS36yfexXWm&#10;4z1e7G+uXY03CNXX1izBc4tn4pkFM/C2eDiydjlid32BTpe3H6BHfODIIcJd0d1F3IMi6BjiiuHb&#10;Rb6QGP3Z4xqRWwW3eAOEobHbqYGb806XGBC1U+oC0z4CPqF20TWmo0PqA2jjBavSqmA2aLDt/bew&#10;lsf6iRVLMGfiWAT86v/FhP/9PzH97jvp/n6PqYRTKPPu+q93YOw//Fcs/82v8fIf/oCvxozDvnET&#10;cHT8RET6TUCU33hEcvpAWBCO0HEfuX8V9jy5Abtffhj7X3gI+557ELuee5gN0f2MDEIw/1e/xlNB&#10;jAa43r7pk7GDf9c3ggLxBp3fOxFheDEsGPN+92tMphb5++FelrlvxlSsnTIV0+66h/t2J2bTgc71&#10;86NTHY95rGtuRDgeWr8eb724BQf3ROL4iYt4+sktOHL4HJqbB2Eh+CwEoNnUAZO+DU7O52aU44Xn&#10;3sHRw+fpBNkgXL58HYA2O8FnvTESzO0AWK/3PgXWeiyo0spw6sIJ7Dz8Fc7GH8eBo59LEDxy8hvq&#10;W+lJ7q6972HHrnewcw8hKLq8RH4t5W3f+Rb2HPgAu/e9L7nBb799Fd988wq++OJ5bPvyFQJQOMDH&#10;8fBzm7Bt78c4GntM+hqb6H8o4KewWrHuqQelJ72i359IhQOctmoeFt6/UoLdOEZTC+5bjvVsjIIX&#10;RGDqillY8uBKrN28AU+//wye//hFvLLtNXy472M8u/V5vC0GUN35IR565RFsfu85aTSY1z59F/UW&#10;I12gjtIgMjEWOVUEoFFBN1yNWhkBNgp+vwRAqSsMpScA9WquM/JUePTHk7QEn2YEfBL8bgGg7wnv&#10;rbC7ncRrcLfqdgD8mQT8KDEtAW9EUmhc74Wg6C5zHYBGiwU6vYE/TAsTZVZr+KNkDLfqoFHVQa2s&#10;ZWVVkNfWSaqpqEJVWTmqyypQXVKOysJSVBczLSpFUV4+CnJykJ+djdzMLCoTWZeSqARcTrqIjMQL&#10;1EWkJyQhJS4ely5cRNyZszh78hSiTx5D1LEjOH7wAE5Qpw/sRcyBPYhmGrV3L07t3oNjO7/Csd1f&#10;4eS+77D/2y+w75ttOPztNhz8+lMc/OZT7N32AXZ98h52f+zVro/exY6tb2L7OwxT3nobX7/+Ora/&#10;/hq+euUlbKM+e/kFfPz8Znzw7ON4i2H1m48+jvefFvNP4/3NT+Dtpx7DywyvX3rgXmx59AG8/vBG&#10;7PlsK+prilFVU4Kaaqq2GEplOVUGlYpiy6jRlEs3lXUGhhQjMhhrYTTWwWSqg9lcD7P4qlxDHRqs&#10;GoiPIrV1daO1m9C7BYCiK4zT7ZRUX1eFZWx0nlq3AmtnTMLUMX+Q3rqYfNfvMJNOS0Bm+p1/YCj6&#10;PzDpH/8BC//Xb/DIb/+Id++8GzsJnSMEXyQhGD3BH9FMY8cHUEE4ExiKaIbDJ+9fiyOb78fBFx7H&#10;vucfldzgO3SIS3/1P/HiPRNxOHwezk9bjFNsuL6k4/9g/Hi85zcGH4WF4KMZdHQBEzGdDnSl/1g8&#10;M2cmXp4zG6/MnIN3Fi/D20uW4/V5bESnTMPGsHAsHe+HFYEBWBEcgEcXLkPCiTjEHIvF8T1RUFfT&#10;Hds6YDO1wmpshUXXwnOzGQ0aD5oYFuuUdobD5cjJLUPy5QyUVpbD5tB5B0MgAO0jAJTeDLESgBYt&#10;tFIIrKPzMUBrE0+BGwhABU6eP4H9J7/DheRIxCUdRWw8Q9XkU9IDkaiYfYTdR4QftfsjTn9C4H0i&#10;5R04vI3TdIN7PuAyQnLn25K++XYLvvr2LXz06Ra8uuVpbKYT2374SxyKOYKEvAwC0AYlty+3NGDj&#10;s48ggI11MAEYQhcoQl9x7y9w3iTJFYq+gMseXovZq+finvCxCJpNSC6cgg3P3Iu3uI23vn1b0ocM&#10;29/66m18vPsTvPrJa1jx0AqspqN/U7wJ8saLkPO3VxvU0ofRTyacRW5VAeQmJeq0NQQggfZXAChk&#10;GUnF02DxmUwf/EYDcLTz87lBn/7DADhKt94rFHm3OsE7BgEM/hm4wvRHipP4aSQV+tMoiXyffOWE&#10;Rv8T+f/af6O3Jer7njPXfvyBuoYfmF79/iquff890x8xTA1RvVeuoXf4KoaGqOFhDA71oX+wC/39&#10;vejvG6B60NcrHFQrQ8p2Kaxsb29DR1srOlpb0N7UiBa3G81OF5ocQm44LU5ecCbYzHpKTdehgV6r&#10;Z+Oghl6l5B+yHnVVlSivpmpqUF5ZjbLKSpSWl1BFqKwqRmV1MfOpigqUVZSjuLRYUlFxER1LPopK&#10;8jifQ9eSjcLCVOTkpaK5rQWdPb10gF74iQcgUudoArCjvR3NjR50dbQjLuY0Hl6zQnqqOj9gPOZO&#10;GIfZ48dgDtPJd95FEN6NWffcjen/9P9g9e9+i6fu8sMbd47DF2P8sGfiRJwgAM/dNQ6x4/xx3i8Q&#10;8RNDkMLphDHjCcFgnCKszqxZi4OPiO5Ej0gPix6ZeCce+Od/RNS0eUgLmI3MgFk4xDD4cwLwa39/&#10;fOk/EZ+GBOGLmTPw4rSpWHLX7/FwaADeJBB3Ll6MLybPwlfT52HXwhXYvWQN9q7ciAObHsXutffj&#10;25X34uula/Ey6/782deQl5AFRYka7XZCX9uIRoLPQ/A5FI2wyT1oULphUjhh17fATWeoqDMiKycf&#10;ZeWVdNJmOOiqHU4tYShS/g0JRZudfz+rEXqHFUqTUXoSLEJgPQFYTQd4PuUckjLPIyMvATlFF1Fc&#10;mYbSqkyUVmejqDwViaknqUgkpUUhLvkEzl48hPTsGC5LRsrlKMRfYmibcApJl84gLSMWyZeicZ5h&#10;9fEz+3Asai++O/INDp7Zj/2nD0kO0NBE92drgMxixqcHvsNbOz7Fp4d24JND39LJfYW3t3+MLV9u&#10;xQe7GY5HH8Ge6MN4b/uHeOPzd/DWl+9z+iO8/92H2BW9R9KO0zux88xubP3uI+md4w92fowXP3iF&#10;zm8LtrLuZ95+lQ7QgCqdgpIjMuEccisLeRzUBKAMtXICTVcFra6aqpFk0hGAojuM1CWmDEaCz0go&#10;CunZuOskCRASboShlqmQenToK6An4Mc8nUpMewEoHnQoJHEfRqQUwFMQchL8RDhcROCxzC2SC4Dd&#10;ViPujroBQNZX55WqlgCklLWEqJDIl+bzcEdCQjyE4uOphAT+AfmHTU1EanoSdQkpKSmcT8XlrExk&#10;5+YgMzuLJ102cvKzkV+cg2Je+BIAysp4Ipbywi9DBS/8CrbKQlX1tahVyqHQaaDS66A26GEwm2Gw&#10;mGBsMMJk1cNkM8NotTG1wmxvoMwwURanBQ62mO4mOx2QFU6CwNHYBEeTB66WZqqFapWmxRh5jR28&#10;aNpb0NzZibYehpN9negiFLsHu9F3pZ8aRP+VYeoKhn74EQNXvRq69hMGrv0J/dd+wOAP3+PKn67h&#10;6k9XMPzDFVz98U8SkH8YkRfU3v8/8v/3lK+BEA2I0OjpH0Y0ev7qn7/net9j+FofL1AjWlubpFC3&#10;q7sHLT3CCXajpasLzQRhM0HY0tyC73u7sffjD7FyShgWEmbL/MUthclYHhSCOQxvp48dwxDzLiyh&#10;C7zvV3fh1Tv98NG4sfhyzFgcDgjGATq+E2P9EDdmIuLHB+KiXwASJwbj0oQQJI8PRgKn41jX+ZAw&#10;RC1ahN0b1mPLgnl48Ff/jIPBIcidMgOZXH4pOAJf/cvv8DHD7f0BgdjFMHobQ+FPpk7BFgL0Pu7X&#10;M6Fh2DFnDlKWrcDlWeuQMmUFUmdtROqcB5E+637kzHkI2XMfRtHSp1G07BlcnLUGu+Yvx7vrn4Ch&#10;3IB2E8GnbYFT0waHmi5Q0QSLzCOlQjZlsySnlss0DGdlBl4gClTXsBGqK0A5XXm1rAo1ckYsMjlK&#10;GLmUyZnW1aOkXoZqtbj465FfkY+vdn+J9z57F1/v+QLf7tuGvcd24MCJXdROafq9z7dgG6Gy+ygB&#10;9eU72PLhK/iG5SIvHMX2/V/g46/fw8d0Wl/t+hR7Dm/H10w/+updvEEn9uJ7L+Dxl5/ANwd3YF/U&#10;ESQXZKGh3SO9Didr0OO5zz7Apjdfxsrnn8D8x+/F6hcexf0vbcaDLz2DB17cjGff34KXPn4Xz219&#10;g9qCx7e8hEdeewHPf7CFgHsH3xzbjW0HthOKn+CDXV/g80M78cXh3XiX0dF7jIze+PQDPPPmq9CK&#10;t15MWtSJhyBxF1BUXQU1Iz8ZIz+lphpGUyWjk1pYLHJGJmK0HpFXRTFyETIyitHXeiXuFzLV6Ss5&#10;TwdIabQMfYU0nCYYb5KWzpD5aoJSRRCq6BSVqnJJckUpVQIFQalSEn4KllEwilJUEIalhCOXyYsl&#10;SMopmTwfMoKyXp6HelkuZAJ4ddmEmlCOJGWdkAAfoVlLwEoiEOn2FLXcRh23z/NDJZUhAItLCDFJ&#10;bPGKLksqLLyMvPx05NKdCOXkXJKUn5+G3JwU5DEvL0+8y+ldnpV9CZk5yUwZ7mYlICPjIsF5TlJS&#10;2gW2lAlIyyJUfWIdQmm5aZLSs1ORkc35rEuS0qmUDK/SMlII5XhcZpqVw3JZycxLQEpaPFLSCeyM&#10;RCRxPiFVKB4XL8UhISUOyenMT0vkNMGezGWsI4VlUzK5b0KX05CUnkJdkpSQmswW/hLiUy5x3RSu&#10;l4gLSbFISL+A9NwUXC7IQGZ+JvLp4PKL85BbyMYg7zIu51xGTkEhVcBjIIZtykNhaT7L5VC5I+Xz&#10;mUcXWFaKYqq0shRlVaU8fulISIyl22tF7ygAtnC6WUCwk/AeGJTgmHb+HJYy9HxgwWwsCw7CmtAI&#10;bJg8FQvp6hYRQgsYiq4e+0ds/uM92DYmHDvvCcKue8biwD1+OBMQhgQ6sZN3++E8AXiR7i+OAEyY&#10;4AXgJQIwmW4wyT8EF+gIY1j37kXzsTnYHx+w/ozJc5DPslkBQTjnH4r3f/M7fD52LI4HBmHv2HHY&#10;HhKCz6dNwbtz5uOJsMl4nhA9tnARiletQ92MDZBHrIN+xiMwzHwK5umPwTr1cVimPQ7b7Kdhm7MZ&#10;tpmPo2zBU8j57Ci6LT1wa9xw0fk5Ne1/EYA2dSOcBgccRhfqq5QoKymn6y5FQUkBj3kh02KqBNnF&#10;xcgc0eWiIkmZVBIb9dhLiTibeBHnki8imu7oTHwMouKicYahokgjL5yW0tMXo6UBWg+cOox9xw/g&#10;aPQJTh/CnmP7sfvIPuw8vBe7RHpoL3Ye2YtvDu3CVwd24It927Hn1EHsOXkYkRdjkcTzJT4rDbFp&#10;SdgqIPX5Vjz77it4+q3n8dSbBCZDVgG5Dc88jk3PP4WHX3kBDz7/HO57djPWPfEo1j35CDY89TDu&#10;3fwQXiQYn333VWx+62U89OJzePCFZ/HwS89h+UMbsYnrv/LRe3iVSuX5msBzNSE7A3uOHkF8ejoy&#10;CguQkpdDY5OOQp7bRQWZPH45KBUsKE0fUSZKSnPJhlyml1FSlkmDk31dZeVZTLMY+eQy8slFFV1z&#10;VXUWqmqyUU0YCdUSOLV1RaitL6TyKfFebxnhRfgRcEIKAUGmSgJRSQAKqQhItbqCEreVipkKwJZC&#10;S6kJUQFSjRR6022KBzCqMkZp5TCwvEE8oGHqna+kSy2jhGNl3si3j42aMumjT3ec3vcNYmjBYw58&#10;jfNHtuMiW734gzuReGg3Uo7tRerxPUg7uQ+XTu6hOB+5D2lR+5Fx5gjSzxxD5rkTyIk7RZ1EzsVT&#10;yEuMRl5SNHITTiOfaT4BmE8gFmcmoiQrCSW5ySjOv4TSwjSUFWagvCgLFYRuZXE6qkvFuP0FTHNQ&#10;wWXV/AOkso4D+77G8WO7kBJ/AkVZF1BXkg5VRS7U1SNkrxFPiUj2mhLUVxeijqSX1XO6rhT1tRT/&#10;OOK7AUqWU9SIVoAHvJYHny2BrIatS22RtF49168uz0MlT4IK7ldpUQaquJ16lquqyEM5w9biEuGE&#10;kyVdJuzTM+IpQptKJXAFmNMI5nTCNlVMM02jm07PEI6a4OXxSL4Ui4sJZ3D23CnEXTyLzs42CYCd&#10;Xd1oFgBkuN5F+NEiollvxvm9e/HM0iV458FNeGjhbMyfOB7rCb+lEwMkrQwOxcrx9+B5/7HYQUCd&#10;GDcZJ+8MRPTd4+j2ghA3LhgFM5ciI2QGkscGIf7OCUgc448ULksl2FIIwEt+QZJSCcLkwDAcmDwZ&#10;L91zJ46HTUNBwHQUjAtA+sQgnBwXQvc3DrsZMkcTiMcJyJ0E8u4Fc/HhgkXYHDEFr4ZPxrF5C1G4&#10;dDVU8x+AMmQlzGGbYJv0COzhD8ER8RCnqckPwz79UTjDHkXZtM1ouaxAk6MXVl0jwcfQl/ATug68&#10;26hB2YQGlYdhsQeN9iYM9A3ihx9/wo9/+gk//fkn6RbKNeG6KXGbZ+jPf5ZSMS802p1/PyJfnpgW&#10;ZcT6Ik/Mi3WFhln3EDX4px8x+NM19P/IyOJPV6TpwR+p73/A8I8/ov/qMCOQXrT3s3Hr70Uznbyn&#10;uxPurg50DvSjs1+ojw1dH7qYtvb2XFcTy3h4Hjg6qPZO2DvaYW9vg5kRkNHjgJZhvcZuYdoApYUh&#10;vnjbhaG1ymqSvninZLSlYNRVJZNR9Sivq6MLrqVqUFRTSVWggNFaQWkJctlgZBfl4nI+G/VsnttU&#10;Zk46z/EsZFzOlAavSE1Lls7xhMTzPH/PIiGZKRtwoVjRSMScQGT0MUmnTh+hjuJU1HGmx3Ei8hCO&#10;ndqHY5EHcCTyMA6dPECXvRf7eF3vo5Pdf2wPHfR3knYf3sF0N7UXe44wpfaTRfuOfod9R4R2YC/L&#10;7KP2H/4W+498i32HvsWe/dux/9B3OMyyh47uxZFj3BYbqFPHDuL08UM4feIwdQSRxw7jBLcvdMfD&#10;syLw0Iww3BvuhwemjMNDU8bi0fAJUifoJycH4LEIMTpMEJ6eEY6nqCemhnI6Ak9zPdGJWnxMffO0&#10;ECpIGuBAvNv74vzpeEF6zW0Gnmb6NPOeXTQLzy+ejeeXzcEzy2bjhVXz8dyKuXh8/lQ8umAqHlky&#10;HU+uYAg1bxKeXbsI7z2yAW8/tBbfbn0ZHrscJmMlvn6Drdq9C/HFCw9jx6tPY/frz2DPliex783N&#10;OPDOCzjw9ss48P6r2P/B69i/9XUc/HAL9r3/Og58+BIOfvwS81+R8g99/DaOfUl99Q6OM3w58rlX&#10;J77+ENEMJc7s2IboHV/g7J7tOHfgO5zZ/TUuHtmDeB7UixdOoKRctIwZKCxKRVFxGgqKUjgtlCap&#10;qJitJR11ISFeWJROV818lssvoJPOTSQMzxOGdAOXmPKE6uhoRZ/oA0jZeYG0Dw2gu6kZ+ZEx2PPI&#10;U9i2YAl2rbsXn65fhzl0eUvDQ7zQozZOnY61YZPwdFgotgUHIsY/gi5uKhL8JyNrYiBy6f6y/acg&#10;L3gulAs3IDtwsqQMOr80hsIpBJtQ6nhqAueZXpwQgKOE23cTCM/gWcgaOxk5AXSIBOOJseHY8Ycg&#10;nAqIwEWGuzHcxh6GwDvnzMTW2XPw0rSZeHPqLOyduQDJc5ahdgEBOHktDGEbYQp/EObwB2Ah/EwR&#10;D8I4hRCc8RjkBKP85b3oMXXB0NAh3eNzqVuuA9CuarlJNwAopukQOW1ReAhCN8w6G11INXJzcxml&#10;5CGbLi+zkBd3aTmySstwuZjOu6wchVUVKKIKKsqoUhRWlqO4pg4VcgUqGE6X18tRqVChiuFylcqr&#10;arVGSms0WtQzfJSbzJAbTVAYNajXKSAzqKA0a6FrMMFidcDmcMHhckuyN9K5NnP/KVdbO1zt7Whs&#10;60Ar4dbW1YO2ToqpOAeERJcoMQiG6Bzf0j+A1v5BdAxfQefwVXRfvYaea9fQS/V9/72kIQJ/6Kef&#10;JDBfwZ8I7j/hT38mtEVj8NOf2Rh4oS5g7tWfKVHuBtSFBOh/4jKvfumevsi9eYkoLW4G/SilbHg4&#10;LenPPzD9Ad+zYbjGBuLKT1fYUAxJDUbP98PovDrI872P4u8d7vPqSj9aB7rR1NsJVyejAB4rF4+T&#10;vZ3Hr41/91ZGBM38W7sdI7fMLDDajNCY1FDxb6BluK8xaaA2cl6vhEqjYcitgUKpZuisoEOtQXlN&#10;OUUH+CyB89y8yXhyqj82T/fH8zOD8Ir4DvCMEKaheG6KP16ZHY6XZkbgxelMCcGXCMAXpofg5dlh&#10;eJUQfGFKIJ6PYLkpQXh9+sg4gMzfIl6LmxwkvV0iiUB9dkownp4kOk0ToNT9wRNxb5Af7g0Zh/sj&#10;JmLJmN/gcW53y4r5eHXpHBzd9j7+9EMXrg4248B7L+DRKRPwyYYV+GzTGmqZ9JW4T9fNx0er5+GT&#10;tZxev1ga4eWjtQvxwer5eGvpTGyhXl8yA68tnoEthO9by+fgrdVzsWWVGJhhHl5aNBMbg/2kTttv&#10;r1nC7c7HK4vnSV+Ie3RmKB6cyt/HOp4lpHd9+hZaPeJBiRxWaVBUMQqJ991T76CcYoDOkW4YVgXF&#10;ctaREYutvs65oqOuhvN66IxKhrpN6CT4Onv6cWVwGA35xYh5/GWcmLUWqcsexoXFa3F4xUo8Pzkc&#10;S/39sCzIH+snReDBGTOwKYwNWHA4XiO8DgaGI2nCFAJvFvLC5qE8ZDrKgmagJGAWCvxmQDlvA2rn&#10;r0Ze6AwUhFGh0wjIycj0C0eqXyiS6O7i6RbPEYCnCbaoiaG4yOUpEybjEqEZR+idGBOE/X8Yj1hu&#10;KyEwFDEBwYiaNgM7p0/D1ukz8O68xXhtxhx8PH02zsxegdIFG6GctR6myfcTfI+ggQ7QJjT9Cbim&#10;PQn7lMdRMO8ZNCZUocvWhwZLN9zadjj/Avh8obA3HG4kAHlByMV0Oxq0HpQRdnl5+cjLz6VTz0R6&#10;XjZSc3OQkpOFNIZ9acxPzeV0DiOM3GwkZ15GUmYGEtLSkJiehuTsTCRkcf5yBhIzOX35MuK47EJq&#10;Ki6kJHP6Ei6mpUhpXGoyQ+g4nGF4e/rCOZxLisP5S0k4l5iE88lclpAg6UKKWJehb3KKNH3+Uiri&#10;Ll3C+aRExCYmME2Q0nOJiZJi4uMRc5GKvyiF6DFUdMJFbkdsK07Kj+F8NFOhGLEdsV5CPKIuXmBe&#10;PM4nJuNcAusbkahT1HUhmdtKuoA4hv3nEi7gbHwcU9Z58Txi4s7j7MUYTkczPYtz8edxnmXiEkTU&#10;ItzeOSSlnEdy2kUkM9JJzaQrzEpGek4KLovbWVkpSMu8hMti1JnsFGQwTc26hIzcVGQXXEYWQ+3s&#10;ohzklxWipJqNUGUFCtkIlVSXo6y2ii61mmk158s4XYEqeS1qVUo6WT2h1kCoNRByZugsNoLPCYvN&#10;CqvDBrvLBofbiqZWD1o7m9mgtKC5rYlqRjOddDOjquYeoU609Iih51rR3d+BO56bF0y3FoKnxLD3&#10;hNTLBN0r00K9IhCemzxR+jrcS9NZjiAQ6asElEgFJF+e4c2Xvh43lcsIyVcIyVdmR+C1eVOYHzyi&#10;ADzHci9OC+O60whd8f2N2Xh40iQ8GBHM1J9wC8K6iX/EM3PCCaj5hNYsRO34nO3JNVzpb8buN1/A&#10;s9zml6tX4KsNq/D1A0vxzcYl0kfTxQv9325aim/vX4bt1Nf3LZHecRUfPPpszSJ8smohPl29CF+s&#10;W4pt1Kdrl+GDlYsIzsV4f/l8PB0RiC0LZ+LLTasJ0WVS/jsjH216ZdE0vLtWjAc4E8e/eA8d4q0D&#10;k4wQFK/B1cMhdb4dGfSAuvG62w2JPN9yX55HjIzsMcDW40J3XzeuNnahds9pXFh0P0qm0znNfAIl&#10;kzchcfYq7FyyACvu+T0W+Y3BhslhUv/Ke+n4nmAIvPn3Y/E1wXSeoWoeYVcZMA9VwQtRHTLvumro&#10;AEtC5sC47lGURCxAaeg8VIYvRG3EElSELkBB0FxkTJyBRLq9CwyFz94zDjFj/egGJyKJ8wl+03DJ&#10;fwbhGIrIMQyt6T6TJrHs5CmImzsfO+hAP542HW9Pm4fNzNvMsPj43DXIIgTl89ZAG7EW5pAHYQm6&#10;H+agTWiY/BhcYU9CwbyyF3dgQNuJJjo/m6ETNunenxd4AnJ/CYA3i05Q5YBeY0RtTS1q6qpQUSvc&#10;XQkKqBxxb7CiGIW8uAoqq3C5qBgX0zMIlyQcjjqNE9Q5wkUMXZ9USHAW5SOjsOi60vI5n5+DjIJs&#10;XBYqzJam0/IykZKdjuQshom5GUgvyKUKJaUSxCm5edL64t6jyMssLvHWx2VpdKnpBPLlQtZbmIsM&#10;lpFE1yrKZhTkS9sR2xPbucTtJF6+RKVI0ykMU4W8oM5EUlb29TR5lBIzMhFPuF9IJWQJsvMidCUE&#10;k1ITkcb9zsjJIMxSCbVkxKfEUmcRf+mGLl6KkRSXzJSKTzmHBEosO59wmvWdQbxYlnAG5y9G4UL8&#10;aYbFkYg6exRHTu7FyejDiIxhWBx9lGkUzsRGc9lpafp41AmGxgyVoyNx9NRRHDp2CAeOHGRoe0DS&#10;gaMHcJjhq1Tu1HHsPbSPoS/D25NHuN4xnDxzUpo+wnWjzkYh6lwkTp+L4t/zJNc5hROnT7DMCSkV&#10;5fYf3c869uIgt3PHCwsJN+rpqRPx1KQJXmdH+L1KvSRebwsbJ4FOQO65yf6SxLTQi2KgU84/O0m8&#10;NueHFyYToFzvRYbEzzNsfkkMiBDmjydC/fFk+EReGFx/SgidJAE4nyHx/Nm4PzQQD4j3hMXIM1xv&#10;nf/d0jvBYkCCVxfNQPzhXZLB/n6oDbu2PCd9Qe7LNUvx9cblEgC3i/dXNy3GVwyNtxN6Ox5cju0P&#10;LMMX9y7Atg3zJX1OR/gJ4Sf0Oev9fP1SOsflEuQ+WbcM769YIAHwjXniq3NLpbwPuewtOtBXF87A&#10;KwzR31tDN7lyNo5vew/towDoIgB9/c58uvXdXx/8fMvFvHhx30HHaPBo0XG1Gy205qlPvY2ciIeg&#10;mfEk9OGPQstQsWzaesQtXI2Xgv0x567fYS4BOGvCWCyc4IeNf7xT6uZykE7v7MSpyAqcjWqCr85/&#10;AWRBS1AXtui66qnykPlQLLoXxhUPojhkFmoIwroIAcHFqBLLgxegKHAusoOnIfEe0T1mIjLpAgsm&#10;TkZ+wBxJl4OmE4YhyAidgqTwychbugIXZ83DvpAwbGf4u3XSDDw+YQI2/eEP+JrATZ3KumetgCJ8&#10;DfRB93oVdh/M/vejIfAx5E97HI0XK9Fh7YPd0AKLji6Ojs6uugG7vx2ATWjQuGAx2GCziA+mW2Fm&#10;OKoR4wEyrVLKUKtRQmuzQCfex7VaUG/QQdVglkaKqaitQ61CgUqtArVmhkvizRGdnhKpFtUalTSy&#10;Sq1WzlTOkLheUpWqHhWKGkmVylqUK2pRJq+XVK6QobiuBiX1tahUsW66mUqVChVKFXLLy5BfVY6i&#10;2kqKYTmVX1UpKY8heW4F5yvLCOxSFAhVlSCPAM8uzZeUW15EFUvKLCFgiwslpRcS1EUFSCvIk3SZ&#10;0+KhR2pBDnYfOyA98DlGIByNPEInl4B8OrLicjqyikLpAV5hcSYKSzJRUJSBvMJ0Ls9AEecllWZJ&#10;8778guLLKC7Llsrni7yR/LyCNOTke7t5ZeelSNMizaKEO8zOz8Dl7FRk5aYjk85R5GXlpXudIx1k&#10;Zo43TzwQ9Skzj84yVwA7nu4yARnZSUjJSJJcp1BqRjLXoQulK01KZUMWexKnzghwHqGOEoLHJTgm&#10;psYjjY2IcKp3vLQoQgLgU5PFgAd+dGnCxYXhlamEHoH2RPAYaSh7AbrN4ePxTMQEbBaDpXLaN/80&#10;13ss8G4p9cHxGcJUDJ//RBjBFuKPRxjmigEVRAj8/PSpeHr2VDwzewpDYD9sYvj7AEPoR7jNewP9&#10;CMAZ0mgsry2ehcRjewjAnzDU68FXLz7GED0C3xF+2zcuwrcPrcBO6tv7BBAXEYReAH5zP13eCPy2&#10;bViALzYQeqzvs7V0iptWScPrf8Yw+mPCTug9OsAnwibi9TlT8fHqJRIYP1i1CO8smYMtC2bgDULw&#10;A8LzHYbOJ7/8AG3C7ZnqrwPQJnW4FWHtzSD0we72IiQZDne3OtBAR3B82f0omHEjTDSEPQBZxBrm&#10;LcbeqdOw+s5/Qfhdf0Do73+DMf/7HzHm//q/8Pj/+g3ipsxH/pRFKAqbj4pwgi58KeqCl0IWvBLy&#10;0NWQh3mloGScrwheAse6JyCftZjwmwZZ2FxqMUVQhixEVeB8lBOIBYRpYchcCZpVAXPpKOejMmge&#10;SrmdHP/pyCFAs2cuRfnqBxA/ZQFOhszEwYgZ2B4+Ay+MH4/7f/97vDtmEi5OXojU0JmonroaOrpZ&#10;Tfi90IbfD/vEB6AIeAT5T27DgL4bjeYeOPVtcGg6YCfI7BIEbw6Br0NO3nhd4umwT2KZTcNwWOuG&#10;WeuCWe+EyeCA2mSG0mJCuVx0gVERhhaobGao7BRTHcMnrb0BFXSNFbU1kDcQmG7x7WA7NA7xGcsG&#10;pkIWqB2mn0nrstyiBsoqSe/2jj2o5rZEHSq7BUpbg9QRulavZqqDokEHGYErvlontxhuiPsht+iZ&#10;r5VUz+VCopzMwjyuKyPcZWYjJcrpvd1djF7V36IKlQz7Th3jdpWEdS0bhFoYLSoYzfUwWeQwmWWS&#10;9Mb6m6Qz1ElfjRMSI8eotdVSKuVTYtqXr9ZUQaWuglJVAYWSYqpUV0qpQiXScsgUhVQR6uUFqJcV&#10;oE6WT7eeR+Wirj7fK+YJ1dYzvzZXWi49TaZqagtRXVOIqur8G0+lK72qrMyjClBKKOflJyM3L4lg&#10;z8E74t4/WZJyOZ7AvYSi4nTpfv0dm+cQVrMD8UjIPXgo4C48Raf2wqQgPB/uj2fCJuDBCb/H40H3&#10;SCB8lMsf8b8TD034Ix4c/3umf5C08Z5fY8Nd/4wH/H4nlRHlRRmx7D46FqENY36P9Sz3kP89eDQo&#10;EI9OFWMFRuABll0X8EesDxqDBycHYc3EcXh8xnSGm4ulwU/jDu0kAH9ER4sFWx/fgM1c79Nl0/Hh&#10;EqZr5jCkXYDPVs3Fpyvn4PPV8/CFuCfIcPXDlbPwyZq5kj5aOQ/vL52LrctYbs1izi+QHN7WlWKw&#10;1PnYsmgWngiZgDfnz5BC448IQTFi8tuLZ2MLXeHbi2ZjqxgolXVEf/vpCABvOMB/LQDF2IA2qtVj&#10;Q3NpBaKXP4ACwsE882kJfPqwB6EJe4gAXIWiuYuwbXIIgv7Hf8Gv/sd/w+/+4b/gN3fcgbD/8t/w&#10;7YQwFE9aTMAthTJkESG2UAKgPGwVVKHroI5Yf5O04WuhClmB+smr4Fz5JGQhS6EOXwLVJCpiKV0a&#10;XSPrqQwi9AjCGgJRxmml/zw6SFE3AcntFQbNRm7QHJQvuRclyzciddoSxATPQhSd4/GIWXg/KBgP&#10;0gG+emcoztNlJgZMJaAXQzdlIwz8nbqI+2Cb8ACKAh5Aw5lCtLmuwGPqglvXCqeGIbD0cKP53wZA&#10;tfeNEYvWgwa9kAtas3haakOZTC65LzEitIrgEhKjM2sILQGokooqlFZVETx6qF1mwovwdDqgILRU&#10;hJ+0jlOI4BwlpcMoybdMfPHNJ/HGiUjFdlQOlpcgaiOgjCimYyxT16FCS6eo8apCK7tJ5VxWyjK3&#10;SqxXpuFyutJyjRqVOrpLndy7zkhdPpWqalHCbeUy9N/O8LFcWS+5zYKqMtTJy6HXVUlvKIm+gEJa&#10;bZUEMtE52vd2iJZwE9IwX02gjZbKlxJyKumtqBtSqZnnKyutK/KLJImuLFK/QE4rCEUhX55Pov+g&#10;t3+h6CZTBoVcdJNhvYSr2Jb09hWlVJZKUihKpWU6aV+5Te6TwSTH3gPb6V4zkUtnKt5+Ed1sxNtb&#10;d3z35CZ8+eAavL9KPDCYLX128oNlvOCXzMC7C6cyDA7AKzOCvZoehBen+ON54e6o5yLoABkiPxl0&#10;Nx4PuNOrwLvwZPDdeELkcfrRgLtxvx8hSoBujvDDwwTkQ3R9D9MNPjUtGPfTOT5Jp/g0w+yNgfdg&#10;1djf4TGC8CW6rncYql6mfe1otMFj0+PM9o+k74Y85PdHPD7+LmwOpqNknc8w/H6WEvsj7Rfd7LOc&#10;fjp0LJ4i2J+gw3yC23yE4fVjgWMkPR40Do8E3IOHmffA+D9i3R9/hddnTcLHAooE3xtz+dtFOE/H&#10;+ipB/Tad4MszwhG57X30idFczIqRAU99gxzckDQI6gjoxAd8hMQgqI1OPZrsOjQzv6XRiGarHLlv&#10;v4e8GWugnS7c333Q0SEpQ6nJ6yEjzPKnL8KrfuMx7h/+K3733/4Bd/3Xf8CY//5/s8H5I06Ez0YJ&#10;w1ZV0CJoQpZDTfBp6Bq14etYDxWxDtpR0oetgY5OsDp0BazLN0Mz6yGCjbCctAZKwlbBfAFIOeuS&#10;hSyjiyRMg6jApVxnOWpClzFUXoKi4Hl0gHNQNm8NMiYvQNacFTjjPwXnwmYgZvI8fDl1Fp4JDMK7&#10;48KQwBA4PWIu8gLmQz95I4yTNsEQ8gA049aiaN076FN0EH7dcIvBDzSNcGkJP3UjbASeTdkmwdCu&#10;ohtk3u0AOFo2LjOr3DBqnDDrxBNhIRdMRgcsFicdh4ZhXTkqawkXBQGirEOxvAbFdEJlDGXzGXYW&#10;MCQtrq/mMrpBtYL5SpQxdC3XjEjASlt3XWWS5Jy+WSKvTEunpVNzXk1YqSglSqkyrQrFDJtLGJKX&#10;i/ql7QgRYARbBfelnG6tXMW6RKrhtgQcuf0KsT73p4TLSpQKwo11EurlYh9HqYx1lynF76gm/CpR&#10;WF+OvKpiRMadpROuRn55ASrqKlBfX0ZYVMGgEyNCU/oa6DWEnviAlZQvVHkdgJIkIFZCp+G6mnJo&#10;CCKNBCS6PMJJIUAlYCQGWyWcJLGMV2Ka+ZS34/PtJWCmEq+XinVEn0BKLiuRpJCL/oI3+gxKYPRJ&#10;6kB9Q2KZcKS79myXXuw4eeogZOLtE9Ytlt1hTYiBKe40jBeiJOnOnYTp/CkYzp2QpD97XEq10Udv&#10;ki5GpEegijpEHYT85H7U0WLWjkhM1x3fA9mJfag9ugvq04ekumqO7ELF4Z3XVXrgW8hZh4Iq3vcN&#10;ivZ+hcLdX6J8/w7UnDgAfdJ5aMW3FLIzoM+IR/6B75D99Rco2bEDJbu+ReGubdQXyNvxqaSc7R8j&#10;f8dnKN7zFbK/+Qhpn7+L1M+oT99FwgdbEE9J6dY3cOHdV3H+nVcQ+/bLiHxlszQvyiZ//Dbi3nsN&#10;F7hM5MW+9ZKUirwc7n9bXSncdSWw8gBb2Zo4OP0zMd8pK4OLLayQW1IZPIoKNCur0MKTTH4uCukr&#10;GOpO2wjN5A3Qh6yhI1vNEHYlXRphE0LQTCYAxwUi4B//Fyb+0z9j4v/7vxH0T/8DTxHgp2cuRBFd&#10;mZLuTBG2ki6O0Ju0wQu/28gQvh4GLldNuxd1MzfAueF5VBKACuapCVx12FpoQ9dyH+gUI25IQdWE&#10;r0Fd+CrURixnaDwPdUs2onDWCsJtPmJDZ+PE+AgkTluA2GkL8e20eXg1KBTfBExG2vQlyGKZIkJa&#10;FbYOquA10ARzXf9V0O+5iE7rEOHXIcHPrSMEtXRxhJhV4eDxdRBqTjjVbjgoq8ILwdvBT3J/lFHh&#10;5kXJ0FfnGZEbDZSV4XADw2G9hqGoxgiF6L5iNkuhohguqsasQlZVIbKqi1BtVEBmYxjJkLLGYOBy&#10;MZiAV9UGDaoYQl6XQYVSiwYlktReMZwtNhJyLFukE9KiUEv4EoIFhGIOHVk+QVprNjGktUiSMSSW&#10;MTSX2xj22kycNkvzMvEO8615oryQGN+Q+yRULQ135ZV3n7nvDJVrTHSHeoKT7rBap4RcjAytlqGg&#10;tACVdIR1tSXQE3RG6S0Pwk9LCPLcNIg3REQ+4SckIHmTxOtw0jvBpdAScFoJbgx3JdFdqejYKI2q&#10;VJIXfD79LQAUrk64tBuS83oTug67v1Fy1nXk6EHs3beP2k73R7cpuUUCUE/gCQnwac8SeLEnYTh/&#10;mqmAYaQ0bYqLps54dcEr88UYWChpmsuNotyFaCl/tEwijT8LA8sZWc4cH4OGi9HUGVjjvamFABZy&#10;JJ2DIzkW9sRzcHKZ/cJpNJw9BXP0CZhiuF+ctyXGwpkYB0fiRU5fgC3pLKxUQyLrpaxJMbAln4P9&#10;UiwcKeel1HnpPMuehZ31uzjtSrkAd9pFOFMvwJUWBw/BKlKf3OkXpdS33DcvyplYh4rHSM3GQs59&#10;VnKfVOejrktJqSkdl2vPR0LN46ricVWcOYI6NgJVbDwqIw+jkqFI5hMvoXDaBrotOjA6MyVdliJs&#10;BcPQFQTOYlQGz0VW+Hy86x+O8P/nnxDyq98g/Df/Av//33/H/H/87/g8IBxJkxeiNGIx6iavhmIK&#10;w16CzAs7Oj4CzycdZQzfAPPke6GfvhG1k9dAv+wxGFc8hcrQVdBOIYAZJgtpWYdmlNST10E2aRXk&#10;DJ2rGCZXzlwJ471PomDKYmSEzkX0hEk4FzgNCQRg9NT5+HbSLHwaOhmn6AbzGB4XT1qI8hCG10GE&#10;dMBKpmuQteIZ9FZb4LZ1waFvQo+zG0MtQ2gxtcDN8LXJ2gSXxcVw1gaT0g6LykU3SAco974VInQ7&#10;AJpVHjoXur7RAGR9Vsqic8JCCJqNdij1DYSBCbUaDeQmHcoYIubXlNGRiTBUDjlDVvHOrsJqk+BU&#10;J2BDySxGaTj70VLYbkiClfgIe4MBigbmEWAKQkshHrRYCV1KLcJpu4CfAbUmA+tkiGyzeu8NSnUY&#10;CToup2RiG6xTxrx6huYyq571CxiauA0xtL5XUlmqjvtXa9YR3jrpHWA596GeIJemhUxaKLmsuKYc&#10;+WWEYG0RNOJdYANDXyF9HRuJKujpmox0e0aGwQKAeo14D3i0GDqPSEvACWmuA04AT7g/79saGoJQ&#10;TcfmFZdLqReCkjitEqHrdQCKEPnnABSvx0liHdenR+R9he4WNyjmWY+M6aWUBOzavQuHj+whwAWk&#10;vcvvEK5Md/aYJN+09qyAoYBipARCIcNtdLv8W/P0sad+LjrMvybT+ZOwUA2EjZUQETJTpnPCnZ7m&#10;vkVDF3vmep2GEY3ejoEAEjLeRr5lXt0o650ePf/zfDP3wSjqv8Dp2Eju6811mwg/cxzXES469gTd&#10;8jEYCD8dJWdIrzl+CJqvv0T+kvtQTXApw1egNkTcYxNPa5eiNmw5qunqqkPnIyd8AYEyG4t+/XvM&#10;/KdfY9ldYzH/t7/H7P/2P/HQ//4Dvrg7GLGBs1DA9SojVkJBWAmIGei2DGEbbpKRMgkXKCBH4NUQ&#10;ao5H3kDJVLq8SWsJSgHNddBMIkhHSUVYKiYvJwCXo5JgVi9/AFXz1iI3aDZS/aYgc9ICZE5dhHgC&#10;L3LKfOwJm4mD4TORNmMJKqYsQXXEQtSELEV90CqoCdvLAQT2F8fR6+qEhTCyG+zoa+1CV2MHepp6&#10;0OXpQk/XALp7htDZMQCXq51hmAPGOro4wk7Az1zvvn7fT4LfyBPiBk3TTfCTAMgQ2ko1aLgOIWjW&#10;2WEyOOl2rJDJ1Kirk+PSpVTU1cvhcjeirKISdTJCUK1GLcPMyrpaVMvqvaqvRI28CnWKatQyFapT&#10;VaKeqmX4V1VfwtCyBGX1FSinKmSVqGAZMV3OMLS0tgzF1VxeV8aylayvSqqzqs4rsZ5QKcPTklqm&#10;QnVcj6qQV6KcUUUx1y1kPeI+niTCTACtmAAX5coZbYhtldVUS/c0y2trUFpdJXX8LpVVoVCEwrGn&#10;+bsYsqorICdwNISChs5O3OPTi2+DUF4QMpUkhsG6IfHqmYCZhrDzAtA7Iox3VJhiLrsxLJaQSk7I&#10;cd9VjIwUdcUU87hdaZmAngQxAUNvnriXJ2f9o6ViBCWkFHXUsw5JDIkpaX3p/uDNABT3+uR0pedp&#10;zvbs3c0Q+AgBWC2Fx8JN3mE+fRTmMyMamdbHiIuWbpDAkcDCC16AR1z4JglCJ2EkII2Ek1FMs4yk&#10;kXIi9U03RB+HNfoYU68sMcdvLOc6Qt55wmMkX8jMui2UmdAxXqAEWKRtCygTgBL8TnP/CJpR8tbj&#10;lZkANtON3QQoUYZ1ijBfSEyLfffOe2FmYplfkqjDwrpFOQFAb90+OHplFGCkO/RBWUcHaDzNAx91&#10;mAA8CtvJY1BveQuFU1bQWa2l+6Pj85+P2uAFqCYIK4MX0ZV5AVhAAB6YPBtPjg/Ghj+Owaa7xuHR&#10;sf54fmIoXp8Qim1+YTg+cQoS/UQfwAWoj1gtAc4YKgB4780QpAMUADSF0REy1JUTRvI1T8L48Guo&#10;4j4IaN4OgOrJApBLGZLPR8UkOtN5a5AeNBP5wfNQTBeYN2s5MqctRnI4Aeg/A8cCZiCeYW/ptOWE&#10;+SLUhnK/xH3FwNWoCmS5efeisVCBBpsH5eXlsJga4PS0oqmlG23tg+jsuoq+gavo6R3gdA8Gh4ek&#10;j0Tp6+zQVdlhqKGL8wGQjtDnAu3i4YkYOksvXKCbYRxhx2nrSJcacW+xge7QorXTETpgJ1SFzEoL&#10;aourUJGXg5r8PNTm5UOWXwB5fj7kBQVQFBZCWUxXIikPmtJ8SeqSPEma0ixJ2rJsppnMy+Z0EbSl&#10;BEtpIVOhAmhKuE5xAVRFeVKeWFdVnMMyedDRjWnKC1BPiNXX8OIk2OSEmZyQkhOMYlpBgChkDC0J&#10;NyWhOVoKSk5wyrlMIQGCquaFPiJZJUFbVorqymLkZqYihiBQ1VbCQdenqsiAVV0Oh7aGqoXVRJnr&#10;0GCo5/Grh4Vq0FdKskgSo8WIkaNr2cAwpUM0iTxKLBepGE1GGlGG0ybmifuJwlUa1N7w2kC4GrTe&#10;gVYlR6mullLve7sMncV7wCwjPXTRVHKeYbfKp0qG3BWSNGx0hHxwVRKCEvwkwBGorCc+IRoHDu2h&#10;u9WglMe5pOiyBEavA2RIpqdDkURACRmieXGf4cUbzYuZF6+JztDCVMhMgPmmLSP5ZsLSLKWE1i0y&#10;iRCWMrKMkaGsQYjTQnrWJSS2YzgTxeUER8wprie2yf06f5RwOsJtHCF8CBDJUUYy5XqxhynmEZaS&#10;BGgEcLgfJkLXxHq9+zSybzeJ+y3qjSXwzx2TykiwvcB1Lnih6wUe4TkKfkIWhvINDOWFLCMyMgyW&#10;RNgKhyhBktNCohHQif2JPEQdhvrUYbiOHEb1pucInVVQEoAyyQEullxgteh2ErKAEJyHqqC5KAqZ&#10;i7Phc/BR4GQ8dvcEbPYLwktjx+ND/4nYGRKB4/4MPUPmIDdsHsq4nixwCbSBq2AIZrg78uqZKew+&#10;atMtuh/msAdQEbIaDU++Bdnih6EPWwsTwallOvreoZZAlU1dj6JQ1r3qYdQuWovy6XSqM9egbNoy&#10;5NABpofNQvyEWUjwm4t8QrhyynrURqzlb1nJ37QcxiCCN/h+pE1YjqK3d6C1wQ1jSwdKKivYctei&#10;vaMLnsYm9IqhzAYIPKr7yjBa+7vRfbUf/d8Pwm1vh15uI7waoauzwljP0FjhIsDc8Jg6mDJMNrZA&#10;S4dnoMOzm5sYvjnQoGyAVWaFXUW3Sdcn4GfScT2qgaC0Ug2sV5lTjLK4WFSdi4Piwlmo+XdURp+G&#10;POY06s+eQW1sNGoZedSNyDetiomCkteLQtJJKVWe4bq3SDV6OjpKWrcmNmZE0agWadxZSdUXYkZ0&#10;jvPnqVhJtRfPo+7iBSoO9QlxkCddhCwxjroIeXIC5+NRz3khWWI85IkiLwEKpjKWrU44i9qkc6i/&#10;dAFV8dz/pLPSR/FlnJenxEPGUFF2+RJkWSmQZ6dSaVJal50oqT47CYq8S1Dkc1lBOlSFWZDnXYay&#10;IBvqAsKcqa44k0qHriQVWtEYlORCW+yVmsBXlGRCJRqLCuZVUkx15RRTfWWeJEN1AQy1hdDXFLHR&#10;K4KerlVfVSKlRjYQpjqvzHTbQkaG8gaWNYp5wtDIBkDHeUNtMUouJ6EgLRFqri9nw1XPfbAoCWo6&#10;5TsUDNOUvPiVhIeCDktIzTBYI4XCDI3PMSwmJHxhsZ7uxxvaChAxTJbSKErcNxSuR4S+XudjYAir&#10;iTsFNaUkVBQsq+D6ckJIQUkpt6fkNtRiGwwXpfCV0DCdP46GpEjYEiPhTjgJZyIVHwVHfCSs8eI+&#10;JQF4/gjLc5p1XE/5ewQgdaIubtMXwut5MnvDa5FPGBN2xgsiRBX76oWXgK0plkDkfgsIivD2uri+&#10;kACf9WLMzYoX9zMJxoviXibBx/DXRNdqphMU9WsJfXX0EeowjJFHYN+xEzmz70VN2GqGlwRgBAEY&#10;SgAK10cAShAcAWBp0BykhM7G0bDZ2Do2GG/d5Y+t4yfiM38/7PYPROSEKUgKno1CusWqkEVQBi+D&#10;IWQN4XbvLQC8WWKZJfwhaEPWM5zl/JNvop77YgsV9wq99xGFhCMUT5NrwteinuV0qx9FYfAclDJE&#10;L5q0BPnc17yA2cjzn4mCoMWomroBdQzD60JXQxa8GtVBdIEMzZVj6XIDNyJm4aNwFKrQ1/89bB09&#10;MDTokZWZTGAZ0dHRjqbmJnR2dqBriBC8egUtfT3o/p6h8HAfBvsHcHVgGINd/ehubEeroxmNng5J&#10;ZjNh1uBBa2svHO4OmDjttrUxxCbgDISfwUHQEZ6aBtjoDEU4LMBnZWpjate0wKNuhbNGBW16FpT8&#10;22l5ThpizrBR5bl9NpqK4bVw5rbSEIJC2hH55jUxkSManefNV3E9JSGoZN0KAlYuxO3JqHqCV0hG&#10;UMoIVKG6qBOopeqiTqL+NOdPMyVw688w//Rxlj/FOqJYh1feZSdRJ1JRludhPY1BPQ1AHQ1PDaO9&#10;Os7X0gDUcFkV6xGqFduiarhONbdXfZo6c+y66sgB7zrHIeO1JeP1U8ft1XB/a9lY1J1jStNTy3LV&#10;zK9mXiUNTsXpSJSzrtLTh1BBg1MR49MRlPP6qKCqyJxKqopsqOL6lTREFTRGFTwO3jSSeUKnJHnL&#10;cf947QtV8XqrIGMquV8VvG6FqtigVMadQxmPdwUbNjFdcSGKaRTuSN31MfKPfIOKM/u4c3u5o/tQ&#10;dnond3Inys/s9uaLvKg9KIncjfQ9nyP/6A5URR/gD9uH6uj91EHqEMqjDrHcAWo/6/LWV3H2AHUQ&#10;5TEHUSbKxPDHx3B5NJdTZWf2c1vfofDkF8g7sg1ZB7eh4NgOlB7+BvEfvYKED19GxievI/XjV5H5&#10;wRvI+ugtZH65lX/8w/xD8o9x7gj/APxDMq2jU6wjFGvjjlL8I8fxj0/4eiWmeQJc5Alw8Rhk8Ych&#10;u3gE9SxbRxjWE7gyukoZ11dcOOYV61BwHUksIymO+RePQsk6VPFChBvBrI4/DU3CGWgTY6DlvIbl&#10;tBe5jJAVgK+5cJR/qIPSbQDj1g+RF8aQkFARAwXIJq1kqLgENXRwAn614v4f04rAOaggCAvC5uM8&#10;QXd0bDj23ROCL++agB0T/On+IhA7YTZSRedlri+cpJau0kQH1xCxkRAk2CQJt+eVKdwrs6QHYKcb&#10;rA5dCe3Dr0K95mmo/Few3HoYGCJ7tUaCoHgKbFv3HKpnrEUFQ+1qwq4ifDnKQ5ehehJD+amrIedv&#10;UTJkVoavhjKE7paqDVqFOoa+ubMfQd4nB9Bva8a1wSvo6LqCJk8PhnqH0dzUDHdjI3r7+6W0pbUN&#10;HQMD0qAQzQKA14bRNtiL5k7m93ShR4z12NqK7q5O9FwZhMXjRFNfJ6ytHpgcLlhdLZCpjfA429Do&#10;EoPhsg4RTrf3wUFQiifKjbpmuDQeOAhAB9MGTTNMBKCHIXOrygJnSTnUCXRQZ/j3PHsOeqamKEKQ&#10;F51eGIHrEhHIDQD+ayXBkhe1mq5QTejoCCAhLUHhFc1B1FGoRknDPC3LaM4c5zxD2dPMP32MDSzz&#10;RGPLZUIqsZyS8hmNqQktNcEnpGLkJ6QhADUEiIqpgvUqCDglU5XYrqiDqTKKedyOkOr0Ee6zeFYg&#10;jMoZGgfxAPQs886w3lPQnBNmiNMEsXC56phzIzrLbcQw7wz3iftCWItUyd+oFGn0zVJxuXpkuYLA&#10;FxL7Jc1HHoc88hjF/Y3ySklYC6l8IrgVDPMVNBz1p3i9c17GOupER/BTR/l3PUgdwB0lZ3ehOGYn&#10;iqK/g5guP78XxbF7UXh+DwrP7UGBpL3IP7cb+bF7cDnyW2Sd3o2Cs7u53nfULq63FyWEWhHLFYp1&#10;Y/ehKJbzsQeofSgWdY6o5MI+SaLuItYn6imI/haZxz9G4t63EfvdG7iw+y2kfPM23lgQgRdn+OON&#10;mQF4lemrk4LwxoxJ+OaRDag8dxSlBFb+uYMovnAEZfHHJZUmHEVJwhGUJjIv6VYdpY5JaUXSQVQm&#10;EcgEYVkclxFoQqVUOesRqqDrrEhki8K0nKCTlEDIJxxAeeIhVCYfkVSRyPq43cpEtl5Jx1HF6ao4&#10;NgoXD6EmnuXi9nMbhD4bAxNPvvLHn0Z1wDJo6LTEQws5AVhHgFVLb1vMQU3oAkmVgbNRTGUz7/L4&#10;6dJ7uucnTkWU/1RE+oXj/NipyBi/CIX+ywjPldLbHtqwNTBSDREMgcMEBDfBQvD55AWfEMFIWUI3&#10;wBi8BnUzN8L29DuomC7cn+gOsxrmyRtgovtThK6CZsHDsK18hiBcDQUhp2C+ALh8pJuMgmGvKmIN&#10;NJzWEMBqglN0xlaG3ofisctR9v5udPReRf/VH9HXTlipPbDJnfi+83sMD/2AHgKvZ2AQVqcLFrsD&#10;YjxEl3CEPd3oGBxEY3cXWgcJxN5eNHV2orGpFW0dHWjqboWtzQ1Tsx2ugXboHAyLXa3QmO0EbAds&#10;1kZY3Q44xQC6ja1ob+yCS90IO7ftYMjsULmlLjh2htUWrXhQ4u2G49a2oIlO0ZBXhtrzSZBHxxKC&#10;ZyXoaemgtKJrmCTxsPDfBkAtAeGTTkrpOs8QMJSO7kxIy4Zec+qAJD2nJRFEOklcFslllJZg0hCE&#10;QtqRVM31hXQElp6QE+DSsAEeLS2Bp2Wq5voCbkpuW0BQwTwVf6eSkJSLZcwXy4Sk6FCAjs5VyBBL&#10;ADJV0hGquR0doykNXZiS4FXydyrpABV0bQpCWAJcFJdFMSqU0hHRHSroapV0ikLi+IgGQSFANiLf&#10;9uWRRyE7eRT1J2lcRuStj9CMZNR5ir+ToFOfPEwdhJKwVApoMk/O9eQnBRgPUgRgbTqta3okqtNo&#10;KVNoI9NoGS97VZHBCz6NF6xQKi9slqtMjUJ5yhkprU4X5U+hPJliuFrGMqVphAzLl0oilFJPoCyF&#10;QOF0RTohkU5IpLM88yvSRP1clnwI2VFfIPHgO0g+8h4uHX8XGbvfx9ZVM/DWonC8t0h0RA7DO/On&#10;4OXZofj00ZVQ5UajOvM0qjIvoCb7IqcvSNOVmbGozIpBZXYMavKEWI4S01U5zBfLss6iJuccanNi&#10;UZXF8hlC50dS5rGe6iwq8zyqL8dKqrp8bkTRFLdLVWbQRmfwWGXShmfxt/D3laURqClHUX6Jv+sS&#10;QcjjUZl6gMeWLdEltpg8uTKXr4M6aCXUBFY9w0M5HVSd6F5Ct1fmP4sQnEtX5r0PWEgAZgbNRs6E&#10;mcieOBPpIbOREjQTaROnIWfibEJSdFxeQ9Csgzb8Xro18bR3HQF4L4G3kSIABeiuA5DT4ZuYUnSJ&#10;WoLKQoemo1PTrHsWmie2IDNgCUqCV6B0ylqUMaStnrIBTfe/Soe3HvLwVXSs61E/aSND2w2oF337&#10;AvlbJq6BPGA1qvyXonzCUpSNX4pSqmzcSsSPWYCcD77D1e5r6PR0odnSiDZrLzpsneho6kRX3yC6&#10;GfL2X7uG9t4+CXACgGJsRAG/rqtX0cVlnVe/JxD74Gprhd3thKvJBXOjDe7uFgLQAXtPCxxd7XB2&#10;dqGlpx8NZjeanCJEbkIrodvaSSfYQ9C20l06CVRbB1oa2ukACV05Q2Q6wAZ1G4zqZhjFaNP6Djj1&#10;DItlDbDml0J2Lo6h6MjtmvPHoJfuRRMs5wlAhn1qhso+af4WEXoSDH3zhIryHC9kQlXcmpIzclAS&#10;NhpCTOh6P1yeQzq6Ia0AHEGoFiBknpoAEk5QxXwV570OkOvT+Um3sIRzE7diCDQJjgJyApZcT0s4&#10;CQCqzxAahJic8BLAkhNY9SyjoGNSRh+WAKQWID3LsJ6/Wei64xP54pbZeYKIDb3o+iWtw6hPdZY6&#10;d0BKldzHn4kuU3KxwnlSGuEC6UAVhJdPSobOKjYACgJQwExB0Cno5oSUdIEq4QYl0HkdooJ1Cgeo&#10;oGsW9Ys6BDjlLC+j6qk79BVJuK7yJOgoRUUy5JVMqxKgrI6Hiqm+7JIkXRnLlCVCW5oATWm8JG1Z&#10;giRlOdfjugquq6xOpER+KsunMk3mOonQcT2xvo7lDRUJMFbGw8j6CxP24tKh95BxfCtSTmxFxoEP&#10;8N6qSXh3SSg+XDYNb88PwdvzgvHSnEB888J9cCpyoa/Pgq4+D9r6XGjrcqChRCrydHUU83V1lEh9&#10;ZWqzoa3NgV7kU3qxPufV1dnS+mK5qjqL+54FdVU6dJWXoB0lMa+rTJFSDX+rT1pKzWOnLk+kLkFd&#10;lk6l8vgkUheh4jqW6lwY9h9E3vQ1kNFV1YqnvYScCHnrJy1m2DtXgl/JhBkoE6+jhS9GEcNg6R4b&#10;VcDp4tD5KA0hKIVLDFsKefByKOn4VMH3Qke3ZQhliBv2AAH4EKyE383aeF0NofdS4ukwYUlZCcKK&#10;SatQ88J73McY5L/xORSHotGcmI/CR7agaslDdKgr6PS4r2J7oY9yv++ncxXj/K2no70fGbOfRPHT&#10;70Px1nYotnwD5ZvfQPHyNqQ+9Dpqjsehv7UXLU0MX5s70U41etrQ0z1AZzgAV1c3Wvr60XXlKkPf&#10;YXTSDfYz7SP4moboAPsH0Ng3BGd3H6xtjbC1O+Dpb0K9RQt7FyHV08n5Pjh7O6F2GgjHJjTbO9Bs&#10;aIUyrxZdDIc7O7n9LoJPDI3U2oLmZuEIWaahBcZ6K52feFrMaVUrIdgOs7oTek0/rLoutGm5PZkJ&#10;yst5jHpOofj0PlRE7UVF5F6Uits4DKdKovajmM6ilG6t/OQ+SZV0GZKiDrH8LTq5C1WndqGadVUR&#10;MFWso/r0HlRH7eH0flRFM0ohkKokiT6kByiWjWLK7QhVs56qSCGW5XbLju9luh81hGItgVZLYNQS&#10;HLVcX3ZaQOwAaiP3oTbmCGro8KpZRpStI3RkBIiasBIQ08QyJI89Ld2XrKd7kwlwEfpKAl9Bifv3&#10;MgJPRrj6nh3IGZUpzhFQ5+jSzh5GPfdfdfYg4UgxUlOfO8Rp1h87WgQk90l+er+0TBtLwAudJ6C5&#10;TBF9iMsOe13oKEkw5zZFCC+mJfcqelkQ7PUEurjfWcsQuipShL4sTwknWCc5QC7nfB3L32HR5OPn&#10;KqKKeQIU8WQohFFZDIO8giqDiXlmTR6Vw+VMR8mkLqAKveJ6Qma1qEdITOePSEwXjZQpglVTiOrs&#10;SFw+9RkyT36I9FMf4PIIAN9ZHIL3F0/BFoLvjdkBeI6h8K7Xn0KbSQ6LuhI2XfmIymDTlvFkLWfL&#10;Td0mtTG1GyqpCu862nK4jFVwGqrg0FfAKaaNXM5pSdoS2DUFv6BC2PhbbPzNN8R5FY+fsgB6eRGP&#10;VwEMsnymhLIiHx2qSlS+9g5BtpjgWkWQiNB1IcoJt7qIRXSBC70ApNMrpOMTo7OUEJDi1TOfxMOH&#10;yrBFqI5YynWWQxG0nDD6JQDeAJ5X947IB0BO0wnaQugc6SCTI5ageNt2DPX2EFAtaO3pRXNbG/Rp&#10;6Uh95DlkBS8hbBd7B1YgUKu5vpp1KelAc2Y/io5cBYaa+zHY1ItBTzfa7S1o0VrRbXCik2FpW1sH&#10;etp70Nvei662brS1dqC7qw+9w8MMY1sIQYa0fT1wdLSho78f/YND6CUQW68Mw0lw2Tpapfd0DR4L&#10;5z1w9zbD0t4IY4sHrcODaKNT7P7hKjqHe9DY0giPrQk9boKW4NIU1qLN3oZmZydaGnvQSgAOcBsd&#10;TR3oZJlmSxs8GjpLeTPPzXael52EYDe0+l4YNB1oUHrgUDehSdsJl8IBeW4x8s7HIufsKeTT2RTE&#10;7qf2Ife8uGW0C2Uxu1BKFZ/5TlIRVRi98yYVRX+DgqivkHdyO3IIw5yT3yH31MfIPfkZ8k5t5/Qe&#10;5BCQudL0N5z+kvoC2SeoY9Tx0foSWUe/RPohXkNHtnE551kmi+nlw58j4/BnSD/8BZIPf430yN2w&#10;VOWioY7XXlU+rOU5sJTmwV5egPzIXYjb9jqiP3oR55gm7/0YaQe3IX3/V7h86GtkH/1Kqjvn2FcU&#10;9+kY8ziffUxsUyz/ltrOffmG5b9E7hH+PknfIJ/L8rks/9gNFYhUyvsWRSd4TE7wWAmd3ImC4zwe&#10;h3cg+yCPz6EdKD2xD2VsVEqO70EpQV96cj/L7UXxCU6PUjHzSris5MQBFB1lo3RipHzkYZSLhyN0&#10;qxV0xoWs744Gs4yhws2yGWslWY11sBrq0WCQwWiqHyUZTJTFVEdxuUUGM8s2GGu4jlAtGvRC9Vwu&#10;yt2o2yI+CWmuhZnrmriuyShnfh0UdE8FF77DZbq/TAIw6+AH2LpmigTAt+eH45Xp4/HWglA8OysA&#10;e99+Ht12C2wGDWxiANIGJaxC0sfJlXBaVL8oV4NXdusN2cQApVzPLqWjljUoYOdvs0sfPx9JR03b&#10;mNrE5y1N/K0jMhu8PecNok+TSnxImg2HthImTTk6KwtRuO4x1IxfjDp/0UduqTR8Vbk02spchsOL&#10;vU9/Q+ZLACygSoMIvsC5dHwL6fwYFhNS4mlvVfBi1Icu94bShKkqeAPD2VEAnPQgbAyJb9aG69Ne&#10;AG6EOeQ+mEI20U2uQ86jL6FNp4bO6YTS0ABbazd0VheGuzphTU1D6qx1kAUtg4oAVLAuRcg6WALW&#10;87esQera5zCgbyFQBtHaPACrtQ1qkxsaswMdrT3o6iL4ersx3NuL3n7vh6l6h4fQ2tuFgR+GCbwO&#10;uFrdEB+x6hzo4rJBDAxfoWPrluDXyHDY3ulCQ5sNbUOdhKEHWrcZDR1ONA4QXv0E7LUedFwbQN+f&#10;htH7/SA6e+koGUoPtw/BoXKw0bNjsGcIfYSuQadFo8uFnrYu/NB3FT/2/EAY2NFQ5YCh3gOTUoTC&#10;hCCBZyIADRqm6g6YVV1sTAlpYxsbVjujhjrUFqSjMjsZZdkXUZp7DhW5Z1CbJXQaNSOqyj7NMl5V&#10;ZPECzI5CZVY0yjNOozQ9EqUZUVQkyjJOSSpNP4WS6zopqTTjBEqE0o5RRyUVpRyRVJxyXFJRyjGm&#10;XhUkHaaOID/hKHIvHsbluMNIvnAE6UmR0jlpNPD6Fdepgectr1UXTUXm+X048emzOPz+Ezjy8TM4&#10;s+NNpBG86WcI0ujtyBA6I7SD09SZb7mMUKXSCPm0M3uo3UiJ2onkkzuQeupbpBz/hlEdpwn5VEIu&#10;mbATunR8O5KPfo0kKvnYDlwiDJMJ0WTCNYkATTryLS4e+Arndn2Gc7s/R+LBr3HpMNejUrgs5QjX&#10;IRxTR5RGpRz6hpEktyfK7mfde75Egvjcx54vuP9HYFGUo0FWDkVWHA5+9DzusI0M0umTmHfw4r8h&#10;NRw2Nax2AsauglVM27SUZmRajH+nRQPLilFRnKK8gAhhY7eI5Swn6pVGQNF5U67jFfPF2HpcrqzL&#10;QlHSXuRGfsRW7gPkHvpYAuBbi4Lw7oIIur9AvLN0Cp5jKLz3/ZfQ3+hiC2+TPn/olUGSy6GH2/4L&#10;4rJGlhFyukfLKMkl5BIp63GxPpcOdhf3j3LcJN1NstrF8eHvcWjQYFNJX9eyipNKVyN1JhUNgIsw&#10;dWdcQs7MVTAEMPwNXUsXt1wCYEUAnd2EWVIoLABYKSBI4OWNm4788TNQNHGWBMJy8ZSYAKwNXSK5&#10;R2X4KmjFvTtKFXQbAEasv428EPQCcBPMQQ9QD6IkcA0M3x6BkSGlhW7MY7dCI6+HUqchyLQwldDd&#10;v/4ZSsYtJgDFO8LroBZ9CP1XM/xdj7Qn3kS/yYXuxi6eA26eCy609TG8pbvrY2jbO9SLziG6ra4W&#10;dIpQl2Ft+2Avw9o2DFwbwrXhq+hn/hXxidMBUX6IAGQ43EtYudxoaGyEq9sFR5cTrp4mWDubYG5z&#10;wtpuR9NgK0NkwvdqJzqv0lESfqLvYA8BOvj9VVz9/gfJaTY3tqKrvQs9Hd3Qa9Vodjvxw9AV9LV1&#10;QlephqnAAE+tB42mTkY4dIIMh53qFtjVzTDQDZoJQAFDo6aHMOxCg4bLDG64DC5YteLrdDyPZTVQ&#10;ig649fnQ1BdIXx9Tiy+QiY8B1RdKksuKvBLDQYkhoCgZy8tYrq7Wpzwuo5hK0yOpT975XNRUZ/+i&#10;amvSUFudgbqaLNRWZaGqIgPV5emorsyU3obQ6eqg1sugMPLvLEyLqQYZNCGRO57F2T2vIHrXq4jb&#10;/x5BHoWq/POoKYzzquAiqplWFsehougiyvIvUHEoZ155kUgvoDjvHIqyY1CWE4MSgr4k8xxKsy6g&#10;NPMCp2Ol+ZLMsyhkA1CYfgZFGSx/OYbTYj4S+WlnkJ8aI6kg7SwVQ7ifYcNwVlJxKuukylKiUcq0&#10;kMsKUk5LKqSKLkWhMOEk8uKOIYtpetxx5F++IP1uo7YG9QVJ2LftRdzR6DHjVjW5RsskqZHTjW6m&#10;hMQNiXkhMzwEhyjT5LIQMCZ4HDyZCCa3U0vp4CYo3COjorg4LyTm3YSRx2OAjmF2adpJhhNf0O5/&#10;iNyjBODa6XiTwHt30SSmoXh/2TQ8vyAMu957AYNtTWjxMAzitt3cri/1cPset/UmNTZyn4Q8DRTn&#10;PTZukxKjzAhxupGpyBdqarSjucnOZVa4uY4kt1cu/t6bJeCpg5O/T0h8l1aMEONhYyCcptNCyFMt&#10;PD6GYydQTNenD1khDSpQI7q+0MlVBy2QAFg8fiYqCbkCv+koIfDEPb+MuyYjZ8w0FBKCJQSleEdY&#10;3D+Uh22AmiDTElwSBIPXQxeyEQa6OSNBKJ70NjDclRTOkFeSmPbOW+j+LBIAN6Eh8AEUE2SFb3wE&#10;h0nBEzcJccf2QFeej8H2ZpRW5MJwOR75ax9hiL4CSobcyoi1DIMJ88BVKJu4Brkvf4ohexP6ne2w&#10;1Bow2DWAH/78JzqyPikk7bzai7YrXWgf6CTUGP5Srb10VDzufQx7f+gahkPWAGcdj7uqET2dA9I3&#10;n7v7B9EyMABnO+ttsaOSF62llX8fMaw54dgmwvTODjQTpE6GxK1DdJpXB9BzdVACYA8B1zXci6s/&#10;DhNcOoayJvQQ0s22ZrSYm/F95zXv/UhXC/pcBK+b+9vUz/PY27HaLmtmWCwGaSUUVS2sQwCwlwDs&#10;hoWhslXbigYdHbKhh5EP84zcTzYEVqOREZGJkRHBalRBp1dCa1AwpKYMYloJHSMgHSMhjZ4g0soo&#10;OdS6emh0MqmczsD1pLJypnIpFXVodCzH8iK9ITE/SqxTa6yQpNaVQ8kIRMmIRHxyUozaotdXUdVQ&#10;M7qTs4FWcz+sBGBa7C6c3f8Kzh98DWcPvEkX9yXMBK1OUclrlPUpStgwitfVxKcshYpH3v0VQ1SV&#10;jOQVQSleZyPgFTICn/CX1xeNvLZWysZAvM1SDDmBX1+TDVlNDqfzKPFd32yukyXNy+q4HsvI2ThI&#10;abX4mLn4sBnLig+d+eYpsVw0IvK6Qpopbr+W26vm+lVsLKrz2ADksMEogFJdTghWoqYoGbu3vYw7&#10;mj08mW5Ri3u0HCO6Nf/mZa2jyjSLsfl5wQuJIaCEPHRUHqfom0VgMN/JeTedlpvw8zRpYVSVMDQ4&#10;i7z4r5F3mg7w5Ef4YP1sbJkTjneXTcWbdIEfLJ+GlxZOwrfvPIfBjiY0eegKCCxJbq/cbNXdbgFG&#10;DwHWKKmxyTEiusaRPA/XFWoUy0fnSfNNI7qx3FendzvWEXmn3W6CXLhG/k4x1L0AfqMYMotwd9tM&#10;DJeNvOhsUHz0FSoDFkNJ8NWHzEVd0ELUBhOETCv8Z6LIbwYqQhehImQhcjifx1D4MvNS7p6EnIkz&#10;kD9hNmomif5+6yEPeRDqsPsIwLUE4GrogtdBzzDYEHIvtZHTG6XQVsgsgOhTGOdHiyGwjQ5QTteY&#10;svwx5H/xJbasmIdd77+CxL3f4egLL6D86D7UbPsYiYS0Ilx0ixHdXtahNpzbDVyNEr8VqPpwD350&#10;d6GlpgGl5wow1H4FQ1eG6PR60THYg+4r/VLaPtCNxq5WuDuapVRnM9MVdqDX0wF3tQ32XBPcVW40&#10;WlvQ20k3x3C58+pV9Hz/vfTAQwxUYGYjZjU3YLjtCgYahzDYNIDuDkKMQHV0t8PTTTfI7fXQ/XVf&#10;u4aWwUEM//ADGyMnTDIzOuxtaFQ0oiq2HI3lbvQ2DeHqtZ/Q2UmINTBkb+/GQP8QWqzNMFW7YKnp&#10;lCBoVNEJMiQ2arspukFtG9XO8LF3RH1UP10/w3VzO2zmVskJOxysQ3wH20QYmjWwNOhGpJdktuiY&#10;T5ctyVvGzEbT0kA3fr3s6PK+sn9JXN+ikCRuVwkZGeLqCVU9IaojGHXGMmjo/FQjILZSqWcP0fm9&#10;Qee3BbGHtyL57AE0qGqk8QINjGqE9COpT0Yuk0Qn6ZOB4bWQRieATYiPSMxrJQlojwy0qquFhq5M&#10;DLOlNwjRnVK+j7VrmArpCOzR8i6/IfGBd4OG+6FWUgroVXIYKJ1WDPJQA7XaO1CrGO+wuiQBB758&#10;jQCUgOWTQ9LPATc676+r2UUAOr3uscVjocwEq+W6mujGhJpH1NjEk0Nbjmpa6fzEXciL+QQFpz/B&#10;1nWz8MacUGxdMQPvLJ6Cj1bOwCtLpuK7d1/AQEcj6yIEm52SfJBranJTzBdPAZubJQnw+Zb58v6S&#10;fNAbneers7Fp1LakbYt6+XuoxkY6Xw8hL+AuAEgX3Ogww2W3oM9hQdnzb6Hafwmd2wrIQ8XIzcIB&#10;EoAhdIHBc1HqPxt5DHlFuFscvhCZE2ciZewUJPiFIyuYAAyciwL/WVxnBRSE12gHqAtZSxGCIRug&#10;Z3hroMP7OQAF9ETfwFGKeIAh8SN0g4+ilPA89JswXHjiaQzIKmE5cxK7AoNwPDQCcREEN7cnXKY8&#10;TIwOs1YCoIbwLZi4CoqdURiks9IV8eIqVKOve5ghcBcau1vRNtAlhaTiy18t/Z1wdzK0ZAPmYTis&#10;F469pRWdrf0YbLmCa41XcJWpx9mMbgKpb/AKmuj0BAANBF/rgPhqWjfanR1oY3jqLjKhV96MH1uG&#10;0NNFt9jbCyfDY093G8PvAfT/+D3XIUiviveJ6e7a+/Gnq39GF11ma0EDmnNs6K5vwbW2qxi++gMB&#10;wxDb3YzO7n70t3aiSe2EpVr0WWyDno5PLwHQp3YCkE7xOgB7KIbK+i6vBAitXG5kOG0m3Hku2O0U&#10;z4VbZWO+kNVhkmTj9SNkd1oIUK9uLfuXxYaX56AkNsiSHHppmdXGiMtIYBgrbwPAg4je8yYSjryP&#10;hFOfM3Q8AodeznW13ls9NjUaRm59Xb/1I93iGnWbyy5ukXllsRLaIzILeI9AXABdQN5sUTNPdX3a&#10;YFLBQMdsIrjNDUJcLi2jpPkRjSy3NChvUgPL2cz8nZTVqJNkMculZw96QlKMLyiG86oqTsCR7W8K&#10;ADoJPSch5UJro3tEYnr0PCWWUy2i7HV54djGskLtBI1QW6PIt0lqJzCE2hhStkqyoq3FjLZmK7dJ&#10;4LqE8/LAyINcU5iMwkuM1c99g+KYbfhww2y8OS8C7y8XozJPxntLJuNFOsDv3n0eQ12EEh2bD4DN&#10;LS5JLS2NVIuk6/BqFlAU8kgQExpdxpfnK++Tr8xoNbcQoiPb8m27ib+pqamBy3lBNYsQ3Eg3aCQE&#10;xa0AcevAhg6NGlmbniE8VqMubDnqwtdAJfrVMZSsDxcQnIcShrkFAXNQLL6/QSAm3ROB6N+Mx6nf&#10;34PkCaFIHzMJRQyT5eErGYJugEp0WGYIKgCoDeY0pQlaQ0htgDFchML33yxC0yQNiHBD4j1fXeg6&#10;Lt8I45T7GdZy/558HSkPPIkLUxcie8pCqDc9DvXcB6An6LQha1AfsQL1ovP2JP4GzmdOXAn1kTge&#10;iy7IZSb0dVxlaDqEhrYmONr59+jrQIeAH1N7q5vhbCNdnA02HkMTHbTJbiUE29DW3oXh3iH0dRJi&#10;LhedGJ3h4DCa+/slJ6ezWVBUUYFrVxi22trRWOuG6ZISHaWss8yI7/t+QO/wVYbMdIM97YRtFzrp&#10;BO0d/Hv1N2Hgh0EM0QleEZ+RdHWipcKK9jICLkuNLkcn+risgeeBu1NAmut2tqHP0w57PfeXrlS6&#10;B8hwV7g+4QC9EOxiXg/lAx9DZT3LGbpgs/RSbTDoPHDYCGVeP263i1GC4xfkhM3thk18SpPXhIPn&#10;t1O6zfPX1rud7DyGllskbgk1EcIOOig2VLzmNAyBfQC00HWlxBxAzL73kHziE6Sc/RZZyZFwE1Y2&#10;rttAGNtcDdK0N71Zdm7T4XDcJJuTy3y6XlbUQ5i7uY4k3zTrdY4St2NlauHfXaiB15KQddR+2Hlt&#10;CXn3ieWZL/ZztByEsrgtZTbUQyUvl8Y8LC+Iw/Hv3sYd7bzQfergBf6L4olxsxrR0eyRdCsAb6c2&#10;QtALQAFMN+UhIN1ocXlDS6NRCVlFOkozziAv9hsUxXw+AsDw6wB8lwB8gaHw9refxVAnAdXUch1C&#10;fwmALS3NaG0VaqFaJY2Gmm9+NPy8690o49PtAWiTINjSYuV6Zq8LFPcb+UcVAGxudMJZVIrk+fdJ&#10;3V+qA5ejaMxilPqJDxYxpJwiOkQvQjmdX0nwfDorhJVbAAD/9ElEQVSqWcgnEHOC5uLC2FDs+e1v&#10;ceoPdyPNbyrqphJ+hI9SwIcO7DoAQzh9HYDifV4BwAduA8D1N0m8NWLkujoCVTf1XshCV8Cw+R2U&#10;L3gEOv/10ETcD+2Dr0ExnbCcSPAFrkANy8giVqOKIJbx92TQBRrOZaDL1QFZZjlMFSr8SMi09rVK&#10;sGvrI2wYnjbRldl5/Mw8YXU2ExrYUEr38nr4N+kixNoYQbB8N8Pk7oEeDA8Pw8O/jZNA6v/xT3DT&#10;KWoNDGHb2tHhaEU3HVa/ZhDdtZ1oKNFjsHMQHf29cNNZCnfZTOCaG+3QMhKxd9nR9+OgdE+wn/V+&#10;z7B6kK6zRYwVKCe0e/qlrjgykwE2nis6Xsx2/o0723rQRMips/RwyFpgluDXJrk/gxQKd48CoIAf&#10;AWlgOSNdo6UFFqMNjgaG9G66VZ7v0q2Zkdsvt8pNORqb4Whqlr4jLCQg6Lv94nQKCP6tcsLD336z&#10;eJ3wmhHLxT1JIY1B/jMAnj3wIS6d2oa084zGMmLQKmBFs2IVsPHwuPyCnDRF3t/ok4u/gcsauR5l&#10;G0ntbPyEnGSBkxGUkyxxNrVRrcxvGZGYFmqGjZGeTTQIZIgknjfXNZLn2webgKEA6Si5nTZ47HY0&#10;6E1Q1dNhqnWoKkrEqV3v4Y7bwu62ar1FIk9As4lw40nOP1Y703aCrZ1Oy6e2Zi6jWglKrwgo/tAW&#10;/pGbuU4Tf5jojmA2aCCrykZZ1hlkX9yLfLY+H21chLfmTcZHy6fibTq/d5dOxRsLwrDjzWcY7hBI&#10;vDiauX2hluv6Obh80PtrunW926mZ+9/M3+GVCKmFs/SB0M4wmK2sSOk4xUngYGvczgvKkZ6FS9NF&#10;B2I6LIa/1SFLUDR2JnLvFt/uXSDd2xNdXMrCFhGAM5EdMJUAnIpLQZOw6/d/wMF//hfpW7+1k5dC&#10;RfgowtZSa6AkvMQ7t2o6SmkkZzo4Ma0T4wJOWk1xmi5TDIiqi1jD+RU3yRC+CgbWJZygZtIG1Ias&#10;hOHl91Azi4AMWIM6AdN7X0TFlGXesQoZtleGLkb5JO+X5Conzkdc+BI0pBai3+qG/lwaUt/dCVlS&#10;Ljq6u9DSzVC1mwAUH7hmw2fncREft27u7SKsGBoLEVRdBFc7p1t72FD18twa7JbA6WjlOTVEB3iV&#10;4Lr2J4ay19Dc1Y3W7l5pvMCBZjpGSzt+aiPcmrrRLNxbfyt0dOEG0buAIZ7GpkTLIPeBbrJrYBgD&#10;hGsnw+Iehtc9fUMYuvo9+q5coSt1Q6Y3oIGNn44uycFG1i4aamsnbDVWOGW8iNS8cDWtcCl7YSd8&#10;TdohQrBnBIQCgpwWLtHYBrOJsG8QD9J4LvBcdxFuLqZupm7x/vNNYj7l9KlRwJBgoFwEgJCTMJTk&#10;HklHyUFA3ioXj7eQk+bESffpJABdPJ5WgkK4P+ECNUYC0MjwkBA066ukEDju0MdIOfM1LiftQ27e&#10;ebhEQ87j4BYOVoj1idRF4Lk8ArTi3jrF3+mTD4IusU1eHzel18U6JPE3NBLMPC4CeF6xARC/Sxw3&#10;Hh8X2eLiNSckfo+D23WIOnj9CTl5Xgm5hEb/brFfPF5N7mZYxMexFAo6QCVqSuIQuZsO0Auxv0W/&#10;BMAWArB5RCMwHKVWQulWXXdYhE6TmCYEbWx55TWFqMiJQXbiYRSd349P719OB0gAEnxvzg/H2yKd&#10;G4zd7zzHE7eD4Ls9pHy6HeT+Ft2uLp+am8X+CwjeUFOzcIPe+4ziqXIj/zBN4mTnSWhnONPV1gbH&#10;+WRcjlguvblRGU63N3khasUDj4C5yL1nitTvr4oAlL7IFjATmf6TkDExBPH+wTg0dhxi7hmPgvB5&#10;qKQzVIathIJhq3gYIb70Jo3rR/CJjyHJQrmNsBVQSS5xESU+drSMsGQeQ29t+OKbRTcnnKNaKGQd&#10;qgNWQvf8FlTN4vrBSwm61TCt3yx9fKkiRIzrt4BQnI/q0Ll0f4tQOn4uYmavhK24Am02B+pjkpC2&#10;5VskfrQfbiMdAf++duEEqCYe277hIXQNDqGnfwDD/UO42jOAge4B9PZ/TxFyhFM3XaF4QuzpYVhM&#10;EPZcE2+I9KP3hz6Gwt0SEFsJs7bBAXR1taOfDcwg3b3LysZmoBf6NoZ4zSaU1uUjKesc63KgUwyr&#10;NegNkfuu9qKTLrCdbrCtv48w7JdCYwfrqNPpoLQ0QG2zQ+9yQKZRwaKhY1EwnKtn6CVjRFM/DGd6&#10;B9wlA3Cof4BBc8MJinuBFkMfHSDDYDMb99Z2XoS8aHlteC/k20ks4wVOOXnB/1sknOKtkrY7Sg5G&#10;YrY2D0HP4yMehNABqgUACT8fANMIwIQjnzD9Fpmph5BXeJEgEue0COGFe70hH+SkeZ7ro5c1sbyQ&#10;BMtfFOsYkYtmySvfcbpxTG7V6N90u+U++coIZy32xWzWQ6GqhV5fj/qyizi9961fAqDP9Y3W7QDo&#10;zRdvDXjDaLrAW9TK+m6VDyZtBEML12/lzjoajFDWFaMyNxY5yWJQgsP45L7FeG1mCD5YPA1b5obj&#10;TYbAb84Lwb73XkRff+d/EgAFvAUEb0i6t8hW6MYDEl7sPOAu0erSAfbyIjAeOYMcuj4x+Gklw92q&#10;MIJEvNEhYEKoFI2fgZyxU1AQMhOFITOQETAJyX5BiB0fhMNj/RBNABZGzId8Kp1YyDJCb90I9MTn&#10;LldKA44K1YmRlyl5GMuwfrkYJYbOTRYq1lnK7ROKo8U8BdeTi48hEYYVQUugfexFaby/uqBFKAsn&#10;NNc+gaLw+SgLnY+K4NmoCpnDMH4qw+EZSPebicjFm9BYpYTb4kDFxXTk7o5CcWQiGhucaLBZYbKY&#10;eYEZ6Qg70UfY9PX0YaCjF8NNBJq+FQOWLlxpuoIrndcwOEA4Dg6iqYdOrpthrujPd60Hfd93E4Lt&#10;6LzSRggOoJ1lmukQW/vo0NoY9ti0dDcOQrETBjpwRYMaqZcToNBWwmHXEs5ODDYNYqjrKnqH6Bav&#10;XUHv99fQfWVICpt7hr15JjZYGQVFMDhcMPLiNtmd6BBDbGndsNTS3Vd2oTGeTm8XnV0CzwfVlVsc&#10;oOgK0wWtng7E086wvQ0unvMOXtBOnjujdQOAoy/an8Ptb5Go/+fidTVKdron4b4tdG5eAMpvAqCJ&#10;AEw/dwhJxz7F5djdyEo9icKiZAJKAFCE6TdDzgdA30NDqYxIuS2fyfHw2vDQlf1cIt9bXnLH3F/x&#10;+z08Vh5eZ96UzpjX143jc6OcT04uH60bZcRxEcdT3Frw3uM3mw0EYB1/twz15Qk4s/+dXwLgrbD7&#10;axIgJADZEt+q2wHGJwFAATERGjutRqjqSlCZcwF5ycdRmXQKnz24BK/MCMDWhTPx+hzhAKcwJA6V&#10;HGDvLzjA223n31Ojt+X7I99wggyHJTfobQGdbgdcLhv6m1uh/vYw4bYEiogVqKabqguYB5l4+kv4&#10;VQSKsf8WoNh/Fp1fOLKo1MAIJIwPRvS4QOz+3R9w9Fe/Q/GURahjqCwAWB+6RnpgIaMbrKFTqyX0&#10;aplfF+rtKC3k/Sg6t0UIirBbSuk+bxadaDhDcPHJS6qEkFNteByFk+ZJ+1bIMrJl96HYbyoKJkxH&#10;OhXvNx2xE0IREzYJkfM3IOPDnegQ4+sJx2ewocfkQqvJAavFigarFTa7nbLR8begs5NhLsORLkcz&#10;DAUyWDLVkJ8rwbCmE93GTvS09dIlXqM760OraOR66BqvdaCp04zGLjfz2yRH2HNNjBfYgw5CsaWX&#10;YV2TEY29vLA6GzH8p++RmpWOovw8RhcumBUyNNUb0VRpR5++C9fahjHEkHdAdNMZFB2nxeCrAwSh&#10;6FfYB6XGgKaWDnR298HhIjis/D3WVjSr+TeNs8PxjR0tX3vQfIEXu6KTIa/XAYo+gg3GHhh0LbDy&#10;97mbOximMbQTsOP5cqvcNA5ejYbgaDD+7boVrqPlA6Kd56idfwML3fitABT3AE26KmScP4RLJz5F&#10;VtxBZKedRUlpOiHVcB2AN8FuBIS+60CM5dj4r1FTiyQP5TsOAni/rNHHzKtfPqacHzk2HkZjYv8s&#10;FuN1AFYXx+P0/l90gLeD3F+Sdz0BvLZbdDuI+DQagA6bgQAsRU3+RRSknCQAowjAxXiZAHxv3ky8&#10;OjMU7yyfhncXRWDPey/8fQJQcoIEIFs4LwBFJ2s7BvjHqHvnS5T7EyZ0YpWEWHXQfEJMvPomvpdB&#10;JxgkhsKfT+BMQzrBlzAhGOf9AnHyngnYRQBG3jkWJQRgLSFVz5C2Lnw1tZJujGFq4EI6N4bTVCXr&#10;88o7sGp18AJuwysxLYbcukkMqUU50QFbfAS9OJgh9oqH6DbFmyfz6Vrnonb5RuRNmIHL01Yi/d7n&#10;UPzal1DviUTDpVy0VFnQZmqF3eii0yNsjDa4tBY0Ui5dA+wNVlgpp8MBO8NKl9OFZmcT+umObOUa&#10;uAtMaCy0oL3WDXWuHFfa+nGtny7tyiDdXi8dXhucLSaYXbUMW61wderpDl0EFmHF8LhzWISzPWju&#10;bSUEGwjDVgz9+Xu09fVgYOAKhoZ/xA/9g7ji6oa7nE6mxIGOWg/6CKdrDIP7h/ul9Xt+HGI4LLrY&#10;9OLKIJ1hSw88Bv4tCXKbWo8+ArCjjvv4TSU8W61o/6IdnvNNsNWJvoFdBKB4Giz6BLbzdzI8Fs6v&#10;2Xtj38FzRBqOi+fM7S9WcaH+RwCQam0jAN1S+PtLAEyJ/AzZ8ceQl5UgfXRceqD37w5A0T3tVgAK&#10;3Q58Po0u59UvH1POjxybnwFQJ0NFYTyiD7yLO253kf+fkA9O7e3tP1vWRlsu+jwp5OWoJADzaL3F&#10;EFofPrgCL84MxjsLwvDSjPF4dwSAexkCCwAKR3FrXf+n9XMANhHE4smwz/25ePDFUz+eLHSAHobE&#10;fTzh6p97j2GjCEdXMPxdStGlhdF1ETgCQFUEYvnEOSjyn4msgJl0fyGIYuh78O7x+PRXd2Pn7yai&#10;NFTcN5yP2qnLUTN5ufTEuJRQEyqTxDCV9ZUFz0FZyGyUM71VYoBVoXKWFYMt+FJRd+GkRcgnYBVL&#10;N6GAZYqC5yI9nOHu6o04d/dYVL//FYasXeht6MaAqQXtDQQ+XZ9TZ4VDwE5rg11jg1NrR6PeKcll&#10;ssNpYujIcLjR5kKLw4N2uxvdzlYMuvsw6GBYah+EtZoOj+WHu/sxRCfWMyTu+/URbLyIO6zoGCb0&#10;rhKgbVo42vVoG2hFY3c7mgfb0PfjANQmNZJSEuFodTI8buf50Y1Bgmyw/ydcG2DaNSCF2O2qNjSk&#10;69BeZUOfuRl9rZ3o7R9A/59/gkeMN8hz6urgFbiVDHmzjOhUNaFXAEZuwFXNAFrinTC8XY+2L1pg&#10;O9sCe2UrDGrCj6G8xcR1CMxmukd3WyvcPF9ud6FK+dT1PJ5HNwD4b9XNQLytGIm42wjoRg/UBjWl&#10;8j4FNtZDYyYEtRVIu3gEiTHfIDvpJHKzE1BaVeR9CEOA/mw74j43U/H7PCO/0yfRt9Mrbyh7s3zL&#10;bsh3TP4miWN4fVu3QtK7P5JGyruY7+FvN4sv86lqJfBXlSTi3KFP/p4AaIH4qHJ1UQIKMk6iIv0E&#10;PiAAn5kSiC1zgugEBQCnjwDQ6wD/XgHoIQCbXYQDQ43mJhfDLgtKN73IMHSFBMBqhqejAegd/n4E&#10;gBNFGCwAGIoz48Zj35gJ2Pov4/DxP41BQSgdnvg40fQVKA6cS1c2E4WBXIfTxWKoLGkA1VnUjBHN&#10;HJX6JJZ7B1oVdYg+h6X+rINpDgGZFTQLtYs3IFsagmsmMibNlgAYTQDGP/gMOvUuuj2CXUtXwHDX&#10;TfAJpyfk1NLpEYJCDg2hKB4e6Bvg4O+368ywak1ostCBNbjQZW1En6ML3YRpTwPdWEsvrnb0o9Fq&#10;w/BAL9p7O6RQt7GnkU6vEe3DjXR9LegYbEKTeKgx7H3jw93nQee1LqgtapRWFqOf0Ozt6WLd7WjI&#10;08KdZsIVbQe+72TYO/ADfugBBnWEaxFBXGlDt9qNATNBbP0evY5htNna0d3Wh/7GYfRpetEid+Nq&#10;bz+6ba2QxdahPakFmjer4frECVtsGzz1dH+adhj1TTCbnGjyMI9h7/WLb+RivQ47MT9qmaR/FwDe&#10;fP/rtiIEPASg468AMOnct8hNiURuTiJKeExdHrF/og7fdkYAOKIbMLqhG3D79wegdAyvb+v2ALzp&#10;ODP/dgCMPfQp7hAXsbiYRTh6uwv+30t/DYB2ZwOUymoCMBGFl0+iOvMUPnxoJZ6eFIDXZ4XipWn+&#10;eG/FDGlg1L3vEoAjD0HEfo/WrXX/NY0G2u2W36rR5b0ST7O9oa/3IYgTbqpJdEVgSOxmeN9dq0He&#10;ksdQG0wAim/+im4wYYtREyZC03nSEFiVgXRuE2ZfB2DihDBE+03AfkJwy69+iw9/fSfyGQKXTVuC&#10;ogg6NZYrJLQE/Ar8ZyOfsBJPj/MDp19XQcC0mxU4bWTZDE7PkpRHEOYTdrlBhF3QVKT4R6By6Xpk&#10;cB8yxkYgOSgCxUtX4+y4IOyLmANXfikclgbYDBY6P4JPT+hJ8OM8oSgg6NDQDaoJPcqmNaNBY4Su&#10;XgVFVT3U1TKWN6NdDFXl4d+woVkaJ3CouxduO52jh3Ds4TnSw5O3i3AbZkPX70HrANXfhpa+drq/&#10;Fua3wdpC0PYQxr0eKEwKtPS0oKu/C12t3egWA5rGKVH9ziU0nVdhyCa+Lvc9hq/9hCvuK+jKbURP&#10;kRPdhVZ0X25C18VGdMSb0FHsQK+6E3+2MXTWX0NLvQe9LV34qe9H6C7r0BBjgvqdShg+1MCT0um9&#10;B6gh/AwehvdtcDcy7PUIqI3A7W+SDy7/h8Vr/a8BMDXuMC7Ffof81Cjk5SbSARbDfRMAhbzguzXU&#10;vv1v+7dpNPB88oHSJSSmKRdN0GhJ7lDKF2W886MBqFTXSa8CVhYn4NxBOkDfWxH/6QB0WaFS1o4A&#10;8Dhqsk7iIwJwsxgGf3Y4XpwaiPdWzsRb80O8D0EIwFbus6hP6D8PgFRrowQ+T6N4AuwFYKPHA5No&#10;kRgKteZUIGPavQTgKgJwJcPYpYTfIjrAGwAUD0K8AJwtATCJAIwZPxEHxo7Fq//r/8Ubv/41smYt&#10;RPHUhdI3QgT4iriegFf2+OnInTgNef43K9d/8ogmjZqeKinPf7qkLEIwixDMCpouPXhJnhBM4K1D&#10;EutMHxOO5IAQFC5dgTi/ydjzhyDU7jmCDoaxRro5G0EmAGfTcJqyq40j4rzKKMko10JVI5fgJ1Rf&#10;Vg19vVp6QtzmJshaxRsXPTx2jWgiCBrbm6QOs0YnQdOgQtdwJ5p6PGim02sb4N98QNzvo/PudcPk&#10;McDVa4etowHV2ipo7Rq00RU22tzobOiCJd0A+Ve5cJxWwlpiRF9/Lx3iAL7vuQJNch1aKwnBSjrF&#10;k1o07dej66gRg4mN6L3A/LNt6E7uRm8t3WHbEAb7htDuIOwuG6DfXQv1tzI0VfTApPLAahC9GHix&#10;eToYXrYSMLz4fA6J58dflYDHaFD9nxK387cAMPXCLhSknUFBXjLKa8sIjzau7wPgyO/6TwLgv8ot&#10;jrjE0QBUaeqlV+2EAzx/+LP/eADebjs+B6hW1hGAySjMFACMkhzg5smBeH1mBF6YEkQHKAAYgV1v&#10;iqfAhN4o8Pl0a93/3roJfD7RAY4GoNQP0N0IKw+8eOrpiE5DetAK75NbArAuZAld4CLK+/U3CYBi&#10;SCzh6gilzIDpSPAPw+kJ/tg/ZhyeJQC3L1+G2EVrkBqwAPnBC5EXxBBVDJUvyo+fgsyJEVLfQUkT&#10;hSYja4JPk6gIZE0Mp5hKeVOoacggODMmTqXjm4SUiaG4ND4Q+UtW4/zYcKSOC0VicCgKVqxG9N3B&#10;2P8bP8Q9+hy6LW4YGNqaNAZY1JRKD4tSiNOKEck5T2mqZKgrKoeC4FOU1aC+qALyggq46RybbC64&#10;rQ64HS64HA6YzUaYLHroTSrkV+TgVNwpurwGuLsJmTaG011NcHa3oXmwg2FvN7q+70IrQ+K2wRbY&#10;WwnCJhv/Rm46Np78Rjda1Tzncq1oLXaj3cC/Hx15N53lYHcP2sVIMB0/YMj+AxrSrLBGa9EYZYVl&#10;lwYtX9vQ83U7mna70ZXZjh9bf8Kg6DPY2kGo2zGo7IMt2wmzogU6gwMOmwctzZ2S+3OItxmaWuAU&#10;kBBQkC5AId/87fQf5QAJAjbIjkaXBD+1QbwJIvsZANMu7qYJiUZxYQqq6yrYMLUTcDz2zaLbyQ3g&#10;iYc70gMen3gt+HQ7qP0t8q3/M5hR3u4xYtlo/bzcdY0CoJsANAkAausIQCVqypJx4diX3hBYgON2&#10;zuw/RgRXaxMcDjM0tKfVxakoyjpBAJ7D+w8uw5OTxuK1GaF4bvJEvL1sGrbMmY5dW15Eby9P7lHA&#10;u9UJ/jUY+sr41hutv7T+zwFINzLqHqAXhG7pnUvRG72njRfJ9uMo8F8OOQFYH75K6o4ixgG8fv9P&#10;QDBgPkrEiC+BoQxFI3AhOATHJk7Ed3eOwUtj74ahLB9lew7jzD0zCLHZSGPImhkivhdCFxc0jYAN&#10;Y14oARmGVMIzlaFsxniGsROmU5MJuTCKdQsRhhkTxAeVZiCN05cmBuNSAOE3MYShdzAKlq3E2bET&#10;cOGe8TgfSpiuWosT4/xwYqwf9kyaB3eFEkazHWYBP8qs1BEGOpiUJhjkVL0BhjoddNVqqIqrIGPY&#10;rCT4lAShPK8EdZn5hKMGLivrMBrhtJqgo/svL89HStoF1CnKUK+vQZm8DAYPlxOA9m66LIa4LcO9&#10;aL/WjxbxhHiYDm1IDJjA8HaoH329vQQRQ9auVh73NvQSSr2uTobXhFdTB5qcjejrYnhMF9RscaHZ&#10;ZMVwyxAGXIMYdg9gSD+EjtQmNO+xYGhHM67ub0dHlBv9tb34se8HWBnmt4kvzdFdGpV0FKpGeBoa&#10;6fi997VEfzzxpodDiMZCvMYnlnkd038Q5P6CxO0YDxsIBx22ePqrJvjUYigu8RS4QQ69vhLp8Ucp&#10;AjArGmUEYJ1wgAS6jef5rbKPSHQgv1VOgvbfIt/6IoS9FWh/6/1En3wAFKAUIbOhwQQFf6/eIkdN&#10;aRLOnvzm7wWAjbA7TAQgQ2AJgCdRmxWDd+5bgMfC7sRrM0Px7KQJeGvJZLw2ayp2vPESenoJqFGQ&#10;uhVevwQwn3xlfOuN1l9a/+cAFA9DRFcAj9T9pZGtqwRAD084hhr9DO0qXvkERf6iM/JfAqB3MIT8&#10;gEm4HDQFsQHBOOTnhy9//Tt8OmMGOts9aLdocX7RQgla6QxdLwfPQhrD2Qz/KQReCFL8CbKJQQxf&#10;A5E8PgSpDFtT/ejs6ORS/IJvaJxYFiEtT/ajy/MLROL4ICQwjRMOkCFv9Bg/xN41DrGhLLd8JY7d&#10;MwanCcXP/2U8qo+eRZutkQAw0f2ZJPgJGeVG6OsYItbqoCX85IU1qM4uRA0lLyyDrKAU9bnFqEi5&#10;DHlpJdx2J+xWKxT11ZDxQissvIzTMcfwzZ5t0DD8dbTSHRJ8PT/0o7m/nS25HT0DHWjtoOvrakGH&#10;GGmGUBRpR2cbOjs60CZeX3Nb0EWnKJ7CN7vFe+dtGOgZwo9Xf0APy4h+q4Y6JdobXGjVutCpoSu0&#10;92CgsQdXDX0YyqLDPODA0O4W9B1uRVOSE32mNngI7MGOAbiMbVDX0LUaeL4429HIi0u8eWF3e2Bz&#10;uiANZsDr6u8agAaFF4K3AeDlxL0ozj2H8qJU1Nb8fQNQ3O8brX81AG93kf/HSgCQJ45DB5W6CjXF&#10;KQyBT6Au6wzev38eHg39PV6eHoLNEePx3rIpeHXGZGx/nQDs47o8YL56/hK0/pJ8643W7Zb54Cjy&#10;fw5AugaqkcDzvQvp4oXnYV6vwYz8Tc+jMng5ZGFrUBcqPoG5WOr4LD38kO7/zUG5/1yU+c9B/sTp&#10;SGVIGzMhCIfpurb/8U68GRwEi9mE/uEh5L70Oi6OCST86OqCJiGNjk9Icn2SiwsizPyRRJgl+4VI&#10;ShpLwI0NuEUsNyYYieMITD9OjyP87pmAi4SoAOCZuwk/6nxYBJKXLMeBMWMRNXY8vvvdeEQ/weNv&#10;YsiqMMHEMNck10n39Yz1ehhqDdBV0fmV1BN2lajLyIcyuxiavDIosopQn5aLyospqEjNRKPRjna7&#10;B6rqalSXFiIj6SL6CLPtOz7HQ5sfREp+KiIvnsZX+7fj5XdfQ2J8NHraGZa2umBQ1cOoVUlvlQz2&#10;0sENXpXeDW7qbEVjlxPudidaGDJ3sqG8coXubrAXneJWhdOIrjYH+tvbMNzYhRa5VeqD2GfoQG9j&#10;B7pNrejMa0LrXjuGv2vC4MFmtERyPwtduNL5I1wuD12RCjodXam9Ga0EnQ9yEgAJPxH+CgcoUjfh&#10;8fcCQPHOrLvFBbvHCpVeIUmtr4fSQAia66DRlCH94hFkJe9DSV4sygjA+rpyNDJ8vB0Ab5WdoPHJ&#10;IWAmqf1vUNvPQDgagB4uF2rk9K3yLbsukXcbAIp+mXqLAfWaamjpfKtLkhB7avvfBwDb2zzS0PIa&#10;DR2DBMDjkOVE4cOH5+LxiN/hpWnB2EwHuHXpFLw4ORxfv/4yevq5LsNLXz23wutv1WjI3VrH6Ly/&#10;DECGwdT1zqG8EMToHeI1P095NTIWbYIygu4vdC0BKBzgLwFwLgE4hy5tBqLp4I6O98OHv/stPlo8&#10;H22EaveVQZR8/h3O3ROIzOBwKVROCyQAqUsTQiQlE5xJ4wMof8SPnTgiMR1wG/lL4BOv3CUzPX/3&#10;BCQwlK5YtxGn7x7L+XG4EDYZcQsWY//YcThDV3j8zgB8GTIL7uIaWNV2mAg9AUF9vYrOTwt9Nf+O&#10;ZUrU51Wh+nIJalJyocwshIrwq00l/OLTUBpzAXln49FssGG4rQend+zDZ0+/BFeFDJ89+zIeIoCT&#10;4s8iu4AAPHMYa9cvR3DoeChkJSgrvozeToay3S3obm1Gp7MZA6xjqG+Y7vB7dPR30xUyvO1yo5Ou&#10;0dMmOmhrYbcZ4LBqpM8UNLq0aHXZMOTqQreajr3Mgg5FOwbc3Rhq7IMjzYSmb8y4uqMdPfva0H20&#10;Be0XHbDLedHx76w3WGC28O/NELu1VYBNSDiSkQuP54T97x6ASknSkPgEoOomAO69DkBZ/d8TAH+u&#10;m+AnJMr/FQBq+Hsri+JxPmoH7hAXsO9i9134/5GS3gVu4x9HDIuvraA1vcQQOAry/Bh8/NhKhsBj&#10;8cLUQGyePBFvLYrA85ND8Y3kANv+Q/sB+kAopv8aABvp/mx0g41dnbDEpSBj0gqIAQrqw1eMvKa2&#10;kCHwaAASfhPnonTCbOSKV83GT8aF8cE4dtfdeG/cWGiyedF3d6J3qB/5X+3AmXtCkMnQN30CQ9+J&#10;U6Q0maFtAiGWOI7uzo9g85tIl+dV0jiKsEsi9JK5XEi4QpFeEvLzphfHEJYhYah+YBPO3DURcXcF&#10;4FxwKM7PWYRDdwci+s6JiLrTH5/97m6U7D6AVksjDISfWWGEqU4PY42G7o8XVXEt6gm/6pR81Cbn&#10;QJFWAEV6IWqTclARl4aicxeRFXsRLVYPrvVfwd63P8G6XwXi7LMf48OFD+DVlffhjeeexoY1S5Bw&#10;4TRKy3Lx0adb0aBRMnStQgdD22u93bAwjG2o0KGpzoEBey96Ovul19v6+7pQWJSJOjaoA9eG0Eq3&#10;19HN0LmdF6rViBYxfqPbilbCs9fZDZfchR6uP9wuPqDUg776Vli/rkP/djd69raj7XAzutNaoCsy&#10;SENxNXn4txbv+YpRRgg2nwMUF5tIvSO6NEqpF3x/B/CjnASgq0UMHdVA8ImRmsXIzGL4/FpoTbUE&#10;YClSEw4h89IRhsAXUFyYjlpZLWHSflvg3VCLJDuvDZ8E1P4t+tcC0D2yTAKfbx2pERIS4BPhL/82&#10;ZIXOrEedupq/vRZl+QkEIB3gf+Y9QLHdZp40LaIVdZug15agtiIZxdlnISs4h8+e2oRHQgPwnADg&#10;lAC8TgA+MykIX7/2PAHY7oXnbeq8VbeW+bfoL9XlA6G4GAQExX0na6ObLqQDmh2HUcTwV7wDLMb8&#10;E09+a8Q3fSnp3p8EwXleAI4XHz8Px3m6uPhx/tj7z7/B9kWLMMi6W/n36R0YguJ8HA7eE4yM8eLp&#10;7wykjZ+GDL9pSJ0QJt3DEwBMnhBINxjIZSFU6EgaNErBlMgPQ7o0H4C0CcEEIrcbGoayh9fTAQbj&#10;wh+DEBsWiqSFy3HkrjCGxcE4TUjuvusuHFt3Lzo1ZpjE/T+ZEeZaQrBaSfdXDXlOCWSX8lAdn4n6&#10;hBwok/KhulQAOaerzmcgLzoOhckpaHPQxbV0ozIuAw//dhK+m/0wdi99FNEffIq6kmJ89/nXCBvr&#10;x3BXwfOzA061Be1GB/pcrei18ZjU2NCQrkfuNtaV5UQXw9eOjl5cu/ojMjISUKEox48/AX/+4c8Y&#10;HvkK3fBP36NdvDZn18DtsUN8mH24Y0gC8WBnO7oItx+dw7AelaNrhwHX9nvQdcQJT4KNv7cNLosT&#10;jeI9X4e41UH3eN3hjdbfB/BulTRcVKsAoPX60PR6rUwaKdkghg1Tl+BS0kFcTotCcV4C8gsyUSVT&#10;EjCdo2B3OwmHKMDXdl0+d+dk4/O36Hr5f6sD5PYl1zdqPZ+ckgtsJuS1IwCsQWl+ImKjvv47ASAP&#10;otNl5h+jfASAZxhCxWDb5nvxYPA9eDp8Ip4IH49X5odyOgBfvertBvP3AMDRDtAHQNEJ2s6Lo9vT&#10;iKpXP0J5kPig+MoRAHrhdzsAlhCAWRPDEEconadz2/brXyPy+edxrbsH4j1LFy/QZoMGx2YtRor/&#10;DOk7Iel+kwmvyUj3jyAEQ5BCpfl7lTlBdIeJwGXCUdLEUM6HUeFSfqbUHYbL/cWycKQSlElhk1D6&#10;wAacpUOM/cN4JE2bhuw163GEYfdZv1A6Q3+c5LIvxgRBfy4JTWoT3Z8OhioNjJVyyAtKUZ2ag5qL&#10;mSiPTUVNXCbkibmS6i5moTwmBZknz6HiciaPD09+swuWolq8FLgQO+c8jJ2LHsW3m1/Bu8+8gfSo&#10;dLzx8Iv47J0PIP51tTBkJbBEF5cuSwfaK13QnqxB9YeZ8JzSoJvOrbOlT+qu0kG3NzDYT1B2wpxR&#10;zRDXht6WHnT2UH2daG61we40odnlQJuTULNb0UGHNEin3dnQgoY0HZojdYSfER2RDejKa0afYxCd&#10;jb3odveh08W/hXjQxb/73y3wpG4ro+WhG/JIg4aqCT8BQZ2+jqqGngBUqwQADyA74zTKCpJQWJiN&#10;6noFAfPXHOB/DAB/plEAlMoJAN4Ggk6G8BIAzRoCsEoCYFlBPGIjR54CiwtZAHA0NG53sf97S2zD&#10;55zE9xIMbIlqy1NQknMasvxz+PL59bgv4Ld4MsQPj4WOw8vzgvFU6ER88dIz6O33AtDnvkbX6btf&#10;59Pobf57yXd8fNAbLTF4pN3jRq/RhKKNmwk6AT+Gv2ELvAMUjJJ0/y+AIgCL/KbT2YUgng4wlmHp&#10;B3fdiZKzMegR76i2tcDa0oiBng6kvfAaosdGINtvCjIJpRQCLI0AS5dEVyd1eQlH9gTCS+rvJ/r+&#10;hY8S12XoLJbnTJgqTWeOj0CaXwhSI6ag7N4NSBgfiLg7/XB5wSKkrFqJY+Mn4iwBGusXxjA4ELt/&#10;Ox5HVt+HZoahJnHvr0IFfWkd6rIKUHoxDZWxaSgj7Kpi06FIypNUc+EySs9cQvqxc6jPL0CHqxFm&#10;rRktMh2+XvYw3h+7BFv916Kt3Iq0bdGo33UZmV+fw9an30BXVy+GhobQwXCsg66xyeBCY7kZV0q7&#10;od5ehtQXzsCRY8KV9mG0uwirtg782H0V5QfSkfT4Tjijq9Gn60B/Wz/a+bezuS2QG+SwORh56ORo&#10;bGpAd6f4IBJB2dWMQU8HTNlK2LOM6JF1EKT9aCaAO5o7MOTuRrvWIT3AaWrhBXwb+Pw9aHSfPZ/E&#10;gwOr0w6lznsPUNwP0xqroDfVQKEolBxg9uUolBKABYU5qFNoCJh/OwB99wJvB73R+jcBUOgXoDda&#10;ruZ2gr+FAFShXlPJ31yDyiKGwH8/AGyG3d4Ag7aOAEwlAKPoAM/i6xfXYlPAPxOA4/F4qB9eIQAf&#10;C/LDZy88RQB2/N0CsJF5Yvj9tuJy5MxaC1ngyP2/sIV/EwATCcDT94zHR8HBsMnq0dbbK42jaO9o&#10;RsfVHsgOHsWJseHIIQQL6OzSQsJxOXAyMgMmISvQq2zOi7dE8gNmIS9gGjV5RFOkefHqnFguvUYX&#10;OBt5/lO9znDKdFRsuI8u1B/nqXMLFyHpgY044jcG0QEhiBkfjrNjJiHyjyHYNWkWLHlFMNdrYRAA&#10;LKmBLLsIJRdSUEH4lZxOkoAn3J8yOV8CYMnpS0g9fBb6yiq0O11o0JnRpDDi8MNb8O6vZ+PUlMeR&#10;/MJXOLruLRxe8jb2b3ofaUcvwGxxeIeVZ/jZ1NyNqz1X0aFvQlO5B/poJar2FcKcrcEgHWCzne67&#10;tRMDDd3Q7SuA5t0keKLr0W1sRx8bE5P4el+zBWV1Bay3ntAzo6NLdKIW33Uxo7Pbg77OVvS3dqG3&#10;c4B5XdJgrs1tbnQyYhmkq/SU6dGsFN/I6R+513d7CP1n6lb4iQ7ZTXTHVpcTSr0KSvEmiJEANFVC&#10;b66GXFmAFAHAjEgvAAvo2iUAssH4GfRG6z8XgL8U+vrkau6UusEIAMo0FdJvri1JwsUz3938EMQH&#10;DDH9SxoNgf+vEvVJAGxkq2R1QHyoub7iEkqyT6M6/yK+eOUBrA/4FzzGEPih0LF4YXYY7g0cg4+e&#10;fRwDBKCr1fsWy60AvHVffWVGy7fs/4tEPb7Q93r4S4lXjdraO+A4l4r80OXSh8vFIAji6a94A8QH&#10;v6qQBagMmItS8W5u8FTkBIQjJSAIyQyBj/zBD3vvfRB9HR1Sf0cxeraHIXDv8AAMqVk4Jl6bGz8X&#10;uQRcrv80FIhO1AyLfSrwF4DziXkB00dJLBdvncxG8USvxHeHsybMQFbEPFSvWQHx9DgydDbMFy7B&#10;kJSCw+GTcXriJJwdNwnRd0fgxO8m4uT8VbDlMaQQHaMrGE6V1UGdX4VKhr3FJxNReTwRZafiUZuQ&#10;hXo6wGqRH5WA9KNnCU09w04HHA1mtFuakfp1FN4OWYXYTW8jiQCs25cIT44aXSYRarbDZLbCbrTD&#10;3eBi2OxEi70JAy396LD3odc6jP6GXvRbO9FqsDM8daJX9PfT0/Fc0qMr3QyPGBhBa0HHYBf0LRbU&#10;6aqgNNbD4jZKbrClm3+7dheMVi06upvR3deGnv5eThOobeK1y3Z08troppvosfD8qqUDVTF0bun4&#10;u3KAowcH9fXTExKgctCtelo6YbaZoFBXQkUYKDQlUBiKoDOVQynLpQM8juz0GJTlJ6KwKB21SgUd&#10;Vtco2N1OPwegT+J7zkI3gHg7sdwI+G4HQJ98b4LcJG5DErf/iyCU/kbN0Bk00GiqYTKWor40DvGn&#10;R/UDFMD4zwSgxeqUACirSJYAWJkfj6+2PIGV43+Lh8MmYP3E32PztCDcGzYeW596FP3d4uD+5wNQ&#10;aDQAhcT9lt7OTsi/OkJntQQa8SU1CYBiBBgxCKoPgAslAJYEzUBeKEPV/z95fx1lx5Vm+6J+b4zH&#10;d4xzXp+GU11lErMstCSjLFmSRSaBxcyQkpKZmZmZmZmZmZWMSqXQdlX3Oe/8Md/8YueWUrLKVdXd&#10;1d333j/miNgRK1bQt35rfkF7+SokL1qMJMLH6e/fRbGTG/5A4Mm6prg/owyMx08eY6i8Bv5rvkDZ&#10;4s+Rt+IzFcQWfqhAbL4KlhB2il6FowLIuTIli7agdOEWFHOYzTqyVn+Eqj07EP/+SkRs+go/V7Tg&#10;YXENwj/cjoDfrkLEu+sR9s46+P/jEgR+vg8DeXWoL65n+tuAzopGdHC8Lj4P+V7RqPKMRQndnlwL&#10;rFcAmI3i4Dhk+0ZhoOU+hvqpvm7lj4NGe8cw1UxAtQzhcd8sHvU9wETPKPrb76OnuRu9DW3KK3fD&#10;3fcxQTc4PTSGsd4hzAzR4Q9Mo7+R6Sr1tHcAs/Kn5M0tmOoew9OeJ5hqGMFYUy/GuL6ZZ7NoG+lV&#10;/gy8nvE2TFc3LH+y/4xx/2QSz36exeNn8qD1iPJ7gvPHp4aY/vL3zCh+ooN60j+NviIel95xPHzy&#10;iI3r1z/N/u8pFfxUjm8+/ERD0w8JiVmmvC0oq8hAZWUqyipTUFLNrIuZV1FOLJJi/ZGbHqECYEka&#10;AdiEMTruV4H3un4NgISPmIE3gk+tPxeArz8ITQBy2T/lBMd5zuR1uNr6KpQUc7/L45Cb4oG4EMv/&#10;HACUGyEDQ0MEYCMaysUBBqKmMBY2d89gxzv/FYeWv4fvV7yNm9vX49IXW2B/5xZ7eDloLz+vP7/O&#10;17dVXWa+1PP+NVLX9ToA5Xmrn8YnUHZRD+VLdqJ99T7UMwUWB6gGoPL4y3IOBYDyVZYVm5DNFFUe&#10;Z4l9dznMf7uYIEnE7POnyroEgCOSVvP8PGjrRMhHX6F06ccoXP0pSlfIWyR0hHR0r4pgm6ciSuX8&#10;5qYRgKWLPyRIP+T4ZuW94pwPtqH8q11IXbwa0QvXIeaLrxH26V4EvLcaMe+vR/SiDYigAt5egoDP&#10;d9EB1qCxpAEthTXK4y9dpY1oyyhXAFjsHI5C5yAUBcbQAeahJjqD47HIC4zDaNd99Hf3or+rCz29&#10;3ejp68Vgbz/6uvrZQIfQStC1t3Shs7oJ7aU1aC4sR1tFPfqa6OT6BpWPKcg3BsfuE4R0hPdbW9FR&#10;XYXajGw0pudgoL4Zva3dPB+P8fPzf8Io3ebE9ARmfnyCkoZqVDSVYXR2lBpH//gQ2u93obWvjS57&#10;HJME4MSTMTx4JoAbweRMP4ZH2zE53YMf6cKfTz3GWGs/nSbj7enj/2QAfJn6/hKA4ppm0Mp2llfE&#10;FLckHkWlscgviUFBQRQKsyKQFu+H/ExxgIl0gNmob20hRP7ya4BqvRl4r+vPA6DyPN9rUgNQ/RbI&#10;L5dhXdxn+bOksspC5OTFo7AoAlnJ7ogJnQdA0Xx4iNRAnA/FN5WfP+11zYeOWr8sx5MzMoiuzmbm&#10;5uIAA1BbFAfbe2fw+T/+b/hu6bv4bvnvcGrD+ziw/F1YXb+OHx8/5YH7tTr/+lKv+3UASkN71t6N&#10;vD3n0bRsN9rX7Uftmi8hf4Ikkru/FUu3onzxNlQuEQAylV2u/grMRoS+sxoGhGFbebXyn7hyl1yu&#10;QckzTw+Z2j3u7UXk9v0oXfSh8mWYklWfopx1SD3yfb8/T4QfIVhGlVMlTI3zlq1HweZtqNq/B+kL&#10;liF38TqE/2YJwv9hKSLeXoP4hRsRtXgjIphyB723BD6ffIb7eRVormhCS0ENmgqqFAfYnVuNUv9E&#10;FNiHoMgpALmeIcrd4LqYTOT7xaA8Kh2j3d3oamunWtHT1kR314L7LW3oa2yn2+tEU20z05RqNGYX&#10;oTo1C6WJ6ahNzkOn8gB2j/L/I8N0gAP9kxjsm8TYwCgaq2qRHZeCjtJqusIxzEi6+vM/4eGzp2jq&#10;aMUAG0FTTyfCEmJR21GDhu4GusAmNHS0oKK5BgME4vhPbDDP2bg4nHw2xeXZQc8MEtCNGB/vxoPp&#10;cbQ0N+Ihz/Ms28UggaP+Ft2bgPTvrV91gJwmN0FaOhuQlR+HnMJIAjCCIAxDcVE4SrKDCUAPFHBY&#10;lp+E4uJ8NLX/+dcAf01vgqNaw5QafC9epWO7Un8g4U1Q+4XkURdKvcz85eQ7iCMTwyipzEVuYQL3&#10;NxKZ/3kAKNe3JpWvwagAKA6QAKQDtL17Gp/99v+Dgwt/i33v/y2OrPwNtr/932B08RJT4OfKgXpz&#10;nf8+Uq/7dQDOPJzGRGEpsjYfQseKvWhbt+/NACSIKpZ8jJJlHxM+agCuh9ffLULC+Wv4+fEjOpSH&#10;mGbgqgE4QwA+uz+A2J0HULpgI4rnAFj2BgCWLpmTjM/p5byXACzjesuWbaIDXIuCjVtQvWev6m7y&#10;kvWI5fbEvbcOiQs3EIB0f4vXI3zJBgS/vxQeH36I/uwStBCArQRgQ34lmvOrCMAa1IRnIMfGH/l2&#10;Pshy9kdlWDKaE3KQx/S3KbWQEGtBe1Mz2hro8JroHBsa0FUvaXQd2gsqUZdThqr0PFTGJaM8PBYV&#10;4QmoiUhDS0YxOisb6fi6cL+jHwNdExgU0TVOEILybOHUMDODiVn00EW2Eqi1dU0oq65D3+g4/CIj&#10;YWBlgckn40jJTUZsWhyaOltQ21aLloEGjDwewvjzCfQ9GMSMfG36D4/w5EfJUNoxMNCG0eH7mJxg&#10;Kiz/XDc9iWEB3/9uAMgYZVsTAGYXMg0sJgCLw+j+QlGcTwBmhSIj3pMADFIBsKhoDoDTL+p4s94M&#10;vfl6E/jU+usDkPVNDhGA2cgjVwqLI94MQLXUYBPwzcrF5D+hPweE8/V6ebkLLP9k38seua48FUXp&#10;IWhiD2V7+wQ2/t3/Dbve/zt89e7fEIJ/h81////GnTMn8fz5T8rO/TUBqN7OP7Zv8wEo/22gHPTx&#10;MTx/OIn+0Gi6s2/QtvYbNKzdr1wDFPjJRxBE8vkr+Xy9gEs+Upq9fC0ylqxE/KLFcP7b5cizccGP&#10;//yzcvFWtX9yuUCeX3uCRwNDiN79DQoXbELZ6s+oT5VX6dSSV+qUcUJW9PKNE6a3c9PUZUsIv+Jl&#10;mzmdqfGizShZzzR9x14krViB1KUbkPr+FqQQtAkLBIbrEEkgRhKEkQuWw3nZCrRFpqC1nGlvPt1a&#10;UR3qOWyXd4DjspFp60sIeiHTxhOVAdFoi89AoV8oWrIL0U+H116tUkd1I9oratFcVIWG3ApUpRQq&#10;d4xrQpNQERBDRaE6KA61AsDkAnTlVaKf0B1sIARb+jHYeh/3uwboBIeUr1UPdKo01D2KQQ57OwfQ&#10;R8mn6uPT0uEV4I+WnnZkMsUrqi7C1JMJ9E/0oXucKfnUIKaeSconH2F9rPzL3LN/esY0eAxV1aVo&#10;oWMdGJa0WC6+zzUwnh9F/wkg+OvXAMeVa5ot7Q3IzSMIikJRVBCIojx57CUC+Vl0gIneyMsKRFlR&#10;CkpLitBMly7ftHwVeH+JfglD9bwXsKNeHMM5vfkPklSQm69fW059TOQf6MbGBlFeloriggjCPQpZ&#10;Ca6IC7H4TwBAHtwpNvKx4UH0dzWgtiwN+amhKMmIhLPJLZw78Bk0Du2D1qG90DlyAJcP7oSzhTFm&#10;Hz9mEBJCPHj/0QCcUhzg3AkgAP8wM4VaCycULtuHlg8Iv7VfEYAqB6j6Y6JPlf8DfgnAjQTgGgJw&#10;BeIXLILLP6xAnV+48gHPiQkBoKxPnnt8xP19gof9A4je853qLu6azygCkPWpofZCbwCgepq6TMmS&#10;TQTgplcAWPP5HqSsXIOsFZuVO8PpLJMoYpqcsGQzIt5fB7/fLYTlwsWocA9Cd3UL6gtrUF9ch0YC&#10;sDWrAp0ZJchx9EOurTfSLVyR7+JHAKajOCAcjRl56Klm2lxWp6i9kM4xsxD1THHlDnJ5RDrKgxNQ&#10;4hOFIs9wlPlGEoLRqCYAG+XNkrQitGWXoYvA7a8kkGra0FPbytS5Hf3NPUyn71P96G2WN1X60N/S&#10;g76GNnQ3taKvuwsjQ4No6b2P0sZGdI0OomOkB13jXShtKUHv1H08/AOP8R+e4yn1+3/+EX+Q/yV+&#10;Mk0AlmCE51e+LSeu4oXD4HlXNK/R/UfpTzpAxmZLezNyc+JRWCgfPQ0gAINRTjeoBmBuVhBKilNR&#10;UkoHqABQvr79sp6/TH9tAE69oj8OwCFUlKahZA6AmQluiPtTDlDg9ujRI0Vq2M1Ph9Xp8a/V8SbN&#10;X26GzkYc1OBwP7p6GlFVlYuSErrAgiTUlKejvZ5B2ViN+1RvfQXaa4vRIJ/omZLe7OVdYPXbGG+C&#10;4Zu24c+RejtF6mnz632x7ok5AMr34MZG8fPICIquGqBixQE0r9mNhg92onHNjhfPAcpbIAKkMkrS&#10;0Xw6raxlqwnAVQTNctj/bjFa45Px6PlT7hM7iCm6v6mHHM5i+uETPO7qR/RnX6veHln1CcpWquAm&#10;7xS/Kpm2bR4ABXqSds89eyipMNddumIDypdvRtHiTSjd+AVqPv0KSfIGybINyF6yDulL5Z1jeUZx&#10;E5LeXacAMHvrF7D8u3dQcM8KU5XtqCuqVdSSW4VGurS25HyUe4Uj28oDaWYuSLVwRlN0CkpCotCQ&#10;nov2slo0ysdRC8oIvwLUJ6SjkmluaVAsSvxjUeoTiWLCr9AjjONRqAiMVQBYF5uNpqR8NKUUMJUu&#10;QntODTrzCNFiusiSJnSVNqGzVMYblOuSdVllqM4s4bCU7rQcjWVVaKmsRVdrDyaGJ9BYW80UMBUD&#10;I60oKs1AQ1MFnjylAxzsR3tLK0buDyo3ULoJTuXVN8bYsJxnnvdXJdD5JZD+vfXHb4JMKw5QPofV&#10;3FaPnJwYFJcEo7Q4RJX+FoQjNzMIyXEeyGEqXFycgeLSEjR3ssOg0fiXA3D6DVLNU2/fMKXe5teP&#10;6auaP29uvhzz+XrDMRmb4HBkGOUlGYR9OMoLCMBEL0QH2/zlDnA+BN4EhdfnvUlqqKjLTk3zpE0O&#10;Ymic6cx4N/P/PgZaH9PKboxP9HMHRuishgmXQaYf7OGHell+BBMPRl9ASK3526DWm7bhz5F6O0Xq&#10;afPrVa9TADhFAMpL8ZM84E86+5B28CrqVn6NJoKv4YPPCUD5CILqKzAixX0RTnK3Vh5Ozlq2EhnK&#10;B0mXwXnhEnTlZOPhzz9ikj3m1OTsnHjMHjEdo9ORR1Sql3yq/I1l2XJCbh7o/phUAHzVHZYScGUr&#10;1qFi+SYCcCNKNtIBfkIAyjvGS+UL08vpAOlO32ea/t4mRPzDclQfOYOf7Z1Rc+g8onaexGhYLrqz&#10;6pi+1jC9rVDS39qIZLSGp6DMNQRZ5m6I1bdGWWAkKqMS0ETgyUdS6/JL0JRbjMZEwi84EoWeQYQe&#10;0zK3EBQ5BqDYKRDF7qEKAMuDEpTX6CQ1FheovF6XmI+WpFK0p1SgKZ3gpZozCNWMUtQRjpXxOSiT&#10;Zw+jMlBOlcWwURO0VSnZGKlqQIZnIIxOn0GCuzWqsqIIR6Z85dwepn51+bloJSjrKxpQX1mPQXn0&#10;hh3Ri+/7/aKxUvNcx3+U/rgDFAAS4A9GCMA6ZGVFIz8vEPk5AcjN4JDwS4hyRligFbLka9Cl2Sgp&#10;53Ht6sUQHdpLoP3b6U8D8E9JzsWbj8N8yRd8RoZHUFpEAOaGoSQ3FCkx7gj2Nvt1AM7XfBC8Xm7+&#10;sq/Pe5PUdanLTpPck1MjBOEoN3aIgTTA4X1O6ycI2QNPjRGKoxh9wB5MnsviUD7uOMHpagjNr3/+&#10;dojmz/tLpN5O9X6L5tf7EoATlFjvaSXFeNTcjrQvTqKOKXDz2i8JwB0E4E4FgMpXYJZ9TAhtpeuS&#10;GxfiAOUz+GuRvmA14t5eAo91GzHT0oKZZ0/xQAEg3Z+ILlBeCRssqUbghp2oXP4ZSukoywjBNwHv&#10;dSkAlFRZkQBQrgluZCrOFHiZygGWbPgc1Vv3IH3xFuVL09lLViKT25a2YC2SfrMMldsOYuCmIR65&#10;eOMPvmHovGeHeh03DIcVoTOtgulpMepjM1Hqy1Q3OBYtoYnItXZHhKYxspy9UZeQyvS1EA05hajL&#10;KSAw81ETHI0iB28U2nkhz9INuUyZC8xdUUj3WOQcwLqYtgTHoSwkSXm1Tt4pbozLQQOHzTG5TK0L&#10;CcMiNCYUojY+D+UxXH9kGgoI4cJIQjgyVbkDXRdPJWejj06w0i8ct7fvg+OF6ygODkBzTjpq8wrR&#10;WV2LpqISAroIDeWVKCupQG9PL4//FJTvPSqQo2QoDfYV/WcGoIhllJsg7SgtL0J5ZQ7Ky3h8ihMU&#10;FeRGISXJH4kpYcjKy0BOITuCjk4M/nsC8C/Sn3e8J9lGR5iV5eWkIjU5ACkJXgjysYSXs6G8CfKy&#10;Ias1v+G/DoD5+jXAvL7cm+qaDxLVn4uP0fXJ/2r8MQ0pw0mWk2cHJT1Ub7O6rvn6tXX/mt5U9k31&#10;K9vNkyfXGCboAoc4lIezx0rKkbFlP9rWf4OmDw6gfu1+psJ7UE8XWL9G3gaZ+xgC09fSFQLArche&#10;9CEyF2xC0G9XIOzMJfye65+Sa5zcz2lxlhzKneCfnjzB/YwsBK8n9JZtRTWhVkUAyp3lP6ZXIahK&#10;i9WqWE4HSSjLHeRCbkPZ+i9QuelLZBKGBXSWuQLCJZsQuWgRynZ+ifHLehg5poXRczoYM3DEc48o&#10;9Fj6oELLAf0BKegngOqiUlFCOFZ6B6M+NAaVXkEIvamJZDNb1ETGoy2T7i01C62ZuWiIiEaOsS0K&#10;jOyRrWeFlLuGyNAyRo6BBXLN7FDo5IVSv1DCLwploSoAigsUVUdnoJpgqyUMa+KzUcnxMqbJZcGJ&#10;KA6KQ15oLPLDmFJze6roGBsI51KWCTRxhO8NLeS7+6MxlW6wuQOFyRmoL6TjYedSlS1fsS5BZWkl&#10;uvrvK9eVVI1Jnvf7937mTxq5rP/PkxokbwbgNPrGJ9E7NoGe0TFl2Dc8iL7BPvQN9TOz6kfP/R40&#10;dHWitr0dNW2t6BgcwH1ux3xw/Wul3i61XgHgL/b/Xy/5w63R0WFUVpWguCwbpRVZTPHTlUsfBKBc&#10;N5uv/wgAyvW7PweAKqkAyLSTB+w/HoDy7/aqx1+GJ8aUywRTeaVI+WA3U9QvUb5kO0oW0/Ut/ky5&#10;ZifP/pUs2KLSos3IX7AB2e9vRPr7G5BM2f9uKYJv38E//fyT8syWAHZabrIQgGMc/vTsGSGThKhV&#10;W9CwUtJp1Z+qvwl8av3ZAFz8IUrWcXvXb0eGfChh8WbkcVrm++uRt+VzPLC0xKynJ4av38PEkVsY&#10;PKqHnksmeO4Sjm49QuwYp7lGoD0iCYU+wSjzCEJ1YBRaQmIQd8cACdpmqPAJo0tkihyXjLbEZBRb&#10;WSPyh1OIPHwS4UdOI/jQKcScvYak27rINLZGCZ1mqV8I4ReNyogUVIWnoYqQqyEIa5jWVsdlojya&#10;0KPbKw1PQoE8aO0diWyvcGQGRCKfECyJTkVFQo7iBpO8wpAbEo9WQq4mLQelKVmoZipenJGHGp63&#10;ssx8qgB1hOFA74DiNP5jH3T+JQDlyYDX9WLeHEj+GADvs74Bzrsv4nj/2BT6R1S6PzqNgbFp9DOW&#10;1dAbovsTvazjX6/58BO9BOBfx0FP8LiIex8a7sfgUDcGh7txn2CXly/eUv+hz9S0fMF4gpIX+X/Z&#10;2F+Hw3xAzJ/2+rw31fW63gRASYnVfzT+upR/XqPkPzh+DYBqqbflL9Wb6lKvT+CrPPfHA6yMj9P9&#10;EYA/PnyCsCs6CP7tRtQu38P0cjvy392Msve2oIzwk+f+yhZtU6QA8L31yHxnHVLl5sLvVsORzq4u&#10;LRWzTH/l6fYJng9JseUkCgB//+OPaHAPQOxSllu1C+Urd6Fi5ZeoXSk3WD5+8Zqd8qrdr8BQDcAy&#10;puKl8jmuFZ+gUK4Jbt6Jiq27FQeYvUD+XnMLyld/hsFdP6Bl/wl0XtfAQwtrTGiYouuoFjq/08DE&#10;OQM80bBA697TqPr6LNpMbFDr5IpqD2+0xqSggSDKNrBF+MV7qHQJQFN8MgEWg7bISIQc+R62y5bC&#10;edUaeG79BB6f7oTfV98h4PgFRN7URr6DxwsHWBGe/AJ+tRFUeCoqQxJQHhiDAs9gpNq4IdrcGfG2&#10;3siSGygEYnlsBuFHZ5iQgdJ4QjMtF1VMg8sS6RhTmS5TpfxdSgDmZmQjPycf9bUNbCzyrT82ylfg&#10;J5B5tXH99fUGACqweFVvmqcGjPw74XwJ3ASCov6JKcUV9lMy7BtX/ZuhaD603jTtX6r58BP9tQGo&#10;ZE/M0MbHRukEB5V7CUNsr/IXBgTgMOEn198EJv9RAPxlCvynAThIAI68ANKb6lVLvS1/qd5Ul3p9&#10;agDKgZ2enFZ9AmtiFM8ePEXMVSPEvPMRsv9hM93dhyh8fxPKqEqmlDV0bfJKnLwXXE3oVCzdoqSe&#10;Se+uhdffLkTUkXP4X4SffEFj9IG84sPOgetQejGu9/nTp8jRNkXS+1tQv3IPSlftJQD3/KsAWEL3&#10;V8Ztkf8Xrvl4Hxq++AZpC9Yjlyl5HiHdS/hNH9LE8AENNO49js5jZzHDFPWBszfa75ii6dB1zB69&#10;h8mvLqB3+w+o2P4dqi5roNndE50ET4VXKAqtXBF6XhNV9r6odvVChZsXMnT0YPTee/BZuBApn36O&#10;gsPH4LhuM+w3fQK73V/D59x15Ni6ojJI4BeHeqa69XG5KAtKRKF3DPLdwhB61wzOZ27C7uRluF+6&#10;hRhTB2S6hymf4qqMI+Tic1GRSAAyxS1PykCZIv5OJAhTClCdRghyXhldaV1VHQYHhvFA3l9l5zPE&#10;c/qyIakh82rj+uvr3xaA91lGNEAoqPQaINn+1ePzofWmaf9SzYef6K+dAk9OPWA7pYGQ/+mhZDjE&#10;tit6S6Cj/lczNQD/HKjI557kDQ7RzIzchBDQvISNutzLa4xM5ZTyXMfcci/E9aoAqPpnNQV0Mvw1&#10;KTCUbRf3+DIVnq9Xt/ffRuq65wNQNMYeRb4C82T2KQaZbgX/9kPUr9iF+rXyd5cfoXbpF2hYtVP5&#10;KkzTmt1oWr0HzWtk/EvCUFzcDoT97XLEn7+Op08fQV72lp5r4KGsi/Xz9zjHf3z0GLmX7jEt3cYU&#10;+EtUrfyCsJP/Gf5Mua74Cvhk/DUQyvVCRXMgrCD8xAEKAAvo9oq37Ub9zm8VV1ogYP7dKvR9dRpP&#10;r7nhmX4wpvVd0Xf8OkaOa2D4nhWeRSZi1DsI/dcNMLDvFAY+PYj7n32Nou1focnAED0R8Sh19ESd&#10;mw+KLOwRfukqXPbtgeWnn8B1x3Y4rf8AFm//dwSuWoKs7Z8haPMmmCxYCPPNn8Dl22PIMLNGfVgY&#10;GqOikO3gBb9bugi4rY1sO1dE6BjChfUFauojwdIRBT5BqIhKQFV8BkXIcSiqTMxSJCAUCFZQ1XSF&#10;1XSDRamcV1CC4b5B5YaTxOuIci7lyYT5DUlA9NdxKK9KtZ4RWb+yDRwXsL0imfa6VPPkz5jUGhRg&#10;zYFLLUl71WmwSAHSa2nu/PIvpSo/X+ryf6legR/rkbdp1Pvx6rH4l0p9rlQSJz8uABQXyN9jShlV&#10;h6F8D1AlAZFafxwg6nlSTu7aiuSPYeR9XoHi6+VUNyukfkJLcZqjhB5hS8m4apqATA1BlSaZevwx&#10;vVpWvf0qvdy+vz4AX7wCxwYjf4M5yoCdfTSLgbxCRK7+UgFe3fJ1hOAutK79Hi2r9qF51f4Xaln1&#10;FZpX70XLGo6v3o+ShQTAnm95THiSHs5glidteIbrYaCM8PiOzk7i59lHyD95m26NwCMA61YSrgSf&#10;PGMoUkPwTzlBtSoJPoFf5YpPkU7Hl7/3CAq+PY5EpuR5CzfTma5BzpJtmLxggh5NO0x7RGPSwhft&#10;BzUw/t09DN02xISnD56ERaLnxGn0bP0UY5/vRsWmbcjftx/j3mEo0rNAnnzm3sER5VZmCDx7GLdX&#10;LiDsjyP52lmEHjsAsyW/gc1v/gYhW9bDZc1qXPvdAmhu/Qyx+oZIs7eB44XTMP72GzicPoVAjVvw&#10;vXEFBt/sRYyFAcpDQlAdmaA8YlMSnYDC2CQUx6egJCGZwEtHFTukarrHygTCju6vhtCrSkhDflwS&#10;aiqq2ZE9ZDw+YoOY34j+ozTn5NhYFTG+5rs6RTJNPV+tuXl/CoBqvQlMr8+bX/6lY3yp+cv+Kc2H&#10;nlov9+nfCnwiqUt1DH+pl+tRH7d/PQAJNhX8/hgAWY6amBwlhVV3cdUAlFR2fGJQGaqc6EtNKm7w&#10;zfrPBcAJApDWeg6A4oJnG5qR+MUhlC3/lBBkqrruSzq9A4SeAJAi9FQSANIpEYRNnF63fBfSmX4+&#10;vD+E+4+fKqn1w7l9lE96jz2cxI8zs8g+xtRw4acEIAHLtFfcnxqA9Ws+f6E3AVDt/NS/Kzi/jCoh&#10;ACPXcnlnD9Q4uSBk1TbkyA2QBRsQ/w8rkbvhK4zp26FR1wYTbpEYMwpA11FtTJ3UwIPLmui/rYW+&#10;U2cwsHMXegi/7PcWI4PDLk0LZJy6Bu99BxB3/hyy9TSR62AKv8unYP3NbkTfuYxUfQ2Enj6K83/7&#10;X3DrH/8BDls24+bKVXA8dhzxZqYIN9SD961rSLU3Q5arDQq8nZHhZINQg3vw1LiKOGsrFAQEoyg4&#10;AkXhMSggCIsIwdKEVKa3BGBSNqoTs1HBdLw4Nhm5kXHITUhBS10jz+Us45iOe1K+GDK/If3HSAW4&#10;V0H2EhRzkmnz4Seamzd/uf/MAHw17f33AuDLcurj9qsA/DWpwKaCkfru8ZukghTBpVy7k+t7c46P&#10;Ul3LU0179fqe/H4JujeDT62X8BO93Ae1K/1jejPg/pjU9atdn+L8CDxVGjyOMfkzbDpB+XDBs+4e&#10;JB06hfzl29C8ljDasAONawm7lQJAcXwiFfxUIgwJwKaVXyH7g53o8gnDj09+YnDQsk+N4AFP3ji3&#10;efzhFJ5PPED6ocvIWSQOUJ4tlDdLXgLwTZoPQTUA1XCs4bLVLJO7bCuyvzsLHnj8r8ZmZO34Bhnv&#10;rkfOgo2E2UaE/t0yFOw8jgc2Ieg09MCj4GwMcnz0jC7++fhd9O3Yj5EzpzFy5CjT8jWoXv8hmg98&#10;jyrCr9vUApk3LsDk0/WI07iEFFsTpFOWRw4gSucmEo20kWVljjC6upNv/w7f/Nf/ghwTPXRFyV1k&#10;L5R6uSLLxgwFbtYo8rJHqa8LSn1cOO6MdBc7JDnYIcfHF/mBIco/zhVHJ6EoOhGl8alMd9OVh5/z&#10;YlOQx99lGXloKqtR3huenprFxNRDnjf5Wsj0Kw3kP0Q83/KA7x8Fn1oybz78KPUy6mtbol8D4F+u&#10;1wH4S2D+ml6B34v9UIPp3w+AI2yrKqmO278YgOL2VNf+3jxfLbm7LLCTmxp/PgDlJsj/ngA4obqw&#10;OsrtJwifDwwg6cwF5Kz6CPWrP0fVB5/Ske1iysvUV0l5v6L2/AKArasPoG7tPiSt/xKDcZmYffoE&#10;/TOjeMiTN8HAGZtmij00ioT9p1C04kvUrBAAvuoA/5TUzyCqAVgnLnUZAbn0Y2Rt5jbY+aDexAZJ&#10;az5B7sINBOBmZLy/GglL34bL3y1A6aF7eO6egnYjB8ww9W07fh2dH36LhqXrMPrDMQx8dxSVK9eh&#10;dPUGdB46juqLdzHg5IaeADd4nf4Oxvs+R5a9OQrdbBFy9yrC715BgZ0Fit1cUODugixLc9z4ZBvO&#10;riNwnSxRF+qPCh8vVHi4osLXFSVeTih0d0CJhwMB6ISSQB/k+3sj188XxaHhKIuKZxrMFJguMI8w&#10;zIuMRU58GmqKq9Hb1osH4zN4NPOU5+whnfsMRgi/IY4PTT5QGsh/qNgG/88AQPV+vATTvxcA5Vi9&#10;BkBpyGpYvQTNpKL5MFHpzeB4CbxXAaTogQp08+/qqpyjuEKR6obGy4ecVWVfwvF1yXxJkwV+sp0C&#10;WEmp5eaKWqoU+9XfHCo3W+ZgP1dGAbRSj2r6y/E3u1oBnvLn52/QKCE4Qv00M4FCLU1kr9iOytU7&#10;6bA+Ygr8BZrW7kHLut1o+mAHx3co/xTXLM6QjrB59T5C8QDa1uxD+fKdiN/2HabLWwnB58rbByPT&#10;M5h4xGPd1oOETw4q7xHLWyX1K5m2EoDzU1+1fg2AtTKuTPuUEJVU/TOULNqKhN9+gIjfrkL6Qvkf&#10;kS3IWrwFqQs/QMzCd+H/9gKY/s27qL+qi987+aH26Dn0n7qJ9k8+RdWalRg6cRyDBGD9mo0oX7MB&#10;7d8eRv2pS4j85ghKbK1RRmjp7f0MXjfPIdfRAknG2ojQuoF8Ryuk0eHludHd+bmhyNcNPldOQ2fn&#10;Ntgf+wZuZ3+A04lDsPzhW9icPIygu9fhdfksQnU0kObOZcIDCMEApsDhKA6JQl5YDDLCopAfm4Dm&#10;qioMDslll4eYnpmF/FH5GN2e8kqb0gjkRoMKKq+/RP9vK6lXJdXbGi9/v5z2Eg4vIKjMf7Wu+eBT&#10;600AHGDZV/XyLvCv6VXw/TFJOZXeBLzX9SYAvtQv93H+sXmp18uoywncZFzu2qt/s97Xjs18qee9&#10;Jc5FcTGc+AKAimsjIF6HGTX/Ot+fD0AV2NTO73UXpwKgCnBqUKp+CxRfl5QRiM4tP1enTFOmc/wl&#10;ANWamzYPgJNTUg/1hu35lwJQjuXo2DgePZpGR1Aw0leoPn/VsPYTQkpuVHyBRvkwgrwa98EXcwAk&#10;/ASAIrq/pg/2EkZfIX/ZbmQcvYOf+7hPs48w8GAWU0+eYKqsGYkf0P2tVqW0Aj/5o3V5rOZ1/RoA&#10;X/xeQzfIYQ2nVS+jm6QbLF/+MQqZvqu/UZi6aD2i31+KwN8tguPvFsDob9/GfQ1jTOrao+XwRXTv&#10;5rJbN2DG1BAjt2+jYPkadGzbjsZPdqLjuxNI+uxLxB07hmpPJyTaGsDm9PdItTJAFtPgIDrASIO7&#10;yHKyQgYdX4G3E0oD3dEY4Yc6DhNNteF68Tg06Rwvfr4ZWl/vgvPVMwg3uIcEG2NkejugNMofOYEB&#10;SPbyRbp/MLLoApsqqjFNtyxPJMgHPZVXp9QN40WDeVV/fQDOb/Qvt+f16aIXDVVZ7tW61I13vtTl&#10;/30BqHKDbwLe6/qXAfDVY/TLMiKZPn/5l8u9fmzmSz3vrVGmbdJ41QCcmFABS5yWGlYqmKkc1EvJ&#10;NDUY1MDg9Nfg8xJObwKNSmoXODkpUkH4F4+9cJ7KFaqd5Fy5OfC9nCdAfAlxlVSQVFynsp9yU0YN&#10;3Hl1vZCqzEtH+FJ/CoAKBHlMxmqbkfTJN8r7uvVrdhIyqj9EalhN+FEylEdhmpj+NqkBSPjVbdiH&#10;5pV70LFsH7KXEXRGdsqHUYcePsTks1kMJOYikWlr3drPUD0HMpWTk6/N7CD4ds5J9fWZ1/UmB1hL&#10;STpcJfBb8hFKV3yiALBg2YfIlm8CLlqDqPdXIOC3S+D2u6Ww+4fFsP37pRjXd0Tf2VsoXr0UtVs/&#10;xkNTC/RcuoaiVZvQ//EuNG36GI0c1nz6JcI2bESeiQ7KIn3gr3EBccZ3kWimjVjDe7A9fRg+GleQ&#10;YmeKTBdr5HkSasGeqI0LQVtGLLpzk9GVk4i6xDBUxwVTIWhIiUR9Qhjq4gJRERuAjNAANBQVoLmi&#10;EoM9g3goNzfo+hTY8XzI56tkqG50rzaiv76UtFUaJdctn9BStoMNUGmoc9sk+mVjfXnd6kVdjMHh&#10;cZVeb+T/lgCUB6ZfSvX4zEu9dIB/jhP80wB8Va87YpHqU1evSrX/85/XVB3TVwDI+a9LPe+FA1RB&#10;TBr3KEZG+zE2PjAHB7nLK05ODTRxWXNOa87lyTU1NcjUsHlRXlJUBXQCEBUo1eB7s+aXe1UvQDlP&#10;apC9BJqA7rU63wDA1+tRACvwp9RAk9dnXgWjTFNd93sTCNUAlMB8PDWDahs3RBAqJct20a3J12AI&#10;nJXb0bCCAFyxU3X3V+4CyzVAuS5IADZSrfzdvYQQXPkVkjfswkB8Kp7T/c3+/BBt/qFIXrxNgVbd&#10;uu2oXkuXSdWtkkdidtER7p4Tx/+MVFgB4CrVTZIqeSRmqXyl5iMU0PnJZ7rylq1B2pLViFqwFkG/&#10;WwGPt5fD+TdLYfL/ehtei7fi4TVt9HzyIdo/3o3/cdcMgweOo2b5FjpZpv1bPkHm4hXKH7YHLFmB&#10;PK1baIzxQaqlFswP76Hzu410ayNkEHyu187C9vwxBOtpIMPZis7OEflh3qgh9JrSYtCWlYC27ES0&#10;Uk3psahOjkR1fCjqWF91YiCi6S77Wxvw47PHmJ5UPfg68lAeJn+AMQHg63rRYP59NL9BS3wMjIxy&#10;uqqhzofgq/AT/WUAnC81+OZfC3wddm/SmwH4x8v9OU7w1wH48ji8fjzmS77D+Ko4/ZVj81od6mPD&#10;tjk8Lu3ypdTzCEBVo54PwNGxgXkAHFcBUFLiPwFAedRFBaGROQDOh9F8mM2D0wu9CZSv6lVoqa8V&#10;/ksAqEq7X9EfBeCrTvTPAeDY6DDGJwbwdKAPCScuI3UhU0wCsGrFR6hZ9ikaln+BpuVfEoB0fwoA&#10;9yjpcMvaPWjlNLkp0r5iDzoJwKoVu5Cy6zSmq1rwv37/I4r1LJG1aJty3a72g+2o+uBzBYK1vwDg&#10;l38eAGVI9/cKACUFXqoCYC4BmLFkDaIXrFf+jN39t8th+3cLELGWKfyZu5i5qYne7R+hf8fXANPi&#10;ia8Oo23NJ9zfTajf9jEi3n4bUctWw/rdRYg99QOa/B3QQRfofuk4Ln70AR2gJvLd7FAcwHTXzgTu&#10;ty7A/vJJBJpoIs3LHiURvmhOjUZndhK689PQmZOKuqQoVCaE0/kFoSbGG5Xx/siNDkFTeREe8DzL&#10;OZbzI3+aJY8Pyb+H/WcBoKxbXsHqHxrm9HmNlfNEvwTZLwEoDVrqkNe5XjTyXyz3fzwAqqE/Xy+P&#10;zRvqUB8bHqc/CsCXDyq/vMOpatDS2NXAUENJhmr98hrZy3nqFFkNNZFqmfnLqcsKgF4CTIAkTu91&#10;ve72VNcDX9b/y/WopQbzxMTIy317pS6uVwGg6m6uGmgTE6+vk2Djsi/nv4ShSDWd4wTg0FCv8tmu&#10;iZIqRGzci/wVTDPXbkfd0k9Qu3ArmlZ+hkZCRL4OowZVwxpCRf2sICUPTreu+Ap5S3Yg57QGHqbk&#10;IuWjb1BFADYQUrUrxcF9ogCthsCroeurlYevV6m+PfhnAZDjkv6qPpX1McqXyXvBnyogzKcLzCYI&#10;MxdtRvzv1iLkN8sRsHATyk9cwwN7XzzzicYDIwvUbvkI97/+Hv9kYILefQfR/sEWVC9Zh9YvvkTr&#10;D8cwa2uL2KNHoLVqNfL09dEcFoSexFgEad6G3tf7EGVugFTCroiOrzjcB/HOFvDQuYEQcx2kezEd&#10;DvNBb34q+oqzCL9IlEUHsZwf8kK9kR/lj5K4UOREBqE8O43nkedn5iGPPR2CWlPTv9AvgPjnim1h&#10;PthUmmt0f0G9ypek39hYX22oSsrGdb4CNsZo3/Cw4iJlmdFxLvsaGASOg5SAQ74ErQbgCxhyu0Xz&#10;IacGmhpw/axbrfnlXpd6ufn6cwCoTtWVt264DtX+z8FKpr+23/PT+xfLzs1T1/mKXtSpPp7yuuqr&#10;y7/yGIzijFjZ/Ab+KgBf1Xz4qYCmqkekdodvAtPL8qr5L+Gmvr73Zr0OIyn/sv5frkctBYCEnwBN&#10;tW+/BOA458v10GEGlhqC/xoAjsqHW8f78TPr7fUJQMji9XRYcreVjk0cF1PPenlGcA5SbwKgvC0i&#10;zwY2MlUuX7MfRRsPKK/Xta2Su8jb0aTATW5iUC8AuOPfEIBbkLV0q/KZrpR316Fyz2HM2Hjh97EZ&#10;eBKXhSmPCPQfPUfXuh6Tly/hf7h7oe/IcTRt+BCVi9ag9ZOdyPt8B1ru3UOrgy3urVmFwGPHmPZa&#10;oNzfC51piQgx0cOVvdvhb3wPCS6WyA10QxmhJsryd0aSmzUSOb0gyAP1KdEoJ/xKIgNQHOGPPIKx&#10;ICYQhTFBSA32RkVOuuqh9IcPX8LvBQBfvXb06peG/5h+Ca433ZR4AbI3lP9VqZejftlY5/QGAArY&#10;BILiAl8u9xJ+rwNQXjVTg+//nABU1TnE7E7e756//FvqGwdyA0MNEHWDfhP45gPvl3eDX4JP/byd&#10;+trZmwD4srwKguMTagf4ZqkhpL5TrHpWUOqdr1e3V6S+ySHprTpNnQ81lUZezHsBQLqJMW7T+Nwx&#10;Es0H3gvxOKmk+vz2+AgBONiP/rFBArUf/zQ+jKI7uohb+KHy6amSVR+jdM2nBKEKQC8hSKitZFo8&#10;p2aqnily45qv0Ld8H7oW70L72r1MefegXD5+sEye5duFSvn01updCgBr5gFwPvBel/o5QJHqAemP&#10;CcFPUErwlS3ncMk21aewFm9G9rKtaPvuFH60dMT/LyQJz8PS8NgzEj9ZeWHq6EX0rNyK3t2HMXLl&#10;Ltr27kHLprUoXfAuWrduQcbGDxG1h+m8jxuCzh2H1uYPEK5xE8lmRij0ccUAXV2krRGsr51GMB1f&#10;tr8LCkI8USTuLtgDKR62iLY3QZSdMTL8XFERH4ZSAq+QDjCfKogOQHaYFzI5XlOQyxSYsJuZeQWA&#10;qj/RZsc+T+o7vr8ugeVL16iI9avSWYKQ9SridDXU1OVe/J63Ha9LWW6uvNwgUcClNND5+iUIFDjM&#10;gU7dyOc3apHAT5aX7VPdgOFy3Ob5IFJD8AW05vQCZFxGdeNEIMi0nXoFfHOaX6dIgd5cXa9MmxtX&#10;74dASobqL7MMjArUJT2VlJbHl/OV4yL7+9r+qaWep97HF/s6X1KG7X+Y7VkgON8JviXXquRxEOVR&#10;kbm7u2+CiBouvwbAlx9FUD0oPR+K8+H0OgClrMyX64/KneDXwKeW+lEYAaByd3denb+uuXI8GPLQ&#10;sry58fKxGrUIQWXeyzR4itumwFMkkBbxhKsl7wArYv1qyYvWyjXA4fsYHB3C/RHWzYP+sKMbUQdO&#10;IX3BNuXzUhUffIEqwkdc2KsAlDdCRHMgXL0PbWv3o3PVXgJvF7I37Iffhk9x7//5/0DywrWoXP4V&#10;6/kK1W9wgG8Cn1qvwu8jVM8BsITgK6MLFACKA8xg+tu9/yQe6pngkb45Hus747llAH62D8AzZ388&#10;tyLEdh5G69qdqF29A61r1qFj9duoeO+/oXHjalR++hmcli1Dvb01GnxdYf3tbpxatgRel84izd4C&#10;VXRz9UkRyKPDc7pzGaGWekoq3JgSiabkSOXOrwAxy88Z2QRiXriv4vwk/c0j9LL5OzfCG7l0hj0N&#10;9Zh9OPuLP9VWAfBVvRl4r+uXAJTUWu0w1JB7oXnl1NNebMPc4zjzNb+M1De/Yc/XK41Z3aDnAKie&#10;9voyKgDKEwkvHatAWw0k+TMiNcDUsPpjEhj2sc2I+lleLfXyLzRXdr7U65P/FFFLvc2y7zIUN9s/&#10;MoKewUH0DA3gPtvNILOxQQWI4t5U+/r6PorU89QdgVrDorn1vBC3X+2s1cu/pXY38r8cUw8mlUb/&#10;gCdHJP+4Jh/klOuEk5Py50Xygc65adQ0T5zoRfkZAvSB3DSRd2LlKzEi1RdipJxyvZHLq74QM+/5&#10;Qc6TF/7ly8rjcg1HuWZHx/WaZJpclxS3JX9CJPol7F5KXf8kx+V/AeZLAe0rErencnCjDJ6xcQKN&#10;+z9BmE88ZBBz+6T3l3dGFU0xqLk/IqnvxVcmZPkxpttjQwQpneCY3FUfw6z8x296HsJWfoxCSVk/&#10;2KncFJGvQteukWcFt9PpUSt3ol65mUHnR7A1r9qDpvV7kc4yGV8fQ49fKHpS4+D83eew+e0/oITQ&#10;qZHHZegSq1btVr4OUyvp7594DvB196cGoOp/hD9C8eItBCDd35INqNm2BzNXdDF8+AqmTmli8rop&#10;Zt0D8IfcIjzyjcXsdWM8PHgG/et3oX/1FjQtfhu5b/8XZC99B237D8DsN79B+s2r6Iz0R0dcMGyP&#10;HsK3C99DmO4dRFjoIcvXERURPshlyutnoIFQC11URAeivzAdfYVpqEkIRT4hmO7jglRvZ2T6uyE3&#10;xAu54d7ICfdEXpQ3sgjSmcEBPHzwkA1Lzhcl/+EhYkyPMSZfiLE+MqdRRdIY6dzZqY5zOMZMSOnI&#10;2IAV8bwr4rkWWEnDVUNQEWNDASLni2tRyqm3geVFE2wHE2wHIuUaJaUAUMpLfYwf5aYG1ytS3J9A&#10;TAHZXIMXCEiDFygoYBBXIxCcE8uo3A7BpSwn9c0DIMfFBSpfX2F2Nsj2NsjpQ7JutTjvBfg4b4D1&#10;ie6zPhkOzknWMyQg4XQVrCgFLKOcRxdHpqjEYzNJ0PGYvJBsByXuTvZrkPsiuj8yir6hYWWogE/Z&#10;R65rTur9f3E8ZDvm5r0OwBcQFCn7LmUobqMiGafeegEhniy1k5v/TT/5P1qV5D88ROrfbyovbo5u&#10;Z2YMj2ZHqRHMPGQqLM7woYCOQOTwZV0qTSmgIdioUbo70SRPwKtAE9jNvNCkMpwH0TdIvX2qoGPw&#10;cRtFk7Kt3IeHsh+y30rdDEIuo+qVJT2ZUYJk5BED9PFDDD+coWYxPPNE0cjDxxidfYSx2VnWz2Dm&#10;SX5x8OXEKmIQ8SArgcNA+T3rrrJ1hO+itShbug01IkmFqVpxgAqYBIqfo45Akw8kNK7+ElmrtqH6&#10;igaelBZiuLUO7dXFGC7KQOzJowhfukZ51rBW7hhTFfKKnEB09c5fQO918Kngp3r+Ty35YnXxoq3I&#10;X7AJuQs/QN7SVchatBKNWw5g8tuLGD1+BbNmNnjk44sZF188Mw/G77U88U+ndTD2+V70bdlOJ/gB&#10;kt/7B4S/8zeo/eor2L7zO3h/SUdqb4P2iGA0xoQimPC78OEHuPr5FkSY3kGynQ6K/OyR72uPAP1b&#10;8Na9hdxAd1THhyiOMNPHCZne7sgLICgDPZETRIURiiFOiPexQ31xAX58+Eh5b1q+pD3Bczs+RdDI&#10;+76Mu8kZdnKMS5H8N+4Qf4uGH9IRUCOUKgbnoMj4GyUQRx+MEGAEI2NYlfKqgCYuU+JlvhTYSaxx&#10;3ZOvi8vL37gqMTjzmHrC8pKqi6tU1S0NVX6LxK2pwDavUY8SaJS8cjk4OkJAjKpALZd3GL/j4+yI&#10;J7j/EouEgvKmi9wgUS+vAECmM3vh9sr8FzAd43R1WUk72eZUromSZThfvkkp/+E9xnH5rt7oyCDF&#10;jp4Zj5L1sB7l0hEBozIVNALjbNvjbHtzGudv9fYI5AZlfzgcYp1DYwTvKME8QkhyX9TlXgBQKfcq&#10;FNVSl50v9bxRdgRjr0l9+eqth3Q3M2zcD2flH+Aec/hEGX+onvZolnqIx09mKNXvh0q5R8r0WZaR&#10;5UUPBIAMrhkG08PZcc4bxYOHQ4pmCMOpB0OYfjjKIYFGTc+oxZSSwSeampNqOkE2Tw9Y7oUeigjJ&#10;ubpe1MkTq3KpXIYBKQCcJKQm6cAmKBlOPub2K/sxy7oIUgac/N+GXDxX0hPuyziPy/gsT9qTWUw9&#10;fYxxlh9/9IjivEcMdGp0lkNqkvPkz6NHJZDnAlgtVU8+hvsM0vtMpX/kCUy/dBOxb69A6cJNqJCb&#10;DgRhmXyNeZn8UdLHBN8ONCzbSVf2JZLoEotv3MbjiioMtDSgp74WnbVl6KwrxlB+DlKOnELiex+g&#10;drE8XyjP/u1GzepddJcvHeCvA/BVlS/eqgLgws3IWfABsheuRvp7S1G+cSvGT5zDMx1DTJtaoPu6&#10;Np7dcwFMo/DPOj7459tWeLD3O9zf/DEqFi5F1jv/HQXLF6Hzq30o2fMVPNasR9y3x1BrZYOyIGe6&#10;ugCUBbrA7LuvYPDNFwjSu4wEa23kelkjy92STvA2XDSvKjdGCkI8kOHjiExfD6R5uylOMCfAHWkB&#10;bgijI6wqyMQjnjuJ3Qc8F5OPn/CcPOE55HkjaCZ5HqceMSZmGSOzHHJ89DFhxs5teJYNkbE0TI0z&#10;fscZdwI7iYMRgnP4AR08403GxR2p3aVATu3opAMUyTS1JlhmQl5fpASAUyw3zTKTUvYBAfjgKZdh&#10;TM5wewlu0RjLjtEQvBTTZBkS5GPT1CRjigBSgU1gxu3h+OiEZCJcdoLbxixNshMFfPOklJOhgEVA&#10;KR08h6MEpmQxUrdSjlK5Ztkfxjw1wW2Q/7xRsj7G+YiS1RDAw8PKnw0pN/8Y5+NcdpwQU6DHbZng&#10;dqkAqJICaGWdKgjP1xi3QzQ6znYkUvZLNW+YsJ0v+V7j65pfl1ov5xHW1BsB+OTHZ3jy43PqRzz5&#10;6Sc8/fFnPP35KfWYvx/j8U+PlOGTn2T+c/5+okx79OMsfz/Cs98/UYZS5vnzh3j+ZApPH03i2aMJ&#10;/PR0Cj8+m8BzEcefKZrG06eTip4942/RkwdcZlbRsyeP5/QQTwnd+Xr+lPU/e8h5/P2Yy3C5Jxy+&#10;1DQeE1xP6NSeEtAyfPboMR6xvkfP2DgeE3jULIE2y0bxlHB7LHCnnnH+E05/QIf6kHCblbq4DU+e&#10;cd8VcT717EfRUzx7/pS/edyePcPjH1kft+3hnB495bEhaB9J58CAkWcsH0yxp5zuZ6cxhX/u6ELE&#10;vu8Q8d4aZNFpFS7YzLRzG0ro/iqYIjcQQvJubjKdYfkdppxV+WirK0VdQym6ayrQX1uM1vpCTqvE&#10;UFY+Mk5dReyiDahgai0PNcsHTytW/jLdnQ++lwBU/VvcKwCk8gnnvEUbCcB1KFy6AQO7v8XU6asY&#10;PHsTfSeu49FFE/x81Rn/0zgMj80C8Xu7QDw8exVNH36Clo8+R/GyZShYsBQt2w9ihrDM33UA4Vs+&#10;Quy+PUi69ANKXUzQFOWD+ghPhBlch9/d8wjSuYJIk9so8rFBTWwgsgNcEedkjkRXK+VGSKqHM5Jc&#10;HZHoZod4Z0ukBXujrbkB//TzEzz/+Sc8fs74fPYjj/8/UX/A7JM5/fh7POC5mnryDNNPn+Phjz/h&#10;wZOn1BNME5aK2LlNE47T7NBmnjzCQ2qG5/ABO0uZ1z/M80ewPCCkJM2eJRhm1OME2SxBNkuIPZ4z&#10;B5JlqDXNesRMPCIEZf7MA9Ytf3BPEIpm54aiB5ynaFol+U6hGpRTjOdp1jelAJ2/ZT2cPj5NSFFq&#10;+AlwxQWLI1UeBxLnSkcnWcowoSRfvpFlRJNSp9Sl1MftpdRAH6NGaAZm2fb/5//8n2wvT+nqCEJ2&#10;BAK3UTo60Zh8WGKK28h5crNRuf7PYyN6ebmL4nbJULI7kfxZkRqmcplolG5Q+fK5Iq6D7lbKyMeG&#10;RaM0EormlpGh+tq7AmBKPV80xnGVVMurpJqmzizfGmpvwVB7M4Y6mjDcKWrkeDPGutsx1d+Nqfs9&#10;VBemBzoVPRjsUjQ9wHmcP9nXhVGWFU11tWK6vQkTdCoTzfUYb6zDcHMVhqjBpmoMNFRjsLEaIy0V&#10;igYbS3G/gU6G00cbWiiut7FF0WhTA8vUYaR5Ti31mOB2TXS0KJrsbJ2TjLeo1k1N9HRi4v59PBii&#10;82QPNT04yO2lBgbwkNNEMj7LMjN9fVyW29/WhtHWVoxRIy3NHG+iGiiOt3Bei8xrUzTa0sIy3L5m&#10;Duc02NqIfm5jX1Mt+kXc9/vNTehtqKdjq0NnTQ16airRX1dF1WKgvBKdyWnw/XA7YhdvRNEK+TT+&#10;x8obGMVrVX+anr5iC/I0tDBQU4bmhhLUVOehvrYA7ZWV6KqsRlttJZoaa9BVV47J8kIUXr2JMLkp&#10;QidZR1dZsfpzyKeu5EsxrwJQrTkAsmwl1/0iBab7UwGQDvD9jch8bz3qN36JoV1HMHPhLnoOXUb/&#10;zpOY/foaHl4wxGNrb/wckYg/BEZiTN8QA3fu4KGOHlJWr0H+ig0oXfMZGnd+i45vfkD5rq+Q+OFG&#10;ZO3+FKmnDyPfnGmvjxWKguyR7miMMMOb8L93HsE6l5DkYs401x2pXnZIcrdGjIMpkhxskcA0OtHV&#10;FrUpkZjsqMOzqRE8GunHQ57r2eERPB4aw6PhaWrqxXBmmNnFIN1KH885U63HBMFjNrgn1GM6iid0&#10;5TL+aIh1UbODQ4oesc5HdDiiWaZ6s4SgxNLDkVE8YmN6xGVFs3KNl3rKhvuMesKG9Zgdn+gJ9YhA&#10;eMJG+iOHPxFmz5kCP6cD/JEQFD2fZodPgIiez+mn6Sf4mWV+mnmGZ7PP8XyWnS4B+5xZyzNC6pky&#10;fIwfHz/Dj7M/4ufHP83pGX4m2H9mp/8TIS5SyhNkzwjM5w9ZF/Xz49/jp8c/s5yUf4yf2fn//JTL&#10;UT+yk3j+/Ec8ZYfy4z/9AU1sE76+Phjh/v/z73+PKabgD8amMDvBTn7yMZ4+kG2geWJdT54/w3Ma&#10;qWc0VCo9VyR1iZ5Rzzld9JhAVWVhD5VM7AHh/ogdjmhWLRoYtdT3Gl4RlxGp70dMieYyQLn2L5IM&#10;7xfT5n6/VeHrBkV+rqj0F7mg1NuVvz1RE+SH2hB/1IX6oTHSl+Iw3B+NYQEcBqE+LJBlfFEV6KOo&#10;PtgXDcF+qA/iOH/X+nuhOtBDUVWgJ6oCqCAvVIb5oIIqD/VWVBnig2ouK3XVBvqijqpmHZWvyJvL&#10;zhN7f1E1x0W1ob6o53ZWhway7hBUR4ShNjoC1ZHhqI+KRENkBBpjOIwKR11ECGrDg1ETFqSUrwoJ&#10;YF0BqAkORm0wpwX7K9tTHcRhYCDF+QH+iirmVB7gh3J/X0UVftwPHy9FZT6eKPPyQIW7B0pdXVFC&#10;FTk7Ic/JGdn2TkiztkG0mRlm2wjrpBj4r9mA4iXblGtvmUs3o3DNNuSs2IT0r7/FQH4GqqsKUEPV&#10;V+WhiU6wpboMbYRpR30VOtipdDSUoaexDJMVJajQvIeEpeuUuirlz9fXbEHl6g9RSVdZtWK76qbL&#10;8g3UJsUlynOJ8kVo+UMkkfwznNwFzlsk1/82M41djyKm5f1fHcXAwZMY/v4c+vcex8AXh9H38UHM&#10;XriN505emPYMwrhrIEb9wjAQFIZBH1/knTyNkq++ReP2vWj46As0bN2Oik2fo/CDj1G4eSsiV69G&#10;1A663PNHkap5EdkWd5Frp4ME89sE4RWk2RogzcUKCXR6We4OyPf2UI55ZXAgaiND0ZIci7qYcNRE&#10;BKM+MkR1fiMjqQj+jlTUEBWlUkwUlwlHAc9PfVQEGqIj0RwTgRbGRzPVxHmNjBf18rWhjI+QEMYH&#10;Y0TiZC5WZFgXHYX6GFl3LOSPnarDoznkdlB1rLchNgaNcbFoiBfFKaqLZfnYaDTEcV5CHJWgqCUx&#10;SVFzQiKa4uOpBDTFcR4l01oSklguEbXxFMvXUTWsu4rrqGKdNXHxqE9imZQ0tKZloD0zCz15+bhf&#10;VIR+qq+wWFGvDItK0F9Siv6yMvSVlioaqKigqnGf6q+oRF85p5ezbDXLVpajr7IGreysVyxZjLfe&#10;egvf79uLvtpalERFoy0rE205GegvLcEQ6xmpqqaRacAAO/5hMRMdHVQ7Jnq7qR4apV4aqT5M32dn&#10;NcROhJIORRmODLIjGlb0aJQdzeggO5ghPB5n5zPOaXN6Sjf4hKnxU7rDZ4TYUzpEKfN4fJTj7MTY&#10;KT0Zn1DKiaQzEj1n2eeEnQxlOdGjB9QMHWCLryvUavVzU9Ts64IWDtsJrY4gT7QTNB3hvoraCaz2&#10;EC90EGDtVEuwJ5qDPBS1s2wnAacoWCRl58sLbVy+mcs1h/miieON8pvTW0I80cq6Ovhb1Mryza9J&#10;5v8xyXa0BHuglbBsJUBb5qmRYG2gGoN90Mh6mkJlfd5z4j6EUiEyn2AP8eN8kWpaGzsAUSvBrsif&#10;9c+pjfBT5MdxP9V4C3vKZgKwxcMNja7OqHdzRo2LA+qcKHtblFiaIcfcFO1slBMFacg/fxGpTINL&#10;6L6yV21D1vL1iN72Meq8XdBUnIGqogzUlmWhvjwHjZV5aKkpYOpbRACWoKuhAp0NBGEDnWB9KR7S&#10;ITYaGdIJrkfu++tRvXodqlatR9myLShZ+gnKlm8m/FbSYa5FyfKtqj9DUvSx6hU45Q6w3ATZjIL3&#10;NiHjH9ei9fNvcf/IeYxfuo3efUcxvOcwxr49jaGDx9F9+DQart7DfbrAIf8EHqdkdKTmoyA4BCNs&#10;jDMxCRjQN0DTfjrAz/ei7eN9aNy8G1XrtqJo5WqkLl2EuNVLUPjdXmSf+B4l18+j3dYY9TZGKNa9&#10;jRJ7CwKP54HwaQsLR2tkGNoEfuEhPD9BPG9B6AgJZEwGMh5VamXZ5tDgV9TCDlEpz2FbRCinBXGZ&#10;YEWdrEuGrUEBL851OztEUQvHG0MpDhuUzl1ihCaAHWQTY6WBnWO9P2OCRqGNklhrDvBBEzt/pbwY&#10;CMZJLeOinvMUYyCdtb+nokY/LzRRMlSr1l/me6OG5kFU7euJSm93ReWeriijyj1oVPi7xlfKsxyX&#10;q/ThfE6r4FBU6UPTwWVFNdyGapatZOdc6euhqNzbDaWeLqr6vKRud5QxZss4LKURKmNdZV4ByPby&#10;w5p33sH/9f/yFg7v2oVcfxoMH3+UeniihJ1SJfetVNbL7SinaSrluku57jKur8zHG3UB7JwCQlHr&#10;R2PhTbPhG4jSAJXKA0OoUJTReJTyHIrKeP5EFTQplTzXFZQMlfHwCJSHRaAqkp1ONDuAaA7ZkdXQ&#10;2NSzY6hlp1RFOFdGs4PgeH1iokrsWOrZqTSwI2mUToWdTl1KPOpS4/FWM8EnEuC1+rsraqEUmBEQ&#10;ArFOQqIrwg9d4X6EE8GnQMpHBSqWa5mTLNNB+CkKVA3buLwi1qWIYGwN5HoCub4AN7RQrQH87Sfr&#10;9mBAs36BkgInAdVfKAZeCwN0vgSAoiYGbzMB10ywtXIoaplTM+c1BDK4Wa6ZAd9MCLayEbQy0EUt&#10;EuBUO094B4E3Xy9ASLX4EtZe7BQYSA1uLqglAKtdHFHpYIMKK1OUmxqiyEgfrQzMtoggjNLRJO/Y&#10;i8RlG1CweiuiV6xB0PFDyIkLQl56HCpzUlBDCNaUZKKuLFuBYDMdYWtNMdrryghCptMNdIIEYEtt&#10;PsZry9Hj5InINZuR+M5CZC1agZKVW5S3OypXbEUNAVu9fKMq3aaK6DrzF29A/iJCc+E6FHC8mADN&#10;/t0q5C//EAPHL2FG2wgTN3XQS+j17f4eTy/fwdC566g5fQXjPiEYDktkfCSjJ6EAPTlVqMzIw0R3&#10;Lybb2jCSFocBQ0Mu+wPu7/6OIPwKPdu/QPsnH6N2A1P2tctQvYVp99adyNuyHSU796N09zdI+PgT&#10;dPB43Y8JRXe4CkhtPA9tMpwDlICvndATdTAjEbVTbXRqbQo0Vepg42lng2rndLU6uUwn53XKMqxL&#10;zm0rz71I3XE2c1qTiLHREsoyc2oNY4cYxmnSiUvMyTLzxZhrZp1NSuwxppS4UtXTxPhUxSDLsOwL&#10;EZrNBGTjnBoCvRU1Ui1sS80BXqjzcSUkPdBEeCritAa2mwZfdzQSms3c5iYCWMZlfnOAywu1BLmg&#10;PcAD3YzXbgKxJ8AXnYzVdtbZ7uvMOHZDFyHWSZhK+2xhfDZ6MqZDIpkhhSGasVxB4FT6M/PzpFGg&#10;y2/gdrWwg5C2I/vTznbVyQ6rg9vfxu0Qk9BE197EjKmRHUUjTUID20g9VSfDAOlEgghIdiQ8RtL+&#10;Gph1KeJyDVxGho2BXJ5qYofTJOX9uZxfAOr9WI71KHX6sbPxZmfjywyUGVsd11nD9anEeZw+X/Xc&#10;P9FbLT7OELXS9bUxDRa1swfoZNraTViJeqjeeZLfPXSHXQRXNw9qlxw8cYxzy0tdUme7vxvaWE7U&#10;LjBknQLaNpnv5YhWlumQMgRwmwCQUpdvkbJzEsgqoH0ddm/SPABKAIvaePDaRTwoCqh4UGVaGw94&#10;KwNBLWW6IhmnOF9VjgHP6aJ2TlPrRTkGkqidqXAr06wWOsAm9qb1dIBVzg4od7RDoa0Z8i31UGyi&#10;jQIjTR4b7is7kZFYNkYbU/itWonElWvhtmI5ovWvISHMCbnRAahIjEZpZgLKc5JRXZSOmtJMukGm&#10;w5XFTIdLCcJydNRV0hWWoLGB0+rLMV5ViTGmW4WXLiFixw6EfvARIpZsRsyyzUhY8SESCMSYtZ8j&#10;eu12RG/+GLGffIqUHV8ie99+xH78KUIXLEHY2++jcf/XmDU0wANjE7q9cxj87gzGjl1Ex6GTGLij&#10;j5mAKIwmZNDNM2VLzMSDylb051RivKkH070jeNA/jPsE94izM6bPa2Di4GkMfPkdhvZ+h8dnLqLn&#10;qwNo/+hztH24Ha1b96J561d0iLtQ/cF2psqb0XnvDkaY4nazo+1m41KdQx53nkMZdvAct4Xy+FMd&#10;4f6KutlJ9zDD6GQs9BBQom4e59fVw4xB1MXG3u7noopZdsCi1gDGGyWNuI2NUNTB2BF1E1497By7&#10;2Aba2Xm3syNvYRtoYXkZNit1ECJKRsDl2BiVjpHuqJXwUjp6DjsEbKyjeU5Khy9Ggcuq1UqISVlp&#10;My2+lLQdrkMyM6lHMS4ynWpiY26iw2uRGOT6WgnBNjEybKNtVAfbURfX2cu47aF6CRmBoGQvrdzP&#10;DrYbMTxtQW4EmLRlbqs3XakHwUz31h4VQQgFoNaD+yj/90zotgQ7sRPiMQwPZOfETojno4sw7OIx&#10;6iDQ5Rg2cp8k62qkqRE1zQ3rCc9a7os4YgFoK5cVqTuEJsKzkfsiw1Zu659SM/dJJG1Vda4ClGMv&#10;EnffMmdk2jjezmnthKLorU4e1E5CSIYdhJci/u7mAevlxquh18ed6OOG9zGg+hlkvfzdwx3okQOr&#10;BiGHXTzoUp8Mewi9bganqIfB2cXl5eR1spzAUoZStkfqYq8qgdXDnlWkXk5ZVqZxXndUoErRgeih&#10;ZCjqigpQTYsJ4vRQKpzj4Swbhi72/n08effn1BcRToVhIDISA1GRuB8Z8WLYz/KiHqZF3UyXpJx6&#10;uYHoSAwybe1nuftSnpLxfqkvJAh9wUG4HxqCfqZTvUHcLjkRDK4Gpis1dIAljlbIt9JDiak2iqlW&#10;Nrp2BkgPj8kkHU7DrZtwW7wC+mvWINL4JhLdTZDp7Yxcupzc+DAUp8WiLCcJ5fl0hMU5aCgvIgRL&#10;6AZVEOysKUF3dT56avm7tgJdzdWYqq/COMvej41Dl7c/OhnMbZ488Uxh2kOj6IpieKy4L/FRGElJ&#10;wHROOrojmS7q6qLi5Al0XbuKn1yc0cg0feDwGYycuozJ21poPXcFk7bumIhJQ01INGqjkjFR14qe&#10;mlqMdnbi4dAIpvpHMDs0ia7kZJRd0cb4SV1MHbiB6b2XMLDrGCaO3cL0WS3cP3gB9788huGdhzG0&#10;83uMfPEt+gjCGqbJDecuYJrbNsDzOhgdzOMdrkjOS0+YOMNgnmc574Hojw/B/YRQDMRxGBmIXgWE&#10;KgDKeB8zmJ5wiSfClOqj+ueGEutKZ814VGDBeJfsRWnMPK9dbNzdPMciVYwSoGHejGeWCWHWI+Wp&#10;dumsuXyLwMOXsU4AyjId0kg5TXVpiZ09y0lm1RZKyM1JGSeQJSYUsZ1IFiXAUwAoEqApBoF1sZ6m&#10;ucxNJPBrks53LiNpUTp6OuAAumEO2wM5DAriOgIVtcslAcJAlZoTIIzdlrBwpu4ccjua2TE0yH0A&#10;d0KQMdPo6UbXJ9Pc6dw4Lq5UgBMiTpp1Ey4drL8zOJQgDebxIHAI2A6utzMolEM6cG6Lsh0cNtOF&#10;NfEYKbCmSWnhNqjEcdbbSCjXE+IyVBsaRXSar/yek5KtSVbA9Sod5Typ4drG+jukXRKQqk7CF29V&#10;OZij2tESNU6WkHFRvbM1Glxs0Ohqi2Z3exLfgamcLeo5bPR0ZKN2QB3nVTtbotLJAuUOpiiy0kcB&#10;G3iBhR4KrQyRanwPKXp36Ho4z84aORamyDQ1QpaFETKtDJBiooU0Yy1k0BFlGOshw8iQ8w04TQfJ&#10;RlzW+C7HRfeQLmVMdJSyOaw/kwDJMtNRlM7xTA7TWF+q0V0kmtxDDIcxdFlRnJfEZeI17yBa4xYi&#10;CZnYu3cQefsGQm5dRujtKwi+eQlBNy4iVOMaf19H6K0bCL5xHYFs/KEsF3HnJiI0byHkzg34376M&#10;oHsaCGZdQdcuIpy/ozVZhtPC79xGJB1L0E3WcfMqIm5eQOjVM/C/cAzh184i4NwP8D35PfyOf4Pg&#10;U9+jnce1kymM9NKdTEEeMnWI/f4bfP1f/79wOX8acQ5miHaxRJy3I7Ij/VGSEIbK9BhU5iWiqjCT&#10;EMxDXWkBQViMZoKwtboInbVFaK8pRCvdYGtjOdqZHnc3VuN+az1G2psw9OJutaTM5WhhGt1amY2W&#10;klQ0ZMWiJSsB3dnJGGewNBvcwEMnfQzcvIHOQ2cxcOIwxm5cRv9dXfQa2eG+EzvB0HgUBxOejR0Y&#10;buvBcF8fxuTVv6FhzAyM4eHAOGr9wjBk54WhSwYYPXgLTw7ewAyhN/zNZTzXs8L9C7cwvP8aHu/T&#10;wNiu43iw/wSGPuPxWbcPNbu+Q6kuz6mBFtJ1tJDNeEk10kaioS7i9HQQr6eFJIO7SOG5zjBnXDDu&#10;8qyNUGRpiEJLAw5Vyrc2RJG9GTshCxTam6LAxgSl1uaUBUrtrFBka4USe2s6dVv+tkaZgzWqXOxR&#10;7eqIGrmE4eaIKsZ7lasNp9lzyPj3dFGGlc52qHW1Zluw4DJWFMfd7NleXNDoxLYj4+52qPJwRKW7&#10;k6IqqtbLFXU87zXenO/jwDSOLpQQbQmgI2LDbxEAEDgthIiMyzXGNrqlNrm8FE4AhrB+JbWleyPM&#10;BLQCaxmXSwCScneFs/OPjmKnFo5ednT9sdHoixOxI+d4NzuS1kiWZwfbmRBFxaEzPp6Ggh0MjUR3&#10;NKezTEeoQC2AHQg7HHaQXRHsECJYN01EnxiB6Fj0RsWyfBQ7o0guG4Ee1tEbFY4uTuuMUqkrJgYd&#10;XKaXxqGXpqKLJqOH9XfTpMi12E52ah1BIQosBc7NCrgCOI9AJWTbwwhyRfytXMYIZh0qdXP5LqUO&#10;AlZgOAc9lTMk7DiUa/iqSxsqhyl6S+erz3Dr8824+dkm3Ph0o6Kb2z7AzS1rcfuj9bi59QNc/3AN&#10;rm1Zg6vU5c0rocEy977YipufbMJ1lrm4aRXOrV+Oqx+uUpbT+GwjLn30Ac5vXo0zH23GyY+34Pr+&#10;PTC7fB62BI7h0QO4/uXH0NjzGXQPfomLH23Cua2bcevLz3By0xqc5XpOrl2EMx8sxsnVC3B67RJc&#10;5rSL3I4rXJ/Ue4Hjl7htNz7jctu34PK2dZy+Cqc2rmCZjTjNeq7u+RQ6+3fgyub13G5u0+YNuLbt&#10;Q1zZshHnP1yLcyx/cetajq/msmu5HxtwkWUucHh5C/dt6ybc/mQrrnEfLm3bgFObVuPuN/txafun&#10;OLV+FS5sXsPtkHrW4+ymdTi9YS2uf/ox61qHM+uX4dSaxTw+62C47wvc/WQjzPZ9Duuvv4TBjq1K&#10;R9LH4Ouiu+2lCxmmCx5ncF9asljZjmRnW0TYmSLc3gQxXvZIl3deE8JRkpGAirxMVBbkMiVWqa40&#10;T3VtkPBrqZXnA+UmiVwfrCIEq9BBCIraG0Sc1lCBjoZygrIYHYRmR3kuGuQjo3TX5XRCeQY30WOj&#10;iQemd9H93fcY/e4Uxs9dxPD1Wxg1d8aQezizhAiUBoRgsLYJD3pH8WhgCjMjEwTgCCYGhvF0ZBoD&#10;jZ3oTs7BTGwqBkydMX7ZBNPf3sSzr29j8uBtDF3RwWMPZhhXtfGEDvHx4TuY2H0Fg9uvYHTXZZR9&#10;sg+mGz7AuW2beEw3Mr5W85yvY4x8gCNrVuLqpzw3H6/DZYm1TSt5PlbhkpRhjF76cCXP82qex9WM&#10;27W4wfNw65MNyvDalg9wi+f3FmPu2haeW9Z9ci2X5fm+xOl3dvA8/XAYGjs+Y8wxJrYwfraJ1im/&#10;pcyNTz/CFcbSJf6+uoVxtGk5zm1cjjMblzGeN3B7NuLyulW4ynZx8cMVuMq4vS7r+5BxuHEd94VD&#10;1nmV8Xvt8w9xnrF8gb8vfbINFz/+CNe/2A6D77+FzsH9uPHF56xzC67IPK7zxs6Pce/gDpz4kPG/&#10;50vc2rsHOt/uw6XPt+I0Y1tj727c4vQbX3wKbba7mzu249bOHbi7Zzd09n0FbUqL0mPdmvu/hNY3&#10;u6H9Dad/sxfaX++DIWPc+JsDMDy4l8P9sDj8Day+/xr2xw7D6eQPcD55DB5nT8GX7dnz4nn4Xr8O&#10;b8aGL81DoBiFm9cQcP0qdQW+N67Cl7/9b11H0B2aEF1NhN27jWgOk0wMaFgMkERjlGxujGQzE04z&#10;RbqFNdLMTZFmZoRcdlAF7JhyOMxzsEEuO6oidk6l7s4op2rdXVViplXn4YZqOtVqb3dFNT4eyrCW&#10;zriZWVkT3V+DZGV0fnXsZOr8vfCW2fFvYXj4AEx++Bomx76B8dGvYXxoH4y+lyf0d8Ph7BGYybTj&#10;h2B04hA0OM3p1iWYnD4EgyMHoM9lRXqHDsKU5WyOfQtz1mN29hD06Xas792Aj70VUtmjZKUmIjUm&#10;FOHWBghib25//RxMzhyF5pFvYXn9Mpzu3oDx6R9gce44TH/4Bqas34LbpwxZp8nJ7zjvB5ifOwpj&#10;uihzbpv77UuwuXACthdPwvLsMW7nYbhevQTT0yfgZaoDD52brOsQrE+dgDWnWZ1i/Sxjc/IQ7E8f&#10;gePZH2B9/DvY0uHYnT4O6xNHYSXzTx2B87mTsDt+BDacZ8V9N2W5IDpZyysXYcV55pxmyODQ//YA&#10;g5Xbe1TWcxxOl85Cn8fQlMfChvtj8N0BeFw8RVerhXj9ezD7bh8sD39N8fjI8DsG2lefwo5w1GOQ&#10;a+78nEH+GWxPHkEKHUyikxEiPSwQF+qB/MQolGamoiw3C+V5GVQaYZiu3CVuri6gqxMAEmxzAJQb&#10;JKqbJAThi990hk1V6GokCOUmClPo7rJ8dOelojk+GGWOOhiiq2869AOmvj+FR0fOYfriHQzd0sGM&#10;ZxhGIlNQERCGgeoGzI5M4cHQNB4MTmNqeAJT45N4ODaNJ5L+VjfjfnE1uhJSMRGdgnE7P4xdIwSP&#10;G+HBYROMnDbElKMXnvgFYeiqHp6fs8Lzbzh9uwYGtp9F94GTSD16Am6XLsLiwhnl3FvRVbvq3YXx&#10;xdOwunQGTlfPweHSaR5zTr96nuK0yycVyRem7c4fh8MFnpOLJ2B//gfYMmZszhyB9Rmea55D64tn&#10;YX7hNO4xfg1PfA8zTjc5dQyGPO/GbOimjAnT08cYa8dheZ7n/OwJ/lbJ+ARj8QynMVYszvA8H/8e&#10;WmwD5jz/VwkYk2OHGCPfwug428jR/TDiPAO2FcMjB2HGdeke/Yblv4HhqUPQZXzfO7QXGt9+xTb2&#10;FW4d3A2zc9wOru/Kt1/j5K4vce/ECZze/RXHd+HUV3tw6+QJ2Bnow0pPD/pskxe4vP7FM/Ay0IPR&#10;mVM4ShCf3fERznzxMYef4dzOL3CGnfcRgvjzhe/hOCF+bsenuLF3Jy7vImRZ5vKuL3Bz9w5cY/yd&#10;FfOyZR1OEbQn2RGd53LXufylj7fiHDsB0VXC+equnfhiEY3Kx9twkp3JsQ3rcGLDehqGjTi1jYDf&#10;QxPy5XauR2C7H5e53qPswE6yI5B6j7KjOPwBtW4NDqxaAZ1jRxWQH1u7jOtiB0UTcnrTehxfvxLH&#10;1i3HaZqVUzQfp2hyjq5ZimMfrOD8taxrFU6u53RKZUY+ws3PP+HyW3DmQ3Z8HF7fuhHXqEvb2EF9&#10;vAlv2fMgi+wYXDK0JhTMmKoF6N5GKtNb6/MEAoPI+toVmBMsFjeZBjKVsLhxFlZM76wFPAwMx+uX&#10;YH/tHGwvERrXGVTXz8BW4zI8mGrE0ZLmpyYgxMsNdkxh3A3vwpNDUwasw71bMGVPEehgCy8zQxgx&#10;II0Z7NYS3ExNbVif9SUC7vIpWHJodYX13zgHP9bhpXsTDjfPw/7GBdheu6A0EvMLZ2HKoNQ/cwKR&#10;Pk6sUxOmJyToT8KCQLHk/tlyf6zYCCxPHYblycOwYADacR9sWcaGDcCGwWxLMDpfOQN7rt+KDcnm&#10;8mkeg7OIZNpjz7TY4epFmB0/yuAndI+xTq7XhPA0pHNwvHoBekf2w5zrsmNAGh4muNmBuF89Cw+m&#10;zhoMsFN0mnJi7+z5Are//BT3dn8K3b2fw+jAHugdIBAPEpJf7oAVyyRqXESGgzHi3K2QEeGLvORI&#10;lOQkUkkozkpCYWYCKgvTUFuapdwpbqjIRVNVgXJ9UB6YbqutUK4LKqpRDdvrVGplKtxaX4LepnIM&#10;t1ZhtKkUM9VZGGC6UH35Dqr2H0PTwR9Qd/QsevVMMRkSh1q6v77CMjwi5KZGZzA5+gjjo7OYGnuA&#10;6fEHeDQxg9n7Y+itb0V3aQXu5xdgtpjQ9QrBjG8Iph0CMHrNHj/fcMakhiV+iojBpJsPxq9Y4vlJ&#10;S0ztuYPRz+k695xE80m6ibPnEWioCS/9OzC6dhpBrlYIdjSHL6fZX74IZ7oMlxvX4HbzOnx17sD9&#10;zhU4M9NwYEw4XrvE+Rf4m7F27Qzj9BzFTITT7W9fgf3da7C5exWGF3neCU9bxrCzxnXG1VVYs6Oz&#10;vXaZv2/C6fZ1OIpusTzbgS07bKnDjkPrSxeUaWaXL8D4Eh2RpSn0GMfOjBPnG5fho63Bcudgd/Ms&#10;HG6zLPfBhtvicPsqHO+wzrvXYceOXL6G43TrHFx5vu2unYL1haMwk221soSFkTHSEpIQ4OULa1Mz&#10;BHj7IDYqBrGxCYhPTEF6WhIykmLhbWPNtnmT4DwHQwLegfXbss3aa1yBo9ZtmHLc8PI5XKLb0yFc&#10;jc6ehCndnAXjV2TFfbDjfjlyu63YsVix4zA9exRGjHMjdu6WF88p5czOnYYBp9nxeITRnV1hJ2/H&#10;4+NAt+dy9zYs6A7teAzdtO/CTecut+MGbLm/tjeuwJrrkGNrxWNlT6cox9SZMjt/BppsU/40TFo0&#10;PgbMFE3ZPk3ZvkzZIYlBM+V0sxPfwfiHg7j37W54G92D472ruPEdXTBNkd4P39HF7ocW2482YatD&#10;WV85hfNfboHGvs+gRaOhvetj3N71Ce58tR1vObKR2wgQuJO27Cmt2dgtGAxWXMhN8xpMzhEebLhO&#10;3DFjHiy7O1eREebFgyyQOknocUcJMkfumDnLOdzjzujchqe5HrwsDBAd5I+IAF8EuDjA3dwQHpzm&#10;amUA43vX4eNoiXBvV/hxXhIdoqu1GfRZj6OBDuw1b3HHbsCOJ86eAerIej20b8D66mkeqB/gwmBx&#10;vCXBRFDevswDf5nbyYAlTC0ZkIY8QWlML71MtaF3lK6Uzs+Jwe3IIDc/cxhG3C8j1mPB5Y0uHYc+&#10;IWhKgAksTenspIcW6JkTvIbsHIwYCIbc3yR/T1jzROszHTA/QfgReHrs6e0INgMuq0/d+34/DOj+&#10;dA4fhDbdoT7doea3+3Hz4C5c/WoHLn35OU5/9hF06QDtL58lcI/RpZyAx/ULdClsGAwwL8LYj728&#10;2YKFsFi+DL5MSZJMdJHm74rMeH8UZoejrCCB8ItBTlIY8tOiUJQVR2eYhIr8VKbGGWgoK0BTRTFa&#10;qkrQUklx2CzjVKvcQabamAK31uRhoK0Kwx21uN9ciaHWcsy21+LH6kpMxcah28ERbRZW6JEL4v5h&#10;6MouwtPRSUxOyFP3jzE98YTge4wHE4/oAGeYCj/A7MAk6+lGb1UVHskbPjmlaPKLxERSKiaTkjDl&#10;FIzHdxzw/I49es2s8TgjHiO2Lhg/b4yH3xpicudlPP36EnoPX0bqpRvw07oBL8aVg/ZtRHg5sGPT&#10;ZUO7BqfrF+GmwSGB50KguTBOXDRvwJWN3YEAcmRjdCcEXNiZOopblFhmzEq82t8gJDXYSPU0YK10&#10;pOzAGSMy3YkN0un2DaWBSuy7sx63O7c5/TrnM0bZuO0JPxm6EpDSiO3ZyE25PYEOVrDi+q1Zzplg&#10;DtDRhdc9Dbhxez21biLYRAvubLSu7PxdZTpj3UvvDnzZmEPNWVab4JTMhu3QhHHt6R8AV08vpGXn&#10;ID4lFanp6cjMzkJSajpy2RGlZhcgPDQU5nq60Ll8GQYXLtKFEsxXr8NdW4fH6Q4cuN12927CxdwA&#10;wc420KdLNaTzNWG8WTKNVUQgCcitr1xSxo0JSHNC0FmWI8gc7t6EK2HuJkC/fY3t5hz0aDrC2X61&#10;GbPWPEb2mho0SVcJbtbD8+LMdNeRx9GYkPXU1oS3ng5MCFHDc9KuuH52FGY0CeLCTcgXvfOnEebj&#10;Bivuvz7ds6lkhMzebE6zQ2C2aENOiSzZXi04TPFxhLv+bRqu00j0sYczWWHCDM6OkLenETGjEQqz&#10;N2UHd0zJWi3Zrq0lQ2X7tKDRe8uKPZwpN8TqynkFYNLgjejsjHjwZWhMOFgQGlaEnNGFkwiwMUJZ&#10;WjTczXTgzB7ZUe82bBh0InNCyYIn1lKH4OJJtjbRhKezLcwJNBOtOzDkSdBjUOjx4OlK72dhDH8P&#10;J548XxQUpsPFwRzaDD4TBpINA91e9w7MGNROBppwN9WDo+E9mLAHNaK7tLjNk8V1WbG3tmKAW3EZ&#10;e67DhifKSlcTdobaKE5PRJSvO7fnLmz0teBoqgt3a0M4GGvCxYSAdrBGeLA/vD2dYWdmABcjPTgZ&#10;smFx6GpEUJuZwt3Kmi7WEq6WZvC2t0ZBehJc7C1gzMZlep0nWJ8By6By4fo8LYzgZWUCa26DLYPe&#10;RlcbJuzpjBhsJjy+plcuQJMu9PYPX+PC/i+Yphxmw2BDk0ZJEDoxGJwIbxc2rBAGYMAXn8GZqYXX&#10;kqVwePcdWKxZhgAGZHaALXLi3Am8CBRlRqAwMQB5VGGaXCOMYYocj4rsJFTnpaCWzrCeMFQkzxKK&#10;S+Sxbi7MQFtxFhoJy8aCVPRWFyrvGPcwje6rK0BvbS76qKGmQow1FWCiIgvDuVwmJRF9LDM+0IlZ&#10;eYVJeb1I3gGdxIPJh5gefYCZYapvEr01Heivb8fz1lF0RGSjJSINoznVGE/KxdPEVMzYeuFHDQ/M&#10;XHXAoJsXHtHF9Fw1wNMj5hjfrYWZr69i5sg11J68hSjGjD0borWRPpIS42FnbQ1TzTtwYhZgyziw&#10;uXeFMXGBjZ8dFYPe8DwbDMGiSUdvJY3/rgaMeS4sCSqbu7dgTUAZ32IsMt48bc1ha6gDfXZAFlyH&#10;BZczY0wZs0Eb3brBTvKSkv0YXL0KA7pNYzZsE8adGQFmxZgzv8W6btyADsvc4TkM8nOHtbUpxwkX&#10;wtFKQ4NAYFmNO7C+cwvOBnQtbLQmNAHadGnGbPxGV85BnxCXdWsx+9Fje9PhPlxj2/QJD4d3aAjs&#10;3N2ga26Gu0x5NXX0YGhiDgtLW+gbmOIe4XzuxGFcZ2eqQd1knOlwWwxoCgy5/doEnTbjz8ZUHy7W&#10;FrjKjtuMv/V4fO7RXRlyW80IDFPhwJVrMDh/keu/AK2LbI/cbkPunxE7AzN2JOZXT0FX1nPiJK4c&#10;PQovWzto37wFJyMT2Glpwfw2zxOPnaeJARx17yppuf45tgHWZXrxCkwJaOMzZyhmZQSh8bnjhOFR&#10;GDNj0icoo/0D2ZbvwfDkDzAm/Ey4HotTp2FB02Ep2dw5AvG8iBA98h2MmF1JFmgp5oj1WJ89wuyU&#10;3LpwCmYEtPxhlv5FroeOVWAqbtL42PeK2XnLx9YMKf5eiPNwRigdWYSdOUKdrRDpaY9wd1uEuFgh&#10;1MkSQZZGiHTidE5LDHRHuJsNYtkTJ/q7IMHPGWHOlghjyhwqQw+WifBDbmo0wrjyeLqmOB93JPpy&#10;6OGKKDdH5NHx5cWGIznYB2kxwchOiUZKVCCCXGwRYG+JGG5PmCPHmUKHO9khxtMF4QFuSIoJRATX&#10;GRfsgbggT4R6e/C3N2KDA5AcFY6k8FBkREcgJz4axWkJBEIi8rPTkZaWiIiIQMTFhyGTbiOd6UIa&#10;G1x+WSFySvMRkxCF1MRY5GalIDUphuNRSEyIRWJSIpJTkpDMFD6Ry8QnRCMhJR5J8RwPCUNyZDTi&#10;CdGYAB+6XT8E+3hy3yMQFxaOAA93OBobwZa9np2BNgNEF3b6hKOkcnSvpnQbJkzrTS7+wN76OE8e&#10;nSQdrBkD14s9ns/Wj+C3bCWClqxE8ILlcPrNAhj/djEc9uxEnpsF8sK9kRblg6yEAOQnBaEgORhF&#10;KXSGGbEEYAKq8pIIwFTUFaURehSHtUV0h5xeRUjWUKVMp/Njg1GRFoOqjDiUp0ahNicGLUVJqMuN&#10;Q31BIlrKUpnKpqCDUG3PTkVtVgJq8tOV953l9abHE+N4+mAaj8emMTs4heneUQw39OA+ATjReR/P&#10;WkdQG5CMoYxyTJQ0Y4oQnIhMxu/94vBE1xu/v+mB4ZuWGPHwwayDFyZO6OLZYXMM7biImW+voOub&#10;cxhmwy8LCUBcRCgik+KRkJiEpIhwnndPRAW6IYqxEebrxMZoAk9jPXiaGSLMyxnO0rFZGjNOXJEQ&#10;FoSUyDAkMkYSY8IREx6MSE6T85ycGIeE6HCkMG7SGAcyPyEuEonxEYzLUCRERSA2IREZuQV0YnlI&#10;zcrleCEyc/KRTkeWnJKMaNYTFR+DeMZbXGEO4lKTkJAQj2i66CgqMiIa0VHRjEOuOzYGEQmR8Pd3&#10;Z0dsBW8XO7h7OCIsMggh4QGIjApBNNtIVHQY8vJzkZmVibCwCAQGhsDbzw92Tg5wdmPHzTZiaWMJ&#10;XSMzaOsbQ1dXFxpXL0ODna4mXZguYX2X2YmMn2ODP3OWHQIzret0SBfkGiThe5cQukeY6NEhG7AT&#10;MCVMTe4QenSOZga6MDPUo/QVmehowcpAH+bs+O/Q2enqaHMbY2BsYYnbV6/h9vlz0Lp6hTC/pnRQ&#10;ppo6uHf5Omz0DGBISOpfv8FO5yb0rjGLYqzrs9MwZmejd4vAJfiNue6E2HiC2hh36Co1zrEzuMKs&#10;7s5dmF6mmThPp8kMTIfbfPnrr3Hv6GmmvuegfeY8NE+fxT0B+tnD7ASO4O7Fk+yETtNgBcJARxPX&#10;TvyA2yIC8M6R76H1AwF4jcT0d7CAExum4aVTsKBMuCFWt67Chc7JnAfPhgfRkgfHmpQ1IHkNmAo6&#10;ajIV4EaHWOjDUeMydE9+B1spd/cGe5rzcLOzhD+hpc302pZprA2tvNDYgrZZ5Mae01quM1Cu+pqK&#10;27Pk8vbsmQ25fhu5zkYnZcmddaKjs+DQXk8TwY7WiuPzooNzo6uzYw9rx7K2PBkOYsF5AB3Ze9gz&#10;tbC4yfXK9RzuhxV7fUtaeHGUlnfoVulETTVuIDLAG8HeLnSnF2Fxnft4my7hpgzphm9dpku4Tmd7&#10;GwbsRY1YnzFlJNcsGAAOt+/SHVzncpdhwp7W4PJ5BtJp+FqZs+fThhZPks7J49A6xpPBg67BHuwy&#10;U9kze3bh+I7PceGbHbhz6iBuHTtAGJ5Rrkc5cZ+96EIDzl2A67J1iFy+FuHLlyNswRKEvrcMge+s&#10;gOVv3oX9ti2odLFX/jsjM8ob2bG+yBcQJgSiMCkYxSlhKEyJREl6LErSCLZMwrAgDY0lqagnFKsl&#10;Vc6KRznBVxAXokBQYJgXHYgkTyvkBTqhKiYA1ZxekxyGejrNBqbZ1QkRqE2LRUNuKtpL89DF1Lqv&#10;vgZTfT14NDiKqZ4BDDR0oLuqGaNtvXg6NI7xyg5U+idiqriRTrIV46U16I1KxO+TcvDIPQwzd5zx&#10;P+56YVTLGk+9AjGlY4Xfn9fHT8dvYWTXEUx+cxbt355A2sUb8NfURaCzKx2UIVw1GTc8r66MCyfG&#10;kyPTL3stDWXcSfseOxw9nrfLLKMBT54vFy1NpsUsd5fzOG7HBm537x7stJkdMH10ZGN21FbJhuVi&#10;PdnJenmyjBadmS48XLxQ3tiJ4sYOVLT2oIZwF1V2dqK8owMlba0o7WxHSXcXxfkdXWjo6EZVRw+q&#10;untZphuVXX0obe1GSUsXsqtqkZCWDltTCziYW8DKxBhOlhZwtrKEoyVjiJmHE2PJjeNKFkLI2BmY&#10;wNXKCq50cS5WZpQJfGkaIiITEJuaiyg6axtLSzibm8LR3BiezHI8mLEEszNwtTKFBffTyswYNmbM&#10;VgjCQEd7BLu6IcLLC6HurgggWINoUoK83BHNziGTJiE2JkLpJOLi4pCSko6MjHzk5RUgJTkeWZkZ&#10;SE1JYyeQw04imp0RzUBwEDumQAS4uSHAOwgBPkEIDQhGanwC0sRQKB1DLJISYhDDziUmKhjxcTQT&#10;ceFIY515eTnIykqj049DfGwk4mhsEmIikRwfhZgIdgwRwYiKCIIftzEpgp1XBDsXvxDEBIYjIjAQ&#10;IUHe3N5omp0YdpSJKKmqQn5JEbc1DVk0QhnJNDo0ObmJMXjr1plDcDe6x8AQa3pMuehvQ9tteeYU&#10;x8/D+doV2BJccjPC6SYtNAHpQFD4aBM6TJftrpyC5fkfmG+fhjXTOAva6ghnB0T7ecGLvZOD9g3l&#10;IqWk0JYCPxLc9sol2JP+/gxQLz0tuDCI/ZhCumreVq4vOBKikTYW8NRhcBJUMl8uOrsSDn7GBrDh&#10;uB8h4c3fPgx2V7n+wvU6cbqbXGylTXcgwO0IVzc2Cls6Kne5Fa91F46XL8DqrNzYIHAIVbHokrrb&#10;a17hvp6By7WzcLtxHg50Zs7sDeXirB3h5szlHbjNctHbUq41Ml1wJPBs2IM6cxstpD6u04Q9q6s2&#10;e04eM/1TP8BM7iQSfgZHD0Hv0Pe4e+AAru7chQufbocu05Agc0N4m+jDjym2KIodR7Qtnfh57uOi&#10;dUhd/AESlq1AFNPgsEVLEPT+QgT99j3Y/bd/gMOHG5FrYYDyMPkisheyojzpqn1RSBAWJQeiIMWP&#10;rtCf7jCA4yGEYQQq6e6q8xLRWJaJeqbDraU5aC9hesqUuIVpcldFLspifOB64yTMv9+DGHZ0+U5m&#10;yPW1QVGQM4pD3FEXH4rmtGh0FqSguzgbHQU56CwuwkB1PXor6zFQ24zBhlYFhk8HmP5mVaEyOAWP&#10;6rrxoKYT05V1GCwux3OWe5qej0FbfzzX9ML/uOeKcUtXPPEJQfNX36Nvx0EM7/4eowePo//QeVR/&#10;fxH5N/QQqWuEaDb8UMatM1NUF41bcGHaJdfonBkrys0HdoABjCG5LOLI1M37jga8JS1jp+fNjtCb&#10;4PMm2Lw0teDBoRuB58Jz7cgUV861F91LgIEBnNnJ2d3UYGeoAXcbG1TUt6C0mYBrIvAa2lFY34ri&#10;tnZU9vSiorcP1fcHUdF3H9l1jSzbiubOfgKyD4Vtnciqa0Iaj1FUfjHiiyuRU92EcDZeMy1tmHLd&#10;VpJSyzUzpuNudK1hTKUdjXWhdeIodE9LWn+WqeJZaLNT1WRMaTG2pGO9y/mORgSahyd8/P2hc+sW&#10;jC4xbWfKb8z00+TyaZoEST85zvTW8NZNGNy8rlzDM5HrZIzbAFsLpq93YUT3qM1ptxnXtnTSltyW&#10;S6fpqq5dwz26Ny9nd7rwOAR5esGcbdWCZsPs9j3Y3DWABY+jicZtOsg7bFN34WpqCl8vDzjY2yo3&#10;csIIxgBvT5iwnVux0zKn2dGjM9WWlJ+O1YCMEBNhTANlwu0wuXoVxuSPPk2Y/o1LsOD6jOXyGI2P&#10;4e1r8LAx5zHyhLWBDoJcnWHG9ZqK8SE3LOhUk5mJ5SanwcnYhOZJH87MxtwsTJWO0YXZmJOBFt7S&#10;On8MPia6cL1Hp0PraHfuGJwvszEzz7Y+yQNLa+xA2ywXHuXPqx0vHoc30zdnQtDmCmFGZ+hDiAQY&#10;0hqfJzy5I3KnR/L/aA8XeEjKd/OScsHXkYElgSpB5kEwedOZhRAAvnSAljw5NoSYH3cmxNQIIeyl&#10;gk0NEWJiCAfaZA8Gry/TmgALY9jT1XnrsRenY3TWZH0cCvTctQSkmvx9ieC7AXeBKct6cV1OrMOZ&#10;Ls6ZB1zu0srdPVP+tuTyJgS7k/YtBWB2IoLRTVeL9dOF8gQ4M1h8tOkyrl+DDZcRN+t4Wy6OX4LD&#10;TcKW+2vPfTKi+9MlCO24rYaErDEdoJEAkNI99DW0v92Pewf24u6+/TjL9Nbw2Cl46ejDg2lLEHt0&#10;Dwab+72b8OR6Avd8i7glm1CwbAvSl65HwhI6wQVMh9+jE/zHBQj43SJYv/sedBa8A9/DB5Hv74xs&#10;OrbUaG+m/wJBP7pAbxQkeqAoyROFiZ7Ij/chGEOZIkeiNjcBLaUZ6K7NR29dITqq8tBalo3e2mIM&#10;13I8NQzmR/ZDb8dHsPtuL/zuXUGkqRai5KFzR0uUBHqgJtofLcnRaE6KQ1sqU+QMLs/GPcrGP9HS&#10;jaf36QjbulCfmI/WxEI8be7HbGM/JipbMFjVggeNXXhWQ1AmZWNS3w3/65Ybxu/Z45FjILq/OY/a&#10;D3ahbsMejBy7jJ5rt9HywwWUH7uCTC19RJrp8thdZ6epARdCQyTwc+XQ7c4teNIBOjO+5GaaMxuN&#10;B4ceWjeVm2eud68g1ILuh2mWG12fHxtqoKUpswl2dFqMKcpF5wacCEqLixfha6AHe3a2TrZmKKqt&#10;Q0VbjwLA4sZ2RYVNbSgl4Erb6ezo7vKb2pFaXo2K5jY0dvehrL0DGdW1SC6t4PQaxPIY+SfRjVQ0&#10;ICQ0BpZ0nE6MQ29jTbo5a6TFhyE2wg+ZGTHKZR6ri+cQxI4/je0plG3Agh26XLc3v3geZjQT5lcu&#10;w5duLsjLFS52VnDQ01Hu5lqcOQazM+yEKXm0zIJtWuJesiILxrlc/7e4SgNz/RSzsbOMe2ZkbB/y&#10;dIb2hVOwYkeuceYEbhCy+pcuwMPYGEG29gh1cIHtPU0lDRVImV+5AbOL12Fw7iIMLzBNvXCJWQzd&#10;p4Eh/Jje+zlZQ08yOAsT2DCdNmEqa3j2NPSZjhqfOAYTpuZGx77lUB41+x4mTM0taA6sjnH7j1ME&#10;sPHpY9A6+j0Mjh9CiLEODccxZoDslJiBWjBTC7Ezh97ZEzDhdtszS7Nlp+fATstT2xDmp07D5Lgc&#10;hxPKkyLK0yJnue1sl2/dPHMUoa6OcJHn0y4eU+7s+ujfhpf2dcKK6eC5H5Rn7Wyvsvc4cximhKSz&#10;Bt0Pp4XSsVgTCJ50cQ7cQRu5+0O4GFP+dDIBtN/mhJqkuxKogQSaOwPJlb8dSHCLK2fo+G4g3MZE&#10;cXbKozYXLtDZkdBMex25TfY8CXbiEM2NFGp70bpb8+TFOtgi3tke1gxaewa0k6bAkL0CU2lvfaYx&#10;DHp3NgDbW1fgSkfgzjp89O4SMNfhqXVDcZdm7HUDWI80FBeCx56Nx4nTTXkAm4tz4c7Ad7p9B0Em&#10;pgwoptPsPa0YdE7cT4G43AV0Y70W7LEknZf9NuF0B2679K42PCZGcqGWJ1Dn5PfQOLof1w7uhsZ3&#10;B3Dq849hTifpyrJuVCjdipf0SkyDA6/dQPQXB5G8ZCNylm9DJpW65EPEL9iI6Hc+QOjba+C7YB08&#10;F62G89vvwvi//wMsP1mPNHtzQi4QmbF0hDH+KIgPUNxgiSjOFwUxvsjl/ILEIOQzbS6gY6zNi0Fb&#10;ZSa6CL0u5XuD+crNkPGWasy01aE/Ox0lnoSnP+EZHIBcP2+kujkj3tYccZb6SOS5K/R2Q4l8mSQo&#10;FMMFBegqKMJ0az9+HprCEIHREJeOqdxqjGeXoTezDKPVnRir6sBETRsetvTgeUMLnvjF4ZGmB55o&#10;eeD3d1wxuPs8GjccQM3Gg6hiClzJ+GjQ1UPBdydRqW+CJBtbeLIRiuN3pTzpKnx077GjJPyY8rrS&#10;DXhq6yoX3Z1u89zzGEscyNCFQ19TffiYGSDW3UlxP1HujnSMxojxtIeVxJMB0+l7dDyMVfcb12B2&#10;mZ24vQOK6puYvnaijClwWQvT2nY6vB66vu4BlHfd53CQv4dQ3TeM6v4hVPb28jdTYKqopRUpZRWI&#10;yMqDb0IK4nPLmK7FwPDyDWYR15U72hJ/IfY2cCco7OhCvehW5LlCcbXSjpwJd1M2YI+5dmRFSLsx&#10;g3Bm1uBDADrTFVnJTZyrko2dUe6GWzIudU8dh6liUJj9XCTcrjA+GbPWdFc+NCBedGSSZVmzvdoQ&#10;uHIzwo3mw5SxKHeUnZmVyXYYcbrp+QsEGGP90lXC8yZsCBonLR0uf5PthAwgAK3ZVqScLduqD+Na&#10;2pod98XB0IAuk1khoW9x/hzMTxxnlnSUIPweVoS0JQ2Y2akjsOM+SoZlTucrsDKlubCnebKiM7W/&#10;cBIm576Hpzm5o68DY86z5LFzN9BWwOdEw+LP6R50g9bMYq2ZtVpdPqk8PSKy4jFwIbcc2Ebfuknn&#10;FBsVBkemFAZ3LtJCXoUuHZE2HZ4+3Y32pdPQ4cHUkt8abOTiFHVvw5oOzJwnw4gwsOMBNKBFFXtq&#10;TKdnQkcYEeILTzd7aPJgyvUzM7opCzojk1vXYUjHZMYTqk3XJ/XL0JDppanYcvZcltwJA7Hncs2N&#10;J0lHrDtdnr+LHVwsjZS7ZLpMt80JN5s77IG4nVrnj3P6SejypOuyvBFPrCx3lz2HsUBYTxvaBJE+&#10;g8CQ69SjmzXkSQ3ycoO/k51yfU/u7OkwWDQZHEEejjASV8eTacETK7K7I1af9p3bbsZ9kLuJlkyp&#10;5OSacd+1CTQt7ocX69Pjib/K1OT4/j24cOgbnP1mN24e+xon93yOr7dtxIGtG5UUxo2dhzuBLYEu&#10;DtfXSAuhN24jYtsupC7/EDmrP0LOqo+RQSeYtHgT4hZsQMR7axFEAAYsXAv3dxbB9d1FsPi7/w0G&#10;C3+DJKaslbH+SIliSkw3WED4CQQLmNbmRHoincqO9UFehBdS/OyR6GuLzGAXlBKMdel0c7mJqCtI&#10;Z4qci9byfAKsHNONNcqwk51Ce2E2OkvoEDOSUODljHxPF5QRjnnuLijw9EZRQBBqk9LxpHsMT/vG&#10;0FtahP6ELMxEMbU2ccVAEuHY2IuxWgKwuQfTHUyTCYvnBTWYcArHuKEH/pemLx4d1Ub1+v2o3vAN&#10;8gjAOHZ83kxjYm7dRZyWJgKNTHjc2Cmy4frK41XSORrrw9WQjYAAMOF5cGYKa6uli3un6cZ5bswZ&#10;q85MnxwIGWumew6ETIibE2y4rJ0JgWNKJ0ZHYapzE5YGd2CpRxEwlmx42levwM3dA5WtnSisa0Ve&#10;dTNKm7pR2daP8o5+5HJaUVs3ijt6UEgnWNzRi5LOXpR2dBOKvahSQNiNgqZmpFXUILWiDunVlQgN&#10;D4XmqVPKCwD6Jw9BWx7FYhuQlPceXZABG/wdmpTbJ4/gzqlj0KRz0iDMJFW1Z0xbcH/smTFZmxvD&#10;ju7Px9MV2nOx7KhvAG8LC3gy7bPVuaM8o2hFt6hDNyTPyVpKBsR6LOUyF9ulKducGSEnj8AYET4e&#10;Fuaw0+Gx0bgLR/kTe2Y18uiMIeFkSudpraEBNwN9mhVdngdKrp3eZNu4fJliG6eseex8TU1gzjrc&#10;rGzhZ+8Eb7nGSUApj6zRIIipsKRztCFozc+e4zRCmNtlxu0xoMuUjCo90BdB3BerixdgRzcq2ZUn&#10;TZE7XaVsj1z3rU5JoLHRVh7psaGLdaSB89S7wY7gJBzE3dP9y6N98uicM2Hvwjb8Vk5xOUqrG1FU&#10;Xom8olxk5mYiJTkRqVRKcgJSEuORnpqEzKwUZOfQDZQWopRBXVgoKkNxcRmKiktRwN95RSUoKCtT&#10;LjqWVlcju6gQifFxyEhNRnpKEhJiohEWHAh/Hy9CNwLhIUH8HYDQIH+E+fvCz5m9sL014nkSgzkM&#10;pPx5UsVGBxB+CWG+SAr3Z75vC3PCy5EQDrazgI+1CXyZlrnRBjtZGcOd6UAA3WFsoA/8HNmbMjik&#10;Hk9LE8T5eiAlxA9RTC0iQ7yRmRqPnLREJIYHIYHlI+lmIrxdubwtfFmHJ2HmQ4ccQocTHx6C1Nhw&#10;xIb6c3lvhPl5IIrLRNEVBbk7w529sJsEIct7cr2u3DZ7puxu3A87Y1342JjBzkAT2pfP4AYDWos9&#10;m7e5CbwYwDbsrWzZW8uliIQbGojftAO5K7Yhf/UnyFmxFRlLP0QKAZi4YD1iFq5DxPvrEEwQ+ry3&#10;HG6/WQT3v/l7OPz3v4fW736D0JunUBTthJxwL+RG0/XF+irXBguiCcFwd8oD1XF0gYHuiHcxo5s2&#10;RIy9yAjZ/k4oCPdBSWwgKhND0JwVja7CZPSU56G/qkAZtsn1wuxkFAb5Ij/AG23pyRgsyUdfUTHa&#10;8wtwv6YBj+5PYaprCH05eRiJyUathT86fBPxvH6A6fF9jLfex2TXMMa75UOYE2iMjEKfkydmXYPw&#10;XNcLv79lj/oPv0ftqgMoPXSFaXQckpPiuR9RKE+KQXZ0NJKDI5EZFYXCpCTkxsUhOyaWcI9GalQw&#10;EsP8EBsid4hdEOjpiOhgX8SFBSA5JhRZidFIj45CRlwMz2c08rLSEBcThgSmniHBXoiLDUFKCutP&#10;iEBUqB/iIvg7KQH5RUUoLqtELN1bSVkVKqsbUFXTxLZTg6LKWhTW1iO3phY5HOY3tqCwoRVlTJWr&#10;2rpQ2dLGlLgVBdV1yCqpQkZRBdIrS5GcncYYs4cLY9SU59+Jse7h5gh3F8YeXam/jztC/L0R6O0B&#10;Nwc7ONvZwFhHj0ZFD262jvBwdUd0eCSdZCCiuE+BQQHQFLMhN3XMreFsaQODu3dxm1A1uHUD9nTR&#10;JhzeIUSvHv4WN44exr1TJ3GH6eiV7w/iGjvrK98fwJnvDsJQix2+sRFunT1Dw0BjRCjpXLkIXYLT&#10;mGAzorM21rhN0yCPE4mxuQ49OmWdS2JIzkGLILpz7hxNzhXcoTO0MrUksI1xiZA/vPdLXDn0NW4e&#10;/hpXvt2POz8cwd1jR6DJlFjr5HFoE9B3aVjkRqI82uZnZ43bxw6xY/gBekzp750+AgdzfUQG+yks&#10;uM1OQucy18U0+C7TZLkueod13T52gsbjG+7rHu7rXv4+wPXt4j7ux/Uj3+CtmnZa+cZ2lDY0o6Sp&#10;GiXs7SsaG1HV1IRKKr+8HEnZWcgozeP8Gs6vQ1FdLUobW9n79aKGvVxFG09yR6di8yu6e5gWtPOk&#10;t6Okvh7JObkob2hEWX0D8isqkVVcgsziIuSUlSKPdacXFnBaEdKyMuHOQBCi29JNibMKcrRFkJMt&#10;7A11YHLnOqxJbwe6T3djHaYI2srdP1s6TifOd2IApSfEoiAjGfbs0a0IxxAPJ7gQQE6mBkgI8oED&#10;pztz3Jyprp02U2xdbcUNmDNVNWVvYMW03EFLA47sTeTOsjF/m7DndCG4LGmvdfnbhwHqSpAacFyf&#10;Lk+bTtOWcAtgwPoy5dejYzXkdBtumwH3wZllQwlPC+17yvNYd9njnfp6L84fOoizHF7+/mucoUvU&#10;OPkDNOlOdc4dhv/xU0glAEtWf4yCNZ+igA4wezkhuEwguBEJi9czHd6AqPc3wJ9psNdvV8D7t4vg&#10;+f4C2LyzGLrvLUDU1eMoClH9dWQ2wSduMI+usDTBH7lh7qiI8kddfDhKCMlSQrE0wgNJLjz2147B&#10;5dIJpFgboMTPAZVhLqiK9kRJhB9qE8LQlhWPztwkDJbmUgVoSk1EOTOI++w8Byur0FVWjrGWDjwe&#10;mMFQU4/yYdS2gCg0BMXjcQfB1zuKsd4JDscwRYc42TeKn6emUerojIhdB/GzfxTGbULwk7Eferaf&#10;QefSA6jadRqxdHPWjAtrdiBpqXE85qZ0HSbwt2Aj19VX7tTa3qW707yrPC/ooH0HbkybbXWY8tI9&#10;2hkxRuiw7RgrjiaMAS0tOjw9WDHNi40Jh5H+PZhqa8CIy1oxo3G2NIYJnaSvsx2yCT9bE1Mub0nR&#10;TRnqM95MYKnL9ZkaIpQduqOtFZzZgQeGEbDFxQiLSUAcnXBWdiGiohLZ2YYzq/CAi7WVcmfXzoxx&#10;yXTVhR2lj4cLHCzNWJcxO05bZbotXa1kZbFRkUjJyIWXbwB8AgLhS9D5+/ojjvCPCAiGs5MTARiB&#10;WHYIMXHxCAmLQICPHyJZ1s/NHR4urgjyD4Avp/n7+XKeO1ITotihE6jypIajNcJc7Wk8GNc8LvIM&#10;rDOdtCc7bT8Pd/hzm21NTRHC+pJYv7e7J1wdXZWhr5cnt92D9SUw4wtGWIA/wv38EeztjRBvH5oa&#10;f4QEBnGdvggJDUF4TBQhHQlfX3eYmtGt25rD0cwAxjzO1gZa8ODvMJqP5Igg+NLM+FpzvTz+oS4O&#10;/G0NHzFEjlZs13YI8XNCTGwQEuMiFMMS6++BMHYckV6uiPT1RKiXB7fBm+eGxyqM62Yn4u/qBD8n&#10;B7ZVnicaFjEtb1W2NBOAjSiur0N5Sz17sUrEE0bh7FWD6d58IsLhGhgA12C6noxUFNYTfk2NqOnq&#10;RiZ7vaisHERkZCK7uoapQBdTgUYUyHUS9oClTS0obmggIFtQ1tLIZatRUFeF/Noa5NUwDaBjCEtJ&#10;QRZhGM4DYy2ByXTSiamlFdNhD0MD+NA+exoZEkz3mOoYw5cB60Q77ki4WEu6yYB0NSGQ5HEVpgTy&#10;cLM7XaApewVfB3l0gKkTHaEvIebC4Pe3YaDSsrszNbK4eAlO7MGsr0oqIDc35IbKbdjcuAYruUZw&#10;i/ZdzxCu7EEdpMej9fal7bYgLJ3kjvLdO0yRz8OE6b8NQexvZapcB5THd6w5z4A9oyt7UH87W/6+&#10;C5vbTEOYFtw4fAQ/7PgClnduwc/GQnn4OtzDmQ7Yhg7VBZk37yFp5WcoXbUDhas+QxFdYB7dYCZd&#10;YOoiukBxggs3IYZuMHjBavi/vRJ+7y6B7wI6wd8thOs/LoTFb3+DiMvfozjUFekEX2aEJzKCXZFN&#10;IObLozMB7igM90NlcihqMyLQXkSXV5mJOo573TqPG59/CPtzRxBudAepjmbI93FBCd1ReYQPapgu&#10;t2fGozs3jcMU1CUkopcZwP1Kpsr1LXh6f5x6gP7yZgwlZKApOAYPGjvxYGQSg0OTGL0/jbH+KUz0&#10;Tyr6afIRai2dEf7uB+g4r4Efo9Mwax2Isd130PPOQZRv/Q4xdBduPOeWPPcJdOG2TKHiHRwQbWut&#10;3KTwYmfmclcDziwj13u9dLQoHbhqasOHwHLktDAbSwQQPI6ad2DNdC3Q2YkNhQ6KGYGAzN3YGCEO&#10;9uxU78Ly1i2mvjfgZKCDWLqvAHnFjNNs2VnKdW95EkCuM1vwfLszDTVn2ikP3CfQUSZlZME/NIxw&#10;8IbedQ3Gxz12rrcZK6eVh48trl9UHv+yvMqO8g47XHnzSU9LuStpxbi1ZKqux+xAXJCNgSG8/EJg&#10;ZEYgBYfCOygIfr5BhF8kvJw9oXtPB872jrC0tIQNU0tzfT1oM000Zoqqz1RW68I5mLDt+Hh7wSfQ&#10;j4AOorN0xjWm07oXzzEez3K7mIJfPAsTpr2WbFNy6cmAMW7Nusx4DM24DfYOjnTGcYiJiIalsRls&#10;2Rk4WLBD4DFNZQdhqKkDHXkFj8bBhMdXl/VYsYPwdScsXZzg6+EGT093ePt6c+gGZ2tLmhFDtver&#10;NCDXYMx9lrTdksYmlIDU53bpnT2uXAIwZ7oaZm+jGBWj6/JA+jnVpS6mucZyE4Zy09VhqnuVbVPM&#10;DKeRI8ZSNw1MekI8AUuGsBN1Yqy4mRop1zf92Wm9VdHUDFEZXVpBVbUyzCKYEjMzEcj0wis4GD4h&#10;oQhkihKbmoaCykqUEF51Hd1IL6lBfE4xciobCLwOusRq5FbJeDsKaptRxBSgorWVYG1BEQGbX1Ol&#10;AFTgl800ObWkBAFMXbLKShDGNMOM4DDlzsYw7XTUZO/Kk+vIA2t3RxM2GhKUtzntHlx4QuWOnwt7&#10;+7zwKNhpadMpOqAkPUVxZ67svQOZMkvabKZ1S3koNpQ9XJwbIWNsosAv1cMLnjxofmwccnHZTt4l&#10;ZWNxkfrv3YGV3HmmSwgxNIHzzRuE4hXYsPF500FaM0BcWcbywiWYnzkPf31t5VEZ5QV5BpYVQelv&#10;ZAKjs+eVC8MON29D/9QZXDvwNW58/S1ufvMdbn37PWy5/b7shUPpVFMig+FNAAYQ8inHL9HtfYHK&#10;1XtRsuoLFNEBCgCzl21FOuGXtGQLEuQDp4vWI3TRWgS/vwoBC5cyHV4A73fegw/l9fbvYLf4twg+&#10;9wNKgtyQT9eXS3ilBHogxt0Oce72iHa2QpKXNfIj3FCdGszUNp4Ay8Xvu+vRkBBKkFyFvNctjz8F&#10;3b2GZAt9lPjYo4FusZp1FYf6oyAkAG05THvZGQ7UNOJB9yCeDk/jQdcIevLr0BmTg76MMjzvn8bU&#10;wDRGhmYwyuHYwANM3J+hHuLHsacovW2C4oVbkbv2E4zSDf4hOh2DPxigZ9HXqPnoW8Ty/MQ42SDQ&#10;lg2OKa6L4T2E0nn7EXQ+dNee9zQIyJtwu8s0ko1QLurLI1DudPSejCsPnmN5wiDc0hRhVmbwsTBH&#10;mrgSuq8wT2c6B3dk0z2l07EEWVrBU98AdjevEaC3WA+zDjpK57s3lVfk5LEa+2uXlcei5MkFOzZK&#10;ee9VLmGkxCcgNasAPn50XC7OsLt7jw3zGuyZdjrcUj1GJXelHdno3ehaA43ociwtEM8OMIcxEOLu&#10;AGdmG+ZMNw0JKGu61IjwWNjbOSMwOAzegYHw9gyEj2sQfNwD4WTrCl9Pf6a+QXRlrsxu7ijX6eS1&#10;MlPKnGCTTtlGnjAgeEKiY2BPUJ7/+qDyeprpmeMwY9poqojppoCd2ZMBAW3KusxpFqxMzeAfEIAg&#10;rjuUQ1cbwkhbDwbXb8GExz400AeaV2ke9PSVZ27teLzseKxM5LE4efqD+6N3+SJhro84MkXcopuF&#10;Bc8BQcrORO5yGzDdVW6Y0hmGuDnQbJyFN7fZgtsjT1e48PzJzccUujc7puEiK8Ld/rrc4ddmPYTn&#10;pcswOHEc+kcPQf/Id9BlyqzPFDqKLvXa94dwbd9XuLF/N25/sw9X9+7m+F68VS6AamtDJdPW0maC&#10;kLCqaGlFCUGYyl49IiUVSbl5SM7LR3ZpuQLJvIoq1LR3ob7rPtWP2o5e5FXRPdY0obiO7q9eXGUr&#10;HSDrYX3FdJmlTJMrOpget3WiXNbD9Lq4rh75dI6FVZUICw+BBy2uWF5HXU340dm56GjDWZs9uaEh&#10;rNn7WjCIHJm6urC3d2JwW5D0oUwB0mlxQ9irZcZGIsqfFp2pgzsdX6A7U2AGfFZ0KBJoi32ZZjiz&#10;Toc7dG/see3Zw/vR7jvxJNnTOUjQh9vawseIPQXrj6ZzC6ILtZNg5wm1Z2A4MAWTGyzexobwZo8S&#10;QKB6yPISONwe09OnYH7uLIPpHLSPHIUNHZ87G4HWkSPQPXECeidP4tr+/TA+d05Jv+UOfARte2yg&#10;N4ozEpFMBxJ34AfkrvgCtWv3oWz1lyhaSQAu/0hR9tItSFu2BSlLNzMV3oDIxR8gbMEqBBOAgXSA&#10;/u8tVBT8/iIEvLsURr/9R7gf+Ax57ibICfdEfkwA4rztEeVqhUALQwQa30OcvT47BAvkBzmhNjEQ&#10;3QUpmG4sw4OWSjRkxCHChi74/BEYHvgcxge2w+vCYcQypcxlutPJ2BisbMRgrfxDXz9mB8fw48QM&#10;xpv70JZRgfHSNjxrH8fj/geYHJjF2NAsJkYIPmpy+CGmhh/j58FZ5B2/gdr3t6J2zXZk7/4av0/N&#10;xICJExpX70LzJ18j5s5tHit7pIYGIzU6Ap48r850fB50ay507Y7spDw16XQM9ZjiByCDx1Mu3DvT&#10;ATgRji6UvJcqz52GMsV0pGsLZPppy9/B7i5MjekiLc0RaGfDjiIMqX4+cCBQA4z02Znp001qKh9I&#10;kKcd5PlRgaw7G78Nz7ktp1tT8hxfIjv0jIwCeDu5woXu34vLhtOluusygzHSYsxoIsKWADbUgt3t&#10;W3BmJytpux3jLZbOJz0hGuE+ngh3dYY96zfh/vkw/XV2JrwIaDcfH3h7+zM99aer8kOQbwjCAsMR&#10;GhqOcAI9lh2SLaFvLK+BXTwBc3nkQ2DB+JU03Tc4RAHg5cPfK09tWF+RGxCnYXqecXv5HNsFOw9m&#10;TI50Z07mZnCzseW6PJluqh6EjomIQBBTS1vGvTadl4W+LqeFwpimwpOpstyMkKcb7NlRiFOWm0/y&#10;dIVkShZ0wQHudNPsHLzs7Zh6O8Nd3iy5eF6BoPIOMo+tA4+1JuElzw4rx5t1yV1gWwJPXmWzPH0S&#10;DnJ399wZGo9r8KYBcr2tAVs6QNOT8sie6qtPAkF5ZjjG1Q03Dn6DEAI4k0bJ/ATnHfpWeUf/reyq&#10;CqastShualBUSliVNzcRcG2o6+xAVWsLJE0urqtFTnmZkh5nFBehvLEBuRXl8I+KRGJONkqZ6hbV&#10;1COnrBqlTIFL6xu5bBvKuHwpJZAtbW0nXNtRx9S4ub0DNQ1yAbkSuQRtKE+et7MD7OimtEl/wyvn&#10;mApcpkU/xxRYB/o8QdpnTkKfB0qTTkuLki9uyGtOBkwbrp7ngTHRg4cjrbWVAa20JgLorKyN9WjV&#10;DaHLuu7JA5c84QYMCL0LZ5WHLuUtE0P2PGZMuQ2uXKHNZmNir+ukr48IJ0cl5ZH3HjVpx53MDREZ&#10;6IU7tOB67M3NGLTm1GUeyCvffYPbx3/A9SOHcevYUeWang5PmhZ74XtMZWS7bx89jOs88Kd27aR2&#10;EPRa8KMDDGbDjg/2RXp0GIq8vJFy8ATyl32G2pW7UbZKAPgJfwsA6QIJvkymwRnvb0TK++sQ9/5a&#10;xLyzEuHvLELYu4sQ+s4ChL2zEJHvL0bEomVw+sffQONv/u/Q2bYCsda6KI8JRFlCCEro8LKY0ipv&#10;8tDhudy9gkhbEyR72CHbzxllkX4EYSom6ksw3VCKqapMtCQHozrMA3ke1sh2c0J9fCJGq+rQX9mC&#10;4cY+TPYO49HYFJ6OMc2t70BnZhWeNY9gtLIbT/of4cHQU0wQeJNjBCAhOTY6g6mxJ3jaMYrUPcdR&#10;v2AL2ld/jryVH6Hp5j08CgpD+ebdaNi6D4lsKC6OdkypPJGWnAwvNiQHE3PYSIp29y7TJw2mtXQM&#10;WnfhZmkEW4JG3q2VoTM7NEc6GQ+mPjY8X9YEo9G9G7hLZ2TE8olRETAgPO+wsd5lLNgwBq3p+Ayv&#10;X4MOOzADugtzdphGdITyxII34avcxWRnbMK40ZO7lYwl7SuncYdpV3R0PMz0jKB9+QI0zx1XQGYs&#10;TyVcOA5jOmr9SycJqRuMKcYFMw0dLnvr9DFoEFp25iYIpBv1YewZc523GZOOjk7QY+dsy1TXmTAy&#10;V94aMYOdpQ0cbRzh4uAGD09v+Pn70g26Ks/vybN8+heOwPTKWZjJHdVb1+nkjOkgg2FnZYHLRw4p&#10;nbw8JibpuPmNSwQUHT/dcjQdXXJkGEKZNgsAA719kMRjHsJs0Jpu1Z/TPR0dYMxjrqdxC8FB/jDW&#10;1YOlFo+HktJeV11Hp6mwpSOUt6Ss2EFZMrsK8PJCFJlhSFNgLJcUbt6ie74OV7kzL5ex2NF5mJvj&#10;HtuS7omjijOUj0+EmhkrL0JonzgCD7p7d0r/5DEYHT8Jg2N0jzQcVucvKo/M2F2VL1WdVB518+Fy&#10;HjxeWmfOop6pcBxTb8tzp6F7+DuYnDiGt8KjoxGfnISMnBxkF+QTRoX4/1P33/F6HGl2JsiRRq2Z&#10;kTTqnjbVXV2WHiQsTbGKRQ9D74reewMQBA1IwnvvvQcucAFc77333ltcOIIgQNAUy7Va0mgl7f7O&#10;nifyJglWsVqt1s7u7B/vl/llRkZGZkY8cd6IyMiysjJVGkrlXhbaFc7Py1NxSYnSHMFWX3xqWqqy&#10;8/O123J2wapV2rZ/v/J9XGpeodILSpRXXhE6OvYmHdYBW2pmhpLS0nQwJdk1SaoybOnJyV6maO/O&#10;HVq/br1279qlXXZRtxoIzBCzcfE81852LW2rZs8Iy600HLvG3uzaabFvLqPmVzPBgWvUzauXaD01&#10;+9K5Bt5MbVq9SAk7Nmr9isWW7Iu0eAbDHj7QdmfexHWrQoPqDrvaSbu3a49V2P4tm7zcoG2+nk3L&#10;ljkdq6zMNitx4xol2i1JsJt0YO+OMOVQxmErTtfW+2xbrVh3rPX65u06uGOX8nxNh3ZtV4KvgVkt&#10;aETndaSNPu8GpxvArzB0lzjzrfb6Yau/7SsXa49lP73XO50x0u54WDUjb1XLFZNUN3JSAGC5AVh2&#10;+fUqseubf/FPlHfhNcq58CplWgWmXThah398mQ5deKkOGnwsky65XIdHXKnNf/tjLf6r7+i1P/23&#10;mjJ2pCp2blBXQaq6yrLVXpRlF3a7XaDHtXPWO0pbu0SHDcG0ZbOVtcqK0a5yrSHZmrrXbm6yTtTk&#10;qa84QzVJe9SelapTVVX6uKlVp1oH9XHfx3ZxP9WXZz/TZydP6Vh9p06UdeisrTe7Rn938jcG4O90&#10;9qPf6JOzn+vMJ5/rY4Pws3O/07nGAaXc9KDarHA7rXB7R9v9/+kknZq/VI0THlP9tXepxQo/OztN&#10;pQX5Ki0qCjOipNrdTHPBTMnI0B7nwcNWKAkJewxIqxVXJgW56SorzlWB821xRqZKnA+L0lNU7LTn&#10;ZCQpxWHSUpJU4DyenZOjg3ZBDx9KUG56sgozklWcnakkV8z7/Tx5Nzg347By0w6rIDPVS+eDQ4eU&#10;47yceWi/MvfvUubBbT7vLhVaEBxKTNKODau1zflw/rtTtWSGgTB3uvPhm86zzgN24de7ct5gD2SJ&#10;8/H7rsyX0nZsN32R4frKi8/pxeef1/tWN7vtdq5dt1bvGTIvGcYP/OJ+PeXKdM7MGXrv7el68tGn&#10;9NBDj+ouu3R3TLpND9/uCvbu8frF+Kv08Pjr9ejE8Xr0zkm6y3b/w4/oKVfSj9sFvO+nV+vOa8fq&#10;kfE369Hbx+t+L2+/8WeadNPPNfGmG/Tgnbfrlaef0d0TJuiRRx7Rvffcq188cL9esJfz0tNPWVC8&#10;onenTHHZ3al5Fg1vWli8ZdBTsbzj63nbAuBt/3/LKnS6FeBzjz2mVye/rulWva8++5zeeOZZvfXo&#10;E5r2+GN6+fFf6NkH79NMu93bXQ5nG5hvGoBTn3jE+x+xALKYsAh62y4744FnO16ExewXXjQsn9Tb&#10;jz1ueyL0/r7zzEN645F7tOgtK0JXdlvWrdNs2lpnfqCX7r5Drz1wj16590697PULths69EC9Z5nJ&#10;0I0V82e79pthkr8ViL3KEnefb/4S+/zvW26unj9X6fv3umCv1lI/ABqPZ057LYwPXLVwjmuMJVph&#10;UKVbyu/asVWzXRvNsmvADDDLDa+ZlsWr/NBXL5ithZbqDA9hVpi92zdriR/8Dh9/0K7rDkOL0e2b&#10;Hec6X/Ayh11Fu6Br+UPr12nfyqXa5n0pW9aHiRP2GpyM8dq2dIE2WRWusmqkHXATrtKyBVo8+z2t&#10;c/hVDsMMHaud0dYumW83Yq3WLZobOiLW+lqX2K1a+OY0rZhODf+eFcY7Wus0LnONQ5rX201aNW+e&#10;0z1XWQcTtXvjBn3w9pua5Ru9aOFCbd2+U5s3rNc7rv3n2+2a7fs61zXi288/oTef/IUmP3a/3njy&#10;Qb3w4B26f8JtzmBP661XX9HUl17S1Jdf1hxniOQbblfNqJtVb3ew1oqo6oobVGmrMCDKLvmpii69&#10;TvmXXKvcC6+2CrxaGT8YreQLL1Oy3eBku8NJPxoT2ghTLrtW2793pZZ+5wea892/1Wt/9mdacPPP&#10;1cAXySqyNdRcrub8NO1ZvkClyQmqz81SVWKaipYv1iErp7Rl85S5ap7yNi9V8Z41KrH6LbUK6Cku&#10;0ccdvfqwfUgnW4d0uueEzhw5q1+e+ZV++/nf6eyxcxpqHNRH9YMaSCrTUFm7PsX1/fjXOvvJb/Tp&#10;uV/q3Lkvvf5r/fLzf6czZQ06bKXXeuVE9Yy+WX3jxqt/3F3q+MkD6r/2QVVfe6+K5y3VwcSDWrV+&#10;o9Zs2a7dh5K1ff9BJaRkaP3OvVq3Y4/SC0t1MDlda1da+S9YbCWzL7TDrVpk12wJva+u2NasV6LD&#10;7/Az2rJ2rd25Hdq2YYsrzPVWOlu12cqLHtD1S+c5jllatXhuWC53Hkp2xXd4/x6tXDzf4Zdrp1Uw&#10;M6vQ07/aeWvbmqWOf6kB9p4r0GVhZMB6ew0bnL8YVoVtc2W3edn88Kpbois/Rg6smv1+mJ1oDSMb&#10;Fs4O4Ve6jCx3Wdy5cb12We3mZ2cr3/DfZPdz4+bN2mHBkJOTreyUNO1znlvn8610OXpnissXx7ks&#10;71y3UIvef8MQmKoPprxshfuS3n+Lcbzvu7y/oVkGwgfO7x+84fzpPDjLiu79N97QK4bds7ZZBtVC&#10;l7c3rZ5efO5ZTTW85s9x+nyPNq1bE4bl7Ni40YrVqm7PXguEnUrYu107qfz3blPC7q3atXWLy/Y2&#10;7bYl2H3eg+ixQs7MylN6UqrFgt15V24rfA/XWKzssyA56HucfThRhYcPKNMV2oHtO5TscKl7divH&#10;lc721au01VZi4ZZ3OFX5ji/vsNXdngNK2bNLaa7U921erb2b1ijZnhW9wpvNODq0NjEbjsv6Cqvy&#10;9198Xhfssluxc/UKLZ9h2LmQ02GwzAX/vZdfCmN+llk5Hd62UQfWb9B835ylLtSrDbJN82dpA71f&#10;ls8zLTeZ++vw1vXa6oyyZuFc7dlJF/n60K7Hu3+rfVLa4fZbES2d9a52rFmmdXZN91r5pPim0SW+&#10;xPEd3LBWe1YsDQ3Khzau0m5vZ1bp2XaFV7k2POBMu3WhM5zl7QYrOsC30YBk8CuTJDBwercf/nrD&#10;aqMz0jrXsjsYQ+jafb1v8kEruTVWXuucHoa1LHSm2+Hwa31u3h2lnXDnkiXaNGee1sy2K+1rBcyL&#10;fUzKgd2G3gHX5FaZ8/3AeNfR6QHsqx3PJqvHGdNnaKkzyQy7RVOffDS42gwqnT/lRYPvfr3y8F16&#10;8cFJrpV/rvl2GfbadTmwc5cSd+1W4u49ylm1VvmT7lfFFderbswtAYQAMEBwGIDFBmCBAZhnAKIE&#10;s384TmmXXKHUS22XjFHKReOUNeJnSrft+NFoLf/ejzT3B9/XzO/9rZ7/1/9KG60eenOTdKSqQEeb&#10;q1SVk6za/EwNNjXpw+oudSU6U23cpoaUdNVaIdWkJamlMFP9NTV2dfv1xZGP9FHPMQ21HdWpntP6&#10;ZOi0vvzwC/37D3+pjxr7dbb9hD5tP6lzDYM6Xdym0x0n9NHJz3X2jAF47tcG4Jc21n8TAPhJaYOS&#10;rplkl3+Sesbcpt6rJunIVferb8z9On71g6q89h7Vr9qm3NwiJWeXKCW/SoezK71epsNZ+UpMzwnL&#10;XYdSXQHt1dpla1wZL9PB7bucBxZry8qVSqONbPtuFablaNPytdrkbXvsTucZoGkHDmvD0pUuLAmG&#10;yQ6rtXddaAxa5/EVuInOawzVOOhKeseq5aH3knGly+3m8dYQE4DgVq9wZb+aFwTsVm50ftk8d6YW&#10;05Eyi0HuzrMOzyQdvO2x4p03wxsc9GrOt1GOeAd21kvPOs/YRbOrvcDu5AevMu7O0LKrP/Ptt7V2&#10;xUrt27lT2+yx7LaHsob3XOfM0XaXq5Uuu1NeeNoV77TwPuxGC4jtlAWLgFVci8sJnSEMt1k0d54S&#10;Dh02sPZqhsXOW3b1F3ww0/BfbQ9roRbO+EBLFi7QFIOPJoDVy5Zq9YrlAWSlhQXa6nz/tivt6a+9&#10;7vI8x+Bf52Pec8X/vGYyiYjVF674/GlvadG70w30eaHtL6ew2N5mhRL3HtTMqe/og8lTrRSj94Dn&#10;2Q2f53sx02V9tu8FbjlvVq2aPceVwxxlu/ItSUpW0cFDqrVir83JVeHBVNVmF6m9tFqp2/dp/tS3&#10;NcdxzptKU4evdeYcLTfP6PndYmEWyvjiBXaNF1lErdIFj95+mzb6xgU6Ggq8kbBv7SptWbrIMMMW&#10;aJvV2GYfvGm+1Zgf7Hrbbist/PyNhsP8117VJsMC926dCbvBxzGYc5czTLopfsA1ASPW91nZMY5u&#10;mR8Cw1WoOTcacAmuCVcaWPu9nD/1dS1hvJcz3Dqrtp0+/ybXjjTsrjS1uQheHE9Yu8IQez+4wivs&#10;OpD+ufSwGXhpu7eFhlwewBxn0H1WiYddsyx3Tctss4cN5gS7v4ucWdetWmLX1w/d9yBl60afb5GS&#10;Nm/UKt80FO561zQbfD/WOL1MUbRplTOaM92B7dutEpaFsWRzLMd5A2Ees4ssWOJafZXmuvJgUObk&#10;B+8NPVlvPWH19+i9evrOWyzP79Xzd93mzLla6X6Ymc6Ie7du00HXoilLlivj1rtUNfIG1Z4HQOBX&#10;YRe47NKvAZhPW+BFgPAaZV08UpkXX6msS0Yp2xDMH3Gtsi67Tnt/OFprv/9jLTT85n7/e5r+N3+l&#10;1//2r5U9+221pCZooL5UvbWlaijI1anODvUX1KrvcJ5OljXry76T+mLwhM4dO6Vzp87os1Of6fTQ&#10;JzrRe0onrfo+7D6h04Mf6/PjZ0NHRmNinpoP5etX3af0RaehV9Ol0w39OtX/sU6f/pUB+Buds+qL&#10;APgbnTn3W335xb83ABt1eNwEA3CCuq16e8feraPjrP7G3adjV9+vqmvuVtXiNXZbDbrUHAOvUHsO&#10;5So5q0z7kjMC/DIKy5SUU6itO/aGwrVxzQalJR7yM1qu5YsWafVKq6/NW5SRmm6A7A5j1dKtKJP2&#10;Gnpbt2vt4qXaz3g12ybn7bUGxlrys9U9M8mEwbguPButzHjHPWv7Vu1zGdnm8rLLFf5BV/TMFL7T&#10;cExYujD0Gm+f7fJklcUbLDtmz9Km997RChfobS4z66e/rTWGFHlkhfPwagORWZPpmJhrl5FKc/ui&#10;+c6nq1ym5tsWqMLufold+RV0zM2dZbDYW5n8mt55+kkrtbcMwRWaagAueGeqwb9Amw3L9a7M501/&#10;R+++/or3rzak3tcbL71slWWFVVxmkG7TmqUrtGDWXC2YbSju2qOFBtbLzz6tRYsX2nMyOF22E+zm&#10;ch93Wn3ucV6d/PSzWm7ATHvhZb356mStXW2lvYJ4ZhqAb+r9V17V2w4zh6ms7HEtfX+6tm/aoMKi&#10;Qu3fuztM5z/9yce1Z9mS8JmJ+U8+pun336s5j1s0PPKQ3n+M6aru15LJLylh1Qrtcpg8py1p3QZt&#10;dloPrLDCc6WVtnmXkjdsV86u/dq3Yp3BtswVz0JtmbfYFc88rZsxRyv9DBabH3Onva5Zkw1WC6UN&#10;rhgXOv0XvOHaZupLz1iWLwpvTOBfb3Pttms97RfLXUhX6PDOrWGoxj6rtaLUQ651ZrrWeV9bDJkD&#10;lq/71q/VIUvdTX7w+y07GQu02EBLY361jGTlZadpg12Dpcj8pYYeboCBctjKjzFYB7Zv0p7NawIc&#10;N/n8833Ra60S1895Tzvsiqz+wDWnH/Aqq9HtPuc+w4+3RDZa6q82WKmhN/p8+5zW3AN7tB9VucMP&#10;yrUfwMtM3Kuy7PRQcx/wdQDLXc7Mq+2e7Nq23rX9Zm13unCft/gerLICoK0w/cC+qNdr9w5lZadq&#10;89Z1Sti5w4WFjhYAvtRgn6WdVpjJe7bY9Vqu+fMXaIMfGJNmLnCGXmKQM4XXm0/5wb72QqjZZ77w&#10;rF578D7X0Mu0c8Mm7dq4ySp1g9XHdhW6kGZPuk9Vo29U9dhbVGuXsPrKGwP8yi/7WbASA7DQLm7B&#10;JVFbIJZ/0SjblYbilSq6bJRKrrhKud5/8AdjtOUHF2upXeB53/ue5hiE7/75n2n6FT9U5ZblGqjK&#10;0+m2BvVVVuhIfYMGC+v0WVG9/tPAx/o1yu70Wbuun+nMR78M4/dODZ3ViYHTOtX7oT52mNNHz4ap&#10;8U8bdkNFLfrd0S90pve0Tnad0MmOIZ3w8rhd4lO4v2d/G8D36blf6RMAaHf4V1/+nzpTbAU4drza&#10;RwFAK8AxvzAAH9LA2Ht10hBsuPoe1c1xIbCbunOb80tSulLyipRRVG4XOFOpecXK9HphdYOKK+uU&#10;k1+q9IxcpaVlaetmu0CHk5SWka7kNLtf+xPCoNz68gqV51k1+t7zPHdusDtq22gVv9kVc2i8N4y2&#10;zJmp1C0btdX5aLvz3VaXiYP2bvY73yduWBPmrNzrvIR4OOA8ierD+J+Ad+JKd7sr182G6RrDdIVh&#10;sM75lZmT97gSXmJQrvK+5S6gTKpLRU/lvNPnOwBoE/crJWGfK8gtqiwuVkl+vivyGcHjmOOKdeHL&#10;vL72YpgphVdFmV1lPuPq3pzi/OlK29DYutouq9XbelcCC63q5rsCT7XyXbFirV1Pu5PrtyopMUUL&#10;DI1lS1Y4nM+/e5e2+z4998ILWmz1tXjeXM2bMUNzcYutRunEmDltujau3aSNVtab9iVqW1KKkvIL&#10;VVxerSorsqRdB3w974ZJaT94/VXt2b1TeUX5mm/hsXzaa1r2stXl80yrP0XLX3hRC54yvG2zH+X7&#10;Kg9rwXMPa/4LTyhj2yYlmhepGzdr4ZSpKjxwUPVWf2V2/wsOp6ssPVdVWQWqthKsyc1XbV6OvZps&#10;laanqSglWfmHk5WeYCHm8rV1jcXM0sUup4s119d7wSOPPKgXXAttcu0x/Y2X7TrM0kJ6Uzev0zLD&#10;ZpEhMdcPcYMf5nRL8sWuGWdYYs+0+ps7Y7pdyBmaZwhtcMZYZnittL3hAv7UEw/rdT+cpbSvGagL&#10;HOYD13QzXDu9bzC867hef/EZvfLsE3rladN/iqW+XYc3fFx4M+LZJ/Xc/XeHyRrffPpxTX3m8dBu&#10;8q4l9nTbe5bM/J/OC9rTpgTba2hvNoTfefFZvfjwA6a+a1nX2O9bjc158w2rQaYCek3TDf11DG1w&#10;mnkNaZ4z5jI/KAZTL8Od9TG817xh+ZKgAGd9MN0K0Nfn+7HXN3HjytWu9V6zS/Kur8egtto9aHX4&#10;vjPKPMvqxcuX6XlexXFmfGfyK2H26+dco73kmvo116z3jb9N4396nV2wzUH54QJvc8220Rk1d+16&#10;5U18QJUjb1TNPwDAogBAq7+LDEBbwaXjVHDZGBVeNtrwG6uykd52+U+VdOFV2v6jy7Tyb3+oxT/4&#10;kRb/7fe07C//Um/+H/+rVj10t1Vgoj5uqNPHzS3qL6vQ541d+rK0RX051frs6BmdO2PVd+YLnTv9&#10;a31iN/fssbM6feSUzgyc0lnD8PTJT/Xbj7/QUH6NTlR06XenfquTfWd0rO+0jvee1HHD8tiJT3XK&#10;CvCTs1aAAYC/1mdenv3kd/r1l/9Jp/NqlTZmgjpGT1Tn6PHqG/Wgjo99QAPj7taH4+5V+9X3Kfnx&#10;V62WXtN7U6dr5pwFWrx6rWYuWqK3Zs7VjAVL9fo77+vtmfO0bN0WvTtnod6dtUC79ydp2epNmjN3&#10;vubZBXvrrbfCcsP69WFig/2+7+utWjZY1c/74H0tmDlb82fM1NIP3guqgRnMA6Bcub7L1PkuI2td&#10;kb9tF+9d21vOh7MMm20G4ApXmgy8neZ8S68ueXCG1ca05x+L3lF3WN4/njX5VcdvuLocrPNxH1gs&#10;THE5IK41LisJLuy0iS2xt/We8+VSu87z587VdivWPXYBV61bpxnezkSf0199TrN93FtPPay3X3nG&#10;IJ+t2dNeNWxe0DKXzaWujBOsdhf5+LkfzNBS5gk0SNOys10ZZGi279O0KW/ptZdeNxQXKTk1U8Vl&#10;VWHfZrvGq636HjcA12/YqL379ijHbmfaoSQtn7/Qrvga5RWUqra1U2WtXcqobdLewiIlVZQrtajY&#10;YmG3wzDRxFJthhlWqtsczzILB/oEGHQ9z+Wa8bULXn5Z8597Uctfm6IVk+39ecm3SlbyLZf3pmnP&#10;ymVK27ZZh7Zs0U1jx2qFn2HK/n2qLStTW0ObWuta1FTTpPrKejXXNqqpukZ1FZWqcyVXU1qmipwy&#10;lWWVq7KwWmWFlUo6mO707dXOPYd0wWOPPK4xo0fpkYfu17rVi7R35zpt27pJmzZuDKPHN29yDWlq&#10;Pv7EQ/rrv/4Lfec7f6nbJ01y7bHCcFyo9+0qznPtsGTxIq1fu8bhN2iXff0tfmAbeJVm/07tO7hH&#10;CQf26sCB/dqyfYtWbLKs37peb70zzZlyqlZaOS21FJ5nab/IF7fGymjZspVa4Rp/k92TNX7oG7ds&#10;VsLBRK3dsF5LDdR1VpqLaDg1mFYYVGuY1WXtaq11Zl5m+b9w7mxNfuUlPfLgA3ru4Uf03EMPufaa&#10;rmWLXUhw6x3vnl37dPDAIW3esEXr1232uQyina4xd+zy+pYw6+5qF5ZNhtRah1nmB7p06So/xFU+&#10;51qtXrXeaV/vwrjBtlFL1zqNKVm+3pSwb82a9VriWniOr+udt9/Syy+/qCefeFw33vBzjfU9Z1Bo&#10;cmKiUg4dDD3iqUlJKly7Rfk/vVd1vAky5mY12iWsueJGVV3+82DllxiCl/9EpZdfraKLx1kJXhWs&#10;yBAsshIstkuMm4zLXOhl6sXXaPf3RmrDdwzBH1yqlVaAa/7qO5r2F3+hmePvVKmvude16aeNTfq4&#10;rFydrinPZFXqw/LW0K73xekv9cVHtlNfhIHMvLlx+sjHOms7Z2V39sNf6t9/+vc619yvc/Vd+q1d&#10;4k/6Db+u4zrZfUwn/f/0yc91xvF8csZu8GeG4Oe/1a+tAr/47Hf67a//kz5KK1H6ZTerbeQktY26&#10;VYNX3KwPUYLXTdTRq+/ytruU/eRkbfX9X7J4hVas2qCFzh/bd+/TFru8663yVlqJrPIzfPv9mZr8&#10;5juaPX+p80u6Zs1drmeeel7PP/mcXn+JNt+FhspSPfXUU1qydImf5xJt2LhBb059UwtnL9R7097T&#10;tNenGUzRGxCbrPB2Wont2bZR21zB7uE1Lis8xtQtBCwM/7AiW2U3eJZh9obB96ZtgQs5HRF0vOFS&#10;L5k5PbwXTjvd4jkfaK0r0/27tmr9qiWaOX2qphpk8y001qxZo3fffVdTpkzRq65kpzPpq1XpBqtT&#10;9i1yOVu4cJ7VywwDbLrmzX9Pzzz7kJ5+8j7n4yV67ZUnNf6Wn2iOPai3pr+nu++/X/c99KAefORh&#10;Pf7sM5poN/M5w+jVt97UNTdcr/ETJ+ghl43rb7lFY66/Xrfce69+8fyLuuHOu/Xc1Kl6zYrvlenv&#10;6o7HH9OjL76ol998S3fe84DufOAh3ffUc3rc7u/Tb0zTZFdEU+xuvv7BTC1ctUb33/+Q7r33fj37&#10;2H168YkH9epzT2nXlq0WS7NCx+hU36OXzZwPnn9GU+3yvvzA/Zry6MPBJvv/C794RK89+YJd7Nf0&#10;8uPPaOF7szT5pRf1r/7Xf6k//7M/tbh6UYm0CRaUqaHa0DMEG2qa1ej1RnsB9WU1aqioDVZbUqWa&#10;4sqwbDIkq71+6LDL6f40XbBxw2aDY72W2w1YYZ//oP3zPZbN66xIdrn2yEjP0q5duzXZaublV17Q&#10;RRdfqEecwJVr12pH4kHtT03TvuQU7fT62u1btWzjOm3Ya4gcOqQk1wSpJflav3ub5tstnMMI+wS7&#10;IPnp2pK0X8s2b9Rag/I9S/J7H3tMs+yXL165Rjv3HdCh7DxtO5SsLYkGVOIB7TIgdtN+k5GldUwL&#10;7ppo/Z59Wr7JYDKkV2+zMnOttY4eJ4eft3SpHvMDnzHfmcUKYdacxZq3ZKU2+diDOXnanZmjxVt3&#10;aJPPkVJWqQzftOzKBuX6Bm5PytSKbXt97lQdzi9TQV2rMstrtTHhsJas36J5y1drwcq12rxnv95f&#10;4Ay8yO6FC+IiA3ujobrLANy0NzGkbaldrGWbN1uJrNQHriymvjFFDz/8kJ5z2ha6hp4/e65VsgvD&#10;vt1WJqt1cNZC5V57t2pH3KTaPwrAaw3AcSq6ZOx/A4DXKeXiq0I74KbvXan1P7xMm/72+1ryne/p&#10;7cvGqfVwgWp8jRmuNJr9/E5k5apn5379uqRZ//nop/qVAfjrTwwru6/nA/Cs7XMrv8/sEn/20a/C&#10;/r8zDH/VcUxnDMKPOw2+rmM6YQB+dPQTfWKA8tW4T87+Umc/tZI0AL/8LALg3xmAJ1MKlOHr7Rw9&#10;yW7wreq/4iad9Hrvdbfr6DV3qXXUnWqZsVT5SRlatXydHnvieX3AlFjZBcq2+5udV2IFnh5c34TE&#10;ZK1aYxW156C270rUO+/N0/Ilq7XJldO8mfO1eO4Szbc6fHPqNFfc87Vo4SI/j0c0y+qP8XQrl67W&#10;Bh+/ffNOJSdnKSWzQDlWOmnOLweTUrV20zatcFwbnD8q6zqUXVBpVzvHYTO0ZctOZWcX6s033tQT&#10;D/3C3sE0ez5WlgbbjHffsMp8y4B9Te/wXY05eESvacpLT+ut117Umy8/H4aRrLYyZer7ZIanpaZq&#10;3769rjhfcgW/OhjCZLPz1coVq4Mri6J95x1Xrs89H8bivWeV+6Rh98G772ie3d058+dbdGzXJqun&#10;5S6zbxnqEx94QIsYELxulXa78t26NyF4LsDuweef15RZczRj2QpNnjFLG/bt1+60dK20CJhlRrz5&#10;3gw99tSz+rd/9V39Hz++WFf+7AZ9/4rRuubWibrimp/qRoPzeau48eMn6cabbtHPfvoTfeev/lI/&#10;uf46zXRZ3Lxnt2ZYbb5m5Tlrxlytc6X2/rsfaOpb9sDmLnCal+i9GbM14/3ZmvLqm5ry2pt64ZmX&#10;dc8d9+n73/2u/vd/9a/0J//8n+t/uuACXfLjC0OldtjlsqrUcKtrthq0VTcYdHV/YA12zRvKqlXh&#10;55mbW6HU9CJdkJyVrQPJqVq5bqMW4v9v3KL0vNzw3YXUnCxlFRUot7REafbtD2flaIX98JScfO1J&#10;zdbevFIdLq1RSkW9DpfVan9egVbarVhjgG1Py9bunEJL4kolFBRp46FULdliMDoTHyx2hi0o0YGc&#10;Ii3ZsEv3uyZ53rJ+R5KhmZ+rlIJ8pTu+lNJ67cksctgKJRVXKcsyNxcYVTYqrbxB+XXtymB7abWy&#10;TPwMEz6poDyESXeaUkqqlVnV6H0Nyi5rVE5VizIqmpVd265Uwy6juklpXiaX1+lAfrkOWx4fKqxS&#10;Yn6VNiVma4cL5q60Iu1MLdCOVEMzo0AHMn1vfB/2paRrlyG8ee9+rdiyV8s37zHcXUB2JmrB2q16&#10;5s3penLyND322mQ96pr8waef0STXnFc5w9x6xz163JJ/0eJlmv7uey58s7TcinqTK4QCu2z511kB&#10;WgXVjL1ZdSPtAl/xc1WPuD5YhaFWctlVKh4xTsWGYLHhV8y8gRdfG+BXcvFPgptcfcUNKr/4OmXZ&#10;BT74g9Ha+f3R2vKDH2rj9/5Mb//191SwbLtOdX6mnrIeZazeod3vzVGh0zNkqA8mZKo/t1of9ZzQ&#10;5x/9MgKgVRzAO8csLwbhZ7bPve1zu7Zfev9vDMvfDJzRh7W96qts06luK8DeD3XmxOcG4C917uyX&#10;+uzTL/Xp53Z9v/iNPvv8V/r8s9/q3//mv+jYoUzljPiZeoMLfKt6x4zX8TH3qM/34bgrg8YrJqh/&#10;2WYdaelRQU6pUlJyVeNnXFPbopKyOrW296utY0BFJTWq8DMt8fPMcrhE1/JJKXlW2tlKPZhpNbdV&#10;6V5P2p+qhfMW26XdpBw/z8SEg8rKyFHS4TRVohrqW1Xo/FDh+Kvbe1Xd2u38X6K6ji61dh9RbWO3&#10;UrNKVVHTofqmXpVV1Kmiqj7MDlNR1aBEV4ApqRnKyMwO4xUzMjO1naaOPXvDq3IZSSkWG0u00K42&#10;w3R22zVMszDYv3WnstIKVV3erJrKZtXXtiotOVurVmxwGpO1dZMrSeet3KwSpfjali5abbiv1UFf&#10;T8LOA5r7vl3onQna43hWLl1hdbxHh1KztHm7hcKaLdqwdY8WuvKeeJdV3hNPWhzM1wLeI96wSSs2&#10;b9U2e0OJvh8rDPLF6xx+9wHtSc5UQlquy36Rtuw97GNWWKRs0lMvTtHbcxbpQavrmybdrV88/rQe&#10;feZVPfbCVM1etFbvvDtX4yfdp8es3ibdea9uv+9BzXEe35eRrbW7kyxa9hqGvqa9Kdrla1m0ydyw&#10;S7rlUIbemLNUdz30pK792S2acOeDuv7WOzTq6ut19dU/sXB4Xt/9m+/qAgPwX/6LP9G/+V/+d028&#10;ZYIS7A2UWXDVlVepzZxorbES9LNsMQwbymvCenNVrUFoCJbjHteqvLDcAMwvNnCKddiq6LATl5bj&#10;WtWUTC+u0CEDLK2oXJmma5rhctC1bWJukdL9/0B2sfZllijJfvXhgiodyjfoUgu1Y3+G9tNLZ2Bs&#10;8oPZnJikhMw8g6NAiSZumsPlm8Qp2UXKyqtUbn6tMuyj05OX5Br9EI3XPk+KM3BCSr4BXKd8Q6ug&#10;skU5pXUqb+hUqWveQmBmWOWb7AWWtemG18GMYocxGCtblV3SoMzieoftUkmVgZhdpoTDOWF/lVVK&#10;fVOfikobVVXbGdbLa9ocX7VK6zt8ji7llTcpJdeFoNGFzpkxxzDOKvZNa+hWubdlM3Qjp9xx9anK&#10;6cnxPUhMylFRWb1yC2tU6GMOuKBu33fY11qgNXY1ZyxeqVVbdgWb/N5sHUpKU4qVQyZQPZSucj+k&#10;IUMWANZYBVWPoxfYyysMv2ELALx8rIpd6xZfMVYlBmCJAQj4sNJLrgvthTX0HF90nXJ+fJWSfjhG&#10;+340TtsvvFSL/vovte2h5/TL/s812P2Zjnd8qprkCmWu3KaD0+aod3OiPsmqUvPhPJ3p/0gn+0/Z&#10;3T2jL09+oc+OowBjAH6uXxpsjP374syv9fmpX+o3x36pT9uO60Rtdxgb+OHgaZ05+cthAPIFuS/1&#10;ueEHAM/80gA89xv9x9/8V/VsT1DBRVdr8PJb1GPXt2vcJB0d85D6r/uFjl9zpxquuFWt81erq6ZV&#10;TTXt6ugYUn1jl2r8v7q6Vc3NvWpvH1SV1ysqmtTVdTRYnZ9LS0u/jhjER7pPqL2xV0NePz7wkRpc&#10;MSZapdNu1N7YrsHeI2o2wHq9HBg4oQ7ic0Fq6+lXS3uPmgzBxpZudXYOqbW1X+0dRxx3n9ra+tXd&#10;5f+tnWqz9fYMaHDwhFrbBtThsD09JzV09Jx6u4fUXNus/q4Bn/+40zSkzJRs1bkCbvN5Wxt9bXbj&#10;KkvbVFPR4fUe1Va1qcJ5dKDnlMMMOky/SgrrDUdfs/NgjfN1bXWberuOq8v/a0vqVOW819XQowbn&#10;v6zMfOVZHZcU16jUZWHP7kM6aIVcbUjnuvw+89RLevX1NzXHXkzCoTTtPZCuQ670y6vbdSjZlb3L&#10;S5LLcpLLcsK+VOVklam0xMLC5bLM5SPPeT4nl23V6mzrVq3TXOC0l1Z3qq6hTzVOU319i2p9H0tc&#10;dqk4Kuu7VdM6EMpPNuXZ2+o6BlXZ5DLl9Ff6P2W8xCKF8rwvOU8HzZmdiRla7PLz0ouvasyYsfpX&#10;/+p/CyrwX1zwz/XPvLzyssv13tvT7MHuU6lVeLXhVm+OtVTXqynAr95grPd/AFiuuuJyNZRW6oL6&#10;pjYnvMUJbVWVM0Oba9mmlkGVVLQaEE2q8c2scyEvrmhQgWvY2qZOmy/SKqzIQGhpH1BjM8f4gqsM&#10;pvx6VXlZVdXu/fXatm1feAhtLb2+SQNqd1ytjqPd5+l1BhmwUmjxzWpqcC3eciRYS5PjNGgafSPa&#10;Wp3JnOEa67tUYRXHstVxVBqK9YZVZ++guvuPq9IAq3MGH3Sh7es86kzUrE4f19N+RCV5Fb4xSUqx&#10;CigvrlOXt7U5jg4/iF67a0N9H6rb29qdvl4XXKzLaeO8FKRuu3N9fSdd8AbV3vWhuvrOBKuq6/P/&#10;k87MJ3Ss/0M11bapy9fZ48LR40zZYnXQWN+p/p5jLiw9Kneh2+uaPCPLFUtGvsFXoDoXilbunzML&#10;1zVoaObZ7asbcWNoA6ylM8QKsMbwwyoNwLLLrjYErfysBEsuteq79Gv44f4CQDpOUIK5F12l5AtH&#10;ad+PL9f2H4zQ8h9eq08zmvX3H/1XnRj8jbqbfL11gzpdd0QZ87apfuUh/X1Vr35tkJ0bPKfTA2d1&#10;wgVwoO2oPu77SP/nF3+vL04bhh9+pl99/Bv96pO/0+dnfqtfWgX+dugz/bb3rD7pPqWP+k/q1NGP&#10;9bHDnf3o82EAGnpf/FbnfvlbffLlr60If6O//93/Q23L1qv4R2PUe8nP1WcXuHfcRB0dd58Gf3Kf&#10;Tlx1h5rtDtd/sETt5Y2qdAEsd+XGc8TqXYGVGxKF+dXOf20u3DaDsN73HatyRdluCPb6GfY4X7S5&#10;suv1sq/riEpdgWal5RssBlen80SrIVLT4mdnyPlZ1FhNogY72vycnRc6WgfVVO/yYOXX7LzW5nib&#10;XWAbrUabG7ytoV0NVm3NhnNXx1EfN+T/PT7nUeeB4+ru6FGLQddvSB7pG1KLz5GYmKXKqmZV+7yN&#10;TkdJXo3K8q1YDLZyV8gFVpqleVUqzC5XqT2THCvEDFe0+QZTvgVFubcVu3Kv8rKmoFpVDltp9V6Q&#10;4jy2/3CwjAMpLvDVBkKtctOyHH+ZOkgvIiLJntyuRJX42LLiBqvJbKWnFKuqzOozKV/bt+xXntPQ&#10;7HuafjBLeZw3o0h5GSUq9LlyDan8zGLVlNQqL6fCqjtXScn5ynaa8ix2MtNylJtZqJryZp+jzv9L&#10;LHoq1OA8X+nykuX1AgO6yf9bfI9rXI4bfU9bff8a24eUawGU6fMUV7SosKhSqXieew9q8ZLl+tn1&#10;N+pf/+t/qz/5n/+XoAj/5F/8z7r1hhu1YOZcq+39Tleeqg3Bequ9WkO61sKtvqzKywpVF1Woxt7j&#10;BZX5pWp1wWyuaFSF/eLqwlrV2GWsspKpNKGrDL5617S1Zc1qNNRarahanOkanNHq/ZCa6jqDtRqU&#10;Ld7X4YzR44xCuNw030jf1IHO48G6mgfU5nDd3t/ni+tpO6JOZ8g+X2y/QTRgaIT1YMfCkvBtrjWI&#10;t8NhCc+2JtdS7Q2GapNr6Nour/do0McPWh20OV2dBuWAAdfnTJZvF7bQGaejtkO9hlK/tzc6zZ2u&#10;5XscnvR2tQyENPQ6TVh0/mPq9naMbZyry+oxSp8zuNPEdYb9vh7iIAzXQDius9uVCek+0n1SWa5V&#10;N6/Z4bQ7HY6vr/1ouAau+0iPlcngRzpTUKkCq576y240/G6yK3yDakdgP7f9TJWX/MQq8GcG3c++&#10;gh4Wu77Aj/a/ah9b5mMLLr5GqRddqQPf/5ESf3CZNv34Gu286yVVbi3Wic5fWv1YsXV/qp7KQTUc&#10;qtSHOS36MK1Kf991Vh93ndFHfZ/oeM9pdRqQOev3q3Rbov7dR5/qd4bXudNf6szZ3xiIv9av+k7p&#10;V67I/sPAZ1aOZ3Ry6KQ+Ov6RTn94Vmc+OqdPDcAv7P5+8cu/02dfGppf2g02CH/z23+npnfnqOLi&#10;q9Vx+Y0aGHmrhsZO0PGrJ+jodZP04dg71DrmLjW+u1BDLhjtVnv1znt1VkJVhl614VdjKx1er7Wn&#10;gAqkINVaRbRR6fo5o8iozFBtoVKj4nWBS07OdeGz226lxnMgj4d8TD6zKmlp8jldqbU2dxt+VpTk&#10;f1sj+d9KDKsykGtdwDmWclHuMoQRptllpc772pq7rAYH1NrS6Yq9VX1WmscGTjn/dCt5f6ZanccJ&#10;j4LLt8IqMXSqDKUC59usQ9kqtgrK8/Zsq7KM/WnKt9uYY1WU5XWWRam5yjLoUvccVHZiinIOpinP&#10;XkVBcpZSdycqMyFJhYZHmT24/LRsldq766hvdh4cMHSrVZJbFcoBaUg3xJIPZKrIQEvxMjetKFxj&#10;JR6V73NZQY3KC2rDf2CdbdgWZBp4Voh5Bl+RPbvDBzKUbhAW59rL8/EZSXkO53JoxqQboqmp+cp3&#10;uEor1aKiGhUYllRcHRYPKHeeXxMg9DMqtfdVbLHFfp5thqF70DDevSdJM+Ys1o03T9S/+Bf/W4Ag&#10;9qd/+qe6+eZb9f77s3TgQLIKcopVYXgW5RraXi/JK/PzqVAZLvDh3QdVmJ5nK1COa4P8lLxA+kzX&#10;MgXZpa5lLZ9dE1UU1llW2+UoaVSZbxg3oNEQqjOZyXj1znhAEIXX6Iee4YutcG092HsyQIbtnQAJ&#10;yLk27gIo/s+yG3h42WGAdLUZRjbgAVBiOAJLXJhOg4Ul+7oJh3LztjaDjXMAni6rxwH2WVWV2U0l&#10;A/V4/3Eru0GHb7Q6JK2kA3ARX4ePbXWYOL4Wx9E8nNnJnCGD+nobXfu3Ol7Ox3W2OB7Sy7mbHLYT&#10;6AF3p5ttKI5Gg5dwBxPSwjGE+fp+GLR2z/pcII9YRX7kh5Nn1dN4+W2qvfJWA/CmYQBGEIwA+NOg&#10;9P5xAGT+wLE6bAXIq3J7L7xEc79zqfY9M1s1qXVKSyhQe6Wvt8QVRnmfPqtzRbU7Rx8Vt+t4/ZBO&#10;9Z7R0c4P9WH9EeW9u0yP/Ju/0fL7HtbJ8gb9l9/8Z335qSF2/JzatyXr5IFC/V2rXebejwMATx8/&#10;ZQV4zgD87DwA/k6ffvk7nTMAgeHvzv1Klc+9obrLf6qeK25WP73AAPCq23X0J3fpwzF3qmX0nWp6&#10;b6FO43763pe74FU4DzbZBay0V1BlqwBCwM/rZa7AUX/AjgKEdXf7WVupAz+ASEFjme08npdXriFX&#10;PihDKnOePc+0z8e0WM012xNpdKFECFDpNzgPhHP5nHgadU5HvfNGpd062u9YZztG2rBK368Gg6+j&#10;3TBt6bLa7NagvYqjA6d9TJOSD2arvKjW5cwwcAFPd54tsMrKNwDTDRMqcYy8nG0rBIZWj6l7UpS8&#10;O0k5hwwcQw7LMgAzDcOUPYk6vDNB2YZhgd3tLC8zElMN0wIDttCuYpHLbn3whKrKmgKcyJcY15Jt&#10;hck2wJbjNOVmloa0YpTtApetXIM51cBMPZSj5ENZOrAvWQkGU2JCqv9nBhCm4konZob8v38vs8rk&#10;G2JF4d4DP4AH3ABjnr21hgZXML7v9d7OerPTU+syxHqTKyXgmMu5/dzyDLZdZtizz76syy8bqX/2&#10;z/7FVyD87t98Tw8/9JiWL13pNFkR5hSoKN+KNdsgzitWcUGpLsh1DZjlhObZ9apw4avML1e24Vfh&#10;2qfJD7vK5K20tda0a8Bw6HbBr7Hrwf9WZ5Ya34hKP7QW/wdIFO4Mk7/SUBzqPxWAAiw6UUnOYPwH&#10;dEAR95NtgACL9gNDZ75h8GGsAyrWj7imDsoREDpeHla/4QFwmoEW6fTxQLDeD5HMw/8TBnG8HXUY&#10;VJ/joKYnbuLssEtDfMAqpMnpBHyxIuCcFI5WQDycZsIDMdLNdq6B9MTXSZzso8CkOJOwn23x8QOG&#10;MpUCmfCIC8RpP4Pccber6YqJqrlighquMAgvjwBYR28w8BuGHgYIsfg/EKyx+8sbJKUGYLH3ZV56&#10;TXg9LumiEUr48Y+05XuXq27KEvUcLFf6uoNa++5KZe3I0G8GvtDZ6n6dza7XF5U9OlU/aAV4VkN2&#10;+z80VNb9fILm/+V39d6f/bne/eHlSp82T8ftev2H1mPqWJqgjmX7dLaowwA8rQ+PfaizVoC4wGc+&#10;+sIA/DIA8JcG4Gdf2gX+lde/+Dv9/bFzKrr7KTWNuF59Vn/MBjM4boKOjbtLg1ffrVNj7zEA71Ld&#10;2/N0wkADSLR91bnA1rkgAsMyg6Pa/ym0AJCmmYrKpuBKATna7VgCv0GDrt8VDeutvudtdm8zMvPV&#10;3tarZp61nz3PjrwZKlU/d6BLxcezB5A1rvSBHuuE4bgG57tQaQ6vU9E1O59R+QHERqvH+jorwiZ7&#10;Kz5nixUl50EgHOn7UKVWVSkGW/WwmkRp4fYCwSLDB/CVWl1VWDWVGDoFqVZdtiyDMzcpV3lWenwj&#10;N8PwyzqUqtzkDIsab0+xgvN6TlIEP8p7keFTklWimiK7hb6HAJr8yT0stGKLAcg1ci3szzBwMy1q&#10;Yuih7oBbgdOYnpxngGfpkNXo4YMZyjDgUg5nB4vgx7700MGTYYinpRnkPj+qDsvJcZ7PLQ8Q5H++&#10;1SCqjwqsyoq0od5io5H21sFQsQFC1H29l6Xl9YapK4n0fKu9VL340mv687/6i68g+Cd/8i8NxhF6&#10;7dXXtX3bDqWlpqm4yOcutFIFgA2lJrpvfqNd3qaK+tBjUmOgNRhgQK6ZGs83Cfex0w+cZY8pjBuJ&#10;wmrwzWlzOBRWhzMPMhdFCLQCVIZVG4qO/8CGfbgbAC24iTa24cLG2+MwNFoDvYHhsDEUiQcoNTlj&#10;Ei9h+u1mkwbS1OwHmusH0+RaOE7rEUMXBYj12DXtbTXQvey0a44i7MDFHXZZcbNJd5vTj8tFQUAp&#10;ttZb5XrZ4Qdy/jXFy0GrOdQpgI2vhbRl+b7gUnAM+wnbaxeYJWF6ONYwPJFVFBRg0+WTVDPiDgNw&#10;YgRAu4cRAO3+XvzfA8DrlentKRcZgheOVtrFlynpxyO0wa7w7nueU9XSPcpatEfJS3erL6dBvzL0&#10;zuXUqXFris7UDehk98c61f+JyhZv1vS/+L42fO/72vzjC7Xqu3+rD/7tv9VbP7pQ+a99oC/WZeo/&#10;pFoVDnyuc0c/0cljJ/SJAXjmwy/CWySfnv3VMAB/awD+Rmd+/Vv9+sv/oC+bXGFed5fanOa+kbep&#10;d7QVoAF4dNw9OnLVvTo15j41jrxdNdNm6yguUbPVtyuQJue5appqDAzyAJ4ILlm5K+S4HYn2PwoL&#10;aq+nx56HKxiW/O8zdCJXeEjlFXY780rDM+fZ8yyjZ90d1snDuLKch23si5894aM8FFWmPNvQbGNj&#10;Pa5kW4Cx8yHNLh0uyB12yTmeZiH2k29K8miTLAzKkTbqUoMdr6MJSLmiAXyVXuLVVHhZZ0jgJlcW&#10;VNl1LldVUZkFSYUFSWmwcqudigIf48Kem5qprMMZKs0q9/EVKrdV+HxVRS7z9uw4D9dZYx4A3uDS&#10;exvNTzQvVRbVhXJdhRvs4wpRhXZtWc82iEk7rm+ejwWiJWYI7Yr5DhdA7iXNYZV+XoX2KFF+FRUG&#10;r0HG84qhyDrPDQASrrISV7hf1VWdocIKytAQ5Lg6s6jK5Zx14MkxGVl52rB1k+594D79yb/8k69A&#10;+K//9b/WDTf8XPPnz9fOnbuUnWX3vLhCF7S7ZmprsNX7RDVNVjst6kSx+Wa0++Jpc6Mwc3O4Ea3O&#10;COG/19mP0QbG9qLsiqCWgBcPPwYf/2nv4j+ZhyUFP4YbAGAb4diGAQ+ORVVGbqJVnjMMGTCOO16y&#10;jWOBSK+PaXSGAX60n6D2Wg1x3N8hqy9UIEDsJ11edvhYrBsl53293tbma0HRNjljtPomt5LxUQDe&#10;1uK4unxPOg3ULl9Lv8/JubkeruVo3ymdPHImpJ/tvAnR5XOlHsgM5+lxeo84HSdcAIcApGFMPNxH&#10;th+zq5A7ZqJaRxp8V96iehsdIlitAVhpAJZfggqMDOBhMQjjDpBaA7Dcqoq3RnINv/QfjlPqj8Yo&#10;42LbJcwifaVW/9UPtOaqW1Xy7lJ170hW065ste/I0/EDxTqSXKbPeJ3N1/Ox07fk2p9r3p/9lTb/&#10;1d9o09/+UOv+9rva+P2/1rK//q7aX3pH/251ir7YmqNfZjXrdGmnfnfqC/3yzG/08enPdcbu77lz&#10;vzYA/50+//y3+vSLX+vMl/9Rv/m7/6rTmTXKssrtcZp7rrxZvVaAA2PH6+jVd+jI1bfr5FX3qX7U&#10;Pap9Y45OGx5tdouojMgbeACNNX5WrpQ6DJJ2F5Rm58saF4jYzcX1pZcY8KH+jhw5HdZpG+zvP6mu&#10;btoHu5SelhPyZvzcyFdAjHXaqzkf/2n7jSs2wkcVWVQBEobj2M9/jGNCWg3tLtQ/StRL0tDbY2+n&#10;Eyg67U5Pn/NojlVePm3xhgAdgShMPLEW5z/avZtttMHT9gi4Ku2NNXtft938JrvoVSW0Pba4bPT6&#10;3FZLlXbRDZpW37cWl4XSwlqruIqgYmmyaXD+rsadt2igg7HOAGqw0CkyvEhDl0VDj8sf8G4weNpo&#10;VnBZCZ1EKERg5PRRKeGy1js+Oi9bW3qscrtURs90hUWWz9Hk6wk918DLYXkGgAulR/MEz4t9PC8q&#10;K8IAwWJDt4brt/Bi2/kWww9oBgiW1Sk1PUcHrHbfmz5XF1806isIYn/113+tx554Ups2bg894hd0&#10;tnTZ1YusrdEZp8nSHaUX1NBwLeUltRQPs93Kp98PmIdPrUjNBfRy04vDkowRP/SgbHw8YTmezBRn&#10;sBhkAANwYMRHZvoqnNdbF80zvQAAm5VJREFUfdNoH6MHj+0xQIkb+ypjej2oL5+HWpHG4j4/FNQe&#10;7u8x2tj8MFn/0K75cWdAth31wz3quE/SHuN1AEnHCUuUbvy/2+nodyYjDmAKRI/4gfF/iPQPgzu+&#10;FtLD9XEdZNYKuzTHrDg4bsjH9Pmhc77jTgPnALD9zrQnD6Qrb/QEtY8er7qRNxiAkfLDGBBNBwgA&#10;/MqGARjb+QCkLbDUYQov/Ilyf3i10n58lVIuvlopl1ylA5dcqb0//LFWfudSLb3oaiU9+ao6tqRo&#10;cGOOjm5I17H0Wh1tPx4+blS5cqvesVux4Qc/1LbvfFebvvdDrf3+j7T5+xdq7V/+UOfeW6YvFu5R&#10;0QOv6uTsDUp66BUVzVmmIbs1vx48rv9o4P3u7/6jzvz9f9aHv/0POvfZ73Tmi/+qf/eb/6KBFftU&#10;frHB52vrvvKmrwF4zSQDcLw+vOZ+tYx5QPUvztRnfr5DHcdcmHvV1QaYjoV7Tt4KFVC3PQU/XwoW&#10;hQVXF+BRmChUwJD1gYFToV2pp8dx9Ltwd/aqrLQ6dFwQX5znyY/kafIYRp5FFbEvrnhRnlG5cCVm&#10;Q5F+BT3/59kTB4BoM/wopHWGRnDNu/pV12DQucyRZvajgDKthArtntKWWWU1GGBnLyQ+D+44ajc6&#10;J15QZ/jfXDvcedPQG/6jWOMyU21l10g6fI7QseC4cTebaVbwf9JVYlhxfu5VtZe005WVN0btbgYN&#10;CgvlVlXNqJHOEJY4autwR50Gw5bhLtXVhm59i2rqmry/JoSh8wJgsU4cMQTLHX+4TgOMOFmSjtpa&#10;Q99pI13JyTnavz9VmZnFITxxcQznIx6OIU5cabbjQqfY49q65aAWzFunhx97UpePvEIX/LP/SRf8&#10;8/9J//O//Je6atxPNGXyW1aATR2uPQ08W1Nts5ddarHb0OYHTK1FxwBtWyzrrYBqTHLWaW/jP+0D&#10;mVZatIeENjxnHmoaXMcBZ9gYXk3exno/8PCyxQoqtJ8N72fJNtry+E+YLhSa08EQhj4DhYdJxiOD&#10;BlACGQOO9rNuQwW3oc43KPtwlur9IFB8AKfPYGn3DQVokRnItN84/bjGGEqR/51+CJ1Wxb12tTr8&#10;gIAo4VnG7YcBeo671+drccYMPcbDwAuZ1YWEmhXjXqUYxrRZRcrT7q+Pa/c+zhvH307l4XSeSMxQ&#10;7uiJahs1wQrwZoPv5qD8MAAYK8BvBeB5HSARAK9X6aU/UdHFvC98lTIvHKf0C69SqpeHLh2thB9f&#10;rr3fu1Jb/naE3vnz72n/Iy/qiy2pOr3xoL5stgvvtH5a1a6NP79DS//6h9r83Qu187s/1rYfXGgI&#10;/kjbvv9jbfibHyr9J7fps5mrVTH+F6q//RFtu3CU5lkpLrzocm24+T5lvjlbrQfS7E736osvfql/&#10;9+//n/r01/9F/+Hzv1PNKzNVc4nB9wcAvNMAvFOn7AZ3XnmnGh9/x4p0SEftsrb6+XS30QbcHYac&#10;MBSlvdUQ9P6uTsPLFQ0uMKoCCAI9XGEgAwSHhj4O+1pbe3X06Gn/B5QfhsZ+2vDIi+Qn8l3Ik37W&#10;xwZPh7xLPo7zLbAN5cNGGNpzO12ZUTaiTpQoHv73BHfbFTYdKy7YpKWzy2qw2/m3I4IS21gCIDoD&#10;gAWqibbEOqss4qE9knIZ5y/yPmWAjpkKu//x8C6WFaUNTmtUjklfnfM3w01IA/clVlQdPj4a/nXM&#10;98n31vsZa8k9TGEgeWp+SBPpBj4AChABH4BDZ0aB3XD2sT0np9SwBIwtPq7H26LtAItzAjrW4zba&#10;GHzxM2I7cGU7/3mehAfIAJG0sI+0Ex/hMe4Xy+gcXVaPtU5fs4oZt3w4Wa+8NkUXXnJ5UIL/5t/8&#10;qf7yL7+jC5p5h666UaUFparm/bnqBtU7Mfjqxfbpa6mBXMgZx1NsP7/JtSK9o3Uu6Pw/lJDuMC1W&#10;hQaUjbYNbjjGg6CzAxcQMAYgGhShvc0PqNdAQ03S2QAw+R9AZ+MB8mBpJD7aeyq0pcTuBSDESAfx&#10;DlpxHbWqo0etJLdMKXsPGywRwGgPrC2uDkajb3VhjZe1wWgnrHOmYRvDDlg2+0Y3V7rWq2jw/+oQ&#10;pnMYfLjW/Ad+KEmWDDqltkc54O4CQlxxAD5kdQvEadcZdNhYYcbLGKRBCfr4k30ndGx/mrJHT1Lr&#10;qImqHnGrakfcZvDdFIzX46ovuV4Vl1jpGYRBDQ7DD/cX+NUMw6921E2qvMJu8WVXq/jSMcq75Arl&#10;2B3IsxLM+v5opVw4Rod/NFIHfnCpIfgjrf3bH+mjRWvV/dZcZT3/mv5fPYOq2rBdB+551K7yhdr1&#10;vZHa8deXaM93L9We712sneHjS9/Tzh/9SFutCPdfPlLZY67X7u+M0M6/uUT7LrzE+y7Whr8aoTV/&#10;cZlW/+2V2jruZ8p+5Fn17UjT33/6O7vJp5V928Pqvvw2w+98AN5mANIGeJ8+uvpu9Y6coOaHpmmg&#10;rEoFGWl24wqtZmqd1+wOWkW19Q6qd+iEuo8YOH12eQ0kCkEMFQoZ/ylIFHwAyDr7hoZO2zX+UCeO&#10;nQ35MseeDPmV/IiqD1Bz/iRvhg4u5z+eL2HYRp5mST5nnWOO9n8UxrfGeR7r9rExAOmU4fy4fMCP&#10;dbYDatKEewwMgAZjUVsM5QbcYOdBlqFDxuvkf1xkRAJllI4MymebIdnr9ODJkTaaDEgvZbKOyn24&#10;N5zz1zsMg6pxbXsMY3qnGdyNco7dUgB4wJ5JfE+Bz/kgZIkCi9v2gDfrQBEoAS/CsY9tQBMVDMDY&#10;R3yAK4Ys186S/9wP9seVBnHEsOR4DChibAPKxInF5yM9XENqaoGmTHlfY8f+TH/6p38WucWDPUeC&#10;+9tY0+QHxUPtswt3Isjtr9rWeJAu2EhplBcFnm24CEhu1o/22XUAdoYWNeMRA4kaE2Cd79ZyLJDg&#10;P+uopjg+wvGwODfDR4iLOMN/G8fHSgsYdhsupBXXF8MFyLT667Wa7W12pqFdA3BnFYbe7cr8CoMw&#10;gh89a22uZVqqWgPYKi2bGWvV6AfVUmW5XlLlMAWhLbHGN5LGZ2BJLxwuNg3ToTfZoOY+xdcUXycG&#10;EGkcprI44fsRK9J4SA7/j/iaAWC/gXjMCqZ/1yHljL5dLaNuNwDHG3rj/4kAjBRg2WXXqHTEVSq6&#10;fLTyDcKCH1+rXLvC6ZdereSLxirhkhHaY1f4wMVj9O9X7daOqyao4cV39Mma7Vr2o1HawfdGHO6A&#10;lePeH47Snh9doYQfXa59P7xEe390ke1iH3+RAfkDg/Qy7f6bKwMk99lFxg7/+GKlfP9i5XzvCpVc&#10;eLUV7M+Vecmtqnt5tk6t3K6SsZPUd8X4bwHgvRq66sEAwIGxE1R1+4vau2ip3p0yWcsWLdLKZUuU&#10;fDgpvKfL93czc4uUXVCilPT84AJ1uoD3AC/nH8b5AZ3Q7hZU4clQoNgGdPr8HxeV5piCzNLg5vIc&#10;GdpF/ubZkkfJ77R3x8+Z/BrnbZo94vxNXg4VoZcMymcZhEFwP6OhOQAo6p12+RtOG/sBYQxnCjdt&#10;c7S9h84Qg4/OCdoCcatJTxiXa8PzIAzrGMeQdsos7jPHoBhRVoAMuGC0M7K9uqpZDfVtam9DTaHE&#10;IjDHUKaXFheUY2LlRydGBLZqK766r6BIZwbuKMuv1n0sy0IDKVaMhC2mbPk4oEabY1gaZrwYAJxJ&#10;K/chVof8B2wcyzbuGc8SSIbjhsOzXl6Omxy5y4WFVUFBJiXx3naOXn31Vf35X/y5LhgiQ/gh9Tmj&#10;YL3IYR6cHypQiaETr7MdANHNT4Npf68Lb6+PN0iPDn2koSMfhxp2yDUIbS39BiPWZyhyM3mrghvL&#10;tm4vkd+dwwbwsE6fv8U3mpsQanM/xHY/kFhVhvF7mDNOb7chOECNNqTUlHyDvN1QcY3vmwoAAVxl&#10;XpnqiyrUxoDvsjrVFlaoxAWluqBcLZUNaqb3u8w1VX6pqvLL1FBspWurK6hQeXaRitJyw7LG/yOF&#10;2KJ63A1nHDp/gDH3BKNAcL8oTPzPd4Hinh11AYnd7eBK27rrulVrmDaU1KrV0O2pbVHP+p3BBeb1&#10;rzoDod6uYdwGiFVfdr2qL/+5Km1ALwYgrnENQ2U4xsaS/5HL/JNgjBUM3xIxALMvHqeMH48yBMco&#10;6aJxSr5wrBpufVD1tz6gU89NU9aYm6wQr1TGxVco9aIrdMjQ2//9S5T4w8t00HYoLC/XwR9coUS7&#10;0YlWiAe/d6kOfv8ir19o+5ESrSqTDcFsq8Fiw7P2wp+qfeQt6htnwI+4RY2X36jOMRPUNerWAD+s&#10;b/RtGhw3UUNX36eBnzyo43aBB0feobrxjyttyUItnPOOnn7qYe3aslHr163V7MVLNHvRMs1bulZ7&#10;D2brgGv67YfTtTUhWalJ+S7c3epw3u0d/Njq0EDsPaL27v4Awl7nSYATlIbzFjPXtLlQpbsS7evo&#10;N7wMLkOkodIVpaEC3HiWVMZsj2GHxW2CATx+7nRqNNtFr7OH1dRkMLVaabV0qLHJ6q3Fqs3KCvCx&#10;pBDHQKQw8x+lCsQpYzVlTeGcAA+Y8Z/l7//HAiANSgwoEoZ2Stom6aWllzw0Xznv1rps0BFCGMLW&#10;+3+1y0yV8ziKDOAAa9a5T0AFENa4jNU6r1ZV1avUQqHYZauyos6gwQBjBLSgwlBg2WXKsbjIAYjp&#10;rqjSIsvxOkNq8myFOeX2QqvDWEi8T4YP0VHTCsRd5uk5r0CoOE7Ah8VuN/eO9JFOzgsEuYcxDCM4&#10;RgPkgTdgzM4r1KNPPKULkMgUWGR6gJwNiR8a8y3nqcHiQs1rZaxzs7h5dOkPHcGlsPoziGhPGRzE&#10;PvL6mQBAMloPmY2adri2Zcm+8N8WwhhoPdR+hnDodXLc7XYPQkYx3KghQ5sKKso1ez9A7TEE7ap1&#10;tPepqLBSpWX1wRXmTRDARzsbsGryg6nMKVY1Qx0MvI7qJrUaejX+X5lbYhAaeqXVVn81qjYASzPy&#10;VZ6ep4rMgrDOsXWGZmNJtTLsCpRklYX2QnqF21CBLgDcFwpE3AkCAGmIZujLCRcsensZRoTCrC/F&#10;xXYmc2assTwvTS8wpO2CZxWoYdEa5Y+ZpAZ6f0feYBBG4/9+H4DRzDA//UoJMjyGsYLALzb+s73i&#10;4uuCEb7IIMy76GoVWAHmGn7ZF45TFlC86Bpl/mC0leJ1Sv/xWKX+YGyYWTrLCjHL7nPapSMMycuU&#10;FOxy2wjbSNsow3G0gTjOwLzMdqG3WfVdfKlSLrpUWQZn0eWjVH7x1Wq89AZ1jR2v/qsnaeCqieoG&#10;fKNvNQBv+T0ATgoA7L/uQR21G9x/+R1qmPCY1rz0gt547Rn99PqxmnjrjZr65mTdcvftun7ieF0/&#10;YaJGXvszTXn/A20+uF9bExO1duNWHUrx86psVKUzfle/Adhvl9AQbGsfsLtncyGnwZ9XH2nGOe58&#10;mc8g4cJyu43RsBaMcXoBOqgrF8rYTcY9xYAfIEGF1Tv/UfDo3KhvsGvWaLg0WNnUMEAbVy3qQIhV&#10;DdDDYihyLOvdzvMIA5qhggvsczNWD5iVFdaGcojLSz4DGjQrAT5cZNJKB2IAo4+Nx0lSbmlPrHac&#10;tBGyvRYzOIm3glcMDUFABiyAB2mlPFJWgQwuJa8MohaZPCI3x0Bz3qXdj/exAQ/hMHqIOR/nrTGc&#10;wuBwn4c3RBhDyBCaTAsXhALbGDJDhyodUrxBU+WyUspwIJez0Bzga+Q1WIDIvSNtqEHuX1yZsY20&#10;s849jv9HyzaD0GB2vOkuxxfQSAtYgErcsMt66Hjwfyxep4GXC4kbdQcMm87OQQ0OnNSxo0Dv46+g&#10;BwRj0MXrJBA7H3z8D3A77z/Lflxow7LXCpOhCt3dzqCEcTqAJAA84niHhk75QfS5FqoyXJ1+h+tp&#10;cg1hGOLuMgSmzQUAgAHAWlSc9zWX1qjFqg+1B/TK/RCxGrvK5S4AZQZfWWahitMKVGHJXmn5XpVb&#10;ZlBVOs72AFfeRGD4DLA73+2lPZAKgwcJFAFgpzMD6eqoaw8uNIO0q+2qZSemqzAlR6WGbbXPXzlr&#10;qRXgBCu/m1U36sZhAP48WM3lPzMAf6oqFJ9BGFzg4c4QlN75AIxhCQArCWMAll1kFXjJddHMMZdc&#10;rcKLx4YOkuLhN0oYX1hy4bVhWq0ih82/cLTyLh6h3EtGKufScVaNY5VutzjNai7d0Mu4cIxVJNuw&#10;cTb+jwzKMtPHZtt1LvCydMQ41Vx2nVpH3Kweu9iDV08M1mdXt8cA7IkBaPe9b8xtdnknhjGA/dc9&#10;oOPX3K8jI+9W3W2Pas+bU7R55WzNfP81PXzPrVo4f7rmLp2nF6e8pKVrl+nWO2/Vn333zzTx/ona&#10;krBNGcXZSivMUEJKqjZs36OkrHyV1jSpuhFFZuAYLoAG1YC7FXkidlObu5WSlBmGbzAQOLiILjSo&#10;J16hpEDjAbGNdToDWa9CoRgepYYIACkrrw+qqLKyXhW20rKa4f9WWcOuHrCjcLKkwMYwZFuYUMFp&#10;okOF+OmAZFnm+EsLa4Ky4pykD0iwnbTQIcn/YuczjDSSLt7dPT8ewuQ5bxcXMH6vRCV2E4tYt8rD&#10;TeUaUICAA+XFvertPW7AWSVbIJSX1znduJp1BmCR8g1GwgJAwMk9pSkrvFBgZoSKwh5QeJnAnh0c&#10;IW1F+dEYQu5voZdZVocpB7MMRHtqNl7KyLNahD2AEPXKdbb4PFQY3DfSxz2DI6STbXE6uJ+AML7f&#10;TT53ZU2Xyqs6dEHs3qJa4iXbkPoU6FjR9LS5ZrIkrbc7wP6hgY8CqGhEBnzHjp8N8EK6AzyW7Adu&#10;UdtLBLjg/g43RLPkGLYRhnUSH0vajo4Bq0cDrdcuwQCvMDlDGH5Hh86E41GZJ09+6pqgz0qQwa24&#10;8c48xcz75VrBN4zOjRIrrIaiSjWV1hl+DQafXeHiGrU6Q7b64aEGuyzpMVQe8AOCFc4UNX4gJems&#10;l6rRGawFRenMU+4HE96OcXqYaQQXCPABOwwlwOBnxgRyv1r9cKqtUmlXBMy1jgvY5h/OMACzVebz&#10;NRdXqnrucuWPnaTGkXaBf08BVht8QQGeZ8AN+zYFWGOViMVKEAgGYF7KoOmrVWqolV16TfgftsdK&#10;8SLD8EKD0gArvPgy20jbT4LxPeK8H2F8kOkq2/DS//N/zPeKf6LcH12rnB9eY/hdZ5hepYoRV6t+&#10;xM/UZqj3jkPhGYK2fsOuj+mvhgHYM/Jmb2P7hAiAP3lAJ659QINX3KnGiU9o/xuvaeOit7Vz41wl&#10;bluoOe+/pBmz3taGjcu1bv1i7UvYpG071mjZ0tmaMvUFvT3vLb01Z5pWbFirxLQM7Uo8qFWbt2jb&#10;3oRQYHr83FAUrXZ/KRyh0LiA0k5X7koyNSk3DOCtLHZlVdoU1lEmsatZXmS15P+sYwwURo3xihyN&#10;/yVh2AgdA3btnO9KSnjzAQg2hLYz0hC7i/wHHqQBtcV6gyvN4P4BEecv4o+VGutlQDCjRBVOR3x+&#10;FBRKqsZgJA/Gqiq4yYYNqo9ByoA8tAk6L8fXQ3yELzYYcwxBeoCBSlDJvj+0p7V39FuZ0nPbFtoE&#10;GU5DWtlPxwcGeDgG2MAMrJnxmlawbfU9QaUyhpP/dOCgnlHTXCdqGwVb7PO3+NyIjHrccitw3j4p&#10;41qtfHnlEIiTPliBoqdjBdXJ/WMbvGGdewrIAWFTk1WxwzCbUFNLry6gdsENprd10AWYV4BCLyaK&#10;xhlkAPi5kDc78nZfGL1bQ6YsyrHf6u7EiU+Codb6+gzQ4d4jgAadYwNqvX2AMGqI/n0XGIthCEAJ&#10;2919JADwyBD77RK3GzIG7vHjgO8TnTr1WTiem31kkFH+DMFpUZXVXg09vwZevR9QbnKWyrILVZSe&#10;r8LUfKvBGrVXNarF8GtwuCYrQazcYWjrq2WmCLtAlbmlDl/gbaUOV6dGVJtrIzpRGMpCx8URq2Me&#10;HJUFFQhq8NTRTyzpS4IBxTbXdB2ugeqtOoFgcH+dQWu8npWYFtoo2d5rANfMXaHcK8er+VsB+E34&#10;fSsADZEGWwTBG0MbYoPXaw3Caoep4bjLUZE/sYq8xiryWgPwJ6qgnXAYgFXEFzpagONoQ3KsShye&#10;ITUMrC65NHKlCwzRAru2kRl4l2B8rIlvlFhJ8maKoVkz4qdqdNrarrjFAJygoWEbsLvLu799Iw1A&#10;pzkCoF3kYQBGbYB2ga+4Qy0TnlDLpq3atWKe3njpIS2a8ZK2rZ+tg7s3auGst/Tq849o4+qF2r5l&#10;lWa+84ZWWhlO/eAN25vac+iAVWCyVm/eqIyCXKXn5Wh3wiHtP5iqfD/rlvZe1dtdbWzrVVvXEdVZ&#10;4TS29irfFdTenYnauWWfEvcmq4jXwIbdM1xQ3DOgEdxI2oUNGLahtgACUAN4dBZgAC9uG2NMHWFi&#10;9YcbF9RKcwTgVhdW9uPqoZpQUSgnoAu0Kmg+MQT4z3u4Jfm0n9Wp2GoK15L/gBLVBdwKcyrCkDVm&#10;KGpFMTn/oVTrnO4Wg7DZBihxRXnDgnQBcdxd0gFY6uy9VFgstLZbzbVG7WuEodOJMFwX10E7Ie1s&#10;dKag8Gg+4B7R3siIESBLZUKTAW2bgJC2+zKnmY4n/neZNbTj01HZ43N3u/xUudwVukw1OI4wMNzH&#10;F/v+1zoM94t7hepE7ZE2eIIBv9gtj5scmGgBu4AAsUqLQYUKo1Zknd6gZrsEPab+IPOYDbqge9ln&#10;kA1ZiYVxVEcMn+4BqzBDbljpES8nIq5IAfo8DFdApRlaAXIOxzpKECDG7jLbO6zkenqPaPBINI6L&#10;TBGfP0rDMbu+kY/P8YRhQGdFaW3o0W6pb7XsblNxnlUcs8VW+mGXVYXZYJkJo97biqz0ijPzVeEw&#10;rBdl5FrZ2Q0uBqDOMIVl0ZxiVQ1qq3UNasVIJwjwY4A1w1jafcNpA0T1DfX4OjqPG4If+gGXGIz0&#10;XvvhOnO0W7ozzIa2Q8YgYozwJ7MWWGXWOt5+Z7DGBWtUetltarkcF/gGNZ4HwFjRfRsIYwA2WVE1&#10;W1kBwCYfiwGfeqvHWgOpzvA632pt1bF5P8a2b4QxEKsviqwmGJ0u16rk8tF2oa+0Cz1aJZhhWXKZ&#10;XV4Ds+ySq2xXq/rin6rh0htCp0fHlXZ7x9ypY3Z/j109XgOjDEDDr3/UzUEJxmqwn15gg+/YNb/Q&#10;CS97R0xS0w0P6T8VucY/lK7Zb0/VtKnPauni97Rs0TwtWTBHG9avUUlRoXoH+zVw8oSOffSxTn/2&#10;S33627/Tb//Tf9bOA4l65KkntefAXq3fsl65lQXKrszV3vSD2pV2SDk1Zf5f5f+ZWrxxi6YvWqr3&#10;5863kpyqd999X5s2blN6apaSEzOUdtjK0M+N93UrrPgAAAUfAGAFriRDOxO9oyVVKnSeq6yIBvvG&#10;YAGAsYsWuWdtwePp7OgN1tU5GOKocyFHxRCW8ona4lgKOucEssAH5cW5g+qyEQb3Fxij9nAZAV4J&#10;FbkLPm9k0MNcYY+nprzWCox2w9bQZp2ZUaRyw4e4ASC9p8RN2jkXaSDdwAS4oGhRg+xne0lJjTIy&#10;85SekTPcQ9yg9LRCJafkhjddqECYGYkZZ1CmvHMMKLMsNph3oN33o6vObvdwu32P1Sbe2YDTSLNU&#10;q9PWgzvtawKizEiDygydUp3ml+8T94DJFbgG7i/p4hq4L+wL7ZNO7wXABkABu67uyPXkothGGwQP&#10;rcfb+/uOGjwnvoLQiRO099ndHQB+R8QsF/wHgACJh0U8rKMKBxyus7PfAASS0QBVgBfBMVKEUbhT&#10;IS0MTB06ijttBWUI9/Qc++r8x499FBpgK/zg4mNJNxfa4tq7qxVp7YducDHlTbfXOw3Ebt9AZsFo&#10;ZhLMOteOVc4Q2QCw1NuYRtu1W7Vr8+IqW6Uh5Wtv7lBvi2vmasI3GHwDYQwfb5HwhggTUTLej3F/&#10;9E6jnhl/VZRTZkVoRetKoMv3oRsZ7swDOOOxf4O+TsZrMdq/3eFO+z63Llhn1/OWAMDar9oA/zEA&#10;NKhG/NwAvMUAvDWovxiAzcPrDZdfbxj+/BvWcJ7Vez/2+2Eafc76S8+3G6zqrO5GjlWpIVh++dhg&#10;FSPG2a5SpV3eyhHXqPLya1TntDWPuFmtV9yq9gDAO84DoNWe1W5Qgd8CwKMG4Mmr7tfg6LvUcP0v&#10;9F8rrPRL27R7424tXrhMb775nvbvz1Rv1ymdHPxc5479Tp9/9p907NxvdeyTX+v4mS918syv9OG5&#10;X6q1b0Bb9+7WrAUzNWPe+3r69Wc1eeZkLd+2Tu8vm6/XZ76jB559Rk9PmaKF6zeFnuTU3EJt2LIt&#10;TFyby1fo0nOUaxjwfivKL+6xBGgx1MrsOjMkhDc56mrtGlY2BgjyrjGFkfKE2ws0KZCxIswvYMwc&#10;xxgItc0GHKBpDT2dTO5Q7XWOx5jCC6t1QSbPU25jSAb3j/Ls8keHIaqIN0AYQdFpMcIYP9o2w3yG&#10;dq+Zm7PBeb6p1pU07r8VWanVJefBdWQgM8AAFqF8oZ6Gwc0SgQMIuR7aDSMIR73EpRYcKGDuC+AE&#10;lLQTlhqAlBHuXZHVYL6VdeicsfordTzMN8j8hc10quSWKO8w033lqMWipTK7WJn70+zFWdCURJM4&#10;MMyMigjVW+l0A2jSxvlw4xmKw30m/ezjWqg82H9BDD8AApTiNjguioMYp4TbOtBvNzS8u9ivYwbT&#10;0QAnKzmDDeXHCHJgdH483CzWUXXHjtErjFKL3ORjx84GA14sac8jHOeNAAnYaCOM5nALwPS2/j56&#10;fhnACZgHw3G0B0YPhnndjhpCPcFqK+r8YJvtrvdpyNDucdqrvW3AKrTD+9vb/CBrWtTmBz1oF767&#10;k8GglshN7Q5j6FuB9nT1+3+bXRMrN0O3ww++0xmKsXwMael1xgrgc2YLzQle540CZD5jsDqBpN2X&#10;XhSsXfgTvpe8dgcE+/y/xxmSmUJoYvjY9732nYUq+fGNARh1o2+2Aow6NGKLYPeHbYFVdk3pJGkc&#10;ZeVnRVU/DD6sZWSkBr8NgDEkzzeAF8zxfmXD4Ru8Hasf4fNefm2Yx6/yItuF1zgN16ja8Ku6zBC8&#10;bKzXrwptfy1X3qz2kbepc9Qkw+1rBXhkzO0aHHWnBsZMNPgYDI0SvE0D49h/f6QAx91nUN6pxhsf&#10;0e/Kj+jD+uNK3ZihRS8tVcaaPDUldaorxRXMwX4dP3xS56p/pVM9v9aJY7/R0Ee/0sBHX6rL+eP0&#10;F79RVXODZix4T8+9/riun3CN7n50gu0uPfDUQ3pjxlvafjBB+9JTrQKzlEYBcYWZnJmjzTv3qqS8&#10;WiVMqNnQqWoXoDJDpN2QaXblhpoAai12m2kja22ld7RO7f7f020Q2a2uxisJM0pHIxsooBREREIs&#10;FuihbHZlTRlDcAz00yQ0+FXhpWzEymXPnqQAHcov0GOJES725BhyxlAz1CJADELGcTKhBG4j4yRJ&#10;H+U69Oo6DX0ue3hTxAP8entdnmwxD0gn52MJGAnHOrAEKsCOsLxm2O14W+0q4zYz9KfXZZ82V5Qp&#10;HR4MaUOd0ibJLDFMdou3hPeUujdZmQmpStp5QLvWbtHyWQu1YeFy7d+8W2UZBlpOjYozKsJ0XQXD&#10;Rpx5himKNVZ63Ku4bZK0knaMfcDwAn5iSQjVqVXYBrHjGoVZGKhNmNWZkeID/ShChqs443XRMREN&#10;J+CGAi9Axk0EdLGqix8Q+4BWZGf9Pxo2MzDwUVhixMFDjI+h46PLDzOMJbQSbHLGrKmuDxkE4BKG&#10;JWGOGJLH7B6fOHJCHx49peMG35DXh4ZIz3HD9kMdP/6R7WP/P6njJ07rxEkD+oRd8MFjOnb8lI46&#10;DJ0uLI8et4LlLYMeK78jx3TU5zrRc1LHfK6TjGU05OK2P9oBGShLW0o0ONrq1ooQhXis1+l3ATjm&#10;DMc7xHwyctDKud82aNAfO/KRvvC9qJoyUxU/vkltV9wWPox+PgBxa/8YAGsvM5gcttlqqsluZYPD&#10;/1MB2OJjsWa7zliTLQ5PHHE8QLDmYrvMdnNr7RbX2i2uMfyqLxtn+I1R3cgYgDcFAHaNmjgMwAnB&#10;hqzsjoy+zwrvjgDATivFvtHjwzCYY1c/YAA+ZADebzf5TtXf8LDOFXfry57P9UnNadWtK1fTeiuj&#10;dVWqXlWlnPdzVD3Pyxk5qthTp46GE2rqPqXm/rPqOOKK9tQ5bdi1XVfdOFr3Pz5e4yeN01PP3aUX&#10;Xn5cz7/4pPYe3Km5K5do3prl4WNcG/ala+32g9q2N1Hb9x1UkQFYbo+hkQqr7YgK7NY1uMJrNWAA&#10;GoULwNFBwMSn7S4nTQ1MsR/lUTyfgUE6+wwcBIXLBMsYJgCL/7wfzOQMbfZiuruYJCBqQoriH36F&#10;zmWD9d27DwfocDzlNwZpXNCjDpUjYR/bESpU8JTheLBzq6+n2eWaN0TqUHXhGLbTqWC1VN+sJjwg&#10;nw9DNQGVGH6xiuXc3AfAgxJk/r5IDNH2P2SeRK/BAWHa/SgjeenFUeeIywquerbd5AqDCgVYllmq&#10;krQCFTFDuhUgHZMVmfk6vH2/dqzeruSd6SrLronaYQtqQ2cQE7UCVBgWK1LAR/piFziuTDCuwwow&#10;6pmlhsDdpOOBcUpsA17xuD2mCWfQM+P+jh+j3Q81x8ON2vQw1Fp7OyPso1k4uClsB2g8AAzA0XbI&#10;8sig3V6fk3j6+gzHI7jB7AdOw2AMCpK2QQOM4TZDH6nRGYv51Lpcs5JOzsP5yFRHgInjPEZcA4ah&#10;08kxpPn40dNhsDZ28qQV6FGU6Smfz6DqGwxpYV+cJobYRPah7w8Zb8Cu1mmdDN/KcDoNvh4DL+45&#10;B3ahwTm77KuxkwwyH7R73G010OXavd+qb9Aq4IjT3msVesQFpt+Fos81/Se+lxWvvGtVdasBdKuq&#10;x0QfRfrHALD+coPK+1toAzQAw7rBF1vsBsdQ/DZrGbY2nzOYFVmw4eO/AcArvH5lBMG6y35q+5nq&#10;rEJrL/2JYXyNFei1ahh5bTim1XF0jLxVPaMnWN1N0lErwKNXT9LQ2DsMPyvA0ZEC7HG6e4MCBJB3&#10;2QW+W8evusthJqnlZw+odtkBFe7IUsHmDJ0tOaHG/XaBkltUtKtSm6bv0rT7ZmjJK6vVUtilihIX&#10;3ia7eD3Owyc+1Yef/VoHUg/rwcfv1Mp1s/T2tKf0xuRHtHP7EhXkJ2rX3vW665G7Nf7+u/TQCy9r&#10;rRXWxgOG4L7D2pGUpYS0PGWXuIC1G26uhKtceCrsfnX4GQMMwEQhR7F122juYXgWebPTeYAyQYde&#10;nytoBu0HheY8C9xY53gAQnnqcD4Dpq02gMnxsWqkDLHOMUAowSqJgg3s+B9b1FbX7Hh6guuLd9Tu&#10;tDfb5UXtxS5sQz3NRr2hzZ+ZXWqq28IwEzpJ8Eya7NnVOTxth0V2Z3kLg/Y+3PI6wwYocn7AhxAC&#10;slVVzcHtpO2P9DOMjQ5MzkkHC8PpUH8oNiZdDW2Vdl0ZNF3heFCCVXaT81MLDblSleWUKt8grKMD&#10;EQAbdCUZ5cpNKgydIsxHWu5tTMWXlpSrstI6Nfge0LSU6fh5DQ6FHkMQiEeVw6AuQIExNxofgkHV&#10;tTZDbquUYTeVfUhX1BbtbwAB95R3GHkwAA7wBAC6MHf3+ia4tsPVjdRbNMqd9RiUUUcJHSk+D50a&#10;VmYorkErtT6DkDBAErcXKc323n67G3ZNmxrp8en2OUhX1PYHKFGUQW32W21aiYXvegBhnxsFGwZj&#10;2whPJorS/VH4j5FRA5QdB9OlkyG5N3G8HEuNedTH0OFxjG+PdDgDWw3EQ4hYp2ajm/9Yn+GNIvV1&#10;9/pGdzrNXXa5w6uGvu5+1/RdzW2hfbG33SrS/8+2dKn0iddUcakhdrlhN9LgG3XLPxKA1wdItdr9&#10;/X07H4R/bF+rLQZfOy7r+eZthI0VIueJ17EGn7/B7ncDKvSyWGnaHR/xU7UYzB1X0st7S2jjO2K4&#10;Hb2Gz13eriEGRI9lKEy07/w2wGNXMSXWbTp+zXgNeb3t6ttV+c5KzXz2dc15aaqWT5mht196S+uX&#10;blSBlQITg+7esEfph7LsqfS4gj6tWlfkZa7xc8rLlZqfa3f2sA4lbVVO1j4d3LdB61bN1Ouv36ep&#10;bz6qxctn6KnXn9Rbc2fq7iee1t1PP68Nh9K00cpjzcEMrdmVojmrdmj9rgOqbHEFbMhRwChIdL7F&#10;ACJvUS74aBLqi0IWW1xRsyQc8KBskLfYD5DId+Qz/vNBpxiMGMdxTAxAjuOcAIljMcBXVcXceHR4&#10;2C202w5M662ympv7A+AAAD2gAIHJWvlEA1Nr0TkBSMIgasJbnTFVPu9HMzgaiDAIucxgQ2Hxahvg&#10;Q01x3qLC8lBGEQvETRg6hLg3eGdcE+nFw+Q6uLYQp6EU4GgLcdudZWxgSVFt6EFmmA892mXennko&#10;O7yeyuSwDEUrzSoNr7Ay3I3JmasM5uyMQmWlF3jdoBvuKWaGHdIa3yPOS7ovAFQAjdqK2oGOhniM&#10;XgQr9htIVlIAMKqRGGcTjeeLpHwElm6TvssSmzDEy0MCprgBxBEUncOzTqcIbXqcb8Dx9tttPWKl&#10;xXbCxedHEbKNaYtKSyr9UCudlqi3GEDRTsjQGOIlDaQdd53xU7R/kGl4jY4MR3r4Hy2jtk3WqQVZ&#10;EifHA2v2R/8jALKNB8iEC6HHt9eq0OovHv4CBMk0dO8Hl9igDFOq+ybXuRC2N/scBhwAZAYe3r/u&#10;savT3mAV4Uqn06r2tNVj/u1P2o28Oai4aoOnwQD6vxMACdtmYLGMAch5IyiyLYJjBEC7vwGAN6vb&#10;xwO4MNnpNwA4/iv4xQAMs8EwJb73H7cd9TFNY25T2jMvadeiGVo7/x3NfuMFzXjnFb3yxP166v6J&#10;evvlJzV72kua/8E0LV00VzNmvKt33ntL2/ds06oty7Vi4xJt3rFC705/Vu+/85zeeNXQm/+m3n//&#10;Ga1eM1M7923Wuwvf15tzZ2vZ9l1atfeAluxM0MqDaZqzabdW7UjSWkMwMbNABdWNanPFjHKi8OJi&#10;UqAj+EWuIAWN/xTyeEmYWHnEIGQdiyEXATAyjsOIn/hi8LGPdfIkBjxw9YibcACGtzKY9DM31wqr&#10;uNqFnjcmrK4MMub6KzdoMHpf6YVlWA0DkHk1jUHW0fT+0dT3YeC0DVUITHINnzzDj3gZ1I3HGFSg&#10;FXJhgQVAI22OXNNg6MRJNrDOvzeMw4vd6AiOR8MSA9C8McKchIxTpHOE8Y28McInAeJ38RlREcbS&#10;GpJsK86wKiXteRUqs1LNTi8M7fD01JN2OqnoFeY+xecmbRdEQ1icKPv7gOb48bMu8NEbHUAICAAh&#10;Oh5onKVRlHDhDQ0nHIsfBNvYD1CBEuAIULPKi9xcVGakJgEq7uZAcDc5HgBFMOMtEKBKGgASy6oq&#10;5harCI3DR+26Rqr1Ix/HAGiUaQRBoNlDj6wVIG+LDAZF6HP7/wBtdoYj/wcM3v4AdGdkxl0NPyBe&#10;xyP9XV0D3g+Av4Yr1wrYPhw6GwDI4NRY/aEIeVC8nsRYya423yvHRybirYEGuxEMy8HonWYGnire&#10;QimtdqYqUblr8b6DRcq/4ZFoRudxt6jSSuj8d4H/oV7gGIAx0ALUzgPdP8b+GABxg38/TtZjAMYW&#10;txNiTXaRsZYR3wTgEb74NgxAYAjsMAZFx3bkqokG3706ds19OmFXeGj0eHXYbc595XklrP1Aa1dO&#10;0+a107Vp03vatuZtrZz3kpbMek7z33tCm1a8rX3bFmnL2hlaNO81LVk0RavXvqcNm+Zr8+a52rD2&#10;Xc187zktnjtFb099XJs2zta0ac9p4t0T9Ohrz2jp9q3adDhN6w6maO6WXVpiF3hFQrLW701XQkap&#10;Vm9NUFpBpTqcP5kUNAYT+QPwJCZmhHY5tlOgY/jxP1Y9LIEa+4FfDMYYooSNw7OfdcJzHvJoDEjW&#10;Y6NQ074VxYVbamgYgJkZucrLLVWO1VIeZnhlGxa4nayzBHL0oqK2ivKqlO/tGDM608mQydT7diV5&#10;n5dj6bQo4ytwBcRbbHe36Cuw1NcZLrWtYjLUZlf0CCXgs9X3jfsCJ0h7gJ3vF+tcc3zdAJD3fwEg&#10;Q3V404W3Q3Iz7OoCbqeHGbFZAj++mVLitPLSA0PL6h2+KLc8GG/G0DlSZuVHJcH5GNZD2yBp4f8F&#10;fNO0ob5lGCyx22lFNqzuwitpVln0uOKy9hk2KEC603kghAugGwZFrNwi5Rh1JgwO2c0Nc64Nt/tZ&#10;7dGRMmQAHjv2iaF77qvjYovjw2hQzc4uMYD7dPxY1B44YCVG+2SPXe4IZFGNigEqloCO1+bCZy2H&#10;AYiFIQI+jo4N5mPDTSajcRyqMGqwtmvtyiEe1kOayOTMC0eHB2/K0M4Xqz/+U9swFolZtJt8cyv9&#10;gPhiGdPnN1Q1q66yPgzLwZh6rCy/3JmpTBXllWp2BmrbmKb80ferecxNqjQAq8ZMMEz+/xWA0bYI&#10;gHaBrewA4NB/E4CGpAF47OoHQyfI8avv0ZHRE9R93R1KfOoRvT/5Ia1a/Y5WL31Dmza8qw0r39Dm&#10;NW9p7bLXNeOth7R2yRSl7F+h3PSNSjqwVFs2vqv9Oxco9cBaTZ/6qF585jbt2DxLS+dP1prl72rh&#10;gsl6a9qLWrBsgdIqC3SwqFAr9x3UnC07tC4pQxvScrU7t0wZZS16d8E6vT17mdqch+vtnjJXX8g7&#10;LgeUBQowhQtDYZCnYuDFhT6GHgUeF4wl+2OLw7Ev/k/4uNEeEMbQYEk+Zz9Lzhntx9Vst9tqyFkB&#10;5hqAeaikgtowAQEdBryxgluJe8lM7gyAplMCD4bOBPaxnpWcH2Y0Knc4AIkSYxxkanK2MrJylZ1j&#10;ZeZ8HGZ6MRhRVY2NHeLrd7jDjAMEPgBnxYpNAUCUM9LJ9cTgYxna54IqNcyt2mhiKHM6gVh4zRBY&#10;D6u9nKTc4PrySVAAGMDI0vvLnIYylyfGOaJew7vN5V9PpEpacc8Z6nMBcpXGSxpmoxpmuHEWFYUK&#10;c+HmrY/QrW2aR4BBKQ0FaDIMZhDQGRDM8EKHBWA7GtoKI0XIsZGrHUH1SHBhGTNI+x9vdpzVieMf&#10;6+SJM97m+DvtWuL2Oj5Ais9OYiP3mDiieNjXZyCj2AKgDO4AvHbXyKTZxlyBvOHCWy3xXG3hv4HZ&#10;b2O+t/C2i6+L6+nvJz5fi68juOq2oGqtYLmmo74G1F/0qiBxOn5fX4MVaqVdgNZ6pi1qCVZZYqiR&#10;GRqYv40X15vDoNMKu/FYmd2F+qp615j1asgtUcfyPSoaMVFNV45X/ajxqh15W3CBcX0Z5Az8cH9j&#10;FzheZzvj+CJA3Wp39pbIzoPbH7MYegF8Pgbr+D1j27cdG0Pxaxc4Al8MwQBku8DtV1gBOg6GuBwZ&#10;y0QHd9vuMgCB4MQAwNgFjhSg3d6rom+CHB17twF4p9quulMFr03WzvV2V3fM0dy3HtXcGU9qy+q3&#10;tWH5VG1Z9ZZ2rJuujSveUmriGu222tu02vDbtUivPXu3PnjDas/qcMfG97RozvNavextvfP205r6&#10;9vPasme70krKtXzvfm1ISrdlamNqjg74+WxLydH6hBQtWb1NuxOzwofCSyqs9F2AefuA8gAEWVKQ&#10;Kdzk89jFBWZsj6EXwwugsR3IxWDkPwYcsLjhPg7HtjiO8/9Tbjkv50DVEDdllFlomLElxdcAgJjy&#10;qtIVb5GBlZ1ZpHTDLNsQwSVmslRmngEahflVBlyeSq3cmGyWThHa49J5KwpAOWxNdYuysot08GC6&#10;oVfp80bv2VJOeROE8X/hI1C+Lsov6WT/zp0HwzAV0kj6o+s3tMM3memltXdkb5RhbuUuK8C1yDBj&#10;2izGXxYYclkp+Uo9mK20Q9kRtA3vjEM5yjSY8/hOCeMB6bThjZPscrvl0dyEMfRQytxT2gS/ehMk&#10;fjCxzI6nn2JyUiaCDA/axn6GpYR2PsNqcOBEACCTFDBMJcDDEKFtjw4OwAdUiZtzna/0ABjxAUSU&#10;3YnjgPOkz90d4uChcjPpeSKN8TFxHPG2OMNRE/f4XMxdGPXARh8kwo4aWqg1pq8HYPH22HBXASCu&#10;OpmnGzAasrQ30kzAmyekjW+50u6HCiSe8GF3wy3XrkZXa7e623oMvfZgcVtfl68H8FWWVAUrL3Jt&#10;ZRVYX9lgN7pDNbW1ai0uV8eCTQbgrWq8YpLtNtUZGvWYARirv/i1txiA/Gc7b4wAo7ZRtxl+QND2&#10;LdD6ffsafvTUfhN8nYYp1gFUv+XY2L4G4DeVYABkACAzvQDA8Qbg7Roy2Iauutvwu2MYgHSERPYV&#10;AMfdZXfZoBxzjwZH3au2q+9XyqNPavtKq76103R4xzwXguVKTlikZXOf18oFL2n98slKSViqg9sX&#10;2i1+Tctmv6wEg3Dl4mmaO+tlLVn4utbbBV66ZLI2blmo9VuXKiEtQWt279LCzbu1OjFdWzMKdMAV&#10;2cGyOiXbzVu5LUErt+xTAW9QuDzU1LaFOe0AE4Wb/BvDjUJFnsWichINQaFsxf8xwnFMDLJ4GcMr&#10;PobODQot+zDehuL4uKxG26M0RPuj8kt7X63h097Rq/KKugAR3uMtMNBz+SRkQZlVUKmqa5gqqivM&#10;4FIAZELPbjR9FJAAXAzAxtiGYmP6e/ZVWK3RCxyHpYxirOOxxeGJg7RxvfG14w7TM8t/Oij5fgif&#10;Cm1saDNYG4JybGzyvbBV+X9RkcuNz1duYBU7nbErzgeYeA2QL9bxJUo+LQogUa4o2hIDkDdbGHzN&#10;fcRNJ43AEBAGAPKwgEpcg5AoZsVgQG/orvZDD7M3+ObGYYANnRu0HTIuD7eS9rY4HhpAgSNAQTWy&#10;La4RY+BiqL84Loaa0C4IOIkX1cWQHBpzaUylLTJSfLi/0bhCjgV+7GNJ2nF7ea+ZWW2wMNONwTeI&#10;+2uosY/ZbqJ3n6MwLPscX6wwgzGMxsu+Xtx1g9NpA4THcM0NzDC42S4w8ycWZBcqLzPPlUV/AB7t&#10;fMy0zdsoLdRmVY1qdO3GNr650tPujNzcpXpvKy0qV0VVpQZqm9S1aLsKLrtFTSNvt6ECb1GDAfPf&#10;D8Db1HJlDMJ/WAnG8MPVxVXttP1/CoBsa7ULfz4AB/8AgLjBE9U/epLNS7v9oaPkqtsNwjutAO+M&#10;FKAVY/bTz2rhtCe1ZPEULZn1ima//6y2rX9Pqxa/rvkfPGcX+HG99+ZjeunZuzTh5iv12gv3asm8&#10;yfrZzy/RTLu8y9bO1OtWfau3LtKKbau1Yvt6zV+/RusSErUbNWPo7TEsduaUGIZpWr37kN3elSqk&#10;ELdaXTHswwUWUFGAACB5GiCxDjzifBnKkfdFauxrILIOBOL9Uf6PpnGKoRqrQ9aBCPFjxE05jJVT&#10;vD2GH0viZL2+nim1aFuLhr8QjploGutbwthd3jmmlzmekJX0cE7ipoxT1rB4O3FyfsoeZS0+Z3wN&#10;hOPY+Br4zzk5lm1cE9v5z3aG7xw+nB3iCc1XdA62oRZdVhjmZjFRg8fkMsLbNdzvWj8HFCgKlZ7i&#10;bLvytGPyKmmpFSpqlgks6MRhiA2uM6DMSC8IEGUyihiAkcteHSlAjIvDuKDw2ozhF6abNzz41i8J&#10;5R07wkSDkulkOBE6FbpRW4ZIL/sMvDCJQTe9sL5pjjtWbtwwzhXf3Bhq3HBuLO5z7NrScdLR5ZvC&#10;sJEjX/cKswxp9DFkphiAHEfcAA+3FHeXAcish0kdhl3geNvxQbvetOfZJWZ5YuisoUe7I6A7pWMM&#10;oj522svTwc3n3ecwSt7GtcbfLu7yvcpKzbbia7Mr7MxE7267lUB4HY+PTXWrxw+8u63PIHYmNvxa&#10;XIsy+SRf0aqra1JzW4s+andhmg8Ab7MLPEktoyeocazV4Bje6ogAiBv8DwKQNjtDppUp5EewjGD4&#10;D0Gw3ZANwAN+dlWxGICx/eNd4K/bA2Oj/RC4dn2LAjwyznC7amIA4cCYu2wso57hoatu09A143Xs&#10;qgkaGjtBnT+9QxmPPaYnbh6nt6c9re2bF+ldL6e99pDV35taNPN1PXzXzzV35mTd98BtmjtvmhYt&#10;nq5Nmxdr9aYFWrJ+gTbt3arlW9ZpqW3z4SRtSba7ezBVW1Jzg/LbV1ip7VlFWrk/RVOXrtX0xWtU&#10;gNqxAOCrZCgmPg4UN6bjogIoCjiGSgGCFPIYRjEUYgiSbwkTqzzKRLwNi4HD8RyHgiIcFu8DJvE2&#10;zkG48KaF8yb7iZt0ARzWQ9m118Y41ra2rvCqXQTFSIEBF4BJXBjh4+EtcZqJBxVFvDH4WAKTkEbH&#10;F5+LY+NwMfhQhpyHMPznHm7caNW9equKDSbC0W7JxKWMI6yosKttFRtca18f6hQ3vs7xVrvs8CYL&#10;YxNpK6SXl7LE1P6Aj/eLmVCBb/MwIw5volTS1FSHmx71AJMe7AIAcr5xE4Pb207hHggTP9KWxsXw&#10;ENnPkjbCeG6+0KuKwgJiNhRTpAABZqTS2MdNA2IxsKK4IphF7X1RRwPxV1bx3YDm0FuLG80xKEYe&#10;CMfGvcPxkB3syNDpME0XU1CdGDC8DLcPj5wNvbZh2+DH4dvDYbu3feht2HH/P2IwDhzx/tCGeSq4&#10;uyi+6FqsIp02LEDWy6AsHRffZijMKQruLsDDBe51zYv64z9jALmPtAMGZVjrzOJjeE2OEfhI/cra&#10;Gp1xrVw/fY0KLx+vhhETrABvMwBv+ScCcKIBOMHLGIJ/XMHFbX4ov/+fAdAqb2D0vYafl2NjANqu&#10;mWAATjQAJ6rjutuV/cST2jbrTS1f/oHumHSDXnz2fk234pv57rNaNPt1ffDWc1q+5D3t3LNOu/et&#10;0+tvPK1lK2dpf8oebdm3S6u37dbc1Zs1f8M27c4qVooL5CErioU7D2lXXrk2Jmfrg7Xb9OLMhXp/&#10;3TbtsELpdv6qYsaSJius5qiQU4Ap5BRKCn8MLPImMGI/5YX/LCloHMc6Brhid5djMbazLQYHYSgX&#10;xMc2jicc21hSkGMAxtsIy7b4vKQNV5MlzVB4ZnQk1tYw0UGDt0fwBtzALR7XR3rpLGDYSPw2BcqJ&#10;fbjlYSD0sJICSgx65ru+zCMYvynCftaJn+vE+M+5zk/39u0HNGfOstAuSJq5Du4f4YiH+0o49gGu&#10;8ysE4ojj5j/h4BFj/5gphlma6JRk9AqzcdfXR/fx/GdxARDBYvjFKpBvl7LkO6YBcHYbUU8YaorC&#10;f9xAQUHRFsbyiOEzGMbtESdQMkC8fn4PMRa9/hZ1hvQPGpADUXsbcOT83Gh6jzp5W8JpIh3sY8kN&#10;iVRo1NvLOg8cMHEeenuBHO16qNfY+I9iw+JttOXxvWJmcEHRRfEMv1bnc9FJQ3rD+chAPl/sbofz&#10;2n1I2JcaGmU7mizvmenFS97/bWWEvV0m4BdPmd9CLeUHg+scffzJqoCM29yhj11hNL2/RMWX3Gy3&#10;93a7v5PUYFe40RCrNUgAHqDDWP9jLnD76Ah4TQZZ1BmCG4xFSjBu8wtmMHXavY5nY46ty/FgnQ4T&#10;4DjsCrcZxG3e/404bDHsYhCeD0Nc4E6fv9sWADjmdh0dc6+OGnjHx3pp5Tc06i7/v8d2t41hL/4/&#10;jnGCANDH2CVuv+Z2FT75slJ2rtCsRW/ozdee1Kpl72vV0ve0ecN8bdm0UNu3LdXGrSu1afcWzVg0&#10;R8s2rFVSbrb25RRqW0a+tqbla2NStpbtORzUXkJhVWjvm7Z8vVYmJGvW2q2avWabps1frZU7kpVb&#10;0hBGGuD2UrhCuXAeYJ0ChwKkQMb5kLzKdgoWYdlGvmU/hZplbOQ18jLh+R8X8rhwEp4w7AMEwDEO&#10;y5JCTzjiYBt5ljhiEMdpBVAHD2aGOHi3lzdDaEsk3ZQzriEGHhDEYrCxH7ABepbx8BGAR7saQ2NK&#10;DDp6aJMPZSszPc/gqvN5IrAz7pD0kJb4nnEd7CNtbOf+0M6/aNGaANz4fnENhI+Pi6+R0SfcG7bF&#10;94f1uNKhY4q3WuJlmEXaQgPFS1ri+8sx/P/GdFhACEUFSDCGxRw/8YnVkNWWwUDDP1POU3hDB4AB&#10;EtxLL+lwoJ0NOASAOGFRBgBWJJSLjdQcYcJwk1673z0mdHhVJgIQlN+/Py08iDix3CgeIPtiBco2&#10;LoKbyXk4JzcPAAIbAEcaMZQfAKQ24BrCmxxWiECbaf5Rh0MB0LyBcjrED+iOHjsb7gfrbOOGcQ7+&#10;BxD6mAxngnbXNHHFEHWMRBVEAO0weMP94b8tQNjbccWZVabH9+GcK4HGt+er+OKb1DD6DgPwdjVc&#10;eYcar5zwTwPgiJt+D37R9hha8RCXrt+D3/9XAGj4RQC8L0AvAiDwO8/sFg8xaUIA4Hi1Wwk2vvK2&#10;Ni9+Wys2zNSBXWu0eP5bWr3sAy2Y+6Ymv/a45s2dqq0712nl5rXafThRGcXF2nk4Re8acMsTUpRS&#10;06JU2+68stDON3PDDi3fl6TZm3Zp3ubdmrdhu+au36FD+TXanVqsUru8fCqSPEj+JM+RzzD+U5iB&#10;RFxA2R/ny7jgx9tZnh9PHA6QUXj5HxfouBygnsjfDMrnOOLkPxaXF4x4MOKPQUBYlqQVxbbDSitq&#10;/G8K0CN+5ihE3cXuZSQ8IqWHu8r2WAFybOz2h6E+hiCzODOOEABmpxcrJ6tQNfTiNqBOmdU6euuE&#10;ayMd8TUDXNJPuWUJD7iX8+evDG2DbCdsfC/ia+Oazr9H0b2I3oGOt8XXHd9P4uee8Cog2+NtxMn2&#10;C7jJJIgbQoMpjY7ABvgQCCiGr7/b7w4vGle2hu+i8n1UGh6ZZ4w2Q74/GkaLD0tXjiVRvIZDoybv&#10;RtI2SIcHN4P4oxtCN3jUMEoCuQHccMJwPMADNiQ8VpOAmXXCMFNFpDZxgQ0rAxogxy4vy3iaeiDI&#10;f9zf40NndMwuL8NljtIe6GM//DAajhO1+dGLHZ0Li11uHg5GOmib4MERF50pPVZ0dLDghlMZ4CbH&#10;HS0BdqhkwBfgF+0/ChxdKXx5/KxqX5ulkmEANtodbBhpEF5xm2pGGHrD8PsGAIchiGvcbGC12C1t&#10;o8PCsGmxyxm5wOebIXYl01Ldqo4rb7P6u80AvPlr+BlmWAzADsdHB0joCDEIAebvww8DvF9BkHTY&#10;YhCeD0De9x38BgDtCht+R0be+U34BQDiHkdvgTB5apsBWPnMZO3fsEDL1s818J7Ta5Of1V333Kpr&#10;fnKlZs59WwuXzdTa7eu1+WCCdqYl60BBgV3dHC3YtlfbMouUWFobOjcA3rrDmZq7ZY/et+rD3Z2z&#10;cadW7jmoD1ZuVJIhsHpXkuqs/GjXplCRF8lvIc95W1wAcRvJA+RTtv1+waWwxcewLy6gGPvYRkGk&#10;PFAWz6/04/iiAhy1/VG2MOKJCzLH8Z9w7CMcCi+GJduTrHzpfQVsseqjrAI+/nNMDEaORZVxbSwp&#10;j4CMY3FVAWoBE6/mVoRB0UzQmpPGdGEFqq5qUk11cxjKUl1Nz3OlryFSuKSD9HIO0su1YVwv94zr&#10;WLt2e1Cb5ytB7l98f+N7x774WOKMjfPE94VzYPH2+H6yznHsCwDk4puaaThtVkUVkyxGkzcyUwQn&#10;qjXkaFDkRX/G2MRfnGIZfwyGJSPjOYbOEoak0DBKm8NAeI/YF2G1x0SncUIw4o/nIUT1Zfumc/Fc&#10;cJzhMMICnQBBwwjgdfGaXR+TplqV0Wvr7WGqfruYwC+AbrgtEOiwHRCyDRBiwJJ3eBkXyFAc5hqk&#10;4+OIz8O4RtJH5uW8pIu0AGQ+8pSbVy6m90EVx2AjLlRe3DQwiEvu/1+Bb9iCMrTi/KjLqtPq8ZzT&#10;VPP8ByrDBTYAm8beZff3DtWNuNXQ+1r9nQ/A2BgkDfxC29xXbq8V35WTvJxooz3QEDHwgB/WFeAX&#10;TUEVA5AZmbGvFOCor9Vf3B74bQDkvMAvHvpyfvvgNwF46+8pwH8AgPT+8jrcuIkRAK0GC558U5tW&#10;LLSrulivvPWOZixdqtU7tmnG8qVasdMQW7dKi7dt09SFS/X8B7O05nCyDlXVKKmqMag+oLcuKUvz&#10;t+3Te2u2aMH2BC3ZfTDYlAUrNHXBMm06lK4thzJ10Gqn08+8c7jQxQUuzrtsI4+iiujNjAsZ21mS&#10;TziG7THUOJZtLGM4sU4Y1s9XfcSBUTbZhhFPXKiBCeEJSxjiiN3auK0thiH7SCue1a5dh0LZZh/H&#10;s84xrLOkDALCmAvEg/qL2/5oUyx0BYFSpDc2y8qP2aYri8wNel4Lq1TGpMQNVn+lUc8rb6Zw/Rj3&#10;hesgTZSr+D6RHq6J+4EIwh3mOrkHhEeNxsezjevmf/xM4nvNPpbsIz6W/I+3xdY2fH8voOGS3hTe&#10;46uooJelWfVOTJXVHJ+hK/GJ+RAJ7ViAjplXgR29K3EjI0uM4TMkkHdw+d4oX+nv67Hi63LCGSLS&#10;YV+8zRfpcLSpxdNY03DJ+dJNfvaFNzioNdjnJR0ufN8VVcYkB1/BiHZAx8t0+Kio8Bqb9+NiAjtA&#10;E09TNUQnjZfsC/8Np7DPrumRbqs0P4z+3iHD2ku77QOOn06P0OvrY+ncOYbSw313WGa1IEOETh/H&#10;h4sbjw3kXgG9AMBhtzc20sQkCeF7sT1HdbKDTpVj+tgPo+KJd1R+6a3nAfBOA/A2K7yv4fffB8Db&#10;IwheGUGw7Uq7koZeh1Vlp9cxOiciFRipv0gBRvZ/NQCPxQAcdaeGDL3zLQyADsNgbteRsU7/uNtV&#10;9MIH2rJxs5btT9DuzAIt27NfaxNTlFBYrlUHkjV/+14t2LpHq3Yf0maDbmdmvpbs2qeC1m5tTM7U&#10;/C27bHu00u4wr7cBwFfnLdMLMxfqvdVbtDohSduTc7Q1MUPZzvtdfra0gccFLLa40FGAKVj79qWE&#10;AkqeZB/bKHwUMP5jMbTiQo3FhRPYoCIBTryNdjoKeXwM9o0C7DBsi+GKAUDgB7DoTSU+wBanlXTw&#10;qh6TqXK+GH7AjDQQH+E5HvUXDxVBBQJCwrAMQsVuMAOoGTjNuDzeHqm0QCINDLHB6ysqKnf6IgCT&#10;BtJIHIThf2CFjbQBQPZTttnHuTkH18A1MrEp10YYriMGYXztpD0+D9tZp72w1R4m7X9/GNb30Pf4&#10;Al6FwVB2LPk2QItBRzcywKspbQqzRDBDBK90ATz2oQDZT3sbhR/g8N0C3GHcSoyxhF0+eadP1gMM&#10;rfQYcEwcsXEc8aUdyglQRUF1NPYO90QbesPtZ5yH+HAn4/hxOQmDhW+Y2IAMS+LB+NYrM7MAI4wP&#10;GAUQGXosAxCBIEC0yxvcVV7/Q7nFas3hSAOGmjxm0IVvJ7gyQE1yvhiCGJ0qMWCJn+sM8XRF8fAt&#10;5gEXpN6uAQ35vnQM9Opck2vMB99Q2WW3qR4XeLQBeKXd4CvGi9mdvw18sf0xALZccXuwCIKTDMCJ&#10;arciDGYIYh0OF0PuH2Nx2+H57nAMO1xelkyWENKCXYGaHG4D9PFD5wEwVntHbAOj7wl2JLaxvAly&#10;j2Ho7Vfepa5r79Pu2x/WnZPu1Ry7tBsTD9lt3aBHJ0/Xvc9N1uQ5y/T+ik167PW3NH/jVm1LydC6&#10;/Ye0aPOOMORl+c4dWrod26c1+9ID8BZb+aEEZ23YqQnPvBKGvizfkqAtO1NUW29IdRx3JRz1NlLg&#10;AFxcyGIQUngBCSoQWMWQJBz/YzXHMYSnAFKg2cc2wlEgY2P/1wX4m6olVj1YHJZ4iDdOF2CLXVn2&#10;syQsaYrTgGplO+kgPEACbDEwWY/hFytMwuECY4TnHAiAXMeFG01YKgFgypJ4gF3U8RKllbg4Zwx2&#10;0hzfxxiKUf8AfQUnA5xxh4kH7y++Bo5nG8fxn/uFm0188b1jItYOe58dndwftkf3jX3hXrUzTViv&#10;LmCIC296oEj4GhMfTmGaabqRmaiQ9r7wSTtbs5Ugr5kxNIYxgkz/znrc6E+bFmqOj5sDKP4H6PFm&#10;BdNn4VJz0T4mDK/x8Qy0TjmYrZyM4jDchg80MS13cEsdZ4CbodHV6kTbiBNIASgGOMcADOEdLkDL&#10;4KGH+giqD9h5GVxSgy2Y94e2OccB+DD+x213MWiH/DCIL+xD3XnfCatAprFPPZQd0suxTIfP9XNv&#10;qAS4hugVO6tSh+m2kiUe0hJd46CP8T3vZnp8F7T+fn3a1KXSByerfISBFwBoM6ga7K7+0wF4xzAA&#10;I2szBP/vDMDBfwCAnVffq/3jf6Fls+3+zlmkJye/ocenTNETb7yrn975oO544gXd8uATuvUXj+uN&#10;+Ys0b8MWzV2/OcBw2Y5d2pB4QEt37NDyXQe0YleyZht6i3ce0I5su3U1Lbpywt0a/+SL2mKFtGlH&#10;suoa/Sy7aIr5emAzSwofBTpWVHEhpG3s/LZrtlHgUDZRgYwKH9vjuDj2/H0U3vhY/sf7YuO8hMFY&#10;j9MCTOIwgAH4xNvicJwvblZiH2qKJUDiGIxtHEt4oMf10OPLdoAXtwGiCGM3mn0AD9UIJDmesECR&#10;deKJ08sxnJP/cfq41hhmQJDwcVox/qMEOff5EI/THZScjfjZR9z8Z74C+h2AYJu9TgAYT9yMMfCa&#10;z3hc0NJo2Bh+wIUlhZjvivJVdr6J2mwI8p8vOrVamaHw4sLNF/A5BmhgASwu6Kge4EaBHzTJgUl8&#10;jvONoSeFuZU6dCAjeu3OIAFWnd7X5nT1Ox7iwgLkiNcAIT7OH77D4W0xKDG2o+CAFmkChoQD8oAZ&#10;uIX9w2lmnTc7eD84wNPHxaov9OwSX4jHMOWctsrSxtADBgy7Oa/j5PoYMB6vc34qAQAPqHnXuIeM&#10;zwP09XX7/6AL17EuP7T+IzrHLLn3vqTSS28JPcBNYyepadRt0SQIv+cCx/ZtAKQThLdBojdCzhsH&#10;GMDo7VdGrnDHsHU6HGDrGn2buseM/6MWAzB2hRkbGAMwhl0MQuzbAXjbtwIQl/cr8AE8bIyhOBb3&#10;2MuRVoBX36c9192hD16ZZqW3TlM/mK1np07TC2/P0C33P6r7nnlZj77yhi79yQ0G4zQrvr1auTvB&#10;YddYDaZpZ3q6Zq9dp/dWrNd7y7d4/0Htt3ppOPqxlu09rO+MuU5TF67WIT/XbVaInT1n1NqOOonU&#10;XlzwWFL4KKQY/zEKO3AAHnG4OCyFnbDx9hhi8fr54flPYaaQxtt4Eyoq2BEkAQPHABDiJX3nx805&#10;Mf7H22PwYHG8MUCJh3VgBmxiNQhgcHejyU2jwc1AjG24pChAwMQ2FGMYHjPchhjDETCiClkCRbaT&#10;Fq6FcxJvfH/YxjGcN75fXCv7iZvjCcP1hiY0u7ANjbxvzIDt6H6xn+NxvXkTJrwNw+uphl2kAqN7&#10;S+dru0F5AdBgiurYlcVw2fjf1eyC6nXa9wLUrLJo38INxMWLt8WubICRjwdIuJosAQRvlYQ3SwyE&#10;ruHwxI9bnXwgS/UVrcE95KtquKZftSkOj58LYHNcsSvKOWPjnIPD7my8v3d4O8eEtKC+vGRbfI1R&#10;2190TPiSm68ndpNZ55jYhf3qvK2O12nhXUM6gOhEYXuIg2v1dXE8/zmeY0k/kybQ7jfgB9pvC/fL&#10;+464cjjW7QfXN6TPmhzvfS+qBACOnmgATlDTaOYC/Hb4Yd8EINCx+voGAGPwoci8H2gFAE74VgD2&#10;+JxYDL3z/5/fG/x/JQBjVzgAcMzXAOywGsyY+KievfchK71H9ZObbtP4ex7QHQ8/oSdffUM33Xmf&#10;br7rPj0/7V0rvH12kZOUmF+shZu2+f9u7c3ODArwxffnWhXuU54LSZVV3JqEFF13/2O64pY7DMlC&#10;LVi/UwmpReruP6eu7g9daCJXlsKIUfiABttCQbRRoCh8KCYsDoexHWXDejygn/2opRgEAAiL44kt&#10;3nb+udnOkv+sA7QYxKxzzPnb432c63z4oWD5D+g4B0tgRvqBIFADJMAQKOHiR22LUTsj4YBgrHyB&#10;HsqQTpIUGxOQ8n4xkIzhRXyE4/gYfGznfNzT+Do5B8ZYYVxhRmGw5DzANLonvr/dZldHd3hhApeX&#10;yiq+XobgUAmgBtvpe8ACAKMlM+YQTwAgBTa2UNANEAouBZgCHRdmCi77+R9vw4iDY1gGuBgGAQwO&#10;g2LiO6TMFhM6M5yhepCjTd3KSslVZXGNz2G49RCvH5gT3NrA+7KmtMOEdW/rs6TFdRy06zhgl7rX&#10;xCdMH4rQcOF8GOmJ0xBfz/n7wgBkYOR9KLqgWoevPQYg6/G1cVy8n3U6gHjBOg4bg5N93IMQ1vES&#10;P6qzwxmSWWf6/LDoZOl1+vkqPh09APCo93X1H9e5+h4V3fG0yi9BAU5S4xgGQtMBgvvLTDA3hOEu&#10;AXrfAsDWURPUPmqiwTc+gp+txYAL/+MhMI6v3esYru/57m9QgMDuPAB2j42sZ8xt6vXxPbbQQWL3&#10;twPwxfYPAJCxg52GJZ0tDIM5vxPkawDi/t4bLALg3Rq0+uPNkMGRdwYAdo67V1mTntTd19+mP7vw&#10;Ul057qe67qaJAYS3P/CIfjrxDt39xDN64d0Z2plVoP0FZZq3cbvWH0zV6n0HtXIvHSaH/T9dBwpr&#10;lOoCPsdu8PxNe/TI6+/o8TemK7GwSksYKlJvuPWdVYcrLgoVBTWGCksKKYWZdQoc29mGogESwCQG&#10;FLBiO9tit5mGfkCFauRY1uMlhZYwFE6M42PXlTCxq4fF4Yk/3oaxjXCEj6HJ/zgNbGMf8cfHsI30&#10;AD5AyHWwZBsGCAEVMGOdV9LoJM23Yg4vA2QUhwlTMT5MlJNVqrKS+vDxcqa1YrgMk7FyHKAkTtJE&#10;Wot4jzfbosLlAjDxqi3bgSX3nmsHgKSdiiO6B1QIFhM9hnkv02tFb4RwHRjHNDR0Dz8LKgXuEe9Z&#10;87YNwEQJDtoFtmuL2ooLOYUe+AE71gFdgECsoIbBECuz+LivoOd1jonjCj29vsHRsBje+cXVHAzf&#10;62VmFN6fxQa6aRN0TRtmSnZi25yu9m67jj6+2b5+Y/tXS2Zf6WzpVH8XAETtRQo0NtISgwwLoBp2&#10;zwEPhhoNbX2GMuHjY7D4WuLrj/djDAVCuRJfXBFg3C8AGK4dl99he/wg+OIWrwTycZjBI76HfQys&#10;je7JEWfs4/0fh6m3ztW1qOjWh1V58c2qH3m7GkbdodorJhl0t6r28hsDCAFd/Brc+UqQyRLaRt2p&#10;TgOkbeSkAD2A18KQl9EGo4EXhsCcB7zft/Nd4J6xqEH+W7nZekbfagjdEqx3eMhMx/kqb9i+DYBx&#10;e2HXFTf/UQBGyu9r+AXlNw4A3q6BK22GYNdV9ynlhkc18dpbdf8Lr+u1qR/o0ede1RPPv6wbxt+h&#10;e55+zq7t6tDGd7iiUasOpGruVrvB+1O00RUt7/huSS8IYwA/WL9dUxav0QfrtqnEleijk9/W89Nn&#10;a5fVyrwNu1TbYsj1fBwAyMgCCiGwiY1nB3SwGExsAygol7gTIIYQQKPgsk4hpjBzXBwmhiVLCn0c&#10;ln24jHRaAATCs4zPF8cBkDg2hh3pxRgkHEOO/8QbAwIjnvh6zr8uwgFClBrpQaXxP14Hgig/YMd4&#10;YGaVZtLS7LQiVRRa6VVEHz/PHZ6aKkwU7G10rnbYqyMuIMj5SANprPD+LHtWvJvc7jLMPq4dpch+&#10;KoEYbFwr1wPcSC9xMKkD69wfwhOO8NxDxiTyBUhGo9DxwWc1eE5UYhcAMgouBZ4CHuDmyGgbBBC0&#10;n9E+x5LZkGkv66NwO5HxMUCGOFA9DC4mHO1roQ0MlRbeBomIzQQDQK4kvzRAj+9jsGQmFeCGMW18&#10;V+il8cUZdG2mNlNNhamlvAzTTtl6HI52tV7X0v3OWKFTxKoLhRfaAGMDUt4H7Lgm2hpRprTV0bkS&#10;rp/roF3Q4UMPMO1+hiEueaxsgRzfHuW6orij8Fw395H7EMBIPP3RGDJePQpThjE92JAhPBi5VTyk&#10;Y3aH6KUeHDqpczXNyr3+QVVdcus/EYB3GID3DAOQcX8oQLuqoyPF9w8D0ArNkOu20sP+AIA2PmDe&#10;53A9/4MAPH8g9NcAjNTe1/b7ALzLcd2hmkfe1IJpc3TjfY/q7gee1KT7H9WLb7yjFya/ozfmLgxt&#10;fokF5dqeXRwGPK+x2tuQnK3NaXmGX77eXrFBtz7+vJ6fsVDrDmUpp7FT9Uc+0nV3Pai7n3nF8Dzk&#10;OA6rtMZuYedHdq9wE6NnBWjOL7AUrhhG8bZ4//mFk20UWPYDlliBxQWZQs4+1jHCAx6OJy7OAVAx&#10;4o3BRTigFcOSY1liFHqOIyzbWXJejqHgx2liW5yOOD6gECtApswCVIzJw5XFBQW27Ketj6nxUXW8&#10;DIFXw4Do/GyHT84Lyo++A/oRmFk6PSU/TLPPCxXcF+IB7Jw7mjGKjo1On7PE107nSTQeEuPaWXId&#10;3CtgyHWSDuLhWuPr4PrYzra4AuIbxXymlBmq+WRpZ0ekvrnPF1D4Y9cWQw2GjgYX5riQ858OCwo2&#10;8KOHlRlU4kkGYtX14dGzoWOAmVWAEB0q8bdEBvodf58v1NBC+TExANCL4cdkAoANIGJHB1FQrpVa&#10;uyKl5zAoxSO9luxWgkw6wEeGugGsL7zf5wudJE5LcHFxQ2PztfDOb+i9dlgAz3WT7tAm6esLULRx&#10;raGTwmG4H1QIhANuDPspK6wN94WwxAt0uXYAeKTnQyu6aCgN3fkYD4EHHM1043vBIGo/QN5P7HH8&#10;RwHokaP6pLJRuT99yABkDsA/BsAbAgBjCMYg/CYAb48gOHKCQWQoGYJfu764vVEbXgy/84H3+wb8&#10;ukYDR4PP8ON7HRgAbOctj98DX/wKXNwbHEDodLc6/R0jbgoAHBg9SUdG3q1jY+63Re//Do1hWqxJ&#10;YaqsQb4UR+eHAdh/HgA7xt6t3EnP6I2nXtfER5/TU89P1qPPv6bHX35T9z3xgrYlZ2pbapaSSmsC&#10;+F6ctSiM86tyhbMxJUebUnP1C4Py8bdmBDgm2iUrc8W5aMs+fXfU1Zq9dqtSK5u0125eYUWbmttO&#10;GoJRxc3zQvnEUOGZAgz+AzAKJ+sxGPmPyiEcFhdkFBTh4+0UWP7HEMM4Hgidr9YAFWHZTkFHQbKd&#10;zpHIxYvgiZ0PQNaBGmHjfQAihgP7WALW+BiM8xAuDsu1xO1/wIV2uHLDgynrw5T5aYXRjM0GHC9M&#10;ZPk/U9iHj5UbfpSZwwcylHo4N3zsKHavgSvthHylrsVlGk4wLyADqJmdhmsjjaQvvp/c97hJgPTQ&#10;NolKjK+DtMdtjNxzQAdMmQihtoZeZiqyrxX7BXEhD66bCzMdD0CQ7agZjLFu7Gc7hR3oxW9TcCww&#10;id+4YBYWjqEDJfSoWv0wMwxvgfTZFWywq8cHy4EdSg8AskT54QIDuj7/7+seCBMjdjhc2GYDhNEc&#10;e63hGGZdoQ2Q6aY4H+45sIrdd9KFcU1sC0N3ADPHGHCEBWQovqAMfUwIN+zef/Xfxn/GSRIX2wFq&#10;fM/iMLECJE4eEkbGo20jrm1Zsr2J8VGNvk4A3t+vT8oblHvdI6q+5Lb/QQDeMQzBiQbQ8LCUAMDI&#10;Ff4nA3DYUIH/IwDkE5d/CEBmhuaDScwMAwT/EIC4wId+9oAeGv+Anpjynt6ftURTZ8zXowbgS2/P&#10;0qHiSiWX1yiloj5MbnDXC5PDGL+S7qHwBsiu3FIt3LE/vPXBepoVyrr9aXp36To9/OqbSi6r0/rE&#10;DG08mKmM/DrlFdjdK+d1seirZbR/UWApiBQwlhQuCiEQo7BS+IAM0KCQUwD5T0GjgBIGeJwfnoIY&#10;FdJo6inCASyOZT/5hW2AgLxEuBhY8TGcL4Ys22IYsM75yXeEYxtxEC/XRLg4fRzLNQEOjsPidHEc&#10;54+vlzDAnFdfayqj73bQxkfTUDw+GOMLc0ytz/bmmo7w9bnyYt40i3qOWTKxan5+mYqLysRbY7ip&#10;TKfPJ0ZRiOe746SF+8c6aeeaWAeChKNcsY37x3XFxxEW4zq5biozrgcLnSAYhZcCja/OgGT+A7QY&#10;dkzfRPsY6wF2LugUekAZJhdwWBQhYYBEdNxHGnJtddxuBlPJN/rBVzqjdbTblbUv3klniAHQ6AfS&#10;UNsWPmfIKPLmRt/82mbV1TQGCLYaenxomi/XMYU/ErbHQOXDRUzJ1e2anDdMIqVpINm1BXRtdt35&#10;OlwYzW/r9M1p8//QLmkAsq+zw8YcfU1+0GQiZya+9hXeQsF8LVwP94TBz71Oc6fDdbX2eL3X1++4&#10;6Ya39XXiTvtYXwdd7Iw051xknDjTctN5ELxH3ELvu+8hY5JOZBYp04W/ls9KjrxVjaPGq27ELYbf&#10;TV7e+BXsYvD9cQDeOQzBO9R65fhguMRtoxj/BwDpyQV+uMPfdHm/Bt9wJ8iwS4x1GXQY7jAfOGoH&#10;bsMAPB+E58Mv/B9xg1XoTWGaLTpSmPQ0AuB9YTKEY8wMY+ANWQEO8fob7q/BOOR9tAn2jb49TKLQ&#10;7vuRf/tzVoCv6um3ZmvC3U/q7qdf1v0vT9XUBSu11+7awcJKHSisCu18vOPLHH95rb2hHZCJD5gB&#10;ZltmoZIq7Do5f2x2wZmxZquW7kpUQlGVVuw4YPXXrG7n7YaWQVVWtYc8Eysjnh+FCqPAxa4WBTOG&#10;H8+Wwb/sBxIxnOI4cOco2ByDSxnHB2ABC4CJCznx859CCzTJQ8QRgyleJ10cz3c/Gpyn2tusHDtP&#10;hP3ERVpYJ42EJy4gQHwY29mPxT2tpJl4YwCyznGkh+vkP9cKcHhLq6nReRlhYdiGafIMWl6Nbbdo&#10;ogwx0iR4XRYPfO2Nt80oZ5TVTsBUaoVtBvQZXt3+zxtX3CvaG4E2aQBscWUE7BgcjUdFuuKPUREu&#10;BmwM7PjexRUE94NnQPgLUHQY4AJm56ucWAXi3sVQO7+TgB7R+HgGUgNSLrR5eBqoyM1kux+I/1eV&#10;NKrdCYknS+0wPJhqqNk3qdXxB+hAb9/UFkthvo7f3t5jWNETROOozfJ1gI8iDVph9VuJGbB9fcdD&#10;O9rAEbuwVpt8Azj+DjDxxaqLJQ+PG8q7vLimfMiZDzT12T3nBjFHX1BrttBGaIhyndwXPiSDAu1i&#10;ep0mGnSZ8v7rafBbG/juhzO9VW6zgdpBd/twTcM54wxDmnhPOkzDzxCZvhP6yA81e5yhd/lPDb+b&#10;bLcafHwL5Jttf79v3w7AyL56AyT0DgPACYZf3PvLEJgIcn8cgF9b3FbYM3Z8UIR8LP3bAPj71mQA&#10;NnvJfIN/CEBUIBC0EjQEef2NKfCHDMWhcQDwPvXaPQa6fFku57Yn9frjL+qZd+bpmddm6OUZCzV5&#10;8SrN27ZPu7NLVOpnu3Bbgp54Z1YAIFNd8d4vM7/gAjPoeX1ydpj5udjPpITwW/eFDpMDJbXazjcm&#10;8qvVTKVpryDf6xQmnl+cbyhMgI1nSeGiQLGPdfYTlsIWw4QCy5I2M7aTX+PCRxjii8Py1gPrFFCO&#10;4zzxa2tAikJNeJaMuyMO8ix5ivPTVpeeXqzGBivAJlRnNGEpwOD8pBnjGOJkG7AjXZwP6HL+eNgK&#10;kGPf+bDjOI7nWrFQZhyGafVZD5WAjW28RssLFQgluIA1VLviKIk+z1nB90X8H7eZMlaYXRE+2NRa&#10;3xPAyLv9pIP0RE1K0WxNnAM4cu9JE/eUcx84kB6uiXWWVCikm/vIdVKugSYTm3C/CHMB7iDGIF4S&#10;Q4cH7mCYDt8ZIe7laTOk6BihsZMGzvA1d18ExjrGF5gIyzGEbXMNwAwyNJLyxfbmBru9tIcNRJ/F&#10;ZLQ2F4Ma451g3iEGDlwAAxVxnZm+G/cZYxJIwkfzDAK4aKqiJsOGmWbo7macD9ti6CD/iRPjPw+G&#10;SVqZ8YV3fpnsNOqkOBkyGQ87vGvsG04txv3gWnhYja5R2pvpgGEIDq8FOnxt9LlLXHRceOxIaO+k&#10;FoxUJw+JayItcSbsdhravK2mvNVqt1UtOxOVadDUj/i5FeB5ALT7+I8FYMcfADB6DS7qGIkV4DcB&#10;2GV1BeCiMX8s/xB+3WMmqNMudaeVJOsAsD2MO/xDAP6BAnTa/xCAdwboMRkCy2Nj7g7wOzp2GH4B&#10;gIwFvMcAvN1putWu9A0qufN5vfSLZ/T6vNXavDdTCzbttru7Tm8sXh0AmGEwzF6/I3R2TF64Msz+&#10;grJjSSfI2kMZ4d3fRINxb26ZluxI1LV3/UKPTn1PyVXN2nYoRzW13Sopa1KZ83FWdvQ+bDwbUQw3&#10;YEXhoxDFKo9trMf5LYYFBY9wjI8DXOyn8DJHH/uJkzxN/gBW5D/iQ70QD243x8fnZ0lBJg9xTvIs&#10;6zGscnLKDY0GlykLmP5oxiTyPemgI4N1rgdocAwQIB7SAgSBBucGvKwThnOSRoy0USnEZQkjXVwb&#10;6eR8hKfzj3Y3yj4uMrNIofzoLcbgCJyAD/AkN6s0sCQtOS+8W8yHjIAf5ySNGNNsMbsUbOBeJ5kp&#10;pJlzMlYQkUPvNNfJPSadMbC5RioC1mMecC0XIEnpOOA1uHr76vSGso3Xvug9pSGzuQ73zmrJ21F7&#10;lb7Bxb4IjmEdqzP86O7mVTDa1zoMvzDExsouMyU/fNGJfSVOSFlpjV1d134GGhkpfG3etUKFE8yF&#10;hVqWxFe3qLysNsxgW2t3mMZMbjgPiBlruHjWscjtYLbYKJPEsj5SfRGEMMLy8HA7gWtwge1Cs4/w&#10;3PA4LFAO7q8fIveGdg0eHJUBaq+5ttLXXPJVBw5tlLRp9vdYKdS0qMEZIM6cXCfrLDk/DwC532N3&#10;haaAxm0JSjYsGmwArWFk9EF0xv6xjGH3+24w//lyHABsH3X3NwAYWdwmeLsBOPEPAIg7HA+CjoEX&#10;wfC88YBjJqrLqq1r1J0OCwAdx+hvwg87vw3wq+1A0NZhF5iB0Hz748jIuwy9aD7A4AJbBX4FvthC&#10;L/CdBuAkp+UWtVx2gyrvflHvPP+GXp27Wis3M3XVhvD+Lm19W1PzlOw8tCurWNNXb9ainfuVVNmo&#10;9UlZWp2YGtr+mBFm2rJ1QQ1uScvXKrvGdIygEve6gO3LKLfncFoVftZVLpi1NgoRIKAAASPyT3Fx&#10;nQtfTviPUVDJtwCM58rzBQqssy3Op+Rrnj95EwCyb8+epK9mk4mhSt6L44gBicVwZJ18TYHnuJCf&#10;bbGXwzY+TBRVulFhR0EBg9ilZFucN1GeXCNli7TGqvTQoayvoB6DlPg5hriIg3MQlutDQfI/9ODa&#10;U6qtoyfY2wtro85Vl0NUICIJFcj3PFgvyKlQocHNu/XVrnxqDEzKf77vDxUQ093TFpuVnT88oJm2&#10;y+h+ATWMa+G+IV4iOOaE6yGNpJd1rhGVzH3nGknrBUhO5vJiydsNtPXhruLO0qDZYEPC4hKzjX20&#10;h8UdBAAidpHDJAYAdbjzASMOxgQ1+RjGBFX6wnEPK32BfAOUhNEWwOytlU44NQ8PgW1NvkC+GEV7&#10;YFGhb0R99II1FkEvkudcGDeDdTIM+8i4XCTr0Sf7IhgRjrY+3HA+9k4bJBmK8UeEjQHYQuYzxLku&#10;HgzXwfT3KGUGN7c3Naog+4At0TBsCR89AoTttFk2OvM10quFex4N4GQGGeLl/F9lbKe/vbFfg3aB&#10;u/cmK90warDq+6cB0IAbddd54PtDCP7TAGiX2Kqta+Q9NgPQShLV2GEV2GqX+HxrdrqbnFaWX23/&#10;VgB+0wX+hwE4MQCQAdXFE57WjFfeMcS2at7qXZq1ZrOWJyRbvTWFtr80F5ydBuC8rXu1ITlH8+3e&#10;AjrU396CCkMxUS/NXhyAucLw4wNIszbu1AFXyBusJrYfzFdH50k1+pm3UGm60o8q0Ki3lXxGQSQv&#10;AQdcWcAIVCh05N0YYORFjgUOKBKWcX4kLmBBHHE+ZX+cdymYxMESI9/GIAx5yaCLoUc4LC7soVnH&#10;Xg37OBZwER4jL1K2UGuEjdNHmtlGuSJtpIf9LHfvPhz2A1DCY8TNvYivkzSTPo5HzOCRNboc1NT6&#10;2vy/vKA2zBYDBxhHG7u/vAZbbwDWVfn8Fk8IqPKiuvApS2aZKS2LOlv4ch33nNmmK2xFRbju1SEN&#10;pBuAx5UPhsLlvu7fnxaeD/cmvjbiA4I8MyB+Qdz2B8QAWgw7SI1fHu+PO0kAAsZ61MYX9ZbS00Mc&#10;hGU76wA1J7Uo0J/eIG4C21CLjKdDObI9uNJ+MGQKpC7rFb5xMbyqrf5a28iAfOKvMlwkD5QMQeaI&#10;j+WB8bC4MGqFSp+HMM0thl4LGYt2lKbQhd/qm0F7BOqONktkOPEQB8eTMbhxNO4SJ/+ZGaTHGay9&#10;vVWZWXuVkLDQD/yAFaHVXnWjr6vOD7Bc5YUVQflSUYQJJVwxtBnoHVanXR2DdpENRpoC+NZy16CO&#10;2r3vWb9b2ZfeqEYXdADIBAj1V94wvLzpGwAEipH93HD8ud1lA3D0rTZAOGEYeqi+b4Kw3SDsuNIQ&#10;tFvcRc+qQdQ9+vag8L5We9/eFhh3mkR2qzq8jDpXorkGmXKr5YoJf2DtVzIJazSZareh2Wuw0rlx&#10;dNz9AXxHvxoTGFnUJmgbd58GrRD7aQO0C9zp44uuf0hTH3hGU+at19w1+7Rwy269tXy99hhuTG8F&#10;5FYmpGtzWol2ZFdoU1Kh9ufVKdfPYmt6kW6w+/zga+9qW4ZdpO6hAMYZfPsjp0TLdhxQVl6VBobO&#10;OK8YNjQBOe+Q18hDWICKlQ2Fu7yCV7hKQj7D7YoBiWIBBvwHDhzH/ly2D1fQAWbOSxTCuG2KvBYr&#10;shh6nJtzEgewYUm8cVi2ESaGEvHG4dh/fnyAMI4POAAM4EG+ZgkoyOcxKDDiARiAhLIRg5fzETfp&#10;4JzETVjORflhG8O88Mpo36PtvNBQiwFIezpzCCK6Cu0ZlllR0ylIB2V8jRhpiysBzhtZJCIooyxJ&#10;F+GoZHgW8f2NYb9w4eoAyKNHPw7Hk272wxGU+wWADGiFjgyDjHUMyAGy86EIyNj+FeRQQ/4PyCA9&#10;/3GdcaPZj+uLnEU5hclTkb9WU/SmAh3G0XHeXt9AHhzAixPIg+AG087HIOKjx/jWyIdhGxcfh2Od&#10;sIx6j6beiVxkMiMZjIcLQGvrmAW3wbV2eejpZbIFXHvAzXRffFuU+OKbTmYhTWQKbnRUgzIJ64cO&#10;16ei4nwVl2T6oVUbosDPtVVxpV39fC+rQ+NvjR82hvtcTzy1baqtMti93ur0ohTb2rp1qt/3fe0u&#10;5V/yPwJAq6TRtAX+MQDaRR45yfDjPeAYgPf8dwDw66EzXwMw6lwJk646zpYrgOA3DQDGhnLs5aNH&#10;/2gA3j8MQAN0xI0q+fkj2jh9oV6ZtVqPvz5bL0yfrSmLVgX4MbsznR6zN+3V2sN5WrQjSQu3HlJG&#10;VaeKXElPWbhGS3cnaU9epdYdytbhioYwVvC1ecu0r8jq0f+T7QnVuMLqDCrKFexwHosrVvIZn2uk&#10;Mm1oxIWKCiIFD6CQ7+IhGRQ2jqVAA5x9Camq9fEUyiornvrGqOnnYGKmalFBrogBZAyv80FGPCxj&#10;BcY+/gMcLIZgDDuWMfCIg/SQNo5jG0a5QDTEMAGAbCM8ZYDtxIWa4trWr98Z4o2VJPFTFok39nKI&#10;l+Moe6SPeFpdzsj/ZYy7tPGxcsobYgivKpQRL0udlkjtRe3wcVrj64ygz334WgkThjRyHQAQUNMk&#10;QVj2kUaezeLFa4Naj+8jS/YHAAIq4IaSi+188GFsQ8WgCPmPuqN7mw4CfHg6P+jwCJ+K7I56T3Nw&#10;rTNLwmwrdCLQ2EmjJ4MmIT4jwjEaSPkCPRmMi+HiSDiJjC6aWoEEUyNGbRfxzY4feEU56s8SvoFM&#10;ioKLuvnJeOyn0TSaGWIgSGe+Mo/iIx2oTwZu8m1RMieZgYzAuYmfm0taOB+ZuquLOeF84xma00nc&#10;XVbLvKLX5RquTCUGbIWvh482h2+W5lZ8dX8w7gVGh1BdZYManeaT3a5slm5S0cU3qsmwoxMEA364&#10;vxjgO9/t/e8BIJ0h7XSSjJqkTtxfK7Yu//+mAozc3qgjJAbg1xDETT7fOmz/aABeYRthiDpcz+g7&#10;1G9XfSh8EAno3aOhUV/bVwC86psA7HDFUHbjY9o1d6WemrZAr36wQi9/ME8Pv/HuV0NcUqqb9YEL&#10;6tSlG+3uJmne5v2q7Dll9Veo6au3quH4OZU57+xzYZ+zebfeXLo2zATDK3OHXWmlZ5Wq1PmixoWa&#10;d1Yp3BToWBWFPNHqAlde60Je63wSuZMAkiUFn8Z3lnHhZUlhO3Aww15DcWg+aXa8LY6T/JBpZXr4&#10;YFYoRwzb4hxxAY6NMoGRH6PyEClC1uPwGP8xwpH2AKDhckS+Jl3x9fAf9Rm74HG6KTexquI/4WhX&#10;W7lyc/iMJeelfFIW4vRxTv6TLuInDsKE9Dmfxy4vA6XDK3NW4JQLygfT4PGu8PnXQpyU20jYRGo4&#10;xM944XZUJ2UzUp+knWtFANFJkm8vgA4n0s5+en15NkuWrAuub+jgNLB5LqTxq3GA51s8tCVWgxjb&#10;ASNL3OGOpv4gafHZgSLh2Q4kmSxg7/aDkbpzeFQj20sLqpWb7kzQ2Be+3YkUriu3+1gbtb1Ru8QZ&#10;hv9cdHyjuRHcXJY84OghRjUz3w/FLWlrp6OhVw0GLQ8UBQjAeFGaDhfcaR44D7fWSpSaCGleYEVK&#10;2x7npBbiJW/CnJ9p4nQxzoman2E6XQzabI1UJDPE0JaKwuXaMNo8s1IKgtwvtxtATcfs2mQKMj8f&#10;Sm9pbNOJDj/QmctVelE0ZIRhMBEAbwrwixXffxuAN54HQNr9aBNkTkCDaNTt6jToIiVnoAFAg+gf&#10;BuDXCvCfBkC7wMPzDraPsOt9xZ3qNuT6fO4j9PrS+8tA6FF3h3bBuG3wWxWgAVh646Na8up0Pf3W&#10;Ik2du16z123RtGVr7QKXhzn99htiszbu0YLth5VQ1KCdmeWq7jutd5ZtVtPJz9T+8a9Uc+RMUIG8&#10;Isf4QMYFMk1+SmmdMnLKVeTCmmO1UFri5+W8xUDdGCYYBQ0DfuQN8leUx6L9FEjyUJnjaXRFR+Hl&#10;S4NVVY3auzNBPRYCRxt61VPWrNrSRnseBQEMzBlJMwl5O4YKMCDfUWDjQlttUDKDeww80kZZQOFQ&#10;wMnfbANiGOmhzFCOSBczuOCmU27Yh7ojf8dlDFgARiDG9RAX5QJ7//0F2rEjMZRT4BFvJ17iissl&#10;65S1RsdLOaMs4AGypMzhErMePrGRN/xtEd9Lzh+XfeAVw5tteF1NzfaY2ukEijpB4vMThkkOmpr5&#10;XorLte8BH1OPnlckqlhfscIiw9cGBOP0fwOA9AZj8f8YhICNtkBAR08obVs0WNJ+hzLs8XYgR3sX&#10;kjbBrka9wzB/IOCjN7jCF560P8MKqUqFVkqlroWZZDW8W9xjd2P4AZBQLjxWeVw8285/oHGty81m&#10;W0ZGodIz8iyjq107R+OGkMRV1cMfaXKmafFNqvGSxtUux0laeQDI8JLcqjAJLPFW4qLWd9hdabeb&#10;W/NV5idN4Ya7lqZrv8OZr8uKstvKkmvjQbb6OuscZzVtm37IZd7GwPJuKgC7//XOBOVFBqqXbb43&#10;XS0uIM3dOmlo1781X+UX3xTm9ftvAvAy/+ftkMvpIPm5mgIADSTaAYHSMABbr4zUXwDgaMOP4SzB&#10;hUUB3v4PADCyPwbATluH3dk2K8oIgFE7YIvd6+ZvBeB4A9Du9xVWnAZg6AgZe+c/AoBRG2CvAUgb&#10;YPFPH9SDV9+kO56erGfenKc7nnpBT7w9M7zqxutvaxLTtHQPbYG1mrxgrball6i4/Zj2F9Xa5W3S&#10;izMWq7L/QzUbhlmNnaEzZI8V+4qEFG08kKbDyXnKNhzLgIgr5WYDKSpcUeM5BStuEqHTjH3kQYAS&#10;eitduTEDSSi4hmRtLYOand8LaaAfUPahNKVaiZZs2K2clVtUlGJgFSICmtVQ6Tzq/BMXevI3+S0G&#10;Aq4fqqfYeZLvbJAvSRMQjssCbY2oHyruuCwBxrizBvcQ4FEmCE8cwDtuD+S8GMdzPUCQc2Ckg30z&#10;ZiwKnT2UzShd0fx7/+/WzvNNruJK4/pX1o8tFBAgP05gQBJBRpINGGyv/dhgLLJBgCWRFFFEASXQ&#10;KAxCcRRGo5FGmjzdPaGne3JWRN71+vH62+733W9n39+pPjODDDLe3Q/V9/a9davqVtV566Q6lz4B&#10;AKNPWgWAPJ9EYERdMRVqZ7vqbtZ4NIg5IKZmK/Qi2mtXW6L+KC9oj9BXDlgEMhAI4mJD3cEg0S95&#10;cX/JQJIAnfz0AX0D6HEO8CEmk6Lt4wAI8IVP4Fj/DQc1toS5XlD/XQTu0ConYAtuJyLJECNvqPuK&#10;iw2ADy+AsyGNQ1RmG8z5M3XObeHxnWvT6lLEB4pVjNUuWZNoEB0dnc1kg5Nj8DjGJIyVl7pQZmLy&#10;BvCCpec5BpSECb0g0PbtODqyEpE4B8ThQolS0Z5hsnZYW3uv5SXetnZ22aW6jHcc7RqfmAI0+oDn&#10;SXkNYFEsfKPE/TYNbLtW5xoRUvWJ89YkkapLgzuClVsERX/RF13qJxL18nHqP6IwfnO11X9DYHYb&#10;DjB0gB1T51ieLXNTlVdA2M32NgFZ/10LxOklsZfULY4rhcUHACX+SvwcEDB6IsryzEUCtAkAnAA8&#10;/pMmADABZwI+kofeoh4HQGIPYgV+WCL8ozp+FQe4UCLwQrsy+yHjW7/X7o6PIU3oAPENdP/A2T+x&#10;yxKRx0Xg6Q9Y8eFf2oZnX7IlazfZxn1HbNnmHR7R5d2d+/zzlkR8QReIWIsvIFFgMIzsqbzoe4Bn&#10;z3/c2gWA2eEbtrrskP166QrbdeKcbTt0ympEmMwrvmIGUIQxDiJkDjD+EBNEzdxjjsU8g0i5Xlmp&#10;Oa7FEM8CvAwIu85OptacOLZucWU1TXbg7ZVWu+VDO/3BeivfWqZ5MWSjvaIf0duIJC3qJZYecw06&#10;gIaYf0g22VxeIl6DdRaSaE77oj2REveTojRzP/KQaC/gRp5b6Sm4vngvzrkfYEp7sARDi6+99raD&#10;Jpwg12kLeTjybNAL/1lEip3sz22TZIbPaxKvC8pP+YAzZVEffc37Aq5BbyTOA7A4ksALygFruB9c&#10;Kee8M9hA+dwPPKGNMFbsGuGD7OT7GwD0qMnoBJXg4DBseFw/sfHO4YnYEelI7K3FCELCoFAtEIIN&#10;pzHjICbkx5eQAAMp4spN/5Jbdy9WnrSNJ4CPI/+ZVAxQDBgvweTjP4PLSodyMwY87pGPj8E0SBRC&#10;1xedWtSqTKh/IlMA2Fi4Mcw01bXZRYm/GHByYsk9P5uwJd7WZ1qtJdvp7jm0qVssOOWjq2FV4/MA&#10;lIeY2yTRCfDLS2wq6H0BvRatbpVHq6xewMj9dpVPH8EJYoEmdUksRyF+Hb+pN1dZ0x1z/gEAnFsC&#10;QHGNM+eVAHDhF1xh4psgDoCIwALIcQDU/QFxiLcHwIlr48aPEveXAFBi9jgAzhsHQAfBrwTARb7n&#10;9yofPr8NAF6/BQDhADP3PWkHlq7yqM6rdx+0TQeOuBiLPo/9voAgYMhWuPqBK64TxM1l5SflHgLr&#10;yZfetM6r/2bbPjvl3B8GlC06X7ppl1Vp7MPqy5wJH78gaFIQJ4TDPcCA+Ze4Jzbe99nx41Ui6iYj&#10;khEA2C2OhfBL6HrZ/nn8YLl9tvsjG8hqsZQ0wP7YguZUTnO5XXM3/AIh1gBegAQ1DxJOS4bIKMlw&#10;Qb3kAQigF9pCe7nGEQDgXWgn/ymLe1wH9DiSoKOgMwcnJWg3gJTrDma6hijOR6AWL37d6Q4wIj9l&#10;c6Qczp1mlPqEH3kxFdmM3tX7QVJYNn2WkzaRh7L5n9qAXy/iNAtAMiSRh3aTj/8BhGAGbYv28a4k&#10;2s0Y8Y4sKLSLvCSeAwRhmPhC3hTf71pKbhDRKkQ0Fd8NItBC3IPQ0WGx26NZXBLiIopNwuYDmij1&#10;UW4eFWsJ+DFReKEW5fGQ+ui9EIUFROi/usTCwsaSYO2j8QwGq0GAH9coJwaGa7wUL8c9rnEPfQyg&#10;19CY0/1WdTR6D3WMOhKutEvtw8pGoEZAHatUrSawh+ZR23gXjCKIPUW1qdCjCZUV29ytjtOCwABQ&#10;F36KDQJN/JZ4F8AQay8cYEbvX3e23rm/mtOXrPlSTqJwXhyf2qDyczpHEQxwdmmQuyRi94htL0gE&#10;vqmUe2W5NQJoInSAL6zABEAIAIyUF+gVpklUnjbXitOJ+gwgwf0Bfknvx+4PuDJS7yz0g+zewBCR&#10;ADDpAB+TCDx/HOxCxB125+NI+OEJCNEJSixO4q8AzUXg0AEiAj8sTlTAp3o9fSkALrBhicCEuboi&#10;8LsmwE4ASFCEWzhAN4KEG4wAcMaDlr3vKVvzy+ft1VUb7HfLV9srK9c5B4g1F6su+jx2ewBunLML&#10;hPvLP9prv31njd335C+t5+ZfbeP+Y24AwXiyruywvf/RPjsukQ/dcRAThMZ8C6mC4+bNu/1azMWK&#10;k+edwNpFuIXOfmM/OruRMi3tVnmm2rk/4s+xyX9s+KqNjaDL6pMIeVKLb9YGi5fNt1oW2DYpaUjz&#10;LsAJQg1Cpz3osTN6RxT9OBp34LpVaksAXtAG+XkO0ZF7AGZ7BxJR+v4vQAYYBGAAZNAZ90gBNgAS&#10;59TBOdd4jl0XK1ZstFdfXeZlYWiA7slHvdF2/mPYaRN9dkmqGtX7ExEq6qZO2kzbyY8PIwbPtjYx&#10;I02Jg4X2yE890R+MDdcAMhLntI1yyMciRXtI/KdPY7Ei8U5ws5Q/xXc7TAJADxUvjg+9H/uAQ4eH&#10;jm+gCyfofr/Gvt7mWjy8hdDtg3b80BkPj0PBVEjDRwkLJSAlcgocELoxAIOAh2k1vaaGJ18/BoEO&#10;ixQDQEfx4rwI18lH4iW4h7KZjuzQABMau7VVHSpRIV/ajwvwkQ+FLAEc4UgRXbEAY3zBGOFHJqIS&#10;W9Raxapn80Xr6Us6DRKEwWDBAScxVlypxF90f80C1lrEHwEgR8CwFUu3AI+UgzvUYoECGLG7wMTV&#10;ao/7DErbm+I4My8ttYZvshMkcX63B8AHnPMDBB0AxXEBfhM7QVI0mJ5Z93ty6/BdD+g+FmC4QPR/&#10;JIHfXRPc3hcA0LegTQbBZBgZuAsucJ4AECNIAsFxP8AAv3GDyJdwgLPg7CQGK/nnL78CAD+f/YTy&#10;TBhB4ACz9/3M9v9hjT3z5nu2+O3V9tyy9+31Ddvdn69KC0rZuRTwFLB7Ze2HLg4Dhs8LMBc894q9&#10;9sEWaxVR7K+s9U9hwj2++1GZfabF8KhEpos1GQc65lsiyLQDgvHHl8y5Gy3YzF0IsajrcBJZARPb&#10;HotFJBpEZnFrjVk7IxD0/ey9bN8SOPSwx5Vnztmp0+fFWAjINHdzWbafFV3Bn5iHCfEaOkoET6w7&#10;mAGMHklfFm1MNIOvX3Jspm0TwDAgOrsssbmn5LqTLKiUCx1RxmSuiiO0F/c5D8DhGn1APjjB119/&#10;x5555mWvk3ZA91EOifzgC4FBesRM9KhvOjqSxZfyKBfaBJSgL7w0hoaER0NIXCkEVjImpXciP+BG&#10;m6iL+9F2yqMNAB2SXJRPHsYU3ShSI/VQFv1MH01BjIXTIzAo+j43fJRAEHExGTvyVnO21uprmnTe&#10;7qIb4ekJbd8nkDl/5qJd0CRE90EFvDgNpWFwWAAM3A+cIoDDNh3fLgNACWzaBAIoj+mM6HQ2cqNU&#10;DktarEocKZ+8vBwTAedIXF0K4vpYafJ5ypOIIFa7tTSJ2NnBt4rh2kiY3nPiZAFGOD/uESIbazGr&#10;T1GTlclO3Qw6q4VzBwI/9IlYsbBoIwIDch3634l+UGU2CBCrxQVeQO9Z3Wx8NBoxBz0qzzYKIOnT&#10;gurlg/T/PnDZcs8v9XD4t/oBAoDhBhMpf8f9VrhDYCmRuTAdziuJop4EfCkeIBwgkaEFUgIoEk7Q&#10;gxKJB2dK7NUzwwLCAMC0xQ1x9xEbFeiMSlweFZc2ChB6nuQWgxW5X6lP4nDa6ZEA2I0tAj7Ar2sG&#10;AJhSH+K3gLB3xsPug5jcYMQFCqwJhZ/ALwAQN5hSIkIMedWuobtTGP6WHzxp2196yxYQBWbxG/br&#10;Je/6VjeCGxDiCo7vN8tW2tIte9zVZenWj+25d9fatmPnrFaL8P7zLXbwfKMN/OU/fBcITtQrJRrv&#10;PnbWakSEzCespEggTnBY6jUv2P6I9HNC5Uyez0hHfZpb5yprrEXSB9GL8kqdAjPCuLWzEIubGRD4&#10;EeIJ8W9A12trGmyr2tYkqYrPRUAHebdiDvqOIeYr840FlzaRmPfMP65DI4AC+SByUj7f66HhBwR2&#10;uIvwKUgYDOjEg44IgJC4yMu7AbDQE/cpN8pPZU1sOQ2gDRACZAAX6BsAWbVqs/3iF895eQE6JPLz&#10;PFGZ+BZK0vdjiEyuQ6k8QCtxceTlOx68R7+4aNxdRkbxZUx7jmkT5Yc1nDbRF+gQ6Qf+0zbyoZ5A&#10;BxhtCB1jACH3o2+nAHZ8RAglLAAYOz7gBgFAFPUQbzc+djn2/Io910rHnleObWL3z56skjjXq9UO&#10;x+UUDBSnZW+Qg1nJMVOJl8GNAM4HkOruGRAAwiInTouBSIOEVTj2JrKqJp0ICfRm8GLgYiB5Yb4Q&#10;le9U2Vrt4hr3OQJk1NEvwKSOLrWLPAGwpNAf0NFwhKxO5OE5Jl6TuDmMQABgg7g/9kQXtZLzH4MK&#10;+k6cPDlvqJEYrAUEbhH3GKzF/G+4kHHgbCbenFb1f20Xx/nrJdbyja/nCJ2/44cCv/tLAChOC9HX&#10;OTLE3ZJo6lwgovBj1ocfoNKAwG9oekojMxd4Gi6JwAkAH7GR2T8Sh7bInZWvCIjGBITDAtXgDpMb&#10;zRwBIFvdHhQAzhH4EXUmAeCE3jGlvumqX0DYO0Oco/IO3/2wAFDlOwAmrm8iCfjEEXoS13ldIEsk&#10;arjOAQJDzJEI/Kvf2XylRc8ssZ+/stwjvaw7cNSNHYS8n/OLZ8TZnbFr//nf9tzb6+z7j//c1u47&#10;YZnRv9qmQ5W2t7rWPla+VXuPWJnAcOWOA7bnaJW1aOzRATIXwo8M8HMXrg4Ra+ewj9mZ4+fdiIYh&#10;DAmgX3OU6OSXVC5uTXzOgX3h/aINIge11Gc09in+JdskuzoEPFokKw5XOqCyAyK4NepmbjMPmXNB&#10;6AAPiTkI0XKdfCToijw4+ff1Dws0rrmOfezyDbspcZ95T76rV//sIiHzGudm6mCe8zz3aQPnQUvU&#10;QZu4xzk0DMjF93lpD2XwzHvvrbclWoygR/LxDPVwj2coj+hLUT/PUzf3EHujHsps0sLC9StXiegE&#10;p5Z0fYwHXB/5+E9e3huOD4CjbhYuVBLkA+zg+KBf/oe9gATXjpWba1NwWkaPlzb5i5sSJ8g13D36&#10;NPh81Y0NzWz+J5BpBCNlQDmvrDgrUa7okwAAhIvixUl0fqxSNJhOJtEBcIAYQTBrd4D6pZciP8+h&#10;G0RXyJEIrrgdcC/y8TyKZ/JGYoIQVrtdkwx2mv8MaLSBAZvIl4CRgYjnGShAknw8w5FEfq6jd8Gg&#10;4hFuBMoEcKi7lLOMjhhZEI+J8cdnM9GTwjUQABKuESMLTt+I3mwEJzJuHe4A4qiHEKGfet4y3/yh&#10;FW/RAX4ZAHY4+CUALE5D/4Y1FuCbDH4T6XYAOCIxGA5veJa4M6Wxe74MAOeXABIAxBgCB/h1AVAJ&#10;ABSn2j9TXKTqGhVg/30AnC8AfMhG9cwAludp8yQCP24fLv69vfz+envhnU22dNNu3wVCMAMcodH3&#10;fe/HT3sorIuav83DN+2Jl5bYu7sOWmX7sK3cc0icX4O1iFMiIsxuiaE7PjtlW8uOWKskCOYD4w1h&#10;nK2qd+nAdbwab7h1gmCcP1vvju3MAXTjXSI8gC7XpLEW2BWxcooeoA0AEQah9nydMwhcz+ck0rV1&#10;WVb1Hzt61jkV5iBzjwTxA3IQapxzPxZmiD2ImXOAAe6mubndDSSkRnGj9Q1ZNxYSdIEEpwQ4kHiO&#10;hFgfu1gADMoFUI4cqXRjJv9D1KRt1BXt4h5lATo8+8ILb9jKlZt8fzPtCWaDFO0MRmSinzskbbWq&#10;bNx40j3EeyzxtXUtzsRA59QPwFEmZVM/9Bk0ynXaRV/SLsqhXtrM9di/DQPDtQBLgHAKgMfHzxlM&#10;BhklPUYCt96KUNnL517rakxEcY7zptpmrYQFuz4mNncAi09qFGBDJbF6BQjxP+5zHYUnbDlAlv4n&#10;2RyQY6cF+39h5xER4nlejmix3PdtSaVO5hnKjcSLxj06KTolOoz8AaZRLm1moMgTbeIe5SUATKIy&#10;QRpwaCZgAzpG9jVjXEGdgC4VAwmEg78TBhOuE2IfazmWdKLoAJb+vVdx3n9uG7T6p1+wrECu5+65&#10;1nmnxFsBC8A3WfcXfoDt05IesPOOBwWADzn4hC9eEn/h/NAFJg6wR0DUr/8EM/gyABwRKEW6PPux&#10;cQAcu2uhA+CoRNGkJ0yBEABCd4T2vcdzBXzo+0LsvQUAdS0lRGH0gALbGaoDAPSdIJMS19TGzwW8&#10;N7/9I7s6c64NTyeCtZ6742HLfP/HtnTR0/bzl9+yt9bvscXL17qIix9gjeYRer3vLPqp6/Z2nLgg&#10;LvC/7Exr0V5dt9Wyl/9smbGbdqmnz6rbi1ZR22B7T5y01Zu32r6Dn1mHuDPGGJCB6D3Apgib/eJs&#10;2IcOIvoRdMEY+3jq2J3vFtgBajkHwAA/Ev+bRcyk1uY2MRHokTus9kK9lZcfd4sq3AiEyvyKxDwk&#10;BQByP4APMT3uQ8iRj22e7E9Gp57TM9wDLLgP0Pn81TyPuQxdUjd5mOfQB3OdsgATaA5mJRga5muU&#10;yXX86mBokPgApl1aaAA7yg/QhMbg/GgDdBX1uDgubhnXnpaWFHsQZ2dEdT5m7lZvPcPztBlpjLqg&#10;ScqhPYEZ0e54D+6BI8kQ8rmr2FAxDA0lLjPuUa5/FQ6HZkQz3ENCuY/I5n5uGbHsWEs1kKxiJERf&#10;VjsG9QZRmCUOA4JEY6ZjaAQVcR4sN0cqpqF0HA2AnabzaDAdEJ3F/8GhMSWBaj9cXHJ+5MUBKZwe&#10;EZ3Z+sbLxzMBnuSh8ykzdXZa3WNyR12URz6uc2T1C0UpnRkDyTkTj8Tz/Gc1IWEZRhwK5/CCFg8i&#10;6CAm0YdcIyESc8QY4gEgJCrjDtCi85FzObuw6DeWm/YD6/6aANjhADjHAbDXObCUEteX3GAi9Qhw&#10;+u9k7+/C/wcATJzgPw6AnKsdEom/PgDOEwCqLsT4bz1q2e8ushMrNtjqnfvtk4o623SgwrYflyjZ&#10;krcLXUP2z2+8Y9/98VNuFDnAJntxgFiHV3xy0Fo1105lO62m2GWnmrP2ybGTVlZxyt5e9YG1Cbx6&#10;cLLVfGCeMP5wNXDwvu1TixvqII4kdjrxH2NgjxbCfnR3WqiRkODyxgbT5xvGhi77d2z4mFemMeu0&#10;Q75R3Yde0JkDtOikIMaY/yE+xlzlWoio0I6rYgQOkY95T0JVRDxAuKlYtJM7yVWfx8xfaJMyuR/g&#10;wXXqhxajfu5RD/3BM5PbRj9RdtA4ddM+ABr1AfTBc5RJXUH3PBfXYH6GhgVGg6OuAkv9Lk5QfZS+&#10;84vUhTtMkgg50gYSZZGf+vnPPcaMa7Q5QJY2ch2gJRYAniFxL8Z6Co7CkWD5O2H31YEcEfPyfmQF&#10;LPjKBvgBhqdPVIr76bJeDS7h6rtgV8W+Mmh0BJ1Ap/MNTkTdFM4mOVbGC3GkgZNXOFaSsOTAIhP6&#10;pkkra6NYenz7yIdnfSZbUJ42f5YXCbDiP5ODlSgAi2vpeoffI1+9Jjd7gikfizHK1zVrtri4AGvM&#10;KssqSFsa1BaP6KGJyuf7cF7GAojStrY2Y9VVF70vWvV+7PYoiDBwjcAqTj+yEwWgxCDTqfflXofy&#10;YfgpFIfsXy4W7MLcn1vuzh9YoeT/VxCwAIKTATBE4Pap6AEfsKK4oy6MIAKYCQAM7m+CA+ydmY4A&#10;CWLwgDjGwZkCRKWhWQJEwA1jg9Lo7B/Z6D2LbFQgOHLPYx6OauTuCX9AAHBAx+QL+JAHWb3tXmB2&#10;gXjiHBBU3WrbWEnEZv/vdaUQfTkHDLECjynfoO8h1vPidnMCyIq31tqy9dtsycadtkdjRMh74v4B&#10;gL9ZvtIWPft7W755j31QVi5R95o1j12zJoERH0v6YFeZlQn4Dp2ssi2799q+Q8es+kLjuFGsRXOj&#10;BR2URFw8BvigDwsZTEIceztHtJh16lxzN6tx1GKXaRDXI1EXHTmpU1xnXvOtWzTVJ0LrZZ7r/4Dm&#10;TI/GvygiHRHx8q1s5ic7KyBcwC2YA44QenBOAF0QP6DDfGfRjut8S5cEcWcycJPJH48UAMY9nqE8&#10;yuBaACs0BE2SfzLzwjPQKM+QH6YlrvEcbQ3wuXHjL84hQiu0L+pOONDnz1FH0D4cX5c4PrCBvJTT&#10;pXHEAsxWN8pozRFeKxk3yU8+2hb101beiRRAyHO0ZwJwk8sd+BLP894cp/AzQCqtIpzj9EthhG1n&#10;i9rgQPp2Lyx91alztn3Tdqu72KjGdVqbgBEAwfcOM32rKudlaZBzSlpdicaS1SQFALlHI7lPI8lD&#10;p01GbhpO/RyJlsyX5Iaxbqk9tJGX5iV5hk7wd9B1jjxH2WlSTLwX59QbA8l2OIKh4nsFeJ/We+EY&#10;SZson2doDx2GlRgA5RzjjANXgRULyxVftAL8u0umfto9YUEjsbuEch3wWWD0PD5nrVrh8r2jdrUq&#10;ZzUPPm3Nd947rvP7ewDYKQDsmjFPIEPYKcAPEAoLcIBg+AWmlMJhSRxGHyjuj90g4Qg9YQRh6xng&#10;t9CG78EVJm2PG3eIFhiS+pU3fWkuid5fCYARDMFBMHGDBFYdE/h9KQDelSLE3Jj9UxsV4A1MZ/ue&#10;gFYcb+vMn9i+Z9+yP6zZZL99b53v+ED3hwM0FmBi/b343mZ78d31VlZ5TqAoTmnksl3o7LYNew/Y&#10;R+WHbd+RCtu6u8wOHj5uTZl2O19d77t78jnNWQEhagssva7bFZeO1T44eRzZ4QDZzom0NNgtoBCH&#10;iDoIjg8mAdcmwpylACOaf134+l32Mnh2MkdJXErmB4stCz7zEkCJOcvcZs5BIxAsgMR9EkDEHANc&#10;4NzGxv6kPHCKcISE608+f5TBs/EcczoYAuY5ifscAzyoj7KhJdrEPY7QDok2JVpIQMm8jjaSYCLg&#10;BIMGgt6pk/byHO+Hhwf3aSfMCnpKgs0mGkxcK+ovwA/dZp3GGozhefLwrojlSYeYLNe0j3fgWZiX&#10;UBtQP22MBHZQxpTo2Fh9otPpVBweEV8vj/3RP1XJIJft3udW3yuj192pkbD1HPkgESw9fnSUGR1P&#10;qPnBwdSJUT6dyUDQCTQ005L8qFLEFjoXAGT/b0FAgTOpOltAQRkBjIAmL81EoEzKYjAccNQBAV4k&#10;Boj/PMeLcyxIjMZPkO05BaXjx05r5WoYH2hEB7bxwMW1ljg5D2SgFQpLc1tb8lx3n6qStz+LAO2F&#10;m6YeBpwj+cKlAp1hBERgv2iHBuGyxLlL9z9hHXc/ZPkZCQC/TAT+cgBMQJN2YzwsoAsxGBAsGUJ8&#10;z67AR/fGARBuUGnwFiswoAf4TQBgyRH6KwEQDjCBIO3omv7F5ADoIHh7AEz+gHCAACEA+LgAEMMN&#10;IvBccYAPWHaGRODXV9v7H+601zfucDcXghrwTQ+iPD/z9ir71ZIVtnrXp1bfO2g7T561DZ8etmVb&#10;ttqGsv22ZX+5rdu5x/aUH7GO7j5raEIKaLUmgnVezNqFc01u5cfA0ahjGK3OnKyxk8er3XAFJ4g/&#10;JwCIKgOXJteFS/SF82tr6RBQag5onPGvJWFU7BCQ4gbGFwiJmIThkYWQ+QqXB9fEPGUOM8+ZtwGE&#10;MYc5B8TIA21Nnu+4kySQEwiNCEhFkxA9RO7MjOY/+YP2nO7EfVIuz5OPBE1xjXPmbrSJ/+Qj0T6u&#10;QXecAyjcp50BmIAg+kVoaXKiPACJd47naCd1xbvwn/ahhmBhIJAE+6oRjxGT4ebgckkAPbQIHQbN&#10;Uy59RdkBuhy5TpkcaQN1TaHBAYB0Kg/yf2K10VGgBgcI97f6vTVa3UZtRGA4jNOiztN3O3jxtH8v&#10;QJQKeDE6OioFuLjOOdeTuNumyaAXb5foUOIm+U4oDqKEz0fUTKCUQJBER8Y593j56AD+x4AER0ji&#10;enKvYVdHh+oSVycRvq210w4dOq72JM9z8rWp3XzQCGs4YIXvF5O6oLa1ZNssp9WefKxigB8gSPtp&#10;c4tEdzbU887US5l8MQsicIW6yoLbaBfA59sG7HrFJau/9yfWKcDIl9xg8P2LbXABfOM6wKn3/Q0H&#10;2DuLQAi4wjziYAfwxRY1nJb77ma/8MROEJyhB9y6m3R7k5OLvko4RE9cvx0AUs9DArxHrDjt0UlJ&#10;bZlZ+ji6O0QjBrMDJQEgekYCIFwjCQQJihA6wBuzxYUKVPun8+yD1jNVi8CsJ2z7z160p373sj31&#10;+2X24qpN7gcIJ8g+4J2nqu3ZP6y143Vtdq69YG9s2maLV6y2rYc+sx1Hjtj7W7bZii3bbc9nx6zi&#10;7HlrE9eOhEEYdrjAjIiSzzsSrglLL4bA1mZxDxJziWWHAaRZYnEzin5xFl0ax9rqRqupuihuMWPZ&#10;hlZxekVrEZE1CyRdjy6uke2P1IFOHSMYBjKuowqBPphHWFQBH+ZzgF4wCwE05GVe858ECEGnnAdw&#10;DQ9fcwAcQA8pxoU8zEPoDhBgLkaaDDTQI9xSABH3g5YodzJAUR7toW3kgYbJH+0CR7iORZiyA+QA&#10;M9pJojzUVKiV4Pyon/bFfeogPyBaUVGtBaJOzIL6s7vfmpr50h06eo1LS6vV1jXrHGYjqdd4J8rn&#10;SFm8g9O02k55UQ9tchEYbi9eiHM6NcCQ49io2HIBxeZ1H2qgs4kbHNLADGLFlCggDg0dGB8eHtRq&#10;lz6Th1uMuC4BBKGto/Opg0ZSNokXheNj8zhirn+ng48L6Yjer7EhpzKvicP80zjIMRA0nmcpN1Yj&#10;yqP8eGGuUxd5GRDuMxhMPPZpsk0JL/1T4hQOHTrhfmDoQYkc4x0kwMM6DiGwbY4INwAzSlpWpUta&#10;/fFURw3QmtVKJVBFLdDcJNHqfPrMYbgAQBDshuHTAG16pvmSBq6m0TfQFz4+bJe+t9A6pv5fABCj&#10;BCCIK0wAIJyZgAd9Ha4ksx6dBH6cw/V9EfxILgYrsRtk4vqtAJjAbwIA56k9jwgE509KEsm/AIDs&#10;DFGZXwMAP/82Bpp5/j3hPvVHz7fUB8pXvljAt/R9e/YdLMAf2PoDR+2ogIdIMB9X1tg5LSi7jlbZ&#10;ip0f2/Ltu2zlJ/tsfdk+W7pxo63Y/pEdlGj88dEK2/HJAfv0cIWdPnnex6YLnZ64O3SBHp7J94k3&#10;Wj0BPEqiMMbB08eq3PEfEGwXYGTEQaL3wwBSdfKC8hRdxI24mfjZ8h8/Ufbc41eIj+2wOENE4AAI&#10;5ilAwLwLGmHeMt+Zx9Ahc5x5DHFznWtxHfEXAMjCLWlhxxcQJ2LKIQXgAHLQRgAD9AM4Qkvc45x6&#10;ow08l/bnpoU8GA7AhDYEkHKN94jEderA1YY6oNl4T8okP3UG8JJwvSEEPyAVHKKDrpgF2pXJ4jaW&#10;tVPi+ms0RulD58KAHMEc8P8rWL3GzRkugR9tdNoXE0PdXLukPqbsKN8BkJflZehIRN4AQc6vSMTk&#10;05Hl+z6VmNBo17WqsEXuCh7cGkgGF+VwhLsmxDzBBdCZtNR3+H5gBhk0DpClY+iUYE1ZbbE0E6CA&#10;5/luSItehHI8lp4mKC4IF0se3JNXC855ESYGnRvoz4vTeVynXu8A5aNTiEQBy4wej33EZWWHrU4r&#10;MHoZrLms+ByZtNn6vIfM4j0Re8gzIHGWVRxdEBbB2vPNLkIx+Qn7g0jFM/QBztIuYomQPGCCrvXo&#10;Hfv1fK5RIHix3obLjlqDQKvjn+ZYhwAvwO+rALDtW/da/o57rShwKE4D7ErGDqUU/oo039KHiR7U&#10;dfIstF63wi4UB7ao5M83x338RmY+ZqMYJmYtTOnb823sO4i+AjwBK1bf2ArHebICsxOk9OGjUgKM&#10;vwiAqneaRPBpOEMLAGc+oONct0KPqj0AIOmKwC/CYaUPJgkMv7PAhu5BfE4A2jv1Xmufeb+V//Z1&#10;e3f1Fntzww5b+fEBO6uFp1rc3ienztrWT4/a3lMCv4/22No9ZbZNnN66vQfstQ8+9A8gbRanuIbv&#10;hZw8Z1sPHrNV67fbmYoLHrYs01i0s1XNIqC8FTskKXSKYDWGzGlEXZyg2flTLzH50pla3/bIsVrP&#10;s1EAJ/eaSl3TfSIfkT+2kFJGW3OXz59ezUM+o4qluEdzENBD0oLWoBN0Z8zRABbmOXOXxRv6hDaZ&#10;0wFgXA9mhf88gx8d/qXQBvTAvCc/KaQuDHwAYnB/XA9Jjfuk8BkMLo1zyoAz43meI/E/aIv/tB08&#10;gdZpPzpOAI5rAXy0kzoQlQOMuBblwUBQP8/H9QblZwdOrrlbi1Sb1V7I+aaEOtFfo+tsxTFqDBin&#10;mqpG57px6QtcqTp10WnRv1UsRo32uAgMCCZx9+Y4+JGw6iAanxbiHik/4u4ugz2jHiCV1Q19CJWQ&#10;ADsIHlECAMFFgEonIz5ABChhzKCTqIPBROEM4NAwgIUy/HshKo8G8zJcQxdHeSQ6OwY2Bo6Oirq4&#10;zn9eknPuxwo0eSVC90IEDhycXUTRpEU8Aejw36NTaQftApiZ2Hy0BfADoAFm+oF2ElmGeIguKokg&#10;AD8GAF+yjESnxuoma9HKBRA2M3CnRXw14gAJ1EgsvamPCOgEeJNA8OsDYMnlRWA2AYDinMYBcNFt&#10;AHCBAxI7NDz9LwHQ9wOrjsluMIBf77QF4wDYj2+f8vhukK8JgL0zEgAWZ8+1T59bYm8sX2uL315r&#10;q/aWW2WmzS5JNFq5Y7c4vF22bNNW27T/U09LN26xjfvKbduRU7b1aKW9v+egi8tr9x+xNfsO26Y9&#10;5e4J4B/s0rFOEkf1uXqPZA7XxyLm8SI1jlUnLxoLMQtYVoRJAAyi/nRqwWPu+6KpeeA+tKIHQC+d&#10;QxNdzixgNBkQ6OFJ0ev7hQU+mrvMUegAWsQDIUAk5jrzl/vkAwShG2g15jaJZ8kTtMHcphzKA0wA&#10;IP7HvOccUAPIADiAECACfAC6ADzuAVTQUnhF8Cx1QHcAFPkoHxqDU4POaRvvwH84OoCO/NA/7aUN&#10;JOrDCk4ZPE87KDPKplzaBRgSQZo4go21+FJKxBUQQmd8cRIGjMUHhoRx4shCxKIEJw9tVhyBe69P&#10;8QCEEV3dI/Y/MG9Kwmf6OUMAAAAASUVORK5CYII="/>
  <p:tag name="ISPRING_PRESENTERDATA_0" val="QsO5aSBUaOG7iyBOaHVuZw==|R2nDoW8gdmnDqm4gdHLGsOG7nW5nIFRIJlRIQ1MgTWluaCBIb8Ogbmc=|bmh1bmd0aGNzbWluaGhvYW5nODZAZ21haWwuY29t||ezU1RDM0NjYxLTZCOTAtNEUwQi05MDA3LTkyMEFBNjc3MzgzOX0=||SVNQUklOR19QUkVTRU5URVJfUEhPVE9fMA==|MA==|||MDM3ODA1NzgxNg=="/>
  <p:tag name="ISPRING_PRESENTATION_COURSE_TITLE" val="BAI 5: INTERNET "/>
  <p:tag name="ISPRING_CURRENT_PLAYER_ID" val="universal"/>
  <p:tag name="ISPRING_PLAYERS_CUSTOMIZATION_2" val="UEsDBBQAAgAIALcTlVTuA81MSQMAAOMJAAAUAAAAdW5pdmVyc2FsL3BsYXllci54bWytVslu2zAQPTtA/kHgPaIdd0kCKUFbwOihLQK4282gpbHEWiJVkorifH1H1K7IbgPUgA1pOO9xlsehvbvHNHEeQGkuhU8W7pw4IAIZchH55NvX1cUVubs9P/OyhB1AOTz0SS54CWAJcULQgeKZQfA9M7FPegYXmYmTKS4VNwefLOfI3e60vCTnZzN0EdonsTHZDaVFUbhcI0JEWiZ5SaLdQKY0U6BBGFC0CoM4DfbG/B2N31QKag4Z6B4yMy/fuCZpOR41H5AUS1eqiF7O5wv68/OndRBDyi640IaJAIiDlZzZUm5ZsP8swzwBXdpmXhXkGowpg7C2mWdu+OJKOFoFPqkcNilozSLQbiIiQlu/hrMhqDCNdcNEuBHsgUeszG2jay/boo5Ex1KZIDc1eg+HrWQq3LT2nr9HJyL2dgnTcc2nB7lY/j2vk7F+m/J9MhabUb5NuI5xqQ/prNNJ0OGuXmprbGX7rZHtqmQijoLfOVcQ2tfv7QmYL0i1YStzG6eriwAX8GnFAiPV4QPCULq1bNxWKW6lFNeCWg633X3dUZAm2x0wkytoSjXzHngI8gtTyvbr1qgcPDoy1lg6BHu0SrluUtcQLzZp8vofelP6jVrzS0txqjcW8j9a8xGJ2qpwEcLjiqOPgRSragDLXdpckyVuuWcXk863ae84DUzdWcC2/MIRYJiKAE9/yAyjnZ0eg4JiGl2CXI2wvYWj4JhHcYJfM8kwXj1KkzK1n2ToLRwFJzLYT0Bb81HgVskCM9R5luEIeF685+ttR+i4JSNltnL06MRA9IJcG5nyJ6v1waQ0N1bUJ87v+Zlz7NOA3mW8hbydn0KMZsEgrmYy7E4R4GR44FCsBzwXtdXNcIxPTPvyaTTiS9N9OWWa+VwaNlllGU9yMHlWeTUnOc9GPiHsWJ6YD/2EhteHhY4Snr45prh+4FmVxZo/gVPwsPxzsFhiqZ0YSr375M3VsseAWsTZONjemo7tuJOiqYPrUvtW/dp2NHdUrZVKZsck5dW9qDDVPHiPcoyUzEU4EoBtWE2vE5zI7xQwJ4EdZrS4xOMhM5+8woc65+vX113KbxfXDdbGdV9tXMXyggupDriTH60PUpuIV881fPwDUEsDBBQAAgAIAKOpcVk+WVzHiwcAANAaAAAdAAAAdW5pdmVyc2FsL2NvbW1vbl9tZXNzYWdlcy5sbme1Wd9v01YUfkfif7iyVGmTGD8mgaapDXKc28SqY6f2DS2bJst13OQKx84SOzRvTDxME5MAMWkaE1o7xDYQCBC8LBHw4Kr/h/eX7NxrJySFYbsrErR1kvOdc8/5znfuvVm+uNN10dDpD6jvrQjnTp8VkOPZfot67RWhSVY/+0JAg8DyWpbre86K4PkCulg6eWLZtbx2aLUd+PvkCYSWu85gAI+DEnt6+4xoa0VolE1RkrBhyGUFm6Iui6YilrFilkVpzSSaWcZVWRVKVR8F8K/joC2nTT0PgkD+Nn9h4NKWs3wmRS3mRCNEq5sNUcWKUCr7QeB3UdnqHw1NFS/JVZHImmqWmwCsGkJJtYa0bQWQQrQVArw3OBq2gQmR1SogirYNBnSLujQYIcMJAsjFUVEVuYKFknH0DBKtMU0f8XtFc9esyBqkTdeTrHFIWGHYoj7yrH6fJ64AYEMRL2PdNCQMoAxaI6bRbDQ0neAKRMjYQruhmxSEDpDnB2gQ9np+P3BaiHqcUNZChrt+odwYa7Jqgnu+vvRlWZHJZbOusVyTsO8hcH5sTlRNr4vKAvr29jHAN3RsYJVAOhs1jWhCqdF3Bo4XOH3U6/iBXwSP0cxUTW3VlLSmSlLGoaX1JjZ45dVmvYz1JdbSS0QjsJ7pW8ZSAUeXwM97CHUJnB2NUBsiJKAu6mtJTiQdwwsVc0MmNaEk9R2L0eYqDTqIGr0+EyVnaLlhwq9UO7PcTZVObDRS3ZjGvR5aI+TG4z2ahSFpdejCy6aiVUEy5SoE53d7ljdCit/2P/n8woWdc+cvfFoIxgBaKYtAiCOdP5sDSCW6piTSYKp4E2pO5Hj8uoFIDWvFzLUmUWQV2J3+UcwaeHwJnOsHT+PJXSnTtqnrwPqUsrLBJYSlRcFcQoL+wbN4cj9A+7fjyXUU0Hj8poeCePLAzoKuaHUROARtRXRZYvwUSpsgOW48+ZmeQkG0Z6M24N0H7Og+YI6fBvDqE6+DvP3rQK0dp4u2ol0KIhWOwC+8248ew9vw65GHujSefOchL9odnc6OZUNVNLHCSVcHtotVph4+GlLnKuCDNPaSdk+ozCk+ZG10CrX8q57rWy203XcAUDOQ1eu51E5FNe2DhmuNMqPQxQ0YakB+TTFAzyrTV4TSWrK+TjS20TAev4I1Wl6nIKAuGlgHBrPqsHw+HB0BwORdsBm9sBjEgwDZUKJiODW5WlPgP2HRlKMxY0+0B4VrAWBYDKuB1QQjyyzVbtEwNjQdmKt24vGTHurCzwBdgYeHYULiLCBZlTRoConMgdXnUa50opdQcbvDuboDPD6djQnBibwJ0laDJQIpTcKlogya58GYgUxT1PGjXTaY4SdQ/eDZwR44492SNOOvNkRAUT+e3KMspMlNytnSztcKithUpZpZJjPZVazQszs57aCj39tD8x0TDpyFvsiMKUWD/ekmCBB0Qy36Sa0WsdLWhNL+La5VNkvNHVrE+jKGjaYU3cmymdvxglROlY3pZFJBG6rxA7KjF1A+Lpf9cMT6B3hoswLyrXsid0zcZvWEV16cLubcwLBjUIksKofow4DnnMEGz+fRPGSq/Txxbnf8THcwRyRcYY243pS/MldFWeE7gXdom7ZDumI2IEDjmUAPo8doi3+EO00/N0wHyrehlaj7FdDx6ywZFoonv6VUtjsMKERL6WBSK3hzqWjMC7PsAx3nRrvdorG8ZyAeJTwmMR+MLV+60sEIHxgdZ5izg8XHq343esmWOrkJbx5f+RdORHkowOJ/biNwO/neKxLUMSW4MBc+fojpaQjDLg40Bnct6ua3qjH3ZRm0PB7/xShA89vK6urC8Uv2tv381qqWAqylY5qrcUJS2H16bZbEe+9sKvM7MGpQHb60TabhnehRN78xP7HNL46f1fLbb+CyIRM2d3m9rzpbWbZcagrtOQ7LzLFsO+aOAQujl8hEwWx2s918iDrcFYBuxZMbqDOdquM3eRw063iaqmROLiw4mYd2GE9uU2DF3+CEK9P+7XTbAJPz4v/xkqyEzEmxcbCHRrwh3egVO/jcyN5nzSShUM3m5eBY6mVgUYftniSqEtsj1uLJnyNWlJs5DaENWa4UYky3mXDEeU3QejMe/45I9GMdrbEDcv3LnIDJ6baCV0UATfNBosddxtTxm25OlP+OqRAA2waDZOMZ0NeqHziDbwqDsHXMMOpOgLx48gtFrdBrZ4M1y5xzhqmtrgolbXs7y4KI5cWwqzUZSbXobh7D9DZialqJrqkoupdpKUO7FLsDYLvoh3bWJcAw2vWhreC8nIvPPFMpiURCRKlWhwY2GIcA3GuHI9i0FAGZMlHSmjqcmtPul/ywD6cfQgPXQXjH6vZcpwgqu3sDmednX3Yk4RMMJjbav5X/BD0PyMsNhQYpgAPruIjp7B5q/xZoM7KTo2gRhMMznbxvDr/Vy0xoyAqRG6ZYqfArO0iQS+0r7JsSq9VCFrLTuzvXb/t5waSaqMIsOoTntGhQFFDHeHYXxy6b+MWO4lvsG6R/rv2RZZ9c5qZ6D/KZPKfdpvrJ4XoRZPY04N89LZ+Z+yrqX1BLAwQUAAIACACjqXFZFR5gG6MAAAB/AQAALgAAAHVuaXZlcnNhbC9wbGF5YmFja19hbmRfbmF2aWdhdGlvbl9zZXR0aW5ncy54bWx1kEEKgzAQRfeewhsIXYdA16VFqBcYcZRAkgmZUfD2TURtadNl3vs/w4xiFDF+Yl3VtYJZ6CkQRUucUTXvd7YMC169cSCGfMKCvOdKJjcsUWgjMnrZlB7Bcsr/8GN4a2E9P+IjXjDlQmcc6kupsJlc8rCYaWPdGlCPEdOAL5hz6KG3eMO1J4jD4wzsG//VuZs2mx3eaUAdIrkgqvlAVbrXcfQXUEsDBBQAAgAIAKOpcVmhfljR+gUAAAofAAAnAAAAdW5pdmVyc2FsL2ZsYXNoX3B1Ymxpc2hpbmdfc2V0dGluZ3MueG1s5Vldb9NWGL7vrzjyxCVNC+2gVRLUpg6Jmi8SdyuapsqxT+Oz2seefdySXTHtYpo2CRC7GRNau4ppIKaB4GaJGBdG/R/eL9l74nw2aXusEsTGRVrl+H3e7/N+xMlrtywT7WLXIzZNSfOzcxLCVLN1QhspaUPJXrwqIY+pVFdNm+KURG0JXUvPJB2/bhLPqGHGgNRDwIZ6yw5LSQZjznIisbe3N0s8x+VPbdNnwN+b1Wwr4bjYw5RhN+GYahP+saaDPanLQYABfCybdmHpmRmEkhGnoq37JkZEB80p4UapZtZUPUNKRGR1VdtpuLZP9Yxt2i5yG/WU9JF8ObuUXenRRKzWiIUp94mXhkN+zJZVXSdcC9Wska8wMjBpGKDu/NyChPaIzoyUdHnuEucD9IlxPh3ukfEq55OxwQuUdQVYmKm6ytToayTRxdvYhXBgL81cHwPTkbMhSoZvsf5BdKQ3qWoRTYEniPsqJa0pW1U5K1flUkbe2qgWIlWFEUpeKchCmFohvyZvlcqKXNvKKcVCbJAibyoxQHE1E2Zfqco1uaTI1a3VfDkmQlypAUYuruQLMTGfyqu1vBJXUmmlGBdSyZVLYphMeaNaixOW3M2KXC3kS+tbSrlcUPKVAaqT9EPpnUyM3pQk3Cjbd4fvAzN8q05VYkJ1OnYpPMygvpmq28CKnSVwfbdV08MS+sLBjRu+ahLW5FcayuAOxs6K52CNVfl1TUn8CkoDdhFDUAzucL8YLC71a8GVqyOmJyLpA7MmapnsV8eKYTP7HWs/P7fYV39p4XT1T1A0qTKmagZUPdYrWsMnPSrCkarGyC6UVHzMzG3fNGu+49guG9S94cO+EiewSW7bdCTy/Duq26be9xi26lgvqRYe6hW1HUKzQDkvoW3IURN8WXYwRTWVQn8iDPyr9Rl4ft1jhHX6UrZLveIS1UTADxooRsXamL81Q3W9kaTsh5b3BC39Wclm2Ps8cnd0dCJpEbKBhu2fCNJ92hDCrIet13DtjKClod2w9QoxV6WGCHI1aDFROvTmXnBADaSHrUe+CCgTth9piIWtx00R8s3ghcqpHzGkha1DEYhswUUTIVTAIQ20h+sixJ5JIM6aH7bvEaQFfwESTD+EP0fPwvahhm5h65qQ18LWAUWOAdYQZNjBPuVB2gcf1oN9gnZI2P7G4sGCD2f9s4Z2DILcsP0Qnhph+w7phLKBaLDfnI0tcrejL0Nf+uqYxLD9S5c3c4OnkUpNdCHqpPnSmrx5AQwGcsQIpJcDkYFoxtfBDPatU4RrBufuv03BO0bwkptl9HlQ0OIJRbvBU1TvkHTC2aUTc9JEPWfPlwTs6NnRAdc0ONCmlAEj8qzgJT9v3+kEfdoJNyxtqvHuyubxfq4h4N/+lr476efNthiKCmkVBfaQTbBK3CgNFPoOSt+Lnl2u3+RF+Q8HDiFZowrZsQtq4SCZ4ORF/MhxFkNsmYHtjtzHXO3nkRjNsIUYz81furyw+PGVq0vLs4l/bv928VRQd2qtmCqhvbE1c+pyJIw8toidgTth4RFDHVt7zgCduPwI4+KqecoiJIycsA4JY48vRcLAsdXoDORJC9IZsFPWpDFs1nYtmLyxPpYGk1dsAXie27qSUfKf5JWbExh0btD4iJtM8PF78jTe2Ure12EcpuW/FXRjI2z9Kjhc98iREvxQROt5OCkui2DXgtslFDwUIb2ey6NMLnggNM1Wj/4M2w8yQrRc2wpScnJZaGYP7gs5JRf8WLouQvnmbndohiHjPhGb1QfzaO3oADU7ndAMXiEzbH+vGWJSYQz42kdGpzFBQ60DFBm95tZ6/e6ayXlKu9CdfstdYWrV8r9Rus79Q0JU+6ZTupTgqcX3k9Zra2r5+2F0mGlG6X/s9vf7Z7YP9newTb6EGcEToaoQtn7nO6lYL+YrKm34TdhoxcYHvuRqYDB6czeel97arRlN+5pczK+WC2sfQHd4Tz0Yfeu/5xl5sdN/4TD66pQ/sQglFriV/ybQf9+aXlyYSyYmP5qZAW6j76/TM/8CUEsDBBQAAgAIAKOpcVmSjVCRgwMAAN4MAAAhAAAAdW5pdmVyc2FsL2ZsYXNoX3NraW5fc2V0dGluZ3MueG1slVdtT9swEP7Or6i673SUbgUpVOqrhNYBGozvTnNtrTp2ZDtl3a/f2U4au01IR4SE757nfOd7fBaR2lHe2YNUVPCHbr87uup0olUuJXD9BmnGiIZOTBQ8Jg/dxe/lsttzEMGEfAWtKd8oYyltHYrAONda8OuV4BrjXHMhU8K6oy8L+xP1LLKNJTCtSzlrsoJqm2/9u8nsIkqxx2AynE3vmwgrkWaEH5ZiI65jstptpMh5YlK7NV8TbXvIQDLKd60ZMar0o4Y0yGl+M+/P+5dRMglKgUnpfjbuj7+3shiJgR2rHw7uBuMLOdVWnzfmhLanimpLG/aHt8NBEy0jGwgPeX67uF+Mm/Eco4dd+TQvR9DwR7dWjuI/gAyDjyfz2eKmkSGyPPsfjWRSbMyBnnCG5mvlMEESvH5ImN2br5VgCjIbtQpSMZpgG4RMnBS/mq8J3HSWxZ/+kIjM3ZaCvZgmnEwPo5CYwUjLHKJeuXI+tRUfz7nGywSjNWEKAb6pAr1ghS8kV2WY0FbhfsEH5YkHKgwV4l2wPIWpy9cDhvYKP51O7Fzx8zvavAQl7Aujl2FlrJBPeKxnSM9YIV9Nt545O5zBTz2OU+phQopmfn766AVOcFmeV7kqvWanpbnlytu6MJSYVCQwsrJ6oymYrkU9a3Mp9c5yijjZ0w3R+C79NLj4YItRUe/EUSitXleRpppBndxWIpcKk0H3e1B7jcMx3LuhxnoJa122OTRWPTGPhS8Fu24XehHueGxu3dH4lDx0UyJ3IN+EYKrbKXh4/TCMe5TPGWZY41MK8pGvhcexiTWRuNCgLgULdwUvhROtyWqbYk5NJRyP1DW2vn9RsW1dY3mexiDnqAcKpSBDm8Nt6WbL8Fe/U/iAJCQ0OB1TbzEcJ/Sod89QKACIXG3L2+AWzpPmTFMGeyhnimewBTdVFilUf129Rl2hJj3LRYIsRlCllHA0efYa/DumFQQ+8bRrXpNY2cKCgVLO9iqVYNqXQ9Jo1Z+Pdl0IKQiM/roDxFYFp0lyLV41kboIWq2L2skexpymdv6gw9u+xuM4TIisOBXrLE/rzF6lYN6sYzBVEmo8TRQzZUf9Oor1nI7YN7ydo7UE8MerNV55D8APOMSCyOTpCAlehBq3Y2ON+GbaaY1zPs101PNMrjl+T1LKqfnHZJorLVL618aaB2/Qp5ArjIe+0T9QSwMEFAACAAgAo6lxWQP2wyT2BQAAlB4AACYAAAB1bml2ZXJzYWwvaHRtbF9wdWJsaXNoaW5nX3NldHRpbmdzLnhtbOVZS2/bRhC++1csWOQYy86jiQ3JgS1TERG9ItGtg6IwKHItbk0uWXJpRz2l6KEoWiAJ0ktTBLVrpGiCFE2QXCohzYGB/wf7SzorynpYsrxELAdpD7LB1Xwzs/MeMX3ttm2hbez5xKEZaX52TkKY6o5BaCMjram581cl5DONGprlUJyRqCOha0szaTeoW8Q3a5gxIPURsKH+ossyksmYu5hK7ezszBLf9fi3jhUw4O/P6o6dcj3sY8qwl3ItrQn/WNPFvtTlIMAAPrZDu7ClmRmE0jGnomMEFkbEAM0p4ZfSrDyzLSkVU9U1favhOQE1so7leMhr1DPSR/LF3EJu+ZAm5rRKbEy5SfwlOOTHbFEzDMKV0Kwa+QojE5OGCdrOz12S0A4xmJmRLs5d4HyAPjXKp8M9vrvG+WQdMAJlXQE2ZpqhMS1+jCV6eBN74A3sLzEvwMB06GyAkuHbrHcQHxlNqtlEV+EbxE2VkVbVjaqck6tyKStvrFULsarCCFVRC7IQplZQVuWNUlmVaxt5tVhIDFLldTUBKKlmwuwrVbkml1S5urGilBMixJXqY+TislJIiPlUXqkpalJJpeViUkglXy6JYbLltWotiVvytypytaCUbmyo5XJBVSp9VCfoB8I7nRrOlDRklBN4g/nAzMCuU41YUJyOJIWPGZQ3S/MaWHVyBNJ3U7N8LKEvXNy4GWgWYU2e0lAFtzB2l30X66zK0zUj8RSU+uxihqAY5HCvGFxe6NWCK1eHrp6KpfevNVbLdK84VkyHOWes/fzc5Z76C5cmq3+MommNMU03oeqxw6I1eHJIRThS0xnZhpKKj1xzM7CsWuC6jsf6dW/wsKfEMWzSmw4d8jx/RnXHMnoWw3YdGyXNhvir5KiENiEoLTBe2cUU1TQK/YgwMKjeQ/hB3WeEdfpQrku97BHNQtBroGFiVKyNGFg3Nc8fisKeL3kT0Jc+KzkM+5/H9o2PjiUtgvtp1P6JICOgDSHMjaj1BvLMDFs62o5arxHzNGqKIFfCFhOlQ2/vh3vUREbUehyIgLJR+7GOWNR60hQhXw9fapz6MUN61NoXgcg2ZJYIoQoGaaAdXBch9i0CftaDqH2fID38C5Bw9X34c/A8au/r6Da2rwlZLWrtUeSacBuCTCfcpdxJu2DDerhL0BaJ2t/Y3Fnw4ax/1tGWSZAXtR/Bt2bUvks6rmwgGu42ZxOL3O7oy9CXgTYiMWr/0uXNvPBZrFITnYtbp1JaldfPwYWBHDEC4eWCZ8CbyXWwwl17gnDd5NyD0xS8ZYav+LXMHg8KWjylaDt8huodko47u3RiRhqr5+y7BQE7eH6wxzUN9/QpRcCQPDt8xc/bdztOn3bADUqbqr+7srm/X+gI+Le/pWcn/V2jLYGiQlrFjt1nY24lfikdFPoOSt/Lw3t5QZMX5T9cOIRgjStk515QC/vBBCcvk3uOsxhgy0zsdOQ+4Wq/iMXopiPEeG7+wsVLlz++cnVhcTb1z53fzk8EdcfUiqURejinZiduQ8LII5vXCbhjNhwx1JE95wTQsduOMC6pmhM2H2HkmP1HGHt0CxIGjuxCJyCP24hOgE3Yi0awOcezYdTGxkgYjN+pBeAKv+tyVlU+UdRbYxh0Mmh0xE2n+Lw9fvzurCFHpu/6+xu/YT7+W0U316LWr4Lj9CE5UsMfiuiGAifFRRHsaninhMJHIqTX8wrK5sOHQvNr9eDPqP0wK0TLta0gNS+Xhab08IGQUfLhj6XrIpRv73XHZBgrHhCx6bw/gdYO9lCz0/us8DWyovb3uikmFRr/1wEyO60IWmgdoMg8bGetN2fXPt6lmAtl8Sn3ganVxw+jWI39rYBMrFZxfZtOsVLDZzbfQVpv7KlF7AfcRd6fY/7Dlh6bAv64jo1q2CYcdHat+//509Y636vM8KlQEYhav/M1U6zZ8q2TNoImLKli8wHfW3W4MHp7L5mVTi1jhkO+JheVlXJhdaqxT8SC/4MoOKdrvvip96Jm6M1M743B8LvPGTgffpO8NPMvUEsDBBQAAgAIAKOpcVmiiSqDuQEAAHcGAAAhAAAAdW5pdmVyc2FsL2h0bWxfc2tpbl9zZXR0aW5ncy5qc29ujZRdb4IwFIbv/RWG3S5mohu6OxyYLPFiybxbdlHwiMTSNm11c4v/fRS/Wjg46Q19eXjPB/T8drrl5aVe97n7W91X+zd3X2lgNC03cO/qtEUvjO4pmi9gnhdAcwZeDdmeXj3L+wuBGXusMk1278ZWWX4eN0+WhCobF4iFRDSFaFtE+0K0byzwj1PZsapDRVabk43WnPVSzjQw3WNcFqRivLtpddkF1mC+BfkPuiQpOKaP/mgStZIXx+EkiF7GNpfyQhC2m/GM9xKSrjPJN2xxjD8wy6ZXOwGy/ODrtrA0V/pVQ1EPHPdjP/bbSSFBKTjGHUehHz6hMCUJULugYDgahldQx7jZ0Bq9zVWuT3TgB4NgaNOCZNDoUjyYjqehi7HSq9HNRvADp+FbtxUjKNmBbFiFkzia9h2Qi4244QMKyTPTkSYamIWilJNFzrIDF43NQjmTrLFt+zeqidFLuFyc/4oHs2ym0QznmBXuKT2MBuvYrZBTXLQNmxsmhUYPu6pFnWFzgmIiFpcjmrg2tZxcdH3wmP1HWTWRa5Bzzmk5S7se0Zqkq6IcL2Xyn/aYQPNMkfgoWEuqs/8DUEsDBBQAAgAIAKOpcVmUE7MiaQAAAG4AAAAcAAAAdW5pdmVyc2FsL2xvY2FsX3NldHRpbmdzLnhtbA3MMQ6DMAxA0Z1TWN4p7daBwMZWltIDWMRFkRwbkYDg9mT7w9Nv+zMKHLylYOrw9XgisM7mgy4Of9NQvxFSJvUkpuxQDaHvqlZsJvlyzgUmWIUu3iaOJTKPFIscdhGo4VNe/8Aem666AVBLAwQUAAIACACkqXFZFr2rI9M3AACDYwAAFwAAAHVuaXZlcnNhbC91bml2ZXJzYWwucG5n7b0JVFNX3y9MW586PA5FahVBolKlFQURZSapomJFpVYGkUkbIVaZUwiBDA5UHIBIFcIchypKgBQohBBIrAgBExKHAmKACIFECEkIMRMnww04FNrnrvXe7733W99dn67FMnufc/7D7z/uk31OLn53wHvRgpULTExMFn27Z+f3Jib/ApuYfBI171PjTIILGWb87yP49947TCrZliPGwRzY9v3bTUyqcP/WHvuXcTw/bk8Q3MRkcfPU30eM2LvHTUygK77dud0vOUzch6sZQ4bykHr3TcR9OWkbbP0/+75r9/WbF83vfd5z//j+kY8jMuLjrKvdryydf7Tru8V/HN107lNoY3zfxbMxh7sOYuaxTRxdPtl7+KobU9QmnMy3l0o4I3CesFfyDFeZ8ueIREoCC3+iC1lyDFCED92HJ2lbsFR1BUmvaSE1jdf6GCYpy02m/mU9fZX3Y8GPhfJhjFrLCQdSKA5T0/e/3sO3xDPHNd4GhcXwpelTS7+skG9BYcR0nSphSkOT04euCTTVjYamI/OmhnGXnnqEK2+QGg/bzZkau+z6scSe+EVIiz1K40tpRnEA//BDUwdiWrcP1Fxy7Y2mSXV1JNupqcn5hLFhoD8WaPjYOLrOy2mGLYs7LboXBp06+toUPLDm7tvPsgCEcgItJaNDPzIOH/uqj9vzVBhu9zLjyD4EpdYstwNrSu3DUIKfl9vTJjtJH8PsalY7rqm5UWAeuAZVHUiTGpixnv52/JRp5qfhqjOxk4OXz9qMi7dYbLEu66laO33WAxhJLDI6wMte3ZkajzOe04cSPh+Qw/QkHkUtW4L9NSRpr5VOowrz0IfreQk9AV3U0YZgTUoT4EiwlwJPsHKf5Vg+EK76JWLJWp5KMp7PyGMEb3L/Agnu/xOeMK2s5A4CM7HEzp95oGM/1s7/lUmefw10OOAB7OOnRIN+Cf3hvPCLiZTiw4gMh7FsAmpsQqYTY1/fuezcyJf5+P/GghrOgFKZ5D4683lgbdQ6nLAUo4P004tFWF0OVr6bdl5DA60EM1TJtn84MhHoimq2Fum5EYnSpLTu97AhTyHgAoMYeuxDtBWxevr9MQZ4fCdF0jyuLMWouFa8zbmeShEdSYkB41dw9c2xekh4Bjcwm9PkdqBWEt3AFiZc2JBgwpqChj8AT+t4yNlZgSo6Fx5j82VkU5GDa2zqwt0ZTCiLkfZYitHY0sQZTC9QKkxddG7QIY2zBueAqz2SKwWUVQKlUjS5OcMRIU+OGXSlTJn3viugx75+FTHm45HxsNbVyurqBv26vVkMAEfXGJZYn21N/GEgsY6yyFlXX9b20WZiJONRZjqn6GuKfeu6F5nz8tq2Pgisa6823WvdzUi6eJJiD1u8vrJl3umaKnSXz+8sdFBsmDNjJbOuLtuhVZ/giXMm14SB2UAHmDFxDIXhJ4GF8eju7q9VHJGQxZblKVdBVJmibEaNNPVgu6rJEVVJC+vkc1WJGfHhStcMsUCXKU0tMeNezxcz5Kcw7FAFgLww7UJs/x3H/JiDDOywtepcMCu2lp1/Rd6A08rJfRDHLWu2dddItXRucmGShIOp5pnayuO7Hepa3eRofv38En5xMn9jh3hSLqwRlXeJnbzAeDFtgjKcYgWvtFkLK3alCfSaqgxSByo1DKFPYTFb0XylPxjv5Zf9ydGAjqwciyUEAMM7/uAwu2Rf2iOFLGkCGbTWr1IIjcGR84WQr6DUqKtfbZO6L71d3f+cceGo9ZFMRXWUxavzvYRhOZpSzPhFZJ02TNtZ3QvJuhotB2VtvByC28h0QkZBe+o9sxyYmFbhSp6smJeocWAaQRJFqxzrqGUoXuxaVAAO0T0FEQu8e15WCIiTLdYn9LZBV/Doa8iMoJIeb6W70llZJY23/GEqHE7Dc76pF42xewmEZ2ZfMPKvw8dYBilLBOuZhwlyhjBt2MO0NNrYqV72RHzvwwfxGQ9bor8rznzszHMGIWhW8knkQuS+i2lBNt3CRGH0hME8yGlIL1O0Ca+INAZG1UaADeWIowiKVv1E4kpmdXQMB+A0WCsje9RHHqIyRCi79Ltr594vL1hl67wSbJZeN3Aq93H+/a0xNh4RrwSTFw5Ag1hrTmWlXPTvjF/6b7OGOhXOxClGmlJEsWeYtzoFYcH6KEwGBcxem6Fx6el26goAWMK6RTflDnWCCK5OzI3BG1EZrJA0a/OSPGm9dKnIBWsvL3pRS0f2aSj4xAT3bu/n5XU9KpfFVdMRQHlkqPFTMVyC4TR7Q+y1V7kibjR5wPGj2I0+z5mT3LYCgHwDzoMW8HlxneOuP0Bro3KBCWRkePPhXLHcwNL0lkWna+DPMf1crhzKrtY4rI9av1A4qU0mTVIsb16yNKk5mVTu8ec4ZdGh7O2FuM46+aRR/Ec+3xTxuzd7E9EqaWpRJ9QSRsgSBcHadHJoEbkYd8izTkbhlDGcpAiejAwUkqeM7d4sXBNOOpZqaOTFe4KsIauHMtgnqZpTYCvvSqHGce0JiU8ch3EszEkaa5naSyt7Gxh6wu0GSFleXeZP1Fx/riCKsbPRtSRSp4W0z8tobuyLUuQJRA4kQoQGmxmfcbd/bdgqaK4xbSBp9iIOUEx34pKe0UjcpCAJZyKEPisbxSZyvrGK9ex/RF+67ptMrjz4CvHu1vRSFOv6/rYCzsriiCDFF2rX0y2007WZodmMVa4WjoZjeRA6Uieuk8fX4dZUkzRJxwtDYbTKLHofTykL2UWThg7IH5MCaw9EqQpF1hjpC0QUXaA5Y4P7UT8ZWahxdQ32zCK+oFUaq0bIukHxgkgKFnzKcaIG8Oeoe5ctgefClFd1MF0IqYvoBxTj3MNxSN1GH9QqZtK9LIehKlzNdgYtITIKnC4OKu5UjCq1eWTm7o1sxSzPtAKb/bolzSyvjrk0b+ILvilxouv1nJYQ0s2nliXVYcpiLn8hvWLM2XAwD3p4yIVf0ZG9os72aDQ0sK4YGqNv3gwmmypbJ7nRcLQlzGJgLZdNTjd9lYB+OFDFQzM4KdTp2HXnqD2GRNvGADcBsBlMquKt4fFR9FZxlCO2gwGHewjXmqIxMccJVPbqYhBjzXQpdQm8CNMgaZdOWH8ngMbYJAsMma0TUc5rT9wMj5H+mwCFZOc558IIckyrYm8tz9VSkLJj6LATifDYbe0PQy7wcstqjB60DrBsTdGkHIcYE08x52smHF1+lS801LTqBaJOcbS6CGSwvEOS/+W9vcnqjIe/zrnZczhXvVXCjANlf/3H18zWFGif6c3d5ZYgOYgSrb4kDibCeY3o48XiqvMa2a66Qq/RC+Sg3ESzF638FThEuTv2gKYgiuPXARZwveosGJzuE+BWGh8W1EWaxoNkARZyEC5GSKKkBKPxNThsjBDOUpja1USh9Mb4LzE6Apg9kNgGfeTU7KKkMeLf5v6gm8Frj3zcu3kQ+jG33h7C5RzcUrVVlRkxP0meZP18kREVfuZ3+OhWzA+puSPlL2K7QIwO4RblVaBOJHTIGoYWV0W1TcrdoE0omrXH7qxtxpzVoYRfY6H5KYmpGK3GcKvXCijAIYo5w5/5D73vH8hp97TpP9LsPzoJLpRuWEoTXGgnM1W6hgG505fJHF7zTrGWkRIGw0fhseYVuX2/vul1VkRxPm3a/47M8WYY+6HFH7Yg+B2ektWUM1ruE7aBp4IuIchVcR7OgsS6CZR57CFO0PVON+cfp/sZl08f2MRNB+AvA44J54XJtglsfRHv7D4CiodzRQkAcMnc7PGgCmefrzoaupGFKelvGQ9tEnXqyDfeGrUoSj2UNARgWAPyz6PDA429nbDy7aF5M1pFF8RbUXfNaAPvU4hvQ+WBTaqGpuJOxaMJO3SZq0lk59hhU3APU9XEUyYam9g4ydvG4dJ4e9i7dvQ0PHDX4tNB29wDFi8gHPzZUrKeJy90oJcYiXwGPlNrFMHSEnzL2MBuogmdocAUnW/Uc7qmdK4Ynz/VlN5+L+pUL+3l/5Zcmq9x+PJG2XvpjMPx7/zflOllA2bGYfLd9wJNUfLwe2eK6+OaEV/sSuPc0XujC6jvavu5ZlgiZIrJatTHfdOt61QDXZHmez34HcPrOePzf3pP8felYMqlUgJmcrBJmmpogeKaxIPZ3mH0Z4W8iS6mAqyX+V4DBjz8piCdauOPGDtz+UMzUOPCgukS/1sgbbQTb/o6H1bytaqjz/+d4CfWob7/9jdtCZ5+c2FB+iNMwp27JingmRJFIi9PngoDGrYcBd8t+qjAcQ+Rn0CeyWfhxV9CYUjJ1RoIkQ9HzDzy8Kov5veMa867tI3cmSQnlEov9mtWcBcZ2+GZgK3V2/UrMQj/GVcKxSOlBNr3ry2xNzxFgYB5tfYKfQ7h1RFx+rOAGaKXkDtBW/Z+3iTJz0cC2pOG+WX6F0DfoZlnkBggLMzcOn0ns9O8xPZiQSyGGczULQkKi2aOlM1Al3PobOSyNelFIz3I9YLRCqlK0mdL5m+dJdSPvKC8iyV99FRH00QeCLJ3RUXd386AJdYJ9+tqFQ//HE1uPkerKOEfnCkMQZuo3ODRup+ApEj3PWNYpQZTFpWWvvOpx3vVHhBA/zRFFdxLnshVjdZnM/yjm0fuzRTTd9kqfh2GI7DgvT6B1L7Sntvr4TEdHcZl1emAB0Jke7gv6Sx0aNN4p1PfhPtOIj+dLsE4zzSLMIInVTWOkClLAH3bk+iWwJiAGU6HDLPCaosj4jJO6gq/XwWZUJcpXDfN4mAKpiz6X5xwPU+/S5PiLIZl/ty4IzN8gSP/pT7oX4z6ilfJC2U5hf6z0Nrg0jqlJgVDdqYPVwzL+FPeSx74fZYywm0kdKj5KrpwmFSfM57H9zO268Sw0ErObNw4qTyVfotHqzFyKnrvMGmQyp+eMQTK2aSMTmfXzL8CAftFq64nOI1U1njy72QxxTPDkPPMGtdIy8Blkx/wHgb3y6cg3pUVFN3842x3YleWfzz02Lj20G2/lTzRjsvlxhfMUjyHdy9oV9uaWB/sYzLBpkQyCd3rxQZX1A3/NMulbA9uwX7bdCnbaxCmX/F9rW4vezBkFyer/pFsln7BN/k0iMvWL4+GKcSvjM7LBQAPmK+H7I8EUFHdu5z2je3A1bRHG/YGJJw/gQkX8nF0OXeoQk503APruZPiUUSbeWJbPt6/qPHri6Wd/Jcxd2fwMp8IUG74PomZf6NTRnGflSs0xQQiZM9PoZrQm4E6zxuzOe/FGCKX2ZNssWNfYXfR3L5A+M5wu3a7+TnI4JRlW0gb/nCEZQcAQslMPIO+Nekwvx6ouyxG+qTqk58884WESnBU0ozYOY4vupfvCCat9CDvNlGkenJmkQ/YMTxtt/zunOTJflUT3cNqNv+4q9gn6HF8H8drxuy3DJCD2zX6BIY8yyabYMgwFSLZmBB1SGl/00R8/ItZplUYM+/Gc0NGhYV2nZO2msuyTj5/tlm/xp64e+lKTuMmTxFE9/rZMK2uOuzmyTqiMrA9WExE/81X4Dmv8sk3bHaHbUuS/MLj5zu61dBHXRxlcslMw3CY/jdh7D9Rj19SEjsh168xAqM5P87yEsZ0Rs70Yj9iuXXWhU4wMgKw+0bugD5xnomkxxJXfgKP22FmLV/eT4ymDlc1CmpJtiDvofj+LuhA5KygORZ+glX9sO0ktbD6EmEJ3+HJzHzWCEwwfi6rX+FKrQZUyDD/B4IpI6BCZAJyY21vFj9wRrz3RyOZycuW8Vf0f1+ipkgRmEk0ofTeTGJcZVOx9vDNwQ3sFCYwK7yllejYeEgdOZuuQkvtQTAP5XPuo2iXsJlJqO8aj0sRkeqFFcOM5C+GaTzVCKmRkDvDQ+Uxj8yL/b/JsClRH6V0NOceDvbs3/N5Rd2Ay0zTIXzZgvLBY0NRnJOF0Cr75/1UBKn3PH9m1en3LLVcomraxQsilN6aqUFwQp2QxhMHRcOjihTIyZk2pkbwwr0hXTwxpVaKQFtxw2+Vzix1/ZtciTULzrv++/cjhsNNsv24XIK3JT/8V+HtWUT4fJBhp/kCfhWjPyAGXl6Cmrg1LDR1Jda+OD+rFPWvAjDOkf3gsGg4K6m4KWUDnfi6aJaWjErIydcF3bTKEMPz4Y2do/KLRX1HopvjZzqc9DxV3TVOfd2lg89SfxFCHC05R6YS7sxCt/5ULBzU2KebVTNLpXb0db3hCMj+mcYaSdXKELnHNkv6qIEx8L1lHFsr5JBieNIDNfssfqHVpuajfiJCwRz2KJzJBYgKpHomIs/wmw9TbLEa7UUb8GEMZkCFsiqdIZTZq5kg/5d7sTMxM8SweVwxw8ZzGmZq9w35/wmz9tCJoaugpmQjBmEpkyOlzMR65Ey9ZfUIaX8LAiVEhKYYix1a1mZNoicbsWhSqxmQg5XYjTGDskzSrtoo/E5OlOMDWO1i8kw/9LCCj/nsY4nTOFKkxjZrcqzFgzaqnxtfPJ7/PP9oyCZ+0kwdGLcuoTkectYweqqeMLmavHkFuPnonshylTGRGvQ9WXz9sXKQq2PC4ntBiI1McDUJSS0v/My9Kx+neQ6NteVU96qSE9Bt1TJKR3WU/kgGxxVYRWAqq2iaTbFNCwlcfgchNXHj5CymUAvgfK/zjrB+fclpPLB0spXLCpe/6O7DYS5my/NxPU5Mb+3lqr7k1GRlDlDTbzkX3tgGZtTxF/7ZltSD2WjBFad68GljNkCJ9fBvuiNDScpsx6OMqlb+owkPQa8VwxJgTcgomdET8WP4wpmhYYWLHru8k6qpGJqP4JJpNpPr5mVxs7nWRyNBru4JYeAvP2fTbzl2C/fk8yOAePfdOzsUow4kK9+6DqeLlXK3mg0ogbwEJLpQx1fOK+Qn0XYHgQnLCkSUWP3kk1lZ1spa2bF0QvA8sLgqD2jVNTeGnYXePAZmm8ZZxvbbJfAapeXOMTiglUY+k7CRp0puFSMLK8QYeCq1I6lYjEGsgmE29mbMjLBkP9N42yd2omiphUOsEwlfYw0XCJJtkyUWDG6Mcy4OHciwEPnhkIr3tNyBXvIBpSuppskzg1HXRADPcrO7awcDbvbNu+B1VqAOxdu68h1ljsDd/gU0/1Wxi9M7oWGeJVHUBTiuTqB0+iGmu+c8u2iggDyM4zYrVXlPZyvrv7O3bMfxmFisYTgqFXtzaB6uh6dEJLPL+MO0aHURFiYYlfUGqPc93j9UBPKuFFaJLzd51M/SLsor7PaCbAf9Y99c70qcIsEdhsyKuHjGWjvMb0ShLIEOhViWwLO0q+l4HrOzFY0T1j2AZTx2tfK2Elau9iHMpCXZ89hnYYYmo7Uo01WCQxa2NUB7Em++fI4B8E8RniXpxzwWYzt0SX7/7VD+fzVvfGA2i9mqF0vA8geXI16ZXGBdeM+V6AX8kU7ADgxqlrf4vuRGOB3f/ZeZQ0tBWm7sZKMj5My3kTsivbY5Vu54c2Rk7n2Hz96wnPwobuFbwTAmlp+8Ef82yITxzf/JU0PJINSQZrmdnkmgJcvyl9NTRojhTRYlhi6hmS99vPOyQd3BkX3C04YQSX+swUzcsw9tHPAKr08WUyGIkWGI3hsm9YfI84FwHEh/X2hP393ZnSVf/QbuymdLlnoQTyQHrjuPGSwkwBW1h5GM0hLqQpS/ms9F8/iEJm2Bf7iPxOmNXIknIG3mV/wtPebSE49qtSM8YKJFpf+zlHmfEXORIJ18LR/uvkb1+csO2PT+Lsyq+fTO7ghb2KZLJd14tabEHnVb+yLBef47u2xf9gnn234lJoenGVElg+u9IRP7NLXDMUvfZaQBvXywnNPY0rQAabkexnITyVHvQzouHCUjDndHtoV/RdphlZ4qarLPDYdKrN4KvHFAbuyNHraoGrXLlk/fE0E2HSllTq2BJlxiUc9uDU8Q1W1ZZKpwYcuGl8WFZNTLnssh+vGe2JDGiSqRwR8AoQwgfDjsPcV9MNT6ZJqxM6YuvG6sj/so7HMNxrqse6VZzVDbu/dLShw/J55GHOh/TYP8eLHES5EokLx1WsbnYGuHLfETUwtOPOTuw84x+pGku6M4S82t3difZG10rTZCW54byvAFK27HAm5w1VvfLVxIwHlMTDJrbPk5pBTFsHhqZbzcF6x5kqAztq0vdQo4morq5zmFZUXI0dwIKZoHMAF5l0qjJ07iCmvAPMWIkBmH8MfpJvB2Jbpn9HqP4C14ElpHD+8F/iSE9kO6zPHRhy3x8QYX0RY8sqmicR0aHMl+qn0ZS4+TFRB0zNPudkR+k9SZloB0BwkVrTqCeqw7PMGwZsL9kJDkiLj6JkwbMsfzX5lTwFHWx4fEQiiyrs8OBBBzcUa5mpNTU/t3hPch+siNEN0DH0PbExxmrGdLb+gu9i+9iZR74/k6trF1ediV9riKXe/BGjfXNwB9Nm98NcYaxYb5gY0tvp30squLIEXCdHK13dpNjkWAAAvsnB/Btj+FqzOqUHO6tXZPemmSnpJmbZIqUMdSYAgRmCWRZ6F2rs2OsGMBopb6n9I4aeyQuqqEIrE5f+K35lK6BKN665DcxQSHm3xLO7MvvfNY0gGWYudTJLWKbuoL/2IkqadRHwVuhjfexvTrG1q5fTzZPeGjo4hlfBbzIacT9MlK/NxFBNcDdkRoFrN5MUHTd48rXIu4/AablBUDNQ3Yh4/jc4XJqdrDVlDqTpasS1OF8zfKzf5OZ/XEK5NMpRvD96tzff5R/KPsehbaSxGgCsUTz3OK/AuYG/ZU2pGXga3pXokAakjyNocwPgObucPdYdD1J1vVaAKF1hdT7ljXzh0iLQUznJ7E1wmvkKnhqmhJVeY5+O+siKzz/F/I94T6YyGVK40r5y8ZEYmN3HmEi8xO+C/U7W+i1zNjnKJbVcyPluRoaZyqPkswPPXhk3J4zrh5KJ0LVw7BwlcCi7f1j4L1d7/rTym5rlZf5Rj9yLs53vyP+G4dcZziKbDjV7v1R6dxHg6Purb3vU06Me4odjYcE5waY3M0su9YubN+3lMnVCRgepABbo1P6lkGBT0spY2XRtylljXWokOWujN01mH9O9VFuB4Z41rZHgtKMdPpQli3r6EfzxSuK/V9I3HfbvW+ayxFvHsryG4ltu2rOi7O0Y2Rf4M7bg5fXaGsSjQbcKQZxN1YYipqnBxevzCN8uUXrWqiyNkUfMtNsNkYAZ0ywRW3/i8gVlg7rpgkSoeMayaQ7SNmb2Amm4JhF69PRR0gyqA/LmlzjbXgjz0esyETx835UZw8KanXT40C0glfe/WtaQ26yvX5ePgwLCRgzRYQIyIsVnSLoB4ld00SfSQWzCnM27hCeeCg0CeGgy2615xKG8+ZoLT/+JabszmY0y7VHeQEU+CC4z8MflfxTJyN1WgABlNGTKw8qcU8XUMmKqweBkvRVaiYhBfvimaPcDtPwu5sVPYRbAmFRU7v6qxSw8PyL0fcvcWjgnUojXbop/lvk2gNB4TR/6FvcA9UnV+CvoHCJDS8JyYC6bUg/I2sMNJkPucax/cA/l05TtVNGHqA5awecSlWyhyGX3v25bvlF4akvec7dRFEe4aD5xw8cPXdRYCuxkb/68LE16mc5bTvwb6unu9K+Jgq2MCRR/x6izetUElCyvt7k1NmM2K6qikMkHByOIcO4N63BHMV+cvDGtVDU8VxQCiixC/7qyVAyVqW24O/Y2USP3vfNIwsCUuuKvq/qSVqaBbWcMCpMiodoC739VT82cIAKx1eZrWdciOJG1uJ3fr3X088LnNH9VMR0gRC+ORTvB1NlhlrgtgZ9gwZLdwW1qSE/SVY34Aj7Lz/kzn1FhMrSWFAzUxJXNKmVSma87/0UR5H0A7Z2INVFE4O82Wep0ErX05XX6Yny847Nw7QsBO++vaWdIh2IEH3BqqitEPzCPMd6XoRPcyOWjmHMKrf+8MTKk8nYb7M/+a1GURmhlf5ix5U7S039Et1/ZeleonUTvdyif4opS/3LQnofEIsFuAyV5i5eonLDgo2lKSM3isecMRBU8vTunvxuJ6ksE9LV98AcwYaS5bKhHGE1QXCpNx1oxyu/5sveL605JoT5m+Zv9mVmkCDwFBJxRH5VwruB23ymVPAay3hZzF+EReNtH+9d6x3uZNwc8MlYBrquKVZm1DrG4bE9VzALGb3FZablwTXSxjmK2nJV2u4Sx3gnn/YiHD1+SK4MW851JmrIG3Q09zXaJ4KjScR0QNgTjexSPH1tI1tBp4/gJ0dUEa/uvjL/C3WL74MiSyeU1BOuHvV0REezh5iMTaULA6CZMOKhp12cJQumjzdUHIQbLH3kskVL52GkcXC47VRSTmKdxoFq/d9t29PkZQJ+rwAK41cC83gGq+OL6p1ZYdYMGHz8dCeecY/pUsQGJIb5ZwlW437KIbrfzYyJMJz2gVd5jO+AJuZkWNNOebX+IiErLj8Pa65Nn+y6DWOXOkl5yAn9suiWzAWoz24C15U1OKqdFZqrk8RUeuK+RnDe0tEQTCMVeBfApUP7vt48ELG/Evy/FyHj4fri2vsES2F8ZGRSgdCh7k8vppefhVYupdM58m3W33SW+cBklv2terXkCim3owgJvXNl3PfutwZz7/uQu9E7ckwx8Z99REsy5nLY5rPz4GnFUUEDUYqnQ1s9nMrmMXu9LnoheObM37Lz4NAAuXa/W2c6rYU+cSmd/p9DoYHDCszfjeNaBWb2jHEUTWewJbt8Dmsio0W3TUkU2cyo91BQC6zmZO54rVRNavzHlh576ozcAJadmg6hA88cPiZs5Pj+tXuGI7D1jPxiy8FOdlzqqPTems3wvKyasBGCuiLkCDIR1tBZt41Y0a9PKJczVw5I2s4fR4G+ZH6vdrPp8Pxaty+AfmKdVmtlTW8l5V7nhP4sErcc8ibQnDVWDabLxCoN2FvMfgMfMbrv/fx1WLCVCIZBhOPflxU11gnn50DiJJxzVgNJ0zbGqttHQ46dr/vl+6kMH7nKexfOapzFfij/6+vEY11nYDVay7zMKMIO7A2GxemLVyCeTXoSR+/fP/io1MupOHGO/IXlWHy4JmZUZ4PK2lSU1T6By18iIp02n39f8qzYM0pkO25+XHOQ/9Irc96SuLIw/+Yrlmw7n7f97MmH9jE3R2thfylQEPFuGaJnuEcz/DnISR3Zh/rGNf0wjnx3p6yh2bDqmLqvRQxZyYsbvMIwtsf5j7M/f9trshHjVKlGhQtc8Fq5nB1xRLdI+9HAHUofkjmx4w5onhBmJlmfqqPUaMM9vqnLaUQOcWW8ZAH0CFI2c8QpGBdAhYcZrNVoO7UUYdW8PPkir12nTogCsRpxImrRRj2qrKZaWCv+tfmxAewm314Qqp+sCUWHFu5cjyphSYq0eW9OtJHZ1q6B8Kw7CcTZXU4mD6EzEzjDGKm9mJvn75QaJARDfoJ/pqPYrsbXM1+2tkW4nsNNYoAYyBfRAbFMJ7rD2HHX7dgda3Odqr86Fba+ZOFKMsBR6ZQrNdh1R2ASDhpCWbwzcsc9xMZjlnblHgun4Yqon9B1wTT0VhDZ/fdQ39XPvkKT0ZZlAyMHUHQIN0M8cP2OX8UBRVws7lB9t01/Y2EgQ1cVreZk9kmMzjc4IRaf399ZBban1GscmYBeSTvrg4nSglasIKyCrmx2/UTZdk/EIk+z5nTjsrQsNqqcCEg2NXda4/XmZPTywmJZBXDvy6fZOMhyOhA9plugCcJlS7QnvIUD3mKXNHWwIcfeNVbO7bej6QLmvl1bDrUnQ+nsl3OOcJ2ZZHzYcXl7iTn4GjHcFCsA4jbOi8nKLbxZ7QTyb2L2w9RVjVZBTlzMyLkNGijwvAfiC0heEl80/Z9zlKUB1c4c2s7UJ5P4EDqDri5yB+Gi/HHwcagqZ4CjiO+EHUKCPg7gq8WElypW2K3EbrN60QBqtjubz+zPLgZxAjPxomDH6ajuccNFCythFGU2KoMymXWF0fwF7LGSG4WNUY9wQnmsJJWLVIQrXT1StxooeJdm5Xkl4JHxlcbm/O97DW/LTjdnNQ3qhe7UUr2uLDolx274TxlVEcod0hfJUF5TqTuYkxyHb+pkbgEROGco0C+lbiI+YVQoJft1hNbaXOHDRDI1PmzyvY61NOB7Q9sSks/pJEPcx/m/otzMY6oBETTiDfmdy0N7uw/M6H4I9RaY6u4w3zvaeoakmxWLI8a22z9C8ajwx/3LkJmBv7tMpTAmMgU8xF+Ydx/HszgYCQ4+xL1cPjXzfPjCiYK2KeoKR2xf+Whvp3qOez/vT03kbuAYJDwdO6S+lGAjSz7nzaecr+Z+WS7+njAh/H/veOBomahI8cDLpPhsDdDAlyP61JVkhwViDpzE9fi9POch3SGVSq3xRrXqH9qwXv9qmVqN1alu888S+5O5cEKRGErtCzXX6AI5GIYCEwg0lA1q6zFFY9rBORGhb4HRylRB1W4f5mB4TDD42VTex4Wnp/eZIDrbCCPbH8gHB3zHYDPnRbR6MUj49djE+l7PVhuJFQnkRmRvXpSzZc2XvvKTeK7GS0F+rFI7ODohdsUbDmIr2/L//XiL/KJXismQ38+FOd5EF7uqIRgK4PAhNoChmcXR+GKigFx/NlX0Idnhb3HCfW+oeBiWf443hFstorMXPrZ1NaDUInNMYdu7xP7vmSZ36assj66Hrxb4rO1gyaMkDtRrIJyuVADNGgZWO4iVLTy2YoqPQqNwsjNK+BqVrdN9k9jRDdB1d1/FHi79YPrXvkzYRfPzc+cnza/wNova49rlwVslyCla5Vqyfzb3BrvGpypjTx56WpGtet3679ZvzeAGRlkMwBPNTTqUZ4Mq/jEFQNwVGZZBOPu7Ja0GXY27MGQ5SbSWu66pVm/5X2VJ9K4ZLgE/evBhgB21VamgLGVRI/t6XIROVb91LgNHYalgUHYFThP0bDoWiJM3sD49e89Lrtr3+dFnBKPnXWgY5tN48Be8NzE1vwbXmuHlFGsxkwUmA8P7O21OhVWx5yHd332k5FkySuKzlYBV/eC+6GzPe7xuOtN2A7ozf4rgNk64ooCwGwxQ1zu2F9ZIpJL53WkWCcJWI/F+dey+bjT+Yk1pPiAyB+OW3EOO3d7X++1sgUqH8CUrlbNzw1qD+J4PpQTS+dUa6I6N1oQsEpn7Kas/bP6Pa9m2OCxs7wuF+vqyaYibvRSkFCNv+BmT7A+NiishwDtuiAwCUJoyXe0F6KFkyinyEoON5rzZ4ZYz5BKi1S1fbHKbV28ko8KEoWcW/80Jrb3AnXm7rdfz423l/+fHHt5q1FjVeRQlJZP+ArvqVe72/szXWbu4bBZVWkG5mlzybQhpZkvanxwal81VtfflKrCzyeU3p5l3RtGb0yaCkXZL9ddH8A8JtpE9s0ncoeVTigBLe3Jiqprs/aQPR1wG5C70+RUCYPZi3/uukMwtU/8soom1eHJBKQgH5/G6cVM7U+CZAga1MiQWUEWIqyQzCfIxaZgcjd0MUET+ub7FGZC6ka+i9+sVVrHeH6Eq/VWkDUMtYDAmC1zdDoHac4o/bvbY8KF9U2LCBqoN7THEix3iI0F/Sdg1He8pfQIT7JwPB8SdY38m5CmXfOrK2p9biR342VtYjLstBV+Vvbrnk/oDZ1FJs038sP4w/g/j8nmYAoVrKzC5fAQ7EPvk1Fn9M++L1EfNhd9YPaB2QdmH5h9YPaB2QdmH5h9YPaB2QdmH5h9YPaB2QdmH5h9YPbfYWZpOXWmiZKi0kC+pj6w++udJNNvO6n43/+2k5fjU8/0DA8+wXnAZS8QWMng1ANHl/EGNWhVkwfbo99D4qEflRsVtSpBoEYpl6cfRMLGGGgMSLA+hCNW9xMmXw+r1mBeQzm5PBLxkQHbNPUME50+mlxEk+k6VJMNBk7oX+95mXrSCG8wLf+0714bnyM8iMYYdRED7aU0P/0YO37PhUparO3FnlK9AWdpx5OjpEThQ/BfQORjz1R8yr3X/u5CM0YWL5Gt1f6hMsRT7CW0v5+PDMSsfn/y5AgPSNA4ujPWxUIraVjADxhA+XEuot+91G77QM3KyNKySa3RXNzhaEnpgFssgqRs1twtMQP83gNan9iH/VLcgL3P4pucTueYE0rXQIL9eHR0mS4OXPYXe6NxYzr3G7J/HwM2vDmZvxpV8unAVS//v5gaLdJbxlVb/xio+STSaq6J5dwB+dZ5BMuylANjh95ZmLNbqh0ChaAMkJTXg2JfXQylceITiDKXKRYAGG0gOIFCoCtUWPVTiF6joh13RVsBCl6joZbN0KTKoKDkQb3qZTZWX3eZYBhbHlYt9u+ijoLryoS76nTp0mStXi8Q7urqcIIGgUlILrESDx2KF8RzVIiG9hqLdMtbbsp3wp+nfgEO1zyH2YFlPaTwRqkz7Xs74R+z1On58qORWJRBZKeftDUI2K9+z/mmILpOZXNiHWb9jojw6Qe5vts3PDqhe9TtFi5E9Zn9C479eEAdtvvmiWWfqCoQnegocUrYce4YdMxeNLQiKJdR/FUBINcM1XPFgaKI8B6ssjBRIHbzJzEKv1uVGhANNyuDcsqiY3YkRk29Fgkm3gRKVq5984hU4wga+30lvPCAJ0ogyn9sjtMyOeHTz5Com2H0ePNviApkXCf8B8Lb15mtRTl9u/MRAw3jRg+zGohFHcg2MKUBxVk6KQBowDCpHtvF1zblQ49/PDDvHNDFJUcRQjmXo9znjpdfTZQny+uFiXJkpvD42R9LIETFhINoCG4GBvwYJf7csQYPJbPbQCR3Vn30csU8As/umN0fjsfsuomJMdyv0zkyRaPqHoSqLVhQQr41y/qR6TsfmfaURdQU5TjPtU/xO2PEt0wKZTd2MFD2uzf3kftpEcBYSlgUuRgEA7OZAs6m+K0H4bX9NGAKpQrtZRRmcwe9LdxZ6T8lSW/a6POak4WjE6ufOJZBP7nv8GoxQaM5FpLQdES4Ymijke6kzIYA1EVogr5i1sXbQZYM6dPjP31lFBLlKSTBK4U0ZDEcbkG6Oupa5fv2dU/IuwPwVMpo9eJOYfeNS6E5RT879wc0+bJHuSU5e3AbxjvWxAPo8pvDNEVlA66HJmxJbBbGdSrKpkVcY1hJwJ4h2Hfrmnw6q2CdTrZUKx+7Tt3BKfvWNIWoTm0mZi0yYVx3RK0/kenDHk/t4GAqQ2JtY1MPaHsitJ8MocLr2rG34CxNOSsEJMoAzscXmW6GI5W+hkH9hEc/DjNIVJFBAr5wizfV9Nv0XtrFGnNQktrjdepWmo1cBSW+QOhlaNQmhCc2oRwJCe4J7yqk8+TKTvjxbjCDdr4TPlRWTWjc3Xp7wfiS2cEZ6T9Wxop16F8HG432WoYuu++c/lCskjk9EBq1DF1C0HzkCVHjfCoDIQ+H06s3MnUA5i4py5NY17OO0Q5tv32EJtLfnR6HTXiNaCF+3QdXWZhkbQ9Us7C2QuYa2OtMA1va8OXZiKZQvLZZ/DyQ3WqJj+dtzrpa73TzWXKRBgnlRUQVils532iQJ7qHy56oyqze6Ma+VEwHcZknefLulFyomHocK8cwoBZlwrZKdBa6ZdS1OvNXW6SkAz9Xh4QT/67Wi5XY13eOOA2x6NoDDGLjshLRt0d7S/an5vBkrlxyv7/KobxkebduFaHZvzv18ABcfwYONA9sNNzaHD5h39+55EejLbkKRPuSO3L6eQ6zVSyr+n7Koo52mt7WiO4l/YH+bzUt4m37hbC8LDGpnbNUE4vJ0A3Rm/k0U1PGOsNnhYTApQWtnPl80KkafT2LcUEjLJYtoXAjesLP/umiVArPyOC+Vs/qh6oyFFNvIRBP/NYsvMG71YvnalzsoH3HxlJR4ho6Siyclw+0pnhlbVM60CDIfXyazHMl0IeBVLPrM4BWB6GOBVwiengvXtQv53S5JtWyE2dntrENA/A5xJNBGa/ydQvh4zd9d7xUv1hvkuW4Fh6+dmgeh0+6IUz5OILmTVQoNxGN0ASB01/ILNsVvZC1p6x42tQd8sNw3smmgWNpHE3Uz6PpzJ5KpnLuI2M0Ivsq0HhxipyxN3EsqHa/HR+bJiDtx6xoitGWTzu+NYp9Y3S7oSousPxS/LdRK1XR3ZzqeHPR2BHEnt6V+NFNDH6og7zalGr1Wt5UBp1cRUhH4ZRoyPmTWL6oMELeENwT2Z1CtYIp8pRim8pJy3u09cAQ5arwcb1lgw48OwX61B/Z9WjOb6Y3N1yMDQbOrujGS71+OEpr1bh439/ZMioiAEJHG0QF+UhdbUrYzpvDz3kXSNmMYh0uQg7fTPYe6yX3X9GxAUlAkxWDvlU4tw4NqY/lZV0FPZ1oDlLYc6fdAgbYQZGKtw5B0JlqtjsTTrEMo9gLo89N4hZabUWxTb/GmzZWnppS2ZyRd+uJWqqiPa47xaN42nVydkA1qPUiF8koKJPa+/N4viJdI6w4ibVGVbKt2E4Uvz8SxpxBQigOLdzStQpo5zTLG/jyFUx4j8rynhXjkXbbowhL+fa/l+JRhYsdkeez1XAlj0kj86cz98IZkh76drwx5nXGOxEFwjPxrq83SXI2nF1EtZNTtwgu/N6H6aYJ727j0UPB3hXx96yE+122omiiZxw8MBKXI31yAcG962wn704Ys3/i0M0Qh9QZVjf5o2PPIyFUo7tqXDeHtwpd7EFcltIzi1h/kdwYyLn8DyH5c6mh1SggFV+muOmmLH8R+RxhziTicqZTO9FtCOHiz/j0NHT8+oBjLLAKX/Qv5CupS+/KqrJJyq8NUdhlmeMafAMGcWp4A+/WBpRgcrPh3MRzHqodPrIBu/HuZP9CKF2TpziPhqEEmq0QtgxlxYSbc1mtE6Px5UMr+AsHQ8rIT8O9FY3PS9/3pfcrysJw/IRO+s58RevtI1bTqbyZxjwchi6fRjJkF+Yoe8ldbs03iOJlR6Zj33u1yCM4+mFZ2q9ioz8fPBmSgC535EFiLahKT4MbARnerNYKCDkTSMHT+FyRf1GzVM3iBAZByshXA5X/YoTialL2AUqzbmRWSGey3fBTDapsZrcmv4RRqsBImZeBS7XTKyE6mH02UF3+4lN1UqcoXvtdHnm5P5PcugQG6Bl33uLYU+mMfSNvOQuykSNzBMFTqRi/KTgfm4LN7gkcu8pWJ/lTf/DPYM7z5YOg8DHTRwnK3nrWmQ1Mxu0U4HWyVqOJzIrRSIF6FrcDtkgymc45IFQyMitPhv/WW8sbdRBzOXGv4EMbWuPh+QTGqlltY8ieP/e91KbGYkQt3hh5fwsDoriHV9/G6UdbDOOvDD9RskwWnOoUOUCuZzJH57I14VRV06LSKeHvbDFszmM2RvVagWynwQ90wHZMeJ2MwYHOExXE6Vqf4vNaiVsd5vyp1dLOH7TnxlB3ei131tBXYBNTLSrOa+hiubSgCNrdqNcqhzQu2czGmHTqZ2AyvqqDpqvIICyrwYmrQ4G+5cYpJD0d7B0gOFrgE+bVmdLt72mjvPduGSK0kmr4MDt9qwWoKaMQsAvX1UCoITaiyMKT4ffDjX7ioIetxodCfhKkV2nmatGGtaHTxd4H47KKUZErbYBMd3WVJ/UDCJqfKGAafQ11tbBmNeJfrTmhVRtaIxYT4B4FzQeXVU/I2bTV7gaWQ/gE0p/gMyicR5KvY/RUAtfTOC/UYBiIG0FVukPuxIcrUO0RVJ4XwZp6vE9DuSomKqx2Kopm+HCqtpigX77coO2DGCq8f6M1Cj2llGSGe3+8TEHCrpL8CtG/IOSQcrz8SIw2wxyWsajPrdKauGTwgrfaEbHZldOV3AZiGQB5vPtdCwO/MJo+dLJpOmu4NcP0qZ4G6GgihnesVIu6+t02P1HUMDyP3LN8bzpSJ2PENaw6pPZAGF06KrPmF3j7qfVAeVfqZzNy9MR3zcJmPzSmhqxTSkNoP+seM3HaNlyIVi81YMwzX9rdDbNPvxuGa66s+ULgM3gCc59YR5jZ+xFftA7G3+uqeNtUJcDTfBfPNt9iza1dmuISrg+m9KUaXxvCC9M/w076Loeo4JDAT63r/13WzVxT1s3faHhR1N2FqtttRynG5tNGgxZOO57zjSl/FGxI2sUJKXvjeZ+Bfc+Nt9+Y5eq9AyS6HhTiIR+2x9paa4dvTzbZyKWmj4YpwhJqcrNF/3fvWNWRbhR+/x/afeGPn4Fd/WaZ0F1bC1JTeXvzsYn3lGZc5hLd4yU5f8yTnB1VJFyQ6u754km3DrjuThzLZ3xkwtiu9lj0wCZ9VtaY2sF4slM0/BlEe6YZq5m8kWDM+I64T0yyzo0jV/4Tq87gPnnqXDLQoy/xjU0UVhKN8Cd3lxLoT2osa6QzV1D/WP5RmnmaEexBffwtBkbjo1Jli7g++von7v2yrC0r/riXKuMYGlFNlqOrCCmSiXShZlvPGoBFI0IDPBabJKvTOM+uEGzLpDxwJ8YFNKuKS8bNDAP9LbxUeTA9x5GEaXfqqXthY2Iy/v0/MbP8HBw7Ic4jf03wVmiimya9DcLL4ZOvSBjbHyvtg5y5fsDHJia0UMw6H4Vx+TzsRnfUTt0oSAjvRWv6A43qzHptyxQ1Pi6u9zxR7w2EYsdHmDyFhgR+zeTtLVQME7FKGF50vC/qkPjfJiZ35x9nSCtUtMMYqZJiazC0DVSaPYJotf9ezqF/hfmYZ1ezxvGmEeS5P3MK9daW5IHHkNfZV/J5Kg0UAtDDUNpDhMmAUS2RGauXSMNoTZ6iCyUmJnH1BNQoCYMDM4SAlSFKgw6m/HuK9mIdVtJD193huMvN8o6vP+7k58jfsHgBIf4QNo3v5NEGmkxmemMUg7GGZ9gkWTfmpZS2U8KsPmlhYvLy5FJIsQaJShD0Tz/un5q0rFRrwFlKtusJFi/Xv713Y5JVPH2LxaTXdfpGjEmccPp2jcn9Yuvp+0UmCDYT/DpnOfNfb37s4asOeQRd0QmxXz59tOjmVg4ePWyvD6Z8NjV++fltJG1ssBBv0NaS8NO/4WBS9Mvv7BC7Zpgd3SA01IaYvjnv1/gspm48nwnC8g1Ude1yWkDM9M9DxGU83frMyTCaEC8zfHJTYV+r+/OY19SBb3cd2Fm54+jZ/wFQSwMEFAACAAgApKlxWZF1CYhMAAAAawAAABsAAAB1bml2ZXJzYWwvdW5pdmVyc2FsLnBuZy54bWyzsa/IzVEoSy0qzszPs1Uy1DNQsrfj5bIpKEoty0wtV6gAigEFIUBJodJWycQIwS3PTCnJAKowMDFACGakZqZnlNgqmVsgBPWBZgIAUEsBAgAAFAACAAgAtxOVVO4DzUxJAwAA4wkAABQAAAAAAAAAAQAAAAAAAAAAAHVuaXZlcnNhbC9wbGF5ZXIueG1sUEsBAgAAFAACAAgAo6lxWT5ZXMeLBwAA0BoAAB0AAAAAAAAAAQAAAAAAewMAAHVuaXZlcnNhbC9jb21tb25fbWVzc2FnZXMubG5nUEsBAgAAFAACAAgAo6lxWRUeYBujAAAAfwEAAC4AAAAAAAAAAQAAAAAAQQsAAHVuaXZlcnNhbC9wbGF5YmFja19hbmRfbmF2aWdhdGlvbl9zZXR0aW5ncy54bWxQSwECAAAUAAIACACjqXFZoX5Y0foFAAAKHwAAJwAAAAAAAAABAAAAAAAwDAAAdW5pdmVyc2FsL2ZsYXNoX3B1Ymxpc2hpbmdfc2V0dGluZ3MueG1sUEsBAgAAFAACAAgAo6lxWZKNUJGDAwAA3gwAACEAAAAAAAAAAQAAAAAAbxIAAHVuaXZlcnNhbC9mbGFzaF9za2luX3NldHRpbmdzLnhtbFBLAQIAABQAAgAIAKOpcVkD9sMk9gUAAJQeAAAmAAAAAAAAAAEAAAAAADEWAAB1bml2ZXJzYWwvaHRtbF9wdWJsaXNoaW5nX3NldHRpbmdzLnhtbFBLAQIAABQAAgAIAKOpcVmiiSqDuQEAAHcGAAAhAAAAAAAAAAEAAAAAAGscAAB1bml2ZXJzYWwvaHRtbF9za2luX3NldHRpbmdzLmpzb25QSwECAAAUAAIACACjqXFZlBOzImkAAABuAAAAHAAAAAAAAAABAAAAAABjHgAAdW5pdmVyc2FsL2xvY2FsX3NldHRpbmdzLnhtbFBLAQIAABQAAgAIAKSpcVkWvasj0zcAAINjAAAXAAAAAAAAAAAAAAAAAAYfAAB1bml2ZXJzYWwvdW5pdmVyc2FsLnBuZ1BLAQIAABQAAgAIAKSpcVmRdQmITAAAAGsAAAAbAAAAAAAAAAEAAAAAAA5XAAB1bml2ZXJzYWwvdW5pdmVyc2FsLnBuZy54bWxQSwUGAAAAAAoACgAIAwAAk1cAAAAA"/>
  <p:tag name="FLASHSPRING_ZOOM_TAG" val="100"/>
  <p:tag name="ISPRING_LMS_API_VERSION" val="SCORM 2004 (4th edition)"/>
  <p:tag name="ISPRING_ULTRA_SCORM_COURSE_ID" val="BCBBBC30-BC35-400D-9825-0973A04A2BC4"/>
  <p:tag name="ISPRING_CMI5_LAUNCH_METHOD" val="any window"/>
  <p:tag name="ISPRINGCLOUDFOLDERID" val="1"/>
  <p:tag name="ISPRINGONLINEFOLDERID" val="1"/>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PASSING_SCORE" val="80.000000"/>
  <p:tag name="ISPRING_RESOURCE_FOLDER" val="F:\BAI GIANG ELEARNING NHUNG 2024\BAI 5 INTERNET NHUNG_1\"/>
  <p:tag name="ISPRING_RESOURCE_FOLDER_STATIC" val="F:\BAI GIANG ELEARNING NHUNG 2024\BAI 5 INTERNET NHUNG_1\"/>
  <p:tag name="ISPRING_PRESENTATION_PATH" val="F:\BAI GIANG ELEARNING NHUNG 2024\BAI 5 INTERNET NHUNG.pptx"/>
  <p:tag name="ISPRING_SCREEN_RECS_UPDATED" val="F:\BAI GIANG ELEARNING NHUNG 2024\BAI 5 INTERNET NHUNG_1\"/>
  <p:tag name="ISPRING_PRESENTATION_INFO_2" val="&lt;?xml version=&quot;1.0&quot; encoding=&quot;UTF-8&quot; standalone=&quot;no&quot; ?&gt;&#10;&lt;presentation2&gt;&#10;&#10;  &lt;slides&gt;&#10;    &lt;slide id=&quot;{BA3CDAE7-B3EE-462F-9F82-8A7B87E16AD8}&quot; pptId=&quot;323&quot;/&gt;&#10;    &lt;slide id=&quot;{C3D94A56-855E-4C41-A494-77CBD9D8B56F}&quot; pptId=&quot;324&quot;/&gt;&#10;    &lt;slide id=&quot;{1F118B72-70C8-4439-9680-BA523268B468}&quot; pptId=&quot;485&quot;/&gt;&#10;    &lt;slide id=&quot;{942D26B2-5E94-4BF0-AF7A-743CA073A5F3}&quot; pptId=&quot;434&quot;/&gt;&#10;    &lt;slide id=&quot;{AB29EB6F-48D5-448D-93D2-58C9503292D5}&quot; pptId=&quot;326&quot;/&gt;&#10;    &lt;slide id=&quot;{CB2BD69F-FD0D-4C44-96AE-DD4EF5F9DD4E}&quot; pptId=&quot;327&quot;/&gt;&#10;    &lt;slide id=&quot;{E00F3FF2-FE66-4713-A24B-23788513F8F6}&quot; pptId=&quot;419&quot;/&gt;&#10;    &lt;slide id=&quot;{0805DA3C-64BA-433C-8DA6-3267FF82C0E7}&quot; pptId=&quot;481&quot;/&gt;&#10;    &lt;slide id=&quot;{19B0DECA-50F2-46E6-B69D-7F8FE3EBA979}&quot; pptId=&quot;469&quot;/&gt;&#10;    &lt;slide id=&quot;{BAB5DD38-2829-4636-8864-7A2DB614EB8C}&quot; pptId=&quot;475&quot;/&gt;&#10;    &lt;slide id=&quot;{FAA4C7C7-B604-4129-98A0-55C275B17404}&quot; pptId=&quot;465&quot;/&gt;&#10;    &lt;slide id=&quot;{897C7E29-1DA2-40C2-94B2-8DECF246CF87}&quot; pptId=&quot;466&quot;/&gt;&#10;    &lt;slide id=&quot;{C7BF73BE-EE67-4BF7-A0C3-C2E30F170C6A}&quot; pptId=&quot;467&quot;/&gt;&#10;    &lt;slide id=&quot;{4C5092BE-F355-4AA8-A61C-1E1574F54AB7}&quot; pptId=&quot;263&quot;/&gt;&#10;    &lt;slide id=&quot;{F6E549CE-F56A-46AE-8152-821DC6E87808}&quot; pptId=&quot;471&quot;/&gt;&#10;    &lt;slide id=&quot;{C34E04B2-A295-4BE7-9BE1-A5DA9108659E}&quot; pptId=&quot;265&quot;/&gt;&#10;    &lt;slide id=&quot;{FD0C1ABD-A55E-4EDB-99AB-DCB8AAFF7E63}&quot; pptId=&quot;295&quot;/&gt;&#10;    &lt;slide id=&quot;{435E58CB-0A86-4AC0-9622-2D468AF2ED7D}&quot; pptId=&quot;296&quot;/&gt;&#10;    &lt;slide id=&quot;{68C52EDB-0BC8-4DB7-9392-B6E3E2AC845E}&quot; pptId=&quot;297&quot;/&gt;&#10;    &lt;slide id=&quot;{7460F590-2786-4452-B3F7-14DB8F539783}&quot; pptId=&quot;476&quot;/&gt;&#10;    &lt;slide id=&quot;{4EE4E6FB-14AC-4FB3-A23A-6D0BAD6CD726}&quot; pptId=&quot;299&quot;/&gt;&#10;    &lt;slide id=&quot;{7B7A14B9-1EB9-4B27-B8F0-1ED3F028806E}&quot; pptId=&quot;472&quot;/&gt;&#10;    &lt;slide id=&quot;{616F2275-DCD6-441F-8856-41563EDE6FC7}&quot; pptId=&quot;301&quot;/&gt;&#10;    &lt;slide id=&quot;{B9D63E57-69DC-46AB-A531-3171A0C9F232}&quot; pptId=&quot;302&quot;/&gt;&#10;    &lt;slide id=&quot;{A2F7F0A4-5E6B-4955-9312-96B5D2BA0BA4}&quot; pptId=&quot;267&quot;/&gt;&#10;    &lt;slide id=&quot;{BFEC14A3-56E6-49E0-86A2-AAAEC87FEEC3}&quot; pptId=&quot;474&quot;/&gt;&#10;    &lt;slide id=&quot;{2AF2EFBE-444C-4A89-8DED-95F51DF0EE7A}&quot; pptId=&quot;473&quot;/&gt;&#10;    &lt;slide id=&quot;{39D9359E-B305-43AC-BECE-0931EF1272D0}&quot; pptId=&quot;483&quot;/&gt;&#10;    &lt;slide id=&quot;{4C3EF1A4-6279-4155-AB8F-3354FD62D0FD}&quot; pptId=&quot;256&quot;/&gt;&#10;    &lt;slide id=&quot;{E86FB1AF-0F80-4E24-A392-E2F475A97159}&quot; pptId=&quot;482&quot;/&gt;&#10;    &lt;slide id=&quot;{A74367ED-8571-41B5-8E60-96D7E9C3B88F}&quot; pptId=&quot;259&quot;/&gt;&#10;    &lt;slide id=&quot;{FBC84D97-6500-47CD-9331-D5166AC2980D}&quot; pptId=&quot;258&quot;/&gt;&#10;    &lt;slide id=&quot;{064921F0-AEE6-46F5-93F2-C1D44F3B09FB}&quot; pptId=&quot;260&quot;/&gt;&#10;    &lt;slide id=&quot;{88A27F8C-2E03-4C00-9DF0-61B6DF904A2A}&quot; pptId=&quot;440&quot;/&gt;&#10;    &lt;slide id=&quot;{39FB4A30-D64D-4AF9-B374-B529A5854CA7}&quot; pptId=&quot;441&quot;/&gt;&#10;    &lt;slide id=&quot;{C4B82D7C-8195-4C6B-A406-B6FEB183B933}&quot; pptId=&quot;443&quot;/&gt;&#10;    &lt;slide id=&quot;{6F71F8FE-CD01-44B9-B924-BBCAE345DC86}&quot; pptId=&quot;442&quot;/&gt;&#10;    &lt;slide id=&quot;{517C84FA-0157-49CF-819F-06EA1A95619D}&quot; pptId=&quot;444&quot;/&gt;&#10;    &lt;slide id=&quot;{BB7DB4EC-2A4C-426C-92F7-B81F246C4D68}&quot; pptId=&quot;261&quot;/&gt;&#10;    &lt;slide id=&quot;{296E97A0-C26A-42E1-9001-ED9F41A38143}&quot; pptId=&quot;453&quot;/&gt;&#10;    &lt;slide id=&quot;{AC6A5AE7-DE86-4B0C-B3B5-84D70906FF3F}&quot; pptId=&quot;479&quot;/&gt;&#10;    &lt;slide id=&quot;{8B7FAF5A-D817-4E82-8DCB-557DA2269999}&quot; pptId=&quot;262&quot;/&gt;&#10;  &lt;/slides&gt;&#10;&#10;  &lt;narration&gt;&#10;    &lt;audioTracks&gt;&#10;      &lt;audioTrack muted=&quot;false&quot; name=&quot;Audio 1&quot; resource=&quot;61aacdc9&quot; slideId=&quot;{942D26B2-5E94-4BF0-AF7A-743CA073A5F3}&quot; startTime=&quot;0&quot; stepIndex=&quot;0&quot; volume=&quot;1&quot;&gt;&#10;        &lt;audio channels=&quot;1&quot; format=&quot;s16&quot; sampleRate=&quot;44100&quot;/&gt;&#10;      &lt;/audioTrack&gt;&#10;      &lt;audioTrack muted=&quot;false&quot; name=&quot;Audio 3&quot; resource=&quot;ce4dff5e&quot; slideId=&quot;{CB2BD69F-FD0D-4C44-96AE-DD4EF5F9DD4E}&quot; startTime=&quot;0&quot; volume=&quot;1&quot;&gt;&#10;        &lt;audio channels=&quot;1&quot; format=&quot;s16&quot; sampleRate=&quot;44100&quot;/&gt;&#10;      &lt;/audioTrack&gt;&#10;      &lt;audioTrack muted=&quot;false&quot; name=&quot;Audio 4&quot; resource=&quot;a9358000&quot; slideId=&quot;{E00F3FF2-FE66-4713-A24B-23788513F8F6}&quot; startTime=&quot;0&quot; stepIndex=&quot;0&quot; volume=&quot;1&quot;&gt;&#10;        &lt;audio channels=&quot;1&quot; format=&quot;s16&quot; sampleRate=&quot;44100&quot;/&gt;&#10;      &lt;/audioTrack&gt;&#10;      &lt;audioTrack muted=&quot;false&quot; name=&quot;Audio 5&quot; resource=&quot;314b88c4&quot; slideId=&quot;{0805DA3C-64BA-433C-8DA6-3267FF82C0E7}&quot; startTime=&quot;0&quot; stepIndex=&quot;0&quot; volume=&quot;1&quot;&gt;&#10;        &lt;audio channels=&quot;1&quot; format=&quot;s16&quot; sampleRate=&quot;44100&quot;/&gt;&#10;      &lt;/audioTrack&gt;&#10;      &lt;audioTrack muted=&quot;false&quot; name=&quot;Audio 6&quot; resource=&quot;60d8334a&quot; slideId=&quot;{19B0DECA-50F2-46E6-B69D-7F8FE3EBA979}&quot; startTime=&quot;0&quot; volume=&quot;1&quot;&gt;&#10;        &lt;audio channels=&quot;1&quot; format=&quot;s16&quot; sampleRate=&quot;44100&quot;/&gt;&#10;      &lt;/audioTrack&gt;&#10;      &lt;audioTrack muted=&quot;false&quot; name=&quot;Audio 7&quot; resource=&quot;db3ae12b&quot; slideId=&quot;{BAB5DD38-2829-4636-8864-7A2DB614EB8C}&quot; startTime=&quot;0&quot; volume=&quot;1&quot;&gt;&#10;        &lt;audio channels=&quot;1&quot; format=&quot;s16&quot; sampleRate=&quot;44100&quot;/&gt;&#10;      &lt;/audioTrack&gt;&#10;      &lt;audioTrack muted=&quot;false&quot; name=&quot;Audio 9&quot; resource=&quot;cd56c69f&quot; slideId=&quot;{897C7E29-1DA2-40C2-94B2-8DECF246CF87}&quot; startTime=&quot;0&quot; volume=&quot;1&quot;&gt;&#10;        &lt;audio channels=&quot;1&quot; format=&quot;s16&quot; sampleRate=&quot;44100&quot;/&gt;&#10;      &lt;/audioTrack&gt;&#10;      &lt;audioTrack muted=&quot;false&quot; name=&quot;Audio 11&quot; resource=&quot;10a66432&quot; slideId=&quot;{4C5092BE-F355-4AA8-A61C-1E1574F54AB7}&quot; startTime=&quot;0&quot; volume=&quot;1&quot;&gt;&#10;        &lt;audio channels=&quot;1&quot; format=&quot;s16&quot; sampleRate=&quot;44100&quot;/&gt;&#10;      &lt;/audioTrack&gt;&#10;      &lt;audioTrack muted=&quot;false&quot; name=&quot;Audio 12&quot; resource=&quot;722807b4&quot; slideId=&quot;{F6E549CE-F56A-46AE-8152-821DC6E87808}&quot; startTime=&quot;0&quot; stepIndex=&quot;0&quot; volume=&quot;1&quot;&gt;&#10;        &lt;audio channels=&quot;1&quot; format=&quot;s16&quot; sampleRate=&quot;44100&quot;/&gt;&#10;      &lt;/audioTrack&gt;&#10;      &lt;audioTrack muted=&quot;false&quot; name=&quot;Audio 13&quot; resource=&quot;b895d672&quot; slideId=&quot;{C34E04B2-A295-4BE7-9BE1-A5DA9108659E}&quot; startTime=&quot;0&quot; volume=&quot;1&quot;&gt;&#10;        &lt;audio channels=&quot;1&quot; format=&quot;s16&quot; sampleRate=&quot;44100&quot;/&gt;&#10;      &lt;/audioTrack&gt;&#10;      &lt;audioTrack muted=&quot;false&quot; name=&quot;Audio 15&quot; resource=&quot;a9dc5844&quot; slideId=&quot;{435E58CB-0A86-4AC0-9622-2D468AF2ED7D}&quot; startTime=&quot;0&quot; volume=&quot;1&quot;&gt;&#10;        &lt;audio channels=&quot;1&quot; format=&quot;s16&quot; sampleRate=&quot;44100&quot;/&gt;&#10;      &lt;/audioTrack&gt;&#10;      &lt;audioTrack muted=&quot;false&quot; name=&quot;Audio 19&quot; resource=&quot;af355880&quot; slideId=&quot;{7B7A14B9-1EB9-4B27-B8F0-1ED3F028806E}&quot; startTime=&quot;0&quot; stepIndex=&quot;0&quot; volume=&quot;1&quot;&gt;&#10;        &lt;audio channels=&quot;1&quot; format=&quot;s16&quot; sampleRate=&quot;44100&quot;/&gt;&#10;      &lt;/audioTrack&gt;&#10;      &lt;audioTrack muted=&quot;false&quot; name=&quot;Audio 20&quot; resource=&quot;aa54c6f5&quot; slideId=&quot;{616F2275-DCD6-441F-8856-41563EDE6FC7}&quot; startTime=&quot;0&quot; volume=&quot;1&quot;&gt;&#10;        &lt;audio channels=&quot;1&quot; format=&quot;s16&quot; sampleRate=&quot;44100&quot;/&gt;&#10;      &lt;/audioTrack&gt;&#10;      &lt;audioTrack muted=&quot;false&quot; name=&quot;Audio 21&quot; resource=&quot;eb7c6c45&quot; slideId=&quot;{B9D63E57-69DC-46AB-A531-3171A0C9F232}&quot; startTime=&quot;0&quot; volume=&quot;1&quot;&gt;&#10;        &lt;audio channels=&quot;1&quot; format=&quot;s16&quot; sampleRate=&quot;44100&quot;/&gt;&#10;      &lt;/audioTrack&gt;&#10;      &lt;audioTrack muted=&quot;false&quot; name=&quot;Audio 22&quot; resource=&quot;74f7ace3&quot; slideId=&quot;{A2F7F0A4-5E6B-4955-9312-96B5D2BA0BA4}&quot; startTime=&quot;0&quot; volume=&quot;1&quot;&gt;&#10;        &lt;audio channels=&quot;1&quot; format=&quot;s16&quot; sampleRate=&quot;44100&quot;/&gt;&#10;      &lt;/audioTrack&gt;&#10;      &lt;audioTrack muted=&quot;false&quot; name=&quot;Audio 23&quot; resource=&quot;d82502f3&quot; slideId=&quot;{BFEC14A3-56E6-49E0-86A2-AAAEC87FEEC3}&quot; startTime=&quot;0&quot; stepIndex=&quot;0&quot; volume=&quot;1&quot;&gt;&#10;        &lt;audio channels=&quot;1&quot; format=&quot;s16&quot; sampleRate=&quot;44100&quot;/&gt;&#10;      &lt;/audioTrack&gt;&#10;      &lt;audioTrack muted=&quot;false&quot; name=&quot;Audio 24&quot; resource=&quot;105c4250&quot; slideId=&quot;{2AF2EFBE-444C-4A89-8DED-95F51DF0EE7A}&quot; startTime=&quot;0&quot; stepIndex=&quot;0&quot; volume=&quot;1&quot;&gt;&#10;        &lt;audio channels=&quot;1&quot; format=&quot;s16&quot; sampleRate=&quot;44100&quot;/&gt;&#10;      &lt;/audioTrack&gt;&#10;      &lt;audioTrack muted=&quot;false&quot; name=&quot;Audio 25&quot; resource=&quot;969626ae&quot; slideId=&quot;{39D9359E-B305-43AC-BECE-0931EF1272D0}&quot; startTime=&quot;0&quot; stepIndex=&quot;0&quot; volume=&quot;1&quot;&gt;&#10;        &lt;audio channels=&quot;1&quot; format=&quot;s16&quot; sampleRate=&quot;44100&quot;/&gt;&#10;      &lt;/audioTrack&gt;&#10;      &lt;audioTrack muted=&quot;false&quot; name=&quot;Audio 26&quot; resource=&quot;ed8fc4dc&quot; slideId=&quot;{296E97A0-C26A-42E1-9001-ED9F41A38143}&quot; startTime=&quot;0&quot; stepIndex=&quot;0&quot; volume=&quot;1&quot;&gt;&#10;        &lt;audio channels=&quot;1&quot; format=&quot;s16&quot; sampleRate=&quot;44100&quot;/&gt;&#10;      &lt;/audioTrack&gt;&#10;      &lt;audioTrack muted=&quot;false&quot; name=&quot;Audio 27&quot; resource=&quot;88a7f4db&quot; slideId=&quot;{AC6A5AE7-DE86-4B0C-B3B5-84D70906FF3F}&quot; startTime=&quot;0&quot; stepIndex=&quot;0&quot; volume=&quot;1&quot;&gt;&#10;        &lt;audio channels=&quot;1&quot; format=&quot;s16&quot; sampleRate=&quot;44100&quot;/&gt;&#10;      &lt;/audioTrack&gt;&#10;      &lt;audioTrack muted=&quot;false&quot; name=&quot;Audio 28&quot; resource=&quot;db4e36a8&quot; slideId=&quot;{8B7FAF5A-D817-4E82-8DCB-557DA2269999}&quot; startTime=&quot;0&quot; stepIndex=&quot;0&quot; volume=&quot;1&quot;&gt;&#10;        &lt;audio channels=&quot;1&quot; format=&quot;s16&quot; sampleRate=&quot;44100&quot;/&gt;&#10;      &lt;/audioTrack&gt;&#10;      &lt;audioTrack muted=&quot;false&quot; name=&quot;Audio 29&quot; resource=&quot;62f4385d&quot; slideId=&quot;{4C3EF1A4-6279-4155-AB8F-3354FD62D0FD}&quot; startTime=&quot;0&quot; stepIndex=&quot;0&quot; volume=&quot;1&quot;&gt;&#10;        &lt;audio channels=&quot;1&quot; format=&quot;s16&quot; sampleRate=&quot;44100&quot;/&gt;&#10;      &lt;/audioTrack&gt;&#10;      &lt;audioTrack muted=&quot;false&quot; name=&quot;Audio 30&quot; resource=&quot;7f98ca71&quot; slideId=&quot;{E86FB1AF-0F80-4E24-A392-E2F475A97159}&quot; startTime=&quot;0&quot; stepIndex=&quot;0&quot; volume=&quot;1&quot;&gt;&#10;        &lt;audio channels=&quot;1&quot; format=&quot;s16&quot; sampleRate=&quot;44100&quot;/&gt;&#10;      &lt;/audioTrack&gt;&#10;      &lt;audioTrack muted=&quot;false&quot; name=&quot;Audio 31&quot; resource=&quot;bb0c9be1&quot; slideId=&quot;{FD0C1ABD-A55E-4EDB-99AB-DCB8AAFF7E63}&quot; startTime=&quot;0&quot; volume=&quot;1&quot;&gt;&#10;        &lt;audio channels=&quot;1&quot; format=&quot;s16&quot; sampleRate=&quot;44100&quot;/&gt;&#10;      &lt;/audioTrack&gt;&#10;      &lt;audioTrack muted=&quot;false&quot; name=&quot;Audio 32&quot; resource=&quot;ceb92be8&quot; slideId=&quot;{68C52EDB-0BC8-4DB7-9392-B6E3E2AC845E}&quot; startTime=&quot;0&quot; volume=&quot;1&quot;&gt;&#10;        &lt;audio channels=&quot;1&quot; format=&quot;s16&quot; sampleRate=&quot;44100&quot;/&gt;&#10;      &lt;/audioTrack&gt;&#10;      &lt;audioTrack muted=&quot;false&quot; name=&quot;Audio 33&quot; resource=&quot;26c34335&quot; slideId=&quot;{7460F590-2786-4452-B3F7-14DB8F539783}&quot; startTime=&quot;0&quot; volume=&quot;1&quot;&gt;&#10;        &lt;audio channels=&quot;1&quot; format=&quot;s16&quot; sampleRate=&quot;44100&quot;/&gt;&#10;      &lt;/audioTrack&gt;&#10;      &lt;audioTrack muted=&quot;false&quot; name=&quot;Audio 35&quot; resource=&quot;5dcb98b3&quot; slideId=&quot;{C3D94A56-855E-4C41-A494-77CBD9D8B56F}&quot; startTime=&quot;0&quot; volume=&quot;1&quot;&gt;&#10;        &lt;audio channels=&quot;1&quot; format=&quot;s16&quot; sampleRate=&quot;44100&quot;/&gt;&#10;      &lt;/audioTrack&gt;&#10;      &lt;audioTrack muted=&quot;false&quot; name=&quot;Audio 37&quot; resource=&quot;0df6fdd2&quot; slideId=&quot;{C7BF73BE-EE67-4BF7-A0C3-C2E30F170C6A}&quot; startTime=&quot;0&quot; volume=&quot;1&quot;&gt;&#10;        &lt;audio channels=&quot;1&quot; format=&quot;s16&quot; sampleRate=&quot;44100&quot;/&gt;&#10;      &lt;/audioTrack&gt;&#10;      &lt;audioTrack muted=&quot;false&quot; name=&quot;Audio 38&quot; resource=&quot;833b1ea3&quot; slideId=&quot;{FAA4C7C7-B604-4129-98A0-55C275B17404}&quot; startTime=&quot;0&quot; volume=&quot;1&quot;&gt;&#10;        &lt;audio channels=&quot;1&quot; format=&quot;s16&quot; sampleRate=&quot;44100&quot;/&gt;&#10;      &lt;/audioTrack&gt;&#10;      &lt;audioTrack muted=&quot;false&quot; name=&quot;Audio 39&quot; resource=&quot;d9b0d228&quot; slideId=&quot;{AB29EB6F-48D5-448D-93D2-58C9503292D5}&quot; startTime=&quot;0&quot; stepIndex=&quot;0&quot; volume=&quot;1&quot;&gt;&#10;        &lt;audio channels=&quot;1&quot; format=&quot;s16&quot; sampleRate=&quot;44100&quot;/&gt;&#10;      &lt;/audioTrack&gt;&#10;      &lt;audioTrack muted=&quot;false&quot; name=&quot;Audio 40&quot; resource=&quot;e466c263&quot; slideId=&quot;{4EE4E6FB-14AC-4FB3-A23A-6D0BAD6CD726}&quot; startTime=&quot;0&quot; volume=&quot;1&quot;&gt;&#10;        &lt;audio channels=&quot;1&quot; format=&quot;s16&quot; sampleRate=&quot;44100&quot;/&gt;&#10;      &lt;/audioTrack&gt;&#10;    &lt;/audioTracks&gt;&#10;    &lt;videoTracks/&gt;&#10;  &lt;/narration&gt;&#10;&#10;&lt;/presentation2&gt;&#10;"/>
  <p:tag name="ISPRING_SCORM_ENDPOINT" val="&lt;endpoint&gt;&lt;enable&gt;0&lt;/enable&gt;&lt;lrs&gt;https://&lt;/lrs&gt;&lt;auth&gt;0&lt;/auth&gt;&lt;login&gt;&lt;/login&gt;&lt;password&gt;&lt;/password&gt;&lt;key&gt;&lt;/key&gt;&lt;name&gt;&lt;/name&gt;&lt;email&gt;&lt;/email&gt;&lt;/endpoint&gt;&#10;"/>
  <p:tag name="ISPRING_OUTPUT_FOLDER" val="[[&quot;\uFFFD\uFFFDf\uFFFD{FF179626-BB27-4DA6-AB74-C7E9FAE5B412}&quot;,&quot;F:\\BAI GIANG ELEARNING NHUNG 2024&quot;]]"/>
</p:tagLst>
</file>

<file path=ppt/tags/tag10.xml><?xml version="1.0" encoding="utf-8"?>
<p:tagLst xmlns:a="http://schemas.openxmlformats.org/drawingml/2006/main" xmlns:r="http://schemas.openxmlformats.org/officeDocument/2006/relationships" xmlns:p="http://schemas.openxmlformats.org/presentationml/2006/main">
  <p:tag name="PRESENTER_SHAPEINFO" val="&lt;ThreeDShapeInfo&gt;&lt;uuid val=&quot;{8EAE3325-CF6F-4567-B87B-31C7645F41C4}&quot;/&gt;&lt;isInvalidForFieldText val=&quot;0&quot;/&gt;&lt;Image&gt;&lt;filename val=&quot;C:\Users\User\AppData\Local\Temp\PR\data\asimages\{8EAE3325-CF6F-4567-B87B-31C7645F41C4}_1.png&quot;/&gt;&lt;left val=&quot;51&quot;/&gt;&lt;top val=&quot;-24&quot;/&gt;&lt;width val=&quot;714&quot;/&gt;&lt;height val=&quot;171&quot;/&gt;&lt;hasText val=&quot;1&quot;/&gt;&lt;/Image&gt;&lt;/ThreeDShapeInfo&gt;"/>
  <p:tag name="PRESENTER_SHAPETEXTINFO" val="&lt;ShapeTextInfo&gt;&lt;TableIndex row=&quot;-1&quot; col=&quot;-1&quot;&gt;&lt;linesCount val=&quot;2&quot;/&gt;&lt;lineCharCount val=&quot;11&quot;/&gt;&lt;lineCharCount val=&quot;28&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HTML_AUTOSHAPE_INFO" val="&lt;ThreeDShapeInfo&gt;&lt;uuid val=&quot;{CD0D8849-0E89-48F2-85FE-7BDF90899A93}&quot;/&gt;&lt;isInvalidForFieldText val=&quot;0&quot;/&gt;&lt;Image&gt;&lt;filename val=&quot;C:\Users\User\AppData\Local\Temp\PR\data\asimages\{CD0D8849-0E89-48F2-85FE-7BDF90899A93}.png&quot;/&gt;&lt;left val=&quot;617&quot;/&gt;&lt;top val=&quot;365&quot;/&gt;&lt;width val=&quot;103&quot;/&gt;&lt;height val=&quot;175&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ISPRING_SLIDE_INDENT_LEVEL" val="0"/>
  <p:tag name="GENSWF_SLIDE_UID" val="{39BBA37D-523E-4D64-9F8E-CE7D3B104237}:485"/>
  <p:tag name="GENSWF_SLIDE_TITLE" val="Giới thiệu"/>
  <p:tag name="GENSWF_ADVANCE_TIME" val="19.034"/>
  <p:tag name="ISPRING_CUSTOM_TIMING_USED" val="1"/>
  <p:tag name="ISPRING_SLIDE_ID_2" val="{1F118B72-70C8-4439-9680-BA523268B468}"/>
</p:tagLst>
</file>

<file path=ppt/tags/tag13.xml><?xml version="1.0" encoding="utf-8"?>
<p:tagLst xmlns:a="http://schemas.openxmlformats.org/drawingml/2006/main" xmlns:r="http://schemas.openxmlformats.org/officeDocument/2006/relationships" xmlns:p="http://schemas.openxmlformats.org/presentationml/2006/main">
  <p:tag name="GENSWF_SLIDE_UID" val="{DC96F932-842D-4A7E-871E-3E816FB9D1D0}:434"/>
  <p:tag name="ISPRING_SLIDE_INDENT_LEVEL" val="0"/>
  <p:tag name="GENSWF_SLIDE_TITLE" val="BÀI 5: INTERNET"/>
  <p:tag name="ISPRING_CUSTOM_TIMING_USED" val="1"/>
  <p:tag name="GENSWF_ADVANCE_TIME" val="1.920"/>
  <p:tag name="ISPRING_SLIDE_ID_2" val="{942D26B2-5E94-4BF0-AF7A-743CA073A5F3}"/>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Mục tiêu bài học"/>
  <p:tag name="ISPRING_SLIDE_INDENT_LEVEL" val="0"/>
  <p:tag name="GENSWF_SLIDE_UID" val="{AE81663E-282D-454F-81FC-15B8D05FE8E5}:326"/>
  <p:tag name="ISPRING_PRESENTER_ID" val="{55D34661-6B90-4E0B-9007-920AA6773839}"/>
  <p:tag name="GENSWF_ADVANCE_TIME" val="43.482"/>
  <p:tag name="TIMING" val="|2.195|1.776|2.091|3.336|1.732|1.465|6.172|1.769|3.597|4.363|2.617|3.626|2.783|1.62"/>
  <p:tag name="ISPRING_SLIDE_ID_2" val="{AB29EB6F-48D5-448D-93D2-58C9503292D5}"/>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Cấu trúc bài học"/>
  <p:tag name="ISPRING_SLIDE_INDENT_LEVEL" val="0"/>
  <p:tag name="GENSWF_SLIDE_UID" val="{38BDAE5F-47E5-4B13-AF79-C45CBA34E3E1}:327"/>
  <p:tag name="ISPRING_PRESENTER_ID" val="{55D34661-6B90-4E0B-9007-920AA6773839}"/>
  <p:tag name="TIMING" val="|2.452|3.344|9.512|3.736"/>
  <p:tag name="GENSWF_ADVANCE_TIME" val="22.339"/>
  <p:tag name="ISPRING_SLIDE_ID_2" val="{CB2BD69F-FD0D-4C44-96AE-DD4EF5F9DD4E}"/>
</p:tagLst>
</file>

<file path=ppt/tags/tag16.xml><?xml version="1.0" encoding="utf-8"?>
<p:tagLst xmlns:a="http://schemas.openxmlformats.org/drawingml/2006/main" xmlns:r="http://schemas.openxmlformats.org/officeDocument/2006/relationships" xmlns:p="http://schemas.openxmlformats.org/presentationml/2006/main">
  <p:tag name="GENSWF_SLIDE_UID" val="{079B3061-F593-47E8-8F8B-933DC71195FF}:419"/>
  <p:tag name="GENSWF_SLIDE_TITLE" val="Khởi động"/>
  <p:tag name="ISPRING_SLIDE_INDENT_LEVEL" val="0"/>
  <p:tag name="ISPRING_CUSTOM_TIMING_USED" val="1"/>
  <p:tag name="GENSWF_ADVANCE_TIME" val="4.428"/>
  <p:tag name="ISPRING_SLIDE_ID_2" val="{E00F3FF2-FE66-4713-A24B-23788513F8F6}"/>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TIMING" val="|5.715|3.245|4.436|4.762|4.5"/>
  <p:tag name="GENSWF_SLIDE_UID" val="{49DE40B5-C575-4177-8E25-AAAFA0784F6F}:481"/>
  <p:tag name="GENSWF_ADVANCE_TIME" val="34.254"/>
  <p:tag name="GENSWF_SLIDE_TITLE" val="Khởi động"/>
  <p:tag name="ISPRING_SLIDE_INDENT_LEVEL" val="0"/>
  <p:tag name="ISPRING_SLIDE_ID_2" val="{0805DA3C-64BA-433C-8DA6-3267FF82C0E7}"/>
</p:tagLst>
</file>

<file path=ppt/tags/tag18.xml><?xml version="1.0" encoding="utf-8"?>
<p:tagLst xmlns:a="http://schemas.openxmlformats.org/drawingml/2006/main" xmlns:r="http://schemas.openxmlformats.org/officeDocument/2006/relationships" xmlns:p="http://schemas.openxmlformats.org/presentationml/2006/main">
  <p:tag name="GENSWF_SLIDE_UID" val="{2A01270C-38AE-4C2E-99C9-7E2037515BEF}:469"/>
  <p:tag name="GENSWF_SLIDE_TITLE" val="Khởi động"/>
  <p:tag name="ISPRING_SLIDE_INDENT_LEVEL" val="0"/>
  <p:tag name="ISPRING_CUSTOM_TIMING_USED" val="1"/>
  <p:tag name="TIMING" val="|11.602|1.321|1.522"/>
  <p:tag name="GENSWF_ADVANCE_TIME" val="16.173"/>
  <p:tag name="ISPRING_SLIDE_ID_2" val="{19B0DECA-50F2-46E6-B69D-7F8FE3EBA979}"/>
</p:tagLst>
</file>

<file path=ppt/tags/tag19.xml><?xml version="1.0" encoding="utf-8"?>
<p:tagLst xmlns:a="http://schemas.openxmlformats.org/drawingml/2006/main" xmlns:r="http://schemas.openxmlformats.org/officeDocument/2006/relationships" xmlns:p="http://schemas.openxmlformats.org/presentationml/2006/main">
  <p:tag name="GENSWF_SLIDE_UID" val="{7971F32C-F0D2-4FC3-B4F0-351512CE6BC5}:475"/>
  <p:tag name="ISPRING_SLIDE_INDENT_LEVEL" val="0"/>
  <p:tag name="ISPRING_CUSTOM_TIMING_USED" val="1"/>
  <p:tag name="TIMING" val="|1.946|3.067"/>
  <p:tag name="GENSWF_ADVANCE_TIME" val="13.029"/>
  <p:tag name="ISPRING_SLIDE_ID_2" val="{BAB5DD38-2829-4636-8864-7A2DB614EB8C}"/>
</p:tagLst>
</file>

<file path=ppt/tags/tag2.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NDENT_LEVEL" val="0"/>
  <p:tag name="GENSWF_SLIDE_UID" val="{E3030D0E-0BA0-4805-9EBE-DD4EBACFB2EE}:323"/>
  <p:tag name="ISPRING_PRESENTER_ID" val="{55D34661-6B90-4E0B-9007-920AA6773839}"/>
  <p:tag name="ISPRING_PLAYER_PLAYLIST_ID" val="70be4bf249418f2eaae550b6fdaf52fcaea98672"/>
  <p:tag name="ISPRING_SLIDE_ID_2" val="{BA3CDAE7-B3EE-462F-9F82-8A7B87E16AD8}"/>
</p:tagLst>
</file>

<file path=ppt/tags/tag20.xml><?xml version="1.0" encoding="utf-8"?>
<p:tagLst xmlns:a="http://schemas.openxmlformats.org/drawingml/2006/main" xmlns:r="http://schemas.openxmlformats.org/officeDocument/2006/relationships" xmlns:p="http://schemas.openxmlformats.org/presentationml/2006/main">
  <p:tag name="GENSWF_SLIDE_UID" val="{8A350C5E-7564-44DF-8BBB-96B138057BE8}:465"/>
  <p:tag name="ISPRING_SLIDE_INDENT_LEVEL" val="0"/>
  <p:tag name="ISPRING_CUSTOM_TIMING_USED" val="1"/>
  <p:tag name="TIMING" val="|0.571|1.762|3.975"/>
  <p:tag name="GENSWF_ADVANCE_TIME" val="9.278"/>
  <p:tag name="ISPRING_SLIDE_ID_2" val="{FAA4C7C7-B604-4129-98A0-55C275B17404}"/>
</p:tagLst>
</file>

<file path=ppt/tags/tag21.xml><?xml version="1.0" encoding="utf-8"?>
<p:tagLst xmlns:a="http://schemas.openxmlformats.org/drawingml/2006/main" xmlns:r="http://schemas.openxmlformats.org/officeDocument/2006/relationships" xmlns:p="http://schemas.openxmlformats.org/presentationml/2006/main">
  <p:tag name="GENSWF_SLIDE_UID" val="{CE6CCDE5-7689-4784-B003-F0EA787FEFD4}:466"/>
  <p:tag name="GENSWF_SLIDE_TITLE" val="1. Internet"/>
  <p:tag name="ISPRING_SLIDE_INDENT_LEVEL" val="0"/>
  <p:tag name="ISPRING_CUSTOM_TIMING_USED" val="1"/>
  <p:tag name="TIMING" val="|1.766|2.611|12.608|1.128|2.657|4.577|5.484"/>
  <p:tag name="GENSWF_ADVANCE_TIME" val="36.162"/>
  <p:tag name="ISPRING_SLIDE_ID_2" val="{897C7E29-1DA2-40C2-94B2-8DECF246CF87}"/>
</p:tagLst>
</file>

<file path=ppt/tags/tag22.xml><?xml version="1.0" encoding="utf-8"?>
<p:tagLst xmlns:a="http://schemas.openxmlformats.org/drawingml/2006/main" xmlns:r="http://schemas.openxmlformats.org/officeDocument/2006/relationships" xmlns:p="http://schemas.openxmlformats.org/presentationml/2006/main">
  <p:tag name="GENSWF_SLIDE_UID" val="{5BF0506A-31B7-4B9D-BA62-C58C814B8263}:467"/>
  <p:tag name="GENSWF_SLIDE_TITLE" val="1. Internet"/>
  <p:tag name="ISPRING_SLIDE_INDENT_LEVEL" val="0"/>
  <p:tag name="ISPRING_CUSTOM_TIMING_USED" val="1"/>
  <p:tag name="GENSWF_ADVANCE_TIME" val="24.848"/>
  <p:tag name="TIMING" val="|0.694|1.42|3.908|5.447|5.747"/>
  <p:tag name="ISPRING_SLIDE_ID_2" val="{C7BF73BE-EE67-4BF7-A0C3-C2E30F170C6A}"/>
</p:tagLst>
</file>

<file path=ppt/tags/tag23.xml><?xml version="1.0" encoding="utf-8"?>
<p:tagLst xmlns:a="http://schemas.openxmlformats.org/drawingml/2006/main" xmlns:r="http://schemas.openxmlformats.org/officeDocument/2006/relationships" xmlns:p="http://schemas.openxmlformats.org/presentationml/2006/main">
  <p:tag name="GENSWF_SLIDE_UID" val="{9E57CC97-969F-4CDD-9029-3BD65A77095C}:263"/>
  <p:tag name="ISPRING_SLIDE_INDENT_LEVEL" val="0"/>
  <p:tag name="ISPRING_CUSTOM_TIMING_USED" val="1"/>
  <p:tag name="GENSWF_ADVANCE_TIME" val="5.051"/>
  <p:tag name="TIMING" val="|0.816|2.547"/>
  <p:tag name="ISPRING_SLIDE_ID_2" val="{4C5092BE-F355-4AA8-A61C-1E1574F54AB7}"/>
</p:tagLst>
</file>

<file path=ppt/tags/tag24.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1.quiz"/>
  <p:tag name="GENSWF_SLIDE_UID" val="{65E7A8F9-522C-492D-A996-33CC2CEC7C13}:471"/>
  <p:tag name="GENSWF_SLIDE_TITLE" val="Bài tập điền từ"/>
  <p:tag name="ISPRING_SLIDE_INDENT_LEVEL" val="0"/>
  <p:tag name="ISPRING_CUSTOM_TIMING_USED" val="1"/>
  <p:tag name="ISPRING_QUIZ_FULL_PATH" val="F:\BAI GIANG ELEARNING NHUNG 2024\BAI 5 INTERNET NHUNG_1\quiz\quiz1.quiz"/>
  <p:tag name="ISPRING_QUIZ_RELATIVE_PATH" val="BAI 5 INTERNET NHUNG_1\quiz\quiz1.quiz"/>
  <p:tag name="GENSWF_ADVANCE_TIME" val="7.192"/>
  <p:tag name="ISPRING_SLIDE_ID_2" val="{F6E549CE-F56A-46AE-8152-821DC6E87808}"/>
</p:tagLst>
</file>

<file path=ppt/tags/tag25.xml><?xml version="1.0" encoding="utf-8"?>
<p:tagLst xmlns:a="http://schemas.openxmlformats.org/drawingml/2006/main" xmlns:r="http://schemas.openxmlformats.org/officeDocument/2006/relationships" xmlns:p="http://schemas.openxmlformats.org/presentationml/2006/main">
  <p:tag name="GENSWF_SLIDE_UID" val="{0A01C6E9-A277-4225-B781-D1E88AADCFA5}:265"/>
  <p:tag name="ISPRING_SLIDE_INDENT_LEVEL" val="0"/>
  <p:tag name="ISPRING_CUSTOM_TIMING_USED" val="1"/>
  <p:tag name="GENSWF_ADVANCE_TIME" val="10.212"/>
  <p:tag name="TIMING" val="|2.155|2.77|5.286"/>
  <p:tag name="ISPRING_SLIDE_ID_2" val="{C34E04B2-A295-4BE7-9BE1-A5DA9108659E}"/>
</p:tagLst>
</file>

<file path=ppt/tags/tag26.xml><?xml version="1.0" encoding="utf-8"?>
<p:tagLst xmlns:a="http://schemas.openxmlformats.org/drawingml/2006/main" xmlns:r="http://schemas.openxmlformats.org/officeDocument/2006/relationships" xmlns:p="http://schemas.openxmlformats.org/presentationml/2006/main">
  <p:tag name="GENSWF_SLIDE_UID" val="{89C445DF-F8D6-45F7-B8FC-4F252F16E915}:295"/>
  <p:tag name="ISPRING_SLIDE_INDENT_LEVEL" val="0"/>
  <p:tag name="ISPRING_CUSTOM_TIMING_USED" val="1"/>
  <p:tag name="GENSWF_ADVANCE_TIME" val="3.445"/>
  <p:tag name="TIMING" val="|3.444"/>
  <p:tag name="ISPRING_SLIDE_ID_2" val="{FD0C1ABD-A55E-4EDB-99AB-DCB8AAFF7E63}"/>
</p:tagLst>
</file>

<file path=ppt/tags/tag27.xml><?xml version="1.0" encoding="utf-8"?>
<p:tagLst xmlns:a="http://schemas.openxmlformats.org/drawingml/2006/main" xmlns:r="http://schemas.openxmlformats.org/officeDocument/2006/relationships" xmlns:p="http://schemas.openxmlformats.org/presentationml/2006/main">
  <p:tag name="GENSWF_SLIDE_UID" val="{2BAA1735-7FAB-4861-8763-A1D912F67EED}:296"/>
  <p:tag name="ISPRING_SLIDE_INDENT_LEVEL" val="0"/>
  <p:tag name="ISPRING_CUSTOM_TIMING_USED" val="1"/>
  <p:tag name="GENSWF_ADVANCE_TIME" val="10.390"/>
  <p:tag name="TIMING" val="|7.25"/>
  <p:tag name="ISPRING_SLIDE_ID_2" val="{435E58CB-0A86-4AC0-9622-2D468AF2ED7D}"/>
</p:tagLst>
</file>

<file path=ppt/tags/tag28.xml><?xml version="1.0" encoding="utf-8"?>
<p:tagLst xmlns:a="http://schemas.openxmlformats.org/drawingml/2006/main" xmlns:r="http://schemas.openxmlformats.org/officeDocument/2006/relationships" xmlns:p="http://schemas.openxmlformats.org/presentationml/2006/main">
  <p:tag name="GENSWF_SLIDE_UID" val="{82EF3F41-10ED-448F-BC2E-F519C6608CF2}:297"/>
  <p:tag name="ISPRING_SLIDE_INDENT_LEVEL" val="0"/>
  <p:tag name="ISPRING_CUSTOM_TIMING_USED" val="1"/>
  <p:tag name="GENSWF_ADVANCE_TIME" val="7.858"/>
  <p:tag name="ISPRING_SLIDE_ID_2" val="{68C52EDB-0BC8-4DB7-9392-B6E3E2AC845E}"/>
</p:tagLst>
</file>

<file path=ppt/tags/tag29.xml><?xml version="1.0" encoding="utf-8"?>
<p:tagLst xmlns:a="http://schemas.openxmlformats.org/drawingml/2006/main" xmlns:r="http://schemas.openxmlformats.org/officeDocument/2006/relationships" xmlns:p="http://schemas.openxmlformats.org/presentationml/2006/main">
  <p:tag name="GENSWF_SLIDE_UID" val="{F795FD00-1364-497A-8B54-CB5BD499FAE8}:476"/>
  <p:tag name="ISPRING_SLIDE_INDENT_LEVEL" val="0"/>
  <p:tag name="ISPRING_CUSTOM_TIMING_USED" val="1"/>
  <p:tag name="TIMING" val="|0.955|4.741|3.478|4.888|5.221"/>
  <p:tag name="GENSWF_ADVANCE_TIME" val="23.065"/>
  <p:tag name="ISPRING_SLIDE_ID_2" val="{7460F590-2786-4452-B3F7-14DB8F539783}"/>
</p:tagLst>
</file>

<file path=ppt/tags/tag3.xml><?xml version="1.0" encoding="utf-8"?>
<p:tagLst xmlns:a="http://schemas.openxmlformats.org/drawingml/2006/main" xmlns:r="http://schemas.openxmlformats.org/officeDocument/2006/relationships" xmlns:p="http://schemas.openxmlformats.org/presentationml/2006/main">
  <p:tag name="PPSNARRATION" val="7,289343565,F:\Giao an 2017\Bai 8 Qua Deo Ngang_pptx\Media.ppcx"/>
  <p:tag name="HTML_SHAPEINFO" val="&lt;SlideThumbPath val=&quot;Slide1.PNG&quot;/&gt;"/>
  <p:tag name="ISPRING_CUSTOM_TIMING_USED" val="1"/>
  <p:tag name="ISPRING_SLIDE_INDENT_LEVEL" val="0"/>
  <p:tag name="ISPRING_SLIDE_ID" val="{C509F515-B7B0-467F-A100-5D6406BC538E}"/>
  <p:tag name="ISPRING_SLIDE_HAS_SCREEN_REC" val="1"/>
  <p:tag name="ISPRING_PLAYER_LAYOUT_TYPE" val="Full"/>
  <p:tag name="GENSWF_SLIDE_UID" val="{E7299818-61EA-4874-B673-EDFF53FBD859}:324"/>
  <p:tag name="ISPRING_PRESENTER_ID" val="{55D34661-6B90-4E0B-9007-920AA6773839}"/>
  <p:tag name="GENSWF_SLIDE_TITLE" val="Giới thiệu"/>
  <p:tag name="GENSWF_ADVANCE_TIME" val="29.397"/>
  <p:tag name="ISPRING_SLIDE_ID_2" val="{C3D94A56-855E-4C41-A494-77CBD9D8B56F}"/>
</p:tagLst>
</file>

<file path=ppt/tags/tag30.xml><?xml version="1.0" encoding="utf-8"?>
<p:tagLst xmlns:a="http://schemas.openxmlformats.org/drawingml/2006/main" xmlns:r="http://schemas.openxmlformats.org/officeDocument/2006/relationships" xmlns:p="http://schemas.openxmlformats.org/presentationml/2006/main">
  <p:tag name="GENSWF_SLIDE_UID" val="{851316C1-0DDE-45BD-A109-438E825BEA5E}:299"/>
  <p:tag name="GENSWF_SLIDE_TITLE" val="2. Đặc điểm của Internet"/>
  <p:tag name="ISPRING_SLIDE_INDENT_LEVEL" val="0"/>
  <p:tag name="ISPRING_CUSTOM_TIMING_USED" val="1"/>
  <p:tag name="GENSWF_ADVANCE_TIME" val="17.569"/>
  <p:tag name="TIMING" val="|1.547|7.113"/>
  <p:tag name="ISPRING_SLIDE_ID_2" val="{4EE4E6FB-14AC-4FB3-A23A-6D0BAD6CD726}"/>
</p:tagLst>
</file>

<file path=ppt/tags/tag31.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2.quiz"/>
  <p:tag name="GENSWF_SLIDE_UID" val="{FB3BE464-3615-41B4-9AA0-95C6AA6D6515}:472"/>
  <p:tag name="GENSWF_SLIDE_TITLE" val="Bài tập trắc nghiệm"/>
  <p:tag name="ISPRING_SLIDE_INDENT_LEVEL" val="0"/>
  <p:tag name="ISPRING_CUSTOM_TIMING_USED" val="1"/>
  <p:tag name="ISPRING_QUIZ_FULL_PATH" val="F:\BAI GIANG ELEARNING NHUNG 2024\BAI 5 INTERNET NHUNG_1\quiz\quiz2.quiz"/>
  <p:tag name="ISPRING_QUIZ_RELATIVE_PATH" val="BAI 5 INTERNET NHUNG_1\quiz\quiz2.quiz"/>
  <p:tag name="GENSWF_ADVANCE_TIME" val="7.799"/>
  <p:tag name="ISPRING_SLIDE_ID_2" val="{7B7A14B9-1EB9-4B27-B8F0-1ED3F028806E}"/>
</p:tagLst>
</file>

<file path=ppt/tags/tag32.xml><?xml version="1.0" encoding="utf-8"?>
<p:tagLst xmlns:a="http://schemas.openxmlformats.org/drawingml/2006/main" xmlns:r="http://schemas.openxmlformats.org/officeDocument/2006/relationships" xmlns:p="http://schemas.openxmlformats.org/presentationml/2006/main">
  <p:tag name="GENSWF_SLIDE_UID" val="{5069FE68-BBFD-4389-892D-F542D032CDBC}:301"/>
  <p:tag name="ISPRING_CUSTOM_TIMING_USED" val="1"/>
  <p:tag name="TIMING" val="|0.603|2.573|5.329|1.085|1.716|1.427|1.265|1.998|1.946|1.081"/>
  <p:tag name="GENSWF_ADVANCE_TIME" val="22.029"/>
  <p:tag name="ISPRING_SLIDE_INDENT_LEVEL" val="0"/>
  <p:tag name="ISPRING_SLIDE_ID_2" val="{616F2275-DCD6-441F-8856-41563EDE6FC7}"/>
</p:tagLst>
</file>

<file path=ppt/tags/tag33.xml><?xml version="1.0" encoding="utf-8"?>
<p:tagLst xmlns:a="http://schemas.openxmlformats.org/drawingml/2006/main" xmlns:r="http://schemas.openxmlformats.org/officeDocument/2006/relationships" xmlns:p="http://schemas.openxmlformats.org/presentationml/2006/main">
  <p:tag name="GENSWF_SLIDE_UID" val="{1BBC67E7-2D8D-4B17-AAF1-28AC224CB6DE}:302"/>
  <p:tag name="GENSWF_SLIDE_TITLE" val="3. Một số lợi ích của Internet"/>
  <p:tag name="ISPRING_SLIDE_INDENT_LEVEL" val="0"/>
  <p:tag name="ISPRING_CUSTOM_TIMING_USED" val="1"/>
  <p:tag name="GENSWF_ADVANCE_TIME" val="17.230"/>
  <p:tag name="TIMING" val="|0.822|1.512"/>
  <p:tag name="ISPRING_SLIDE_ID_2" val="{B9D63E57-69DC-46AB-A531-3171A0C9F232}"/>
</p:tagLst>
</file>

<file path=ppt/tags/tag34.xml><?xml version="1.0" encoding="utf-8"?>
<p:tagLst xmlns:a="http://schemas.openxmlformats.org/drawingml/2006/main" xmlns:r="http://schemas.openxmlformats.org/officeDocument/2006/relationships" xmlns:p="http://schemas.openxmlformats.org/presentationml/2006/main">
  <p:tag name="GENSWF_SLIDE_UID" val="{661A41C4-D1B5-4A3B-AA58-0EA3FE1FA7F1}:267"/>
  <p:tag name="GENSWF_SLIDE_TITLE" val="Câu hỏi trắc nghiệm"/>
  <p:tag name="ISPRING_SLIDE_INDENT_LEVEL" val="0"/>
  <p:tag name="ISPRING_CUSTOM_TIMING_USED" val="1"/>
  <p:tag name="TIMING" val="|0.816|3.927|3.092|2.336|2.749|2.193|6.112|1.2"/>
  <p:tag name="GENSWF_ADVANCE_TIME" val="24.585"/>
  <p:tag name="ISPRING_SLIDE_ID_2" val="{A2F7F0A4-5E6B-4955-9312-96B5D2BA0BA4}"/>
</p:tagLst>
</file>

<file path=ppt/tags/tag35.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4.quiz"/>
  <p:tag name="GENSWF_SLIDE_UID" val="{684BB7D9-31C4-4B3A-BC6A-51609635BB38}:474"/>
  <p:tag name="GENSWF_SLIDE_TITLE" val="Bài tập nối"/>
  <p:tag name="ISPRING_SLIDE_INDENT_LEVEL" val="0"/>
  <p:tag name="ISPRING_CUSTOM_TIMING_USED" val="1"/>
  <p:tag name="ISPRING_QUIZ_FULL_PATH" val="F:\BAI GIANG ELEARNING NHUNG 2024\BAI 5 INTERNET NHUNG_1\quiz\quiz4.quiz"/>
  <p:tag name="ISPRING_QUIZ_RELATIVE_PATH" val="BAI 5 INTERNET NHUNG_1\quiz\quiz4.quiz"/>
  <p:tag name="GENSWF_ADVANCE_TIME" val="6.681"/>
  <p:tag name="ISPRING_SLIDE_ID_2" val="{BFEC14A3-56E6-49E0-86A2-AAAEC87FEEC3}"/>
</p:tagLst>
</file>

<file path=ppt/tags/tag36.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3.quiz"/>
  <p:tag name="GENSWF_SLIDE_UID" val="{803E441B-A258-41FD-951B-D27B29217D58}:473"/>
  <p:tag name="GENSWF_SLIDE_TITLE" val="Luyện tập"/>
  <p:tag name="ISPRING_SLIDE_INDENT_LEVEL" val="0"/>
  <p:tag name="ISPRING_CUSTOM_TIMING_USED" val="1"/>
  <p:tag name="GENSWF_ADVANCE_TIME" val="5.418"/>
  <p:tag name="ISPRING_QUIZ_FULL_PATH" val="F:\BAI GIANG ELEARNING NHUNG 2024\BAI 5 INTERNET NHUNG_1\quiz\quiz3.quiz"/>
  <p:tag name="ISPRING_QUIZ_RELATIVE_PATH" val="BAI 5 INTERNET NHUNG_1\quiz\quiz3.quiz"/>
  <p:tag name="ISPRING_SLIDE_ID_2" val="{2AF2EFBE-444C-4A89-8DED-95F51DF0EE7A}"/>
</p:tagLst>
</file>

<file path=ppt/tags/tag37.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GENSWF_SLIDE_UID" val="{0A102D7C-F10D-4149-A04A-8E8EC2ACA69B}:483"/>
  <p:tag name="GENSWF_SLIDE_TITLE" val="Trò chơi"/>
  <p:tag name="ISPRING_SLIDE_INDENT_LEVEL" val="0"/>
  <p:tag name="ISPRING_SLIDE_ID_2" val="{39D9359E-B305-43AC-BECE-0931EF1272D0}"/>
</p:tagLst>
</file>

<file path=ppt/tags/tag38.xml><?xml version="1.0" encoding="utf-8"?>
<p:tagLst xmlns:a="http://schemas.openxmlformats.org/drawingml/2006/main" xmlns:r="http://schemas.openxmlformats.org/officeDocument/2006/relationships" xmlns:p="http://schemas.openxmlformats.org/presentationml/2006/main">
  <p:tag name="GENSWF_SLIDE_UID" val="{3E62FB47-BBAE-463A-A421-E3945096E3B9}:256"/>
  <p:tag name="ISPRING_SLIDE_INDENT_LEVEL" val="0"/>
  <p:tag name="GENSWF_ADVANCE_TIME" val="350.525"/>
  <p:tag name="ISPRING_CUSTOM_TIMING_USED" val="1"/>
  <p:tag name="GENSWF_SLIDE_TITLE" val="Trò chơi"/>
  <p:tag name="ISPRING_SLIDE_ID_2" val="{4C3EF1A4-6279-4155-AB8F-3354FD62D0FD}"/>
</p:tagLst>
</file>

<file path=ppt/tags/tag39.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2F27DA4B-26AA-424D-8EEC-BC1A77C04609}:482"/>
  <p:tag name="GENSWF_ADVANCE_TIME" val="11.108"/>
  <p:tag name="GENSWF_SLIDE_TITLE" val="Trò chơi"/>
  <p:tag name="ISPRING_SLIDE_INDENT_LEVEL" val="0"/>
  <p:tag name="ISPRING_SLIDE_ID_2" val="{E86FB1AF-0F80-4E24-A392-E2F475A97159}"/>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GENSWF_SLIDE_UID" val="{2B98AE73-417D-48A4-9BEC-5D12AD2084C5}:259"/>
  <p:tag name="ISPRING_SLIDE_INDENT_LEVEL" val="0"/>
  <p:tag name="GENSWF_ADVANCE_TIME" val="350.275"/>
  <p:tag name="ISPRING_CUSTOM_TIMING_USED" val="1"/>
  <p:tag name="GENSWF_SLIDE_TITLE" val="Trò chơi"/>
  <p:tag name="ISPRING_SLIDE_ID_2" val="{A74367ED-8571-41B5-8E60-96D7E9C3B88F}"/>
</p:tagLst>
</file>

<file path=ppt/tags/tag41.xml><?xml version="1.0" encoding="utf-8"?>
<p:tagLst xmlns:a="http://schemas.openxmlformats.org/drawingml/2006/main" xmlns:r="http://schemas.openxmlformats.org/officeDocument/2006/relationships" xmlns:p="http://schemas.openxmlformats.org/presentationml/2006/main">
  <p:tag name="GENSWF_SLIDE_UID" val="{7D7E1D95-2CEC-4686-9C31-4615FCEB4BB1}:258"/>
  <p:tag name="ISPRING_SLIDE_INDENT_LEVEL" val="0"/>
  <p:tag name="GENSWF_ADVANCE_TIME" val="33.500"/>
  <p:tag name="ISPRING_CUSTOM_TIMING_USED" val="1"/>
  <p:tag name="GENSWF_SLIDE_TITLE" val="Trò chơi"/>
  <p:tag name="ISPRING_SLIDE_ID_2" val="{FBC84D97-6500-47CD-9331-D5166AC2980D}"/>
</p:tagLst>
</file>

<file path=ppt/tags/tag42.xml><?xml version="1.0" encoding="utf-8"?>
<p:tagLst xmlns:a="http://schemas.openxmlformats.org/drawingml/2006/main" xmlns:r="http://schemas.openxmlformats.org/officeDocument/2006/relationships" xmlns:p="http://schemas.openxmlformats.org/presentationml/2006/main">
  <p:tag name="GENSWF_SLIDE_UID" val="{636BF4B7-EE04-4477-918A-14BD98920EE4}:260"/>
  <p:tag name="ISPRING_SLIDE_INDENT_LEVEL" val="0"/>
  <p:tag name="GENSWF_ADVANCE_TIME" val="381.775"/>
  <p:tag name="ISPRING_CUSTOM_TIMING_USED" val="1"/>
  <p:tag name="GENSWF_SLIDE_TITLE" val="Trò chơi"/>
  <p:tag name="ISPRING_SLIDE_ID_2" val="{064921F0-AEE6-46F5-93F2-C1D44F3B09FB}"/>
</p:tagLst>
</file>

<file path=ppt/tags/tag43.xml><?xml version="1.0" encoding="utf-8"?>
<p:tagLst xmlns:a="http://schemas.openxmlformats.org/drawingml/2006/main" xmlns:r="http://schemas.openxmlformats.org/officeDocument/2006/relationships" xmlns:p="http://schemas.openxmlformats.org/presentationml/2006/main">
  <p:tag name="GENSWF_SLIDE_UID" val="{E067C9CB-3662-495E-A02B-C05F254691CE}:440"/>
  <p:tag name="ISPRING_SLIDE_INDENT_LEVEL" val="0"/>
  <p:tag name="GENSWF_ADVANCE_TIME" val="350.275"/>
  <p:tag name="ISPRING_CUSTOM_TIMING_USED" val="1"/>
  <p:tag name="GENSWF_SLIDE_TITLE" val="Trò chơi"/>
  <p:tag name="ISPRING_SLIDE_ID_2" val="{88A27F8C-2E03-4C00-9DF0-61B6DF904A2A}"/>
</p:tagLst>
</file>

<file path=ppt/tags/tag44.xml><?xml version="1.0" encoding="utf-8"?>
<p:tagLst xmlns:a="http://schemas.openxmlformats.org/drawingml/2006/main" xmlns:r="http://schemas.openxmlformats.org/officeDocument/2006/relationships" xmlns:p="http://schemas.openxmlformats.org/presentationml/2006/main">
  <p:tag name="GENSWF_SLIDE_UID" val="{00C58DFC-FDD9-4356-842E-E5516F260852}:441"/>
  <p:tag name="ISPRING_SLIDE_INDENT_LEVEL" val="0"/>
  <p:tag name="GENSWF_ADVANCE_TIME" val="350.275"/>
  <p:tag name="ISPRING_CUSTOM_TIMING_USED" val="1"/>
  <p:tag name="GENSWF_SLIDE_TITLE" val="Trò chơi"/>
  <p:tag name="ISPRING_SLIDE_ID_2" val="{39FB4A30-D64D-4AF9-B374-B529A5854CA7}"/>
</p:tagLst>
</file>

<file path=ppt/tags/tag45.xml><?xml version="1.0" encoding="utf-8"?>
<p:tagLst xmlns:a="http://schemas.openxmlformats.org/drawingml/2006/main" xmlns:r="http://schemas.openxmlformats.org/officeDocument/2006/relationships" xmlns:p="http://schemas.openxmlformats.org/presentationml/2006/main">
  <p:tag name="GENSWF_SLIDE_UID" val="{C88C4D19-7372-4F8A-BBA8-3A7ADB18E68C}:443"/>
  <p:tag name="ISPRING_SLIDE_INDENT_LEVEL" val="0"/>
  <p:tag name="GENSWF_ADVANCE_TIME" val="350.275"/>
  <p:tag name="ISPRING_CUSTOM_TIMING_USED" val="1"/>
  <p:tag name="GENSWF_SLIDE_TITLE" val="Trò chơi"/>
  <p:tag name="ISPRING_SLIDE_ID_2" val="{C4B82D7C-8195-4C6B-A406-B6FEB183B933}"/>
</p:tagLst>
</file>

<file path=ppt/tags/tag46.xml><?xml version="1.0" encoding="utf-8"?>
<p:tagLst xmlns:a="http://schemas.openxmlformats.org/drawingml/2006/main" xmlns:r="http://schemas.openxmlformats.org/officeDocument/2006/relationships" xmlns:p="http://schemas.openxmlformats.org/presentationml/2006/main">
  <p:tag name="GENSWF_SLIDE_UID" val="{CB7A0C77-F4CC-45C1-8014-4A247DB272D3}:442"/>
  <p:tag name="ISPRING_SLIDE_INDENT_LEVEL" val="0"/>
  <p:tag name="GENSWF_ADVANCE_TIME" val="350.275"/>
  <p:tag name="ISPRING_CUSTOM_TIMING_USED" val="1"/>
  <p:tag name="GENSWF_SLIDE_TITLE" val="Trò chơi"/>
  <p:tag name="ISPRING_SLIDE_ID_2" val="{6F71F8FE-CD01-44B9-B924-BBCAE345DC86}"/>
</p:tagLst>
</file>

<file path=ppt/tags/tag47.xml><?xml version="1.0" encoding="utf-8"?>
<p:tagLst xmlns:a="http://schemas.openxmlformats.org/drawingml/2006/main" xmlns:r="http://schemas.openxmlformats.org/officeDocument/2006/relationships" xmlns:p="http://schemas.openxmlformats.org/presentationml/2006/main">
  <p:tag name="GENSWF_SLIDE_UID" val="{79EF74C9-8400-406E-996E-83697D07F6E7}:444"/>
  <p:tag name="ISPRING_SLIDE_INDENT_LEVEL" val="0"/>
  <p:tag name="GENSWF_ADVANCE_TIME" val="350.275"/>
  <p:tag name="ISPRING_CUSTOM_TIMING_USED" val="1"/>
  <p:tag name="GENSWF_SLIDE_TITLE" val="Trò chơi"/>
  <p:tag name="ISPRING_SLIDE_ID_2" val="{517C84FA-0157-49CF-819F-06EA1A95619D}"/>
</p:tagLst>
</file>

<file path=ppt/tags/tag48.xml><?xml version="1.0" encoding="utf-8"?>
<p:tagLst xmlns:a="http://schemas.openxmlformats.org/drawingml/2006/main" xmlns:r="http://schemas.openxmlformats.org/officeDocument/2006/relationships" xmlns:p="http://schemas.openxmlformats.org/presentationml/2006/main">
  <p:tag name="GENSWF_SLIDE_UID" val="{882BDAF6-E1F9-4154-9E85-70CE99475B5E}:261"/>
  <p:tag name="ISPRING_SLIDE_INDENT_LEVEL" val="0"/>
  <p:tag name="GENSWF_ADVANCE_TIME" val="30.500"/>
  <p:tag name="ISPRING_CUSTOM_TIMING_USED" val="1"/>
  <p:tag name="GENSWF_SLIDE_TITLE" val="Trò chơi"/>
  <p:tag name="ISPRING_SLIDE_ID_2" val="{BB7DB4EC-2A4C-426C-92F7-B81F246C4D68}"/>
</p:tagLst>
</file>

<file path=ppt/tags/tag49.xml><?xml version="1.0" encoding="utf-8"?>
<p:tagLst xmlns:a="http://schemas.openxmlformats.org/drawingml/2006/main" xmlns:r="http://schemas.openxmlformats.org/officeDocument/2006/relationships" xmlns:p="http://schemas.openxmlformats.org/presentationml/2006/main">
  <p:tag name="GENSWF_SLIDE_UID" val="{FF6CD6C6-45CD-4EC6-AE1F-179E977E4608}:453"/>
  <p:tag name="GENSWF_SLIDE_TITLE" val="Vận dụng"/>
  <p:tag name="ISPRING_SLIDE_INDENT_LEVEL" val="0"/>
  <p:tag name="ISPRING_CUSTOM_TIMING_USED" val="1"/>
  <p:tag name="GENSWF_ADVANCE_TIME" val="12.793"/>
  <p:tag name="ISPRING_SLIDE_ID_2" val="{296E97A0-C26A-42E1-9001-ED9F41A38143}"/>
</p:tagLst>
</file>

<file path=ppt/tags/tag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User\AppData\Local\Temp\PR\data\asimages\{2EB364EA-46A2-466C-9456-E07839340DF1}_1.png&quot;/&gt;&lt;left val=&quot;117&quot;/&gt;&lt;top val=&quot;141&quot;/&gt;&lt;width val=&quot;542&quot;/&gt;&lt;height val=&quot;111&quot;/&gt;&lt;hasText val=&quot;1&quot;/&gt;&lt;/Image&gt;&lt;/ThreeDShapeInfo&gt;"/>
  <p:tag name="PRESENTER_SHAPETEXTINFO" val="&lt;ShapeTextInfo&gt;&lt;TableIndex row=&quot;-1&quot; col=&quot;-1&quot;&gt;&lt;linesCount val=&quot;3&quot;/&gt;&lt;lineCharCount val=&quot;23&quot;/&gt;&lt;lineCharCount val=&quot;22&quot;/&gt;&lt;lineCharCount val=&quot;61&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BCACA31E-79F6-4E35-9910-9274DD71FD83}:479"/>
  <p:tag name="GENSWF_ADVANCE_TIME" val="53.269"/>
  <p:tag name="TIMING" val="|0.565|22.558"/>
  <p:tag name="GENSWF_SLIDE_TITLE" val="Vận dụng"/>
  <p:tag name="ISPRING_SLIDE_INDENT_LEVEL" val="0"/>
  <p:tag name="ISPRING_SLIDE_ID_2" val="{AC6A5AE7-DE86-4B0C-B3B5-84D70906FF3F}"/>
</p:tagLst>
</file>

<file path=ppt/tags/tag51.xml><?xml version="1.0" encoding="utf-8"?>
<p:tagLst xmlns:a="http://schemas.openxmlformats.org/drawingml/2006/main" xmlns:r="http://schemas.openxmlformats.org/officeDocument/2006/relationships" xmlns:p="http://schemas.openxmlformats.org/presentationml/2006/main">
  <p:tag name="GENSWF_SLIDE_UID" val="{726997FE-1803-4912-84CC-B9FACB195B62}:262"/>
  <p:tag name="GENSWF_SLIDE_TITLE" val="Kết thúc"/>
  <p:tag name="ISPRING_SLIDE_INDENT_LEVEL" val="0"/>
  <p:tag name="ISPRING_CUSTOM_TIMING_USED" val="1"/>
  <p:tag name="GENSWF_ADVANCE_TIME" val="4.968"/>
  <p:tag name="ISPRING_SLIDE_ID_2" val="{8B7FAF5A-D817-4E82-8DCB-557DA2269999}"/>
</p:tagLst>
</file>

<file path=ppt/tags/tag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User\AppData\Local\Temp\PR\data\asimages\{FFD5859B-2FB6-4644-B23F-673A1D299AB5}_1.png&quot;/&gt;&lt;left val=&quot;65&quot;/&gt;&lt;top val=&quot;250&quot;/&gt;&lt;width val=&quot;596&quot;/&gt;&lt;height val=&quot;280&quot;/&gt;&lt;hasText val=&quot;1&quot;/&gt;&lt;/Image&gt;&lt;/ThreeDShapeInfo&gt;"/>
  <p:tag name="PRESENTER_SHAPETEXTINFO" val="&lt;ShapeTextInfo&gt;&lt;TableIndex row=&quot;-1&quot; col=&quot;-1&quot;&gt;&lt;linesCount val=&quot;9&quot;/&gt;&lt;lineCharCount val=&quot;15&quot;/&gt;&lt;lineCharCount val=&quot;1&quot;/&gt;&lt;lineCharCount val=&quot;34&quot;/&gt;&lt;lineCharCount val=&quot;28&quot;/&gt;&lt;lineCharCount val=&quot;23&quot;/&gt;&lt;lineCharCount val=&quot;23&quot;/&gt;&lt;lineCharCount val=&quot;27&quot;/&gt;&lt;lineCharCount val=&quot;20&quot;/&gt;&lt;lineCharCount val=&quot;17&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HTML_AUTOSHAPE_INFO" val="&lt;ThreeDShapeInfo&gt;&lt;uuid val=&quot;{F4E2A242-69AB-4173-9F7B-F2984E43758F}&quot;/&gt;&lt;isInvalidForFieldText val=&quot;0&quot;/&gt;&lt;Image&gt;&lt;filename val=&quot;C:\Users\User\AppData\Local\Temp\PR\data\asimages\{F4E2A242-69AB-4173-9F7B-F2984E43758F}.png&quot;/&gt;&lt;left val=&quot;0&quot;/&gt;&lt;top val=&quot;0&quot;/&gt;&lt;width val=&quot;145&quot;/&gt;&lt;height val=&quot;166&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HTML_AUTOSHAPE_INFO" val="&lt;ThreeDShapeInfo&gt;&lt;uuid val=&quot;{E2C73AE6-F163-486F-BCA3-D90705F56878}&quot;/&gt;&lt;isInvalidForFieldText val=&quot;0&quot;/&gt;&lt;Image&gt;&lt;filename val=&quot;C:\Users\User\AppData\Local\Temp\PR\data\asimages\{E2C73AE6-F163-486F-BCA3-D90705F56878}.png&quot;/&gt;&lt;left val=&quot;0&quot;/&gt;&lt;top val=&quot;377&quot;/&gt;&lt;width val=&quot;111&quot;/&gt;&lt;height val=&quot;163&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HTML_AUTOSHAPE_INFO" val="&lt;ThreeDShapeInfo&gt;&lt;uuid val=&quot;{CD0D8849-0E89-48F2-85FE-7BDF90899A93}&quot;/&gt;&lt;isInvalidForFieldText val=&quot;0&quot;/&gt;&lt;Image&gt;&lt;filename val=&quot;C:\Users\User\AppData\Local\Temp\PR\data\asimages\{CD0D8849-0E89-48F2-85FE-7BDF90899A93}.png&quot;/&gt;&lt;left val=&quot;617&quot;/&gt;&lt;top val=&quot;365&quot;/&gt;&lt;width val=&quot;103&quot;/&gt;&lt;height val=&quot;175&quot;/&gt;&lt;hasText val=&quot;1&quot;/&gt;&lt;/Image&gt;&lt;/ThreeDShapeInfo&gt;"/>
</p:tagLst>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57150">
          <a:solidFill>
            <a:srgbClr val="92D050"/>
          </a:solidFill>
        </a:ln>
      </a:spPr>
      <a:bodyPr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ln>
          <a:noFill/>
        </a:ln>
      </a:spPr>
      <a:bodyPr vert="horz" lIns="91440" tIns="45720" rIns="91440" bIns="45720" rtlCol="0">
        <a:normAutofit/>
      </a:bodyPr>
      <a:lstStyle>
        <a:defPPr algn="just">
          <a:defRPr b="1">
            <a:solidFill>
              <a:srgbClr val="0000FF"/>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Valentine template">
  <a:themeElements>
    <a:clrScheme name="Custom 347">
      <a:dk1>
        <a:srgbClr val="000000"/>
      </a:dk1>
      <a:lt1>
        <a:srgbClr val="FFFFFF"/>
      </a:lt1>
      <a:dk2>
        <a:srgbClr val="565F6F"/>
      </a:dk2>
      <a:lt2>
        <a:srgbClr val="DFE3E9"/>
      </a:lt2>
      <a:accent1>
        <a:srgbClr val="3D85C6"/>
      </a:accent1>
      <a:accent2>
        <a:srgbClr val="6FA8DC"/>
      </a:accent2>
      <a:accent3>
        <a:srgbClr val="9FC5E8"/>
      </a:accent3>
      <a:accent4>
        <a:srgbClr val="CFE2F3"/>
      </a:accent4>
      <a:accent5>
        <a:srgbClr val="D9D9D9"/>
      </a:accent5>
      <a:accent6>
        <a:srgbClr val="999999"/>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Valentine template">
  <a:themeElements>
    <a:clrScheme name="Custom 347">
      <a:dk1>
        <a:srgbClr val="000000"/>
      </a:dk1>
      <a:lt1>
        <a:srgbClr val="FFFFFF"/>
      </a:lt1>
      <a:dk2>
        <a:srgbClr val="565F6F"/>
      </a:dk2>
      <a:lt2>
        <a:srgbClr val="DFE3E9"/>
      </a:lt2>
      <a:accent1>
        <a:srgbClr val="3D85C6"/>
      </a:accent1>
      <a:accent2>
        <a:srgbClr val="6FA8DC"/>
      </a:accent2>
      <a:accent3>
        <a:srgbClr val="9FC5E8"/>
      </a:accent3>
      <a:accent4>
        <a:srgbClr val="CFE2F3"/>
      </a:accent4>
      <a:accent5>
        <a:srgbClr val="D9D9D9"/>
      </a:accent5>
      <a:accent6>
        <a:srgbClr val="999999"/>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5123</TotalTime>
  <Words>1905</Words>
  <Application>Microsoft Office PowerPoint</Application>
  <PresentationFormat>Widescreen</PresentationFormat>
  <Paragraphs>288</Paragraphs>
  <Slides>42</Slides>
  <Notes>42</Notes>
  <HiddenSlides>0</HiddenSlides>
  <MMClips>19</MMClips>
  <ScaleCrop>false</ScaleCrop>
  <HeadingPairs>
    <vt:vector size="6" baseType="variant">
      <vt:variant>
        <vt:lpstr>Fonts Used</vt:lpstr>
      </vt:variant>
      <vt:variant>
        <vt:i4>8</vt:i4>
      </vt:variant>
      <vt:variant>
        <vt:lpstr>Theme</vt:lpstr>
      </vt:variant>
      <vt:variant>
        <vt:i4>14</vt:i4>
      </vt:variant>
      <vt:variant>
        <vt:lpstr>Slide Titles</vt:lpstr>
      </vt:variant>
      <vt:variant>
        <vt:i4>42</vt:i4>
      </vt:variant>
    </vt:vector>
  </HeadingPairs>
  <TitlesOfParts>
    <vt:vector size="64" baseType="lpstr">
      <vt:lpstr>Calibri</vt:lpstr>
      <vt:lpstr>Calibri Light</vt:lpstr>
      <vt:lpstr>Times New Roman</vt:lpstr>
      <vt:lpstr>Wingdings</vt:lpstr>
      <vt:lpstr>Arial</vt:lpstr>
      <vt:lpstr>Cousine</vt:lpstr>
      <vt:lpstr>VNI-Briquet</vt:lpstr>
      <vt:lpstr>Ravie</vt:lpstr>
      <vt:lpstr>Chủ đề Office</vt:lpstr>
      <vt:lpstr>8_Thiết kế Tùy chỉnh</vt:lpstr>
      <vt:lpstr>7_Thiết kế Tùy chỉnh</vt:lpstr>
      <vt:lpstr>3_Thiết kế Tùy chỉnh</vt:lpstr>
      <vt:lpstr>6_Thiết kế Tùy chỉnh</vt:lpstr>
      <vt:lpstr>4_Thiết kế Tùy chỉnh</vt:lpstr>
      <vt:lpstr>2_Thiết kế Tùy chỉnh</vt:lpstr>
      <vt:lpstr>5_Thiết kế Tùy chỉnh</vt:lpstr>
      <vt:lpstr>9_Thiết kế Tùy chỉnh</vt:lpstr>
      <vt:lpstr>1_Thiết kế Tùy chỉnh</vt:lpstr>
      <vt:lpstr>Thiết kế Tùy chỉnh</vt:lpstr>
      <vt:lpstr>Office Theme</vt:lpstr>
      <vt:lpstr>Valentine template</vt:lpstr>
      <vt:lpstr>1_Valentine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Internet</vt:lpstr>
      <vt:lpstr>1. Internet</vt:lpstr>
      <vt:lpstr>PowerPoint Presentation</vt:lpstr>
      <vt:lpstr>PowerPoint Presentation</vt:lpstr>
      <vt:lpstr>Một số hình ảnh về mạng Internet</vt:lpstr>
      <vt:lpstr>PowerPoint Presentation</vt:lpstr>
      <vt:lpstr>2. Đặc điểm của Internet</vt:lpstr>
      <vt:lpstr>2. Đặc điểm của Internet</vt:lpstr>
      <vt:lpstr>2. Đặc điểm của Internet</vt:lpstr>
      <vt:lpstr>2. Đặc điểm của Internet</vt:lpstr>
      <vt:lpstr>2. Đặc điểm của Internet</vt:lpstr>
      <vt:lpstr>PowerPoint Presentation</vt:lpstr>
      <vt:lpstr>PowerPoint Presentation</vt:lpstr>
      <vt:lpstr>3. Một số lợi ích của Internet</vt:lpstr>
      <vt:lpstr>PowerPoint Presentation</vt:lpstr>
      <vt:lpstr>Theo em, những việc làm nào sau đây có thể làm với Internet?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5 INTERNET NHUNG</dc:title>
  <dc:creator>Gia Huy Nguyễn</dc:creator>
  <cp:lastModifiedBy>Admin</cp:lastModifiedBy>
  <cp:revision>402</cp:revision>
  <dcterms:created xsi:type="dcterms:W3CDTF">2021-06-22T15:39:08Z</dcterms:created>
  <dcterms:modified xsi:type="dcterms:W3CDTF">2025-05-26T07:36:27Z</dcterms:modified>
</cp:coreProperties>
</file>