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Anek Tamil"/>
      <p:regular r:id="rId36"/>
      <p:bold r:id="rId37"/>
    </p:embeddedFont>
    <p:embeddedFont>
      <p:font typeface="Tenor Sans"/>
      <p:regular r:id="rId38"/>
    </p:embeddedFont>
    <p:embeddedFont>
      <p:font typeface="Inria Sans"/>
      <p:regular r:id="rId39"/>
      <p:bold r:id="rId40"/>
      <p:italic r:id="rId41"/>
      <p:boldItalic r:id="rId42"/>
    </p:embeddedFont>
    <p:embeddedFont>
      <p:font typeface="Inter"/>
      <p:regular r:id="rId43"/>
      <p:bold r:id="rId44"/>
    </p:embeddedFont>
    <p:embeddedFont>
      <p:font typeface="Anaheim"/>
      <p:regular r:id="rId45"/>
    </p:embeddedFont>
    <p:embeddedFont>
      <p:font typeface="Bebas Neue"/>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SeBHXaTAHMLPZiq9wIFXFiogL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riaSans-bold.fntdata"/><Relationship Id="rId20" Type="http://schemas.openxmlformats.org/officeDocument/2006/relationships/slide" Target="slides/slide16.xml"/><Relationship Id="rId42" Type="http://schemas.openxmlformats.org/officeDocument/2006/relationships/font" Target="fonts/InriaSans-boldItalic.fntdata"/><Relationship Id="rId41" Type="http://schemas.openxmlformats.org/officeDocument/2006/relationships/font" Target="fonts/InriaSans-italic.fntdata"/><Relationship Id="rId22" Type="http://schemas.openxmlformats.org/officeDocument/2006/relationships/slide" Target="slides/slide18.xml"/><Relationship Id="rId44" Type="http://schemas.openxmlformats.org/officeDocument/2006/relationships/font" Target="fonts/Inter-bold.fntdata"/><Relationship Id="rId21" Type="http://schemas.openxmlformats.org/officeDocument/2006/relationships/slide" Target="slides/slide17.xml"/><Relationship Id="rId43" Type="http://schemas.openxmlformats.org/officeDocument/2006/relationships/font" Target="fonts/Inter-regular.fntdata"/><Relationship Id="rId24" Type="http://schemas.openxmlformats.org/officeDocument/2006/relationships/slide" Target="slides/slide20.xml"/><Relationship Id="rId46" Type="http://schemas.openxmlformats.org/officeDocument/2006/relationships/font" Target="fonts/BebasNeue-regular.fntdata"/><Relationship Id="rId23" Type="http://schemas.openxmlformats.org/officeDocument/2006/relationships/slide" Target="slides/slide19.xml"/><Relationship Id="rId45" Type="http://schemas.openxmlformats.org/officeDocument/2006/relationships/font" Target="fonts/Anahei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AnekTamil-bold.fntdata"/><Relationship Id="rId14" Type="http://schemas.openxmlformats.org/officeDocument/2006/relationships/slide" Target="slides/slide10.xml"/><Relationship Id="rId36" Type="http://schemas.openxmlformats.org/officeDocument/2006/relationships/font" Target="fonts/AnekTamil-regular.fntdata"/><Relationship Id="rId17" Type="http://schemas.openxmlformats.org/officeDocument/2006/relationships/slide" Target="slides/slide13.xml"/><Relationship Id="rId39" Type="http://schemas.openxmlformats.org/officeDocument/2006/relationships/font" Target="fonts/InriaSans-regular.fntdata"/><Relationship Id="rId16" Type="http://schemas.openxmlformats.org/officeDocument/2006/relationships/slide" Target="slides/slide12.xml"/><Relationship Id="rId38" Type="http://schemas.openxmlformats.org/officeDocument/2006/relationships/font" Target="fonts/Tenor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12.png"/><Relationship Id="rId7"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30.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3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33"/>
          <p:cNvGrpSpPr/>
          <p:nvPr/>
        </p:nvGrpSpPr>
        <p:grpSpPr>
          <a:xfrm>
            <a:off x="-3974325" y="-5351103"/>
            <a:ext cx="19425764" cy="16382383"/>
            <a:chOff x="-3974325" y="-5351103"/>
            <a:chExt cx="19425764" cy="16382383"/>
          </a:xfrm>
        </p:grpSpPr>
        <p:sp>
          <p:nvSpPr>
            <p:cNvPr id="10" name="Google Shape;10;p33"/>
            <p:cNvSpPr/>
            <p:nvPr/>
          </p:nvSpPr>
          <p:spPr>
            <a:xfrm flipH="1" rot="-10211247">
              <a:off x="-3169825" y="-3460894"/>
              <a:ext cx="8068740" cy="5171821"/>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3"/>
            <p:cNvSpPr/>
            <p:nvPr/>
          </p:nvSpPr>
          <p:spPr>
            <a:xfrm flipH="1" rot="-8797528">
              <a:off x="5792579" y="-3558119"/>
              <a:ext cx="806899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3"/>
            <p:cNvSpPr/>
            <p:nvPr/>
          </p:nvSpPr>
          <p:spPr>
            <a:xfrm flipH="1" rot="3466380">
              <a:off x="-3669816" y="3653457"/>
              <a:ext cx="8068991" cy="5171772"/>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3"/>
            <p:cNvSpPr/>
            <p:nvPr/>
          </p:nvSpPr>
          <p:spPr>
            <a:xfrm flipH="1" rot="8877307">
              <a:off x="6625336" y="2853840"/>
              <a:ext cx="806878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p33"/>
          <p:cNvGrpSpPr/>
          <p:nvPr/>
        </p:nvGrpSpPr>
        <p:grpSpPr>
          <a:xfrm>
            <a:off x="-2283066" y="-802900"/>
            <a:ext cx="6654955" cy="6630277"/>
            <a:chOff x="-2283066" y="-802900"/>
            <a:chExt cx="6654955" cy="6630277"/>
          </a:xfrm>
        </p:grpSpPr>
        <p:sp>
          <p:nvSpPr>
            <p:cNvPr id="15" name="Google Shape;15;p33"/>
            <p:cNvSpPr/>
            <p:nvPr/>
          </p:nvSpPr>
          <p:spPr>
            <a:xfrm>
              <a:off x="-404300" y="-802900"/>
              <a:ext cx="2537700" cy="2605425"/>
            </a:xfrm>
            <a:custGeom>
              <a:rect b="b" l="l" r="r" t="t"/>
              <a:pathLst>
                <a:path extrusionOk="0" h="104217" w="101508">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3"/>
            <p:cNvSpPr/>
            <p:nvPr/>
          </p:nvSpPr>
          <p:spPr>
            <a:xfrm rot="636525">
              <a:off x="-2234827" y="4100380"/>
              <a:ext cx="6558477" cy="1132967"/>
            </a:xfrm>
            <a:custGeom>
              <a:rect b="b" l="l" r="r" t="t"/>
              <a:pathLst>
                <a:path extrusionOk="0" h="45319" w="262341">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33"/>
          <p:cNvGrpSpPr/>
          <p:nvPr/>
        </p:nvGrpSpPr>
        <p:grpSpPr>
          <a:xfrm>
            <a:off x="474040" y="3837677"/>
            <a:ext cx="478370" cy="926734"/>
            <a:chOff x="3171490" y="3766755"/>
            <a:chExt cx="658459" cy="1275614"/>
          </a:xfrm>
        </p:grpSpPr>
        <p:sp>
          <p:nvSpPr>
            <p:cNvPr id="18" name="Google Shape;18;p33"/>
            <p:cNvSpPr/>
            <p:nvPr/>
          </p:nvSpPr>
          <p:spPr>
            <a:xfrm>
              <a:off x="3171490" y="3769744"/>
              <a:ext cx="656422" cy="1270456"/>
            </a:xfrm>
            <a:custGeom>
              <a:rect b="b" l="l" r="r" t="t"/>
              <a:pathLst>
                <a:path extrusionOk="0" h="12818" w="6623">
                  <a:moveTo>
                    <a:pt x="2895" y="1477"/>
                  </a:moveTo>
                  <a:lnTo>
                    <a:pt x="2895" y="1487"/>
                  </a:lnTo>
                  <a:lnTo>
                    <a:pt x="2885" y="1487"/>
                  </a:lnTo>
                  <a:cubicBezTo>
                    <a:pt x="2885" y="1487"/>
                    <a:pt x="2895" y="1487"/>
                    <a:pt x="2895" y="1477"/>
                  </a:cubicBezTo>
                  <a:close/>
                  <a:moveTo>
                    <a:pt x="3926" y="2508"/>
                  </a:moveTo>
                  <a:lnTo>
                    <a:pt x="3926" y="2519"/>
                  </a:lnTo>
                  <a:cubicBezTo>
                    <a:pt x="3926" y="2519"/>
                    <a:pt x="3915" y="2519"/>
                    <a:pt x="3915" y="2508"/>
                  </a:cubicBezTo>
                  <a:close/>
                  <a:moveTo>
                    <a:pt x="3770" y="3424"/>
                  </a:moveTo>
                  <a:lnTo>
                    <a:pt x="3770" y="3445"/>
                  </a:lnTo>
                  <a:cubicBezTo>
                    <a:pt x="3770" y="3435"/>
                    <a:pt x="3760" y="3435"/>
                    <a:pt x="3760" y="3435"/>
                  </a:cubicBezTo>
                  <a:cubicBezTo>
                    <a:pt x="3760" y="3424"/>
                    <a:pt x="3770" y="3424"/>
                    <a:pt x="3770" y="3424"/>
                  </a:cubicBezTo>
                  <a:close/>
                  <a:moveTo>
                    <a:pt x="1542" y="10713"/>
                  </a:moveTo>
                  <a:cubicBezTo>
                    <a:pt x="1552" y="10733"/>
                    <a:pt x="1562" y="10765"/>
                    <a:pt x="1573" y="10786"/>
                  </a:cubicBezTo>
                  <a:cubicBezTo>
                    <a:pt x="1552" y="10765"/>
                    <a:pt x="1552" y="10744"/>
                    <a:pt x="1542" y="10713"/>
                  </a:cubicBezTo>
                  <a:close/>
                  <a:moveTo>
                    <a:pt x="4241" y="1"/>
                  </a:moveTo>
                  <a:cubicBezTo>
                    <a:pt x="4199" y="1"/>
                    <a:pt x="4155" y="9"/>
                    <a:pt x="4114" y="9"/>
                  </a:cubicBezTo>
                  <a:cubicBezTo>
                    <a:pt x="4105" y="8"/>
                    <a:pt x="4097" y="7"/>
                    <a:pt x="4089" y="7"/>
                  </a:cubicBezTo>
                  <a:cubicBezTo>
                    <a:pt x="4018" y="7"/>
                    <a:pt x="3962" y="46"/>
                    <a:pt x="3905" y="92"/>
                  </a:cubicBezTo>
                  <a:cubicBezTo>
                    <a:pt x="3832" y="176"/>
                    <a:pt x="3760" y="270"/>
                    <a:pt x="3635" y="280"/>
                  </a:cubicBezTo>
                  <a:cubicBezTo>
                    <a:pt x="3572" y="290"/>
                    <a:pt x="3541" y="342"/>
                    <a:pt x="3520" y="395"/>
                  </a:cubicBezTo>
                  <a:cubicBezTo>
                    <a:pt x="3332" y="696"/>
                    <a:pt x="3156" y="1008"/>
                    <a:pt x="3031" y="1353"/>
                  </a:cubicBezTo>
                  <a:cubicBezTo>
                    <a:pt x="2937" y="1353"/>
                    <a:pt x="2853" y="1300"/>
                    <a:pt x="2781" y="1258"/>
                  </a:cubicBezTo>
                  <a:cubicBezTo>
                    <a:pt x="2751" y="1240"/>
                    <a:pt x="2723" y="1232"/>
                    <a:pt x="2697" y="1232"/>
                  </a:cubicBezTo>
                  <a:cubicBezTo>
                    <a:pt x="2651" y="1232"/>
                    <a:pt x="2609" y="1257"/>
                    <a:pt x="2562" y="1290"/>
                  </a:cubicBezTo>
                  <a:cubicBezTo>
                    <a:pt x="2416" y="1353"/>
                    <a:pt x="2385" y="1477"/>
                    <a:pt x="2364" y="1623"/>
                  </a:cubicBezTo>
                  <a:cubicBezTo>
                    <a:pt x="2344" y="1769"/>
                    <a:pt x="2302" y="1915"/>
                    <a:pt x="2198" y="2029"/>
                  </a:cubicBezTo>
                  <a:cubicBezTo>
                    <a:pt x="2145" y="2081"/>
                    <a:pt x="2115" y="2165"/>
                    <a:pt x="2083" y="2227"/>
                  </a:cubicBezTo>
                  <a:cubicBezTo>
                    <a:pt x="2010" y="2258"/>
                    <a:pt x="1958" y="2310"/>
                    <a:pt x="1948" y="2404"/>
                  </a:cubicBezTo>
                  <a:lnTo>
                    <a:pt x="1948" y="2539"/>
                  </a:lnTo>
                  <a:cubicBezTo>
                    <a:pt x="1969" y="2737"/>
                    <a:pt x="1937" y="2903"/>
                    <a:pt x="1708" y="2977"/>
                  </a:cubicBezTo>
                  <a:cubicBezTo>
                    <a:pt x="1698" y="2977"/>
                    <a:pt x="1687" y="3008"/>
                    <a:pt x="1666" y="3018"/>
                  </a:cubicBezTo>
                  <a:cubicBezTo>
                    <a:pt x="1594" y="3143"/>
                    <a:pt x="1594" y="3268"/>
                    <a:pt x="1677" y="3382"/>
                  </a:cubicBezTo>
                  <a:cubicBezTo>
                    <a:pt x="1677" y="3466"/>
                    <a:pt x="1687" y="3539"/>
                    <a:pt x="1677" y="3611"/>
                  </a:cubicBezTo>
                  <a:cubicBezTo>
                    <a:pt x="1625" y="3903"/>
                    <a:pt x="1729" y="4153"/>
                    <a:pt x="1886" y="4382"/>
                  </a:cubicBezTo>
                  <a:cubicBezTo>
                    <a:pt x="1886" y="4403"/>
                    <a:pt x="1896" y="4424"/>
                    <a:pt x="1906" y="4444"/>
                  </a:cubicBezTo>
                  <a:lnTo>
                    <a:pt x="1906" y="4455"/>
                  </a:lnTo>
                  <a:cubicBezTo>
                    <a:pt x="1916" y="4465"/>
                    <a:pt x="1927" y="4486"/>
                    <a:pt x="1937" y="4497"/>
                  </a:cubicBezTo>
                  <a:cubicBezTo>
                    <a:pt x="1937" y="4518"/>
                    <a:pt x="1948" y="4518"/>
                    <a:pt x="1948" y="4518"/>
                  </a:cubicBezTo>
                  <a:lnTo>
                    <a:pt x="1948" y="4580"/>
                  </a:lnTo>
                  <a:cubicBezTo>
                    <a:pt x="1854" y="4694"/>
                    <a:pt x="1865" y="4809"/>
                    <a:pt x="1948" y="4923"/>
                  </a:cubicBezTo>
                  <a:cubicBezTo>
                    <a:pt x="1948" y="4944"/>
                    <a:pt x="1948" y="4965"/>
                    <a:pt x="1958" y="4986"/>
                  </a:cubicBezTo>
                  <a:lnTo>
                    <a:pt x="1958" y="5194"/>
                  </a:lnTo>
                  <a:cubicBezTo>
                    <a:pt x="1937" y="5215"/>
                    <a:pt x="1918" y="5222"/>
                    <a:pt x="1898" y="5222"/>
                  </a:cubicBezTo>
                  <a:cubicBezTo>
                    <a:pt x="1854" y="5222"/>
                    <a:pt x="1812" y="5183"/>
                    <a:pt x="1771" y="5183"/>
                  </a:cubicBezTo>
                  <a:cubicBezTo>
                    <a:pt x="1768" y="5183"/>
                    <a:pt x="1764" y="5184"/>
                    <a:pt x="1761" y="5184"/>
                  </a:cubicBezTo>
                  <a:cubicBezTo>
                    <a:pt x="1729" y="5142"/>
                    <a:pt x="1698" y="5101"/>
                    <a:pt x="1677" y="5059"/>
                  </a:cubicBezTo>
                  <a:cubicBezTo>
                    <a:pt x="1646" y="4965"/>
                    <a:pt x="1573" y="4923"/>
                    <a:pt x="1490" y="4903"/>
                  </a:cubicBezTo>
                  <a:cubicBezTo>
                    <a:pt x="1407" y="4788"/>
                    <a:pt x="1386" y="4653"/>
                    <a:pt x="1344" y="4518"/>
                  </a:cubicBezTo>
                  <a:cubicBezTo>
                    <a:pt x="1333" y="4382"/>
                    <a:pt x="1292" y="4257"/>
                    <a:pt x="1125" y="4236"/>
                  </a:cubicBezTo>
                  <a:cubicBezTo>
                    <a:pt x="958" y="4060"/>
                    <a:pt x="729" y="3986"/>
                    <a:pt x="542" y="3841"/>
                  </a:cubicBezTo>
                  <a:cubicBezTo>
                    <a:pt x="522" y="3820"/>
                    <a:pt x="492" y="3800"/>
                    <a:pt x="466" y="3800"/>
                  </a:cubicBezTo>
                  <a:cubicBezTo>
                    <a:pt x="452" y="3800"/>
                    <a:pt x="438" y="3805"/>
                    <a:pt x="428" y="3820"/>
                  </a:cubicBezTo>
                  <a:cubicBezTo>
                    <a:pt x="386" y="3872"/>
                    <a:pt x="355" y="3935"/>
                    <a:pt x="345" y="3997"/>
                  </a:cubicBezTo>
                  <a:cubicBezTo>
                    <a:pt x="334" y="4143"/>
                    <a:pt x="261" y="4247"/>
                    <a:pt x="136" y="4320"/>
                  </a:cubicBezTo>
                  <a:cubicBezTo>
                    <a:pt x="32" y="4372"/>
                    <a:pt x="1" y="4455"/>
                    <a:pt x="1" y="4569"/>
                  </a:cubicBezTo>
                  <a:cubicBezTo>
                    <a:pt x="1" y="4736"/>
                    <a:pt x="74" y="5069"/>
                    <a:pt x="167" y="5298"/>
                  </a:cubicBezTo>
                  <a:cubicBezTo>
                    <a:pt x="199" y="5351"/>
                    <a:pt x="188" y="5402"/>
                    <a:pt x="167" y="5455"/>
                  </a:cubicBezTo>
                  <a:cubicBezTo>
                    <a:pt x="95" y="5684"/>
                    <a:pt x="220" y="5892"/>
                    <a:pt x="261" y="6100"/>
                  </a:cubicBezTo>
                  <a:cubicBezTo>
                    <a:pt x="271" y="6163"/>
                    <a:pt x="324" y="6194"/>
                    <a:pt x="386" y="6194"/>
                  </a:cubicBezTo>
                  <a:cubicBezTo>
                    <a:pt x="490" y="6194"/>
                    <a:pt x="584" y="6215"/>
                    <a:pt x="667" y="6277"/>
                  </a:cubicBezTo>
                  <a:cubicBezTo>
                    <a:pt x="678" y="6298"/>
                    <a:pt x="678" y="6319"/>
                    <a:pt x="688" y="6339"/>
                  </a:cubicBezTo>
                  <a:cubicBezTo>
                    <a:pt x="699" y="6360"/>
                    <a:pt x="719" y="6381"/>
                    <a:pt x="740" y="6402"/>
                  </a:cubicBezTo>
                  <a:cubicBezTo>
                    <a:pt x="761" y="6434"/>
                    <a:pt x="782" y="6454"/>
                    <a:pt x="803" y="6485"/>
                  </a:cubicBezTo>
                  <a:lnTo>
                    <a:pt x="865" y="6548"/>
                  </a:lnTo>
                  <a:cubicBezTo>
                    <a:pt x="865" y="6569"/>
                    <a:pt x="875" y="6589"/>
                    <a:pt x="875" y="6610"/>
                  </a:cubicBezTo>
                  <a:cubicBezTo>
                    <a:pt x="854" y="6850"/>
                    <a:pt x="1011" y="6943"/>
                    <a:pt x="1198" y="7027"/>
                  </a:cubicBezTo>
                  <a:cubicBezTo>
                    <a:pt x="1396" y="7142"/>
                    <a:pt x="1562" y="7308"/>
                    <a:pt x="1719" y="7475"/>
                  </a:cubicBezTo>
                  <a:cubicBezTo>
                    <a:pt x="1750" y="7516"/>
                    <a:pt x="1802" y="7558"/>
                    <a:pt x="1812" y="7610"/>
                  </a:cubicBezTo>
                  <a:cubicBezTo>
                    <a:pt x="1854" y="7808"/>
                    <a:pt x="1990" y="7933"/>
                    <a:pt x="2094" y="8089"/>
                  </a:cubicBezTo>
                  <a:cubicBezTo>
                    <a:pt x="2073" y="8193"/>
                    <a:pt x="2094" y="8276"/>
                    <a:pt x="2219" y="8308"/>
                  </a:cubicBezTo>
                  <a:cubicBezTo>
                    <a:pt x="2240" y="8318"/>
                    <a:pt x="2250" y="8339"/>
                    <a:pt x="2270" y="8359"/>
                  </a:cubicBezTo>
                  <a:cubicBezTo>
                    <a:pt x="2281" y="8380"/>
                    <a:pt x="2281" y="8401"/>
                    <a:pt x="2291" y="8422"/>
                  </a:cubicBezTo>
                  <a:cubicBezTo>
                    <a:pt x="2177" y="8537"/>
                    <a:pt x="2177" y="8683"/>
                    <a:pt x="2156" y="8818"/>
                  </a:cubicBezTo>
                  <a:cubicBezTo>
                    <a:pt x="2031" y="9109"/>
                    <a:pt x="1875" y="9380"/>
                    <a:pt x="1875" y="9692"/>
                  </a:cubicBezTo>
                  <a:cubicBezTo>
                    <a:pt x="1812" y="9870"/>
                    <a:pt x="1740" y="10046"/>
                    <a:pt x="1740" y="10234"/>
                  </a:cubicBezTo>
                  <a:cubicBezTo>
                    <a:pt x="1615" y="10369"/>
                    <a:pt x="1636" y="10557"/>
                    <a:pt x="1542" y="10713"/>
                  </a:cubicBezTo>
                  <a:cubicBezTo>
                    <a:pt x="1469" y="10942"/>
                    <a:pt x="1365" y="11161"/>
                    <a:pt x="1344" y="11411"/>
                  </a:cubicBezTo>
                  <a:cubicBezTo>
                    <a:pt x="1344" y="11515"/>
                    <a:pt x="1312" y="11629"/>
                    <a:pt x="1292" y="11733"/>
                  </a:cubicBezTo>
                  <a:cubicBezTo>
                    <a:pt x="1219" y="11994"/>
                    <a:pt x="1136" y="12264"/>
                    <a:pt x="1073" y="12524"/>
                  </a:cubicBezTo>
                  <a:lnTo>
                    <a:pt x="1011" y="12712"/>
                  </a:lnTo>
                  <a:cubicBezTo>
                    <a:pt x="983" y="12777"/>
                    <a:pt x="1013" y="12817"/>
                    <a:pt x="1079" y="12817"/>
                  </a:cubicBezTo>
                  <a:cubicBezTo>
                    <a:pt x="1087" y="12817"/>
                    <a:pt x="1095" y="12817"/>
                    <a:pt x="1104" y="12816"/>
                  </a:cubicBezTo>
                  <a:cubicBezTo>
                    <a:pt x="1261" y="12795"/>
                    <a:pt x="1386" y="12732"/>
                    <a:pt x="1417" y="12566"/>
                  </a:cubicBezTo>
                  <a:cubicBezTo>
                    <a:pt x="1448" y="12420"/>
                    <a:pt x="1573" y="12295"/>
                    <a:pt x="1573" y="12139"/>
                  </a:cubicBezTo>
                  <a:cubicBezTo>
                    <a:pt x="1646" y="12129"/>
                    <a:pt x="1698" y="12098"/>
                    <a:pt x="1729" y="12035"/>
                  </a:cubicBezTo>
                  <a:cubicBezTo>
                    <a:pt x="1761" y="11952"/>
                    <a:pt x="1781" y="11869"/>
                    <a:pt x="1802" y="11785"/>
                  </a:cubicBezTo>
                  <a:cubicBezTo>
                    <a:pt x="1823" y="11733"/>
                    <a:pt x="1823" y="11660"/>
                    <a:pt x="1854" y="11629"/>
                  </a:cubicBezTo>
                  <a:cubicBezTo>
                    <a:pt x="1979" y="11462"/>
                    <a:pt x="2020" y="11275"/>
                    <a:pt x="2052" y="11077"/>
                  </a:cubicBezTo>
                  <a:cubicBezTo>
                    <a:pt x="2052" y="11046"/>
                    <a:pt x="2073" y="11025"/>
                    <a:pt x="2094" y="10994"/>
                  </a:cubicBezTo>
                  <a:cubicBezTo>
                    <a:pt x="2291" y="10775"/>
                    <a:pt x="2344" y="10494"/>
                    <a:pt x="2406" y="10234"/>
                  </a:cubicBezTo>
                  <a:cubicBezTo>
                    <a:pt x="2489" y="9921"/>
                    <a:pt x="2573" y="9609"/>
                    <a:pt x="2614" y="9296"/>
                  </a:cubicBezTo>
                  <a:cubicBezTo>
                    <a:pt x="2645" y="9005"/>
                    <a:pt x="2749" y="8724"/>
                    <a:pt x="2999" y="8537"/>
                  </a:cubicBezTo>
                  <a:cubicBezTo>
                    <a:pt x="3124" y="8443"/>
                    <a:pt x="3166" y="8308"/>
                    <a:pt x="3166" y="8151"/>
                  </a:cubicBezTo>
                  <a:cubicBezTo>
                    <a:pt x="3260" y="8130"/>
                    <a:pt x="3343" y="8109"/>
                    <a:pt x="3436" y="8089"/>
                  </a:cubicBezTo>
                  <a:lnTo>
                    <a:pt x="3635" y="8089"/>
                  </a:lnTo>
                  <a:cubicBezTo>
                    <a:pt x="3694" y="8096"/>
                    <a:pt x="3754" y="8119"/>
                    <a:pt x="3811" y="8119"/>
                  </a:cubicBezTo>
                  <a:cubicBezTo>
                    <a:pt x="3843" y="8119"/>
                    <a:pt x="3875" y="8111"/>
                    <a:pt x="3905" y="8089"/>
                  </a:cubicBezTo>
                  <a:cubicBezTo>
                    <a:pt x="3976" y="8124"/>
                    <a:pt x="4047" y="8143"/>
                    <a:pt x="4120" y="8143"/>
                  </a:cubicBezTo>
                  <a:cubicBezTo>
                    <a:pt x="4176" y="8143"/>
                    <a:pt x="4232" y="8132"/>
                    <a:pt x="4290" y="8109"/>
                  </a:cubicBezTo>
                  <a:cubicBezTo>
                    <a:pt x="4343" y="8099"/>
                    <a:pt x="4394" y="8099"/>
                    <a:pt x="4447" y="8089"/>
                  </a:cubicBezTo>
                  <a:cubicBezTo>
                    <a:pt x="4471" y="8087"/>
                    <a:pt x="4496" y="8086"/>
                    <a:pt x="4520" y="8086"/>
                  </a:cubicBezTo>
                  <a:cubicBezTo>
                    <a:pt x="4669" y="8086"/>
                    <a:pt x="4809" y="8117"/>
                    <a:pt x="4926" y="8224"/>
                  </a:cubicBezTo>
                  <a:cubicBezTo>
                    <a:pt x="4947" y="8224"/>
                    <a:pt x="4967" y="8234"/>
                    <a:pt x="4988" y="8234"/>
                  </a:cubicBezTo>
                  <a:cubicBezTo>
                    <a:pt x="5036" y="8255"/>
                    <a:pt x="5067" y="8267"/>
                    <a:pt x="5094" y="8267"/>
                  </a:cubicBezTo>
                  <a:cubicBezTo>
                    <a:pt x="5138" y="8267"/>
                    <a:pt x="5171" y="8235"/>
                    <a:pt x="5248" y="8151"/>
                  </a:cubicBezTo>
                  <a:cubicBezTo>
                    <a:pt x="5259" y="8099"/>
                    <a:pt x="5248" y="8047"/>
                    <a:pt x="5197" y="8016"/>
                  </a:cubicBezTo>
                  <a:lnTo>
                    <a:pt x="5134" y="7954"/>
                  </a:lnTo>
                  <a:cubicBezTo>
                    <a:pt x="5134" y="7839"/>
                    <a:pt x="5051" y="7735"/>
                    <a:pt x="5123" y="7621"/>
                  </a:cubicBezTo>
                  <a:cubicBezTo>
                    <a:pt x="5176" y="7610"/>
                    <a:pt x="5227" y="7600"/>
                    <a:pt x="5280" y="7558"/>
                  </a:cubicBezTo>
                  <a:cubicBezTo>
                    <a:pt x="5685" y="7183"/>
                    <a:pt x="6039" y="6756"/>
                    <a:pt x="6300" y="6267"/>
                  </a:cubicBezTo>
                  <a:cubicBezTo>
                    <a:pt x="6321" y="6225"/>
                    <a:pt x="6321" y="6173"/>
                    <a:pt x="6331" y="6131"/>
                  </a:cubicBezTo>
                  <a:cubicBezTo>
                    <a:pt x="6342" y="6110"/>
                    <a:pt x="6342" y="6090"/>
                    <a:pt x="6342" y="6069"/>
                  </a:cubicBezTo>
                  <a:cubicBezTo>
                    <a:pt x="6446" y="5975"/>
                    <a:pt x="6384" y="5840"/>
                    <a:pt x="6404" y="5736"/>
                  </a:cubicBezTo>
                  <a:cubicBezTo>
                    <a:pt x="6488" y="5559"/>
                    <a:pt x="6550" y="5382"/>
                    <a:pt x="6539" y="5194"/>
                  </a:cubicBezTo>
                  <a:cubicBezTo>
                    <a:pt x="6539" y="5173"/>
                    <a:pt x="6550" y="5152"/>
                    <a:pt x="6539" y="5132"/>
                  </a:cubicBezTo>
                  <a:cubicBezTo>
                    <a:pt x="6623" y="4976"/>
                    <a:pt x="6613" y="4955"/>
                    <a:pt x="6467" y="4851"/>
                  </a:cubicBezTo>
                  <a:cubicBezTo>
                    <a:pt x="6426" y="4830"/>
                    <a:pt x="6381" y="4810"/>
                    <a:pt x="6331" y="4810"/>
                  </a:cubicBezTo>
                  <a:cubicBezTo>
                    <a:pt x="6304" y="4810"/>
                    <a:pt x="6277" y="4816"/>
                    <a:pt x="6248" y="4830"/>
                  </a:cubicBezTo>
                  <a:cubicBezTo>
                    <a:pt x="6196" y="4851"/>
                    <a:pt x="6123" y="4861"/>
                    <a:pt x="6060" y="4872"/>
                  </a:cubicBezTo>
                  <a:cubicBezTo>
                    <a:pt x="5925" y="4965"/>
                    <a:pt x="5905" y="5142"/>
                    <a:pt x="5790" y="5257"/>
                  </a:cubicBezTo>
                  <a:cubicBezTo>
                    <a:pt x="5675" y="5277"/>
                    <a:pt x="5561" y="5298"/>
                    <a:pt x="5436" y="5330"/>
                  </a:cubicBezTo>
                  <a:cubicBezTo>
                    <a:pt x="5394" y="5340"/>
                    <a:pt x="5352" y="5351"/>
                    <a:pt x="5331" y="5392"/>
                  </a:cubicBezTo>
                  <a:cubicBezTo>
                    <a:pt x="5290" y="5496"/>
                    <a:pt x="5176" y="5517"/>
                    <a:pt x="5113" y="5590"/>
                  </a:cubicBezTo>
                  <a:cubicBezTo>
                    <a:pt x="4986" y="5616"/>
                    <a:pt x="4904" y="5633"/>
                    <a:pt x="4856" y="5633"/>
                  </a:cubicBezTo>
                  <a:cubicBezTo>
                    <a:pt x="4749" y="5633"/>
                    <a:pt x="4799" y="5552"/>
                    <a:pt x="4863" y="5309"/>
                  </a:cubicBezTo>
                  <a:cubicBezTo>
                    <a:pt x="4873" y="5267"/>
                    <a:pt x="4894" y="5226"/>
                    <a:pt x="4915" y="5184"/>
                  </a:cubicBezTo>
                  <a:lnTo>
                    <a:pt x="4915" y="4726"/>
                  </a:lnTo>
                  <a:cubicBezTo>
                    <a:pt x="4967" y="4653"/>
                    <a:pt x="5009" y="4590"/>
                    <a:pt x="5061" y="4518"/>
                  </a:cubicBezTo>
                  <a:cubicBezTo>
                    <a:pt x="5134" y="4476"/>
                    <a:pt x="5186" y="4414"/>
                    <a:pt x="5207" y="4320"/>
                  </a:cubicBezTo>
                  <a:cubicBezTo>
                    <a:pt x="5259" y="4289"/>
                    <a:pt x="5301" y="4247"/>
                    <a:pt x="5321" y="4185"/>
                  </a:cubicBezTo>
                  <a:lnTo>
                    <a:pt x="5321" y="3851"/>
                  </a:lnTo>
                  <a:cubicBezTo>
                    <a:pt x="5394" y="3789"/>
                    <a:pt x="5394" y="3716"/>
                    <a:pt x="5384" y="3643"/>
                  </a:cubicBezTo>
                  <a:cubicBezTo>
                    <a:pt x="5477" y="3382"/>
                    <a:pt x="5467" y="3112"/>
                    <a:pt x="5456" y="2852"/>
                  </a:cubicBezTo>
                  <a:cubicBezTo>
                    <a:pt x="5436" y="2591"/>
                    <a:pt x="5415" y="2341"/>
                    <a:pt x="5394" y="2091"/>
                  </a:cubicBezTo>
                  <a:cubicBezTo>
                    <a:pt x="5394" y="2071"/>
                    <a:pt x="5405" y="2050"/>
                    <a:pt x="5394" y="2029"/>
                  </a:cubicBezTo>
                  <a:cubicBezTo>
                    <a:pt x="5436" y="1998"/>
                    <a:pt x="5436" y="1977"/>
                    <a:pt x="5394" y="1956"/>
                  </a:cubicBezTo>
                  <a:cubicBezTo>
                    <a:pt x="5394" y="1936"/>
                    <a:pt x="5394" y="1915"/>
                    <a:pt x="5384" y="1894"/>
                  </a:cubicBezTo>
                  <a:lnTo>
                    <a:pt x="5384" y="1748"/>
                  </a:lnTo>
                  <a:cubicBezTo>
                    <a:pt x="5394" y="1727"/>
                    <a:pt x="5394" y="1707"/>
                    <a:pt x="5384" y="1686"/>
                  </a:cubicBezTo>
                  <a:lnTo>
                    <a:pt x="5384" y="1623"/>
                  </a:lnTo>
                  <a:cubicBezTo>
                    <a:pt x="5352" y="1550"/>
                    <a:pt x="5331" y="1467"/>
                    <a:pt x="5269" y="1415"/>
                  </a:cubicBezTo>
                  <a:cubicBezTo>
                    <a:pt x="5269" y="1321"/>
                    <a:pt x="5217" y="1279"/>
                    <a:pt x="5123" y="1279"/>
                  </a:cubicBezTo>
                  <a:cubicBezTo>
                    <a:pt x="5019" y="1228"/>
                    <a:pt x="4947" y="1144"/>
                    <a:pt x="4905" y="1040"/>
                  </a:cubicBezTo>
                  <a:cubicBezTo>
                    <a:pt x="4873" y="988"/>
                    <a:pt x="4853" y="915"/>
                    <a:pt x="4780" y="884"/>
                  </a:cubicBezTo>
                  <a:lnTo>
                    <a:pt x="4593" y="603"/>
                  </a:lnTo>
                  <a:cubicBezTo>
                    <a:pt x="4582" y="405"/>
                    <a:pt x="4468" y="238"/>
                    <a:pt x="4384" y="71"/>
                  </a:cubicBezTo>
                  <a:cubicBezTo>
                    <a:pt x="4344" y="14"/>
                    <a:pt x="4293" y="1"/>
                    <a:pt x="42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33"/>
            <p:cNvPicPr preferRelativeResize="0"/>
            <p:nvPr/>
          </p:nvPicPr>
          <p:blipFill rotWithShape="1">
            <a:blip r:embed="rId2">
              <a:alphaModFix/>
            </a:blip>
            <a:srcRect b="0" l="0" r="0" t="0"/>
            <a:stretch/>
          </p:blipFill>
          <p:spPr>
            <a:xfrm>
              <a:off x="3173525" y="3766755"/>
              <a:ext cx="656424" cy="1275614"/>
            </a:xfrm>
            <a:prstGeom prst="rect">
              <a:avLst/>
            </a:prstGeom>
            <a:noFill/>
            <a:ln>
              <a:noFill/>
            </a:ln>
          </p:spPr>
        </p:pic>
      </p:grpSp>
      <p:grpSp>
        <p:nvGrpSpPr>
          <p:cNvPr id="20" name="Google Shape;20;p33"/>
          <p:cNvGrpSpPr/>
          <p:nvPr/>
        </p:nvGrpSpPr>
        <p:grpSpPr>
          <a:xfrm>
            <a:off x="-276532" y="748573"/>
            <a:ext cx="1282401" cy="2657968"/>
            <a:chOff x="-276532" y="748573"/>
            <a:chExt cx="1282401" cy="2657968"/>
          </a:xfrm>
        </p:grpSpPr>
        <p:grpSp>
          <p:nvGrpSpPr>
            <p:cNvPr id="21" name="Google Shape;21;p33"/>
            <p:cNvGrpSpPr/>
            <p:nvPr/>
          </p:nvGrpSpPr>
          <p:grpSpPr>
            <a:xfrm rot="2052010">
              <a:off x="177412" y="1720472"/>
              <a:ext cx="374513" cy="1730429"/>
              <a:chOff x="7590201" y="-177406"/>
              <a:chExt cx="374503" cy="1730385"/>
            </a:xfrm>
          </p:grpSpPr>
          <p:sp>
            <p:nvSpPr>
              <p:cNvPr id="22" name="Google Shape;22;p33"/>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 name="Google Shape;23;p33"/>
              <p:cNvPicPr preferRelativeResize="0"/>
              <p:nvPr/>
            </p:nvPicPr>
            <p:blipFill rotWithShape="1">
              <a:blip r:embed="rId3">
                <a:alphaModFix/>
              </a:blip>
              <a:srcRect b="0" l="0" r="0" t="0"/>
              <a:stretch/>
            </p:blipFill>
            <p:spPr>
              <a:xfrm>
                <a:off x="7590205" y="-177406"/>
                <a:ext cx="374489" cy="1730385"/>
              </a:xfrm>
              <a:prstGeom prst="rect">
                <a:avLst/>
              </a:prstGeom>
              <a:noFill/>
              <a:ln>
                <a:noFill/>
              </a:ln>
            </p:spPr>
          </p:pic>
        </p:grpSp>
        <p:grpSp>
          <p:nvGrpSpPr>
            <p:cNvPr id="24" name="Google Shape;24;p33"/>
            <p:cNvGrpSpPr/>
            <p:nvPr/>
          </p:nvGrpSpPr>
          <p:grpSpPr>
            <a:xfrm>
              <a:off x="181963" y="748573"/>
              <a:ext cx="803686" cy="794179"/>
              <a:chOff x="3213500" y="175511"/>
              <a:chExt cx="803686" cy="794179"/>
            </a:xfrm>
          </p:grpSpPr>
          <p:sp>
            <p:nvSpPr>
              <p:cNvPr id="25" name="Google Shape;25;p33"/>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 name="Google Shape;26;p33"/>
              <p:cNvPicPr preferRelativeResize="0"/>
              <p:nvPr/>
            </p:nvPicPr>
            <p:blipFill rotWithShape="1">
              <a:blip r:embed="rId4">
                <a:alphaModFix/>
              </a:blip>
              <a:srcRect b="0" l="0" r="0" t="0"/>
              <a:stretch/>
            </p:blipFill>
            <p:spPr>
              <a:xfrm>
                <a:off x="3213512" y="175511"/>
                <a:ext cx="803674" cy="794179"/>
              </a:xfrm>
              <a:prstGeom prst="rect">
                <a:avLst/>
              </a:prstGeom>
              <a:noFill/>
              <a:ln>
                <a:noFill/>
              </a:ln>
            </p:spPr>
          </p:pic>
        </p:grpSp>
      </p:grpSp>
      <p:grpSp>
        <p:nvGrpSpPr>
          <p:cNvPr id="27" name="Google Shape;27;p33"/>
          <p:cNvGrpSpPr/>
          <p:nvPr/>
        </p:nvGrpSpPr>
        <p:grpSpPr>
          <a:xfrm>
            <a:off x="8258562" y="2896453"/>
            <a:ext cx="1023447" cy="1481040"/>
            <a:chOff x="8258562" y="2896453"/>
            <a:chExt cx="1023447" cy="1481040"/>
          </a:xfrm>
        </p:grpSpPr>
        <p:grpSp>
          <p:nvGrpSpPr>
            <p:cNvPr id="28" name="Google Shape;28;p33"/>
            <p:cNvGrpSpPr/>
            <p:nvPr/>
          </p:nvGrpSpPr>
          <p:grpSpPr>
            <a:xfrm>
              <a:off x="8258562" y="2896453"/>
              <a:ext cx="623210" cy="668128"/>
              <a:chOff x="776345" y="151864"/>
              <a:chExt cx="741035" cy="794445"/>
            </a:xfrm>
          </p:grpSpPr>
          <p:sp>
            <p:nvSpPr>
              <p:cNvPr id="29" name="Google Shape;29;p33"/>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3"/>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33"/>
              <p:cNvPicPr preferRelativeResize="0"/>
              <p:nvPr/>
            </p:nvPicPr>
            <p:blipFill rotWithShape="1">
              <a:blip r:embed="rId5">
                <a:alphaModFix/>
              </a:blip>
              <a:srcRect b="0" l="0" r="0" t="0"/>
              <a:stretch/>
            </p:blipFill>
            <p:spPr>
              <a:xfrm>
                <a:off x="776345" y="151864"/>
                <a:ext cx="741035" cy="794424"/>
              </a:xfrm>
              <a:prstGeom prst="rect">
                <a:avLst/>
              </a:prstGeom>
              <a:noFill/>
              <a:ln>
                <a:noFill/>
              </a:ln>
            </p:spPr>
          </p:pic>
        </p:grpSp>
        <p:grpSp>
          <p:nvGrpSpPr>
            <p:cNvPr id="32" name="Google Shape;32;p33"/>
            <p:cNvGrpSpPr/>
            <p:nvPr/>
          </p:nvGrpSpPr>
          <p:grpSpPr>
            <a:xfrm rot="-3233906">
              <a:off x="8845736" y="3838041"/>
              <a:ext cx="274959" cy="539098"/>
              <a:chOff x="4229113" y="3659368"/>
              <a:chExt cx="424779" cy="832844"/>
            </a:xfrm>
          </p:grpSpPr>
          <p:sp>
            <p:nvSpPr>
              <p:cNvPr id="33" name="Google Shape;33;p33"/>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p33"/>
              <p:cNvPicPr preferRelativeResize="0"/>
              <p:nvPr/>
            </p:nvPicPr>
            <p:blipFill rotWithShape="1">
              <a:blip r:embed="rId6">
                <a:alphaModFix/>
              </a:blip>
              <a:srcRect b="0" l="0" r="0" t="0"/>
              <a:stretch/>
            </p:blipFill>
            <p:spPr>
              <a:xfrm>
                <a:off x="4229920" y="3660228"/>
                <a:ext cx="423175" cy="831119"/>
              </a:xfrm>
              <a:prstGeom prst="rect">
                <a:avLst/>
              </a:prstGeom>
              <a:noFill/>
              <a:ln>
                <a:noFill/>
              </a:ln>
            </p:spPr>
          </p:pic>
        </p:grpSp>
      </p:grpSp>
      <p:sp>
        <p:nvSpPr>
          <p:cNvPr id="35" name="Google Shape;35;p33"/>
          <p:cNvSpPr txBox="1"/>
          <p:nvPr>
            <p:ph type="ctrTitle"/>
          </p:nvPr>
        </p:nvSpPr>
        <p:spPr>
          <a:xfrm>
            <a:off x="1396950" y="1675100"/>
            <a:ext cx="6350100" cy="1124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36" name="Google Shape;36;p33"/>
          <p:cNvSpPr txBox="1"/>
          <p:nvPr>
            <p:ph idx="1" type="subTitle"/>
          </p:nvPr>
        </p:nvSpPr>
        <p:spPr>
          <a:xfrm>
            <a:off x="2307675" y="2992600"/>
            <a:ext cx="4528800" cy="475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3" name="Shape 243"/>
        <p:cNvGrpSpPr/>
        <p:nvPr/>
      </p:nvGrpSpPr>
      <p:grpSpPr>
        <a:xfrm>
          <a:off x="0" y="0"/>
          <a:ext cx="0" cy="0"/>
          <a:chOff x="0" y="0"/>
          <a:chExt cx="0" cy="0"/>
        </a:xfrm>
      </p:grpSpPr>
      <p:sp>
        <p:nvSpPr>
          <p:cNvPr id="244" name="Google Shape;244;p4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grpSp>
        <p:nvGrpSpPr>
          <p:cNvPr id="245" name="Google Shape;245;p42"/>
          <p:cNvGrpSpPr/>
          <p:nvPr/>
        </p:nvGrpSpPr>
        <p:grpSpPr>
          <a:xfrm>
            <a:off x="258139" y="326254"/>
            <a:ext cx="461865" cy="1147621"/>
            <a:chOff x="258139" y="326254"/>
            <a:chExt cx="461865" cy="1147621"/>
          </a:xfrm>
        </p:grpSpPr>
        <p:grpSp>
          <p:nvGrpSpPr>
            <p:cNvPr id="246" name="Google Shape;246;p42"/>
            <p:cNvGrpSpPr/>
            <p:nvPr/>
          </p:nvGrpSpPr>
          <p:grpSpPr>
            <a:xfrm>
              <a:off x="258139" y="326254"/>
              <a:ext cx="455083" cy="450494"/>
              <a:chOff x="471125" y="1220239"/>
              <a:chExt cx="809900" cy="801733"/>
            </a:xfrm>
          </p:grpSpPr>
          <p:sp>
            <p:nvSpPr>
              <p:cNvPr id="247" name="Google Shape;247;p42"/>
              <p:cNvSpPr/>
              <p:nvPr/>
            </p:nvSpPr>
            <p:spPr>
              <a:xfrm>
                <a:off x="471125" y="1231550"/>
                <a:ext cx="803683" cy="790422"/>
              </a:xfrm>
              <a:custGeom>
                <a:rect b="b" l="l" r="r" t="t"/>
                <a:pathLst>
                  <a:path extrusionOk="0" h="11921" w="12121">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8" name="Google Shape;248;p42"/>
              <p:cNvPicPr preferRelativeResize="0"/>
              <p:nvPr/>
            </p:nvPicPr>
            <p:blipFill rotWithShape="1">
              <a:blip r:embed="rId2">
                <a:alphaModFix/>
              </a:blip>
              <a:srcRect b="0" l="0" r="0" t="0"/>
              <a:stretch/>
            </p:blipFill>
            <p:spPr>
              <a:xfrm>
                <a:off x="477350" y="1220239"/>
                <a:ext cx="803675" cy="794423"/>
              </a:xfrm>
              <a:prstGeom prst="rect">
                <a:avLst/>
              </a:prstGeom>
              <a:noFill/>
              <a:ln>
                <a:noFill/>
              </a:ln>
            </p:spPr>
          </p:pic>
        </p:grpSp>
        <p:grpSp>
          <p:nvGrpSpPr>
            <p:cNvPr id="249" name="Google Shape;249;p42"/>
            <p:cNvGrpSpPr/>
            <p:nvPr/>
          </p:nvGrpSpPr>
          <p:grpSpPr>
            <a:xfrm>
              <a:off x="373845" y="1100213"/>
              <a:ext cx="346159" cy="373662"/>
              <a:chOff x="-631075" y="2392173"/>
              <a:chExt cx="735725" cy="794180"/>
            </a:xfrm>
          </p:grpSpPr>
          <p:sp>
            <p:nvSpPr>
              <p:cNvPr id="250" name="Google Shape;250;p42"/>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p42"/>
              <p:cNvPicPr preferRelativeResize="0"/>
              <p:nvPr/>
            </p:nvPicPr>
            <p:blipFill rotWithShape="1">
              <a:blip r:embed="rId3">
                <a:alphaModFix/>
              </a:blip>
              <a:srcRect b="0" l="0" r="0" t="0"/>
              <a:stretch/>
            </p:blipFill>
            <p:spPr>
              <a:xfrm>
                <a:off x="-631075" y="2392173"/>
                <a:ext cx="735725" cy="794180"/>
              </a:xfrm>
              <a:prstGeom prst="rect">
                <a:avLst/>
              </a:prstGeom>
              <a:noFill/>
              <a:ln>
                <a:noFill/>
              </a:ln>
            </p:spPr>
          </p:pic>
        </p:grpSp>
      </p:grpSp>
      <p:grpSp>
        <p:nvGrpSpPr>
          <p:cNvPr id="252" name="Google Shape;252;p42"/>
          <p:cNvGrpSpPr/>
          <p:nvPr/>
        </p:nvGrpSpPr>
        <p:grpSpPr>
          <a:xfrm rot="786523">
            <a:off x="8552606" y="4268278"/>
            <a:ext cx="284113" cy="600125"/>
            <a:chOff x="-565172" y="3437987"/>
            <a:chExt cx="603905" cy="1275615"/>
          </a:xfrm>
        </p:grpSpPr>
        <p:sp>
          <p:nvSpPr>
            <p:cNvPr id="253" name="Google Shape;253;p42"/>
            <p:cNvSpPr/>
            <p:nvPr/>
          </p:nvSpPr>
          <p:spPr>
            <a:xfrm>
              <a:off x="-565172" y="3442411"/>
              <a:ext cx="603905" cy="1266768"/>
            </a:xfrm>
            <a:custGeom>
              <a:rect b="b" l="l" r="r" t="t"/>
              <a:pathLst>
                <a:path extrusionOk="0" h="13565" w="6467">
                  <a:moveTo>
                    <a:pt x="3322" y="1520"/>
                  </a:moveTo>
                  <a:cubicBezTo>
                    <a:pt x="3312" y="1520"/>
                    <a:pt x="3312" y="1530"/>
                    <a:pt x="3312" y="1541"/>
                  </a:cubicBezTo>
                  <a:lnTo>
                    <a:pt x="3312" y="1520"/>
                  </a:lnTo>
                  <a:close/>
                  <a:moveTo>
                    <a:pt x="4384" y="3956"/>
                  </a:moveTo>
                  <a:lnTo>
                    <a:pt x="4384" y="3966"/>
                  </a:lnTo>
                  <a:lnTo>
                    <a:pt x="4363" y="3966"/>
                  </a:lnTo>
                  <a:cubicBezTo>
                    <a:pt x="4374" y="3966"/>
                    <a:pt x="4374" y="3956"/>
                    <a:pt x="4374" y="3956"/>
                  </a:cubicBezTo>
                  <a:close/>
                  <a:moveTo>
                    <a:pt x="2187" y="5289"/>
                  </a:moveTo>
                  <a:cubicBezTo>
                    <a:pt x="2187" y="5289"/>
                    <a:pt x="2187" y="5299"/>
                    <a:pt x="2197" y="5299"/>
                  </a:cubicBezTo>
                  <a:lnTo>
                    <a:pt x="2187" y="5299"/>
                  </a:lnTo>
                  <a:lnTo>
                    <a:pt x="2187" y="5289"/>
                  </a:lnTo>
                  <a:close/>
                  <a:moveTo>
                    <a:pt x="688" y="5685"/>
                  </a:moveTo>
                  <a:cubicBezTo>
                    <a:pt x="688" y="5695"/>
                    <a:pt x="688" y="5695"/>
                    <a:pt x="677" y="5705"/>
                  </a:cubicBezTo>
                  <a:cubicBezTo>
                    <a:pt x="677" y="5695"/>
                    <a:pt x="688" y="5695"/>
                    <a:pt x="688" y="5685"/>
                  </a:cubicBezTo>
                  <a:close/>
                  <a:moveTo>
                    <a:pt x="3551" y="9110"/>
                  </a:moveTo>
                  <a:cubicBezTo>
                    <a:pt x="3561" y="9110"/>
                    <a:pt x="3571" y="9120"/>
                    <a:pt x="3571" y="9120"/>
                  </a:cubicBezTo>
                  <a:lnTo>
                    <a:pt x="3551" y="9120"/>
                  </a:lnTo>
                  <a:lnTo>
                    <a:pt x="3551" y="9110"/>
                  </a:lnTo>
                  <a:close/>
                  <a:moveTo>
                    <a:pt x="3551" y="10026"/>
                  </a:moveTo>
                  <a:lnTo>
                    <a:pt x="3551" y="10047"/>
                  </a:lnTo>
                  <a:lnTo>
                    <a:pt x="3530" y="10047"/>
                  </a:lnTo>
                  <a:cubicBezTo>
                    <a:pt x="3541" y="10037"/>
                    <a:pt x="3541" y="10026"/>
                    <a:pt x="3551" y="10026"/>
                  </a:cubicBezTo>
                  <a:close/>
                  <a:moveTo>
                    <a:pt x="3228" y="12192"/>
                  </a:moveTo>
                  <a:cubicBezTo>
                    <a:pt x="3228" y="12202"/>
                    <a:pt x="3228" y="12202"/>
                    <a:pt x="3217" y="12202"/>
                  </a:cubicBezTo>
                  <a:lnTo>
                    <a:pt x="3217" y="12192"/>
                  </a:lnTo>
                  <a:close/>
                  <a:moveTo>
                    <a:pt x="3923" y="1"/>
                  </a:moveTo>
                  <a:cubicBezTo>
                    <a:pt x="3883" y="1"/>
                    <a:pt x="3855" y="35"/>
                    <a:pt x="3811" y="114"/>
                  </a:cubicBezTo>
                  <a:cubicBezTo>
                    <a:pt x="3770" y="125"/>
                    <a:pt x="3749" y="145"/>
                    <a:pt x="3738" y="176"/>
                  </a:cubicBezTo>
                  <a:cubicBezTo>
                    <a:pt x="3613" y="312"/>
                    <a:pt x="3499" y="447"/>
                    <a:pt x="3374" y="583"/>
                  </a:cubicBezTo>
                  <a:cubicBezTo>
                    <a:pt x="3291" y="666"/>
                    <a:pt x="3228" y="749"/>
                    <a:pt x="3134" y="801"/>
                  </a:cubicBezTo>
                  <a:cubicBezTo>
                    <a:pt x="3062" y="833"/>
                    <a:pt x="3020" y="895"/>
                    <a:pt x="2999" y="967"/>
                  </a:cubicBezTo>
                  <a:cubicBezTo>
                    <a:pt x="2926" y="988"/>
                    <a:pt x="2895" y="1041"/>
                    <a:pt x="2863" y="1092"/>
                  </a:cubicBezTo>
                  <a:cubicBezTo>
                    <a:pt x="2759" y="1270"/>
                    <a:pt x="2655" y="1436"/>
                    <a:pt x="2562" y="1613"/>
                  </a:cubicBezTo>
                  <a:cubicBezTo>
                    <a:pt x="2375" y="1696"/>
                    <a:pt x="2280" y="1874"/>
                    <a:pt x="2135" y="1999"/>
                  </a:cubicBezTo>
                  <a:cubicBezTo>
                    <a:pt x="2104" y="2029"/>
                    <a:pt x="2104" y="2103"/>
                    <a:pt x="2093" y="2154"/>
                  </a:cubicBezTo>
                  <a:cubicBezTo>
                    <a:pt x="2072" y="2175"/>
                    <a:pt x="2051" y="2186"/>
                    <a:pt x="2041" y="2207"/>
                  </a:cubicBezTo>
                  <a:cubicBezTo>
                    <a:pt x="1854" y="2353"/>
                    <a:pt x="1750" y="2550"/>
                    <a:pt x="1646" y="2758"/>
                  </a:cubicBezTo>
                  <a:cubicBezTo>
                    <a:pt x="1479" y="3071"/>
                    <a:pt x="1354" y="3394"/>
                    <a:pt x="1239" y="3716"/>
                  </a:cubicBezTo>
                  <a:cubicBezTo>
                    <a:pt x="1208" y="3758"/>
                    <a:pt x="1188" y="3810"/>
                    <a:pt x="1188" y="3862"/>
                  </a:cubicBezTo>
                  <a:cubicBezTo>
                    <a:pt x="1146" y="3914"/>
                    <a:pt x="1114" y="3977"/>
                    <a:pt x="1114" y="4049"/>
                  </a:cubicBezTo>
                  <a:cubicBezTo>
                    <a:pt x="1052" y="4112"/>
                    <a:pt x="1063" y="4185"/>
                    <a:pt x="1063" y="4258"/>
                  </a:cubicBezTo>
                  <a:cubicBezTo>
                    <a:pt x="1021" y="4310"/>
                    <a:pt x="979" y="4373"/>
                    <a:pt x="989" y="4456"/>
                  </a:cubicBezTo>
                  <a:lnTo>
                    <a:pt x="989" y="4560"/>
                  </a:lnTo>
                  <a:cubicBezTo>
                    <a:pt x="948" y="4581"/>
                    <a:pt x="927" y="4612"/>
                    <a:pt x="927" y="4653"/>
                  </a:cubicBezTo>
                  <a:cubicBezTo>
                    <a:pt x="906" y="4695"/>
                    <a:pt x="896" y="4737"/>
                    <a:pt x="875" y="4789"/>
                  </a:cubicBezTo>
                  <a:cubicBezTo>
                    <a:pt x="864" y="4820"/>
                    <a:pt x="854" y="4862"/>
                    <a:pt x="844" y="4903"/>
                  </a:cubicBezTo>
                  <a:cubicBezTo>
                    <a:pt x="698" y="5143"/>
                    <a:pt x="584" y="5414"/>
                    <a:pt x="521" y="5695"/>
                  </a:cubicBezTo>
                  <a:cubicBezTo>
                    <a:pt x="469" y="5747"/>
                    <a:pt x="469" y="5819"/>
                    <a:pt x="480" y="5893"/>
                  </a:cubicBezTo>
                  <a:cubicBezTo>
                    <a:pt x="469" y="5997"/>
                    <a:pt x="469" y="6111"/>
                    <a:pt x="459" y="6215"/>
                  </a:cubicBezTo>
                  <a:cubicBezTo>
                    <a:pt x="438" y="6247"/>
                    <a:pt x="417" y="6268"/>
                    <a:pt x="406" y="6298"/>
                  </a:cubicBezTo>
                  <a:cubicBezTo>
                    <a:pt x="355" y="6527"/>
                    <a:pt x="292" y="6757"/>
                    <a:pt x="281" y="6996"/>
                  </a:cubicBezTo>
                  <a:cubicBezTo>
                    <a:pt x="260" y="7256"/>
                    <a:pt x="177" y="7527"/>
                    <a:pt x="230" y="7798"/>
                  </a:cubicBezTo>
                  <a:cubicBezTo>
                    <a:pt x="230" y="7829"/>
                    <a:pt x="209" y="7881"/>
                    <a:pt x="198" y="7923"/>
                  </a:cubicBezTo>
                  <a:cubicBezTo>
                    <a:pt x="136" y="8089"/>
                    <a:pt x="73" y="8267"/>
                    <a:pt x="84" y="8454"/>
                  </a:cubicBezTo>
                  <a:lnTo>
                    <a:pt x="84" y="8517"/>
                  </a:lnTo>
                  <a:cubicBezTo>
                    <a:pt x="1" y="8818"/>
                    <a:pt x="73" y="9110"/>
                    <a:pt x="84" y="9401"/>
                  </a:cubicBezTo>
                  <a:cubicBezTo>
                    <a:pt x="84" y="9443"/>
                    <a:pt x="115" y="9485"/>
                    <a:pt x="126" y="9516"/>
                  </a:cubicBezTo>
                  <a:cubicBezTo>
                    <a:pt x="136" y="9516"/>
                    <a:pt x="136" y="9516"/>
                    <a:pt x="136" y="9526"/>
                  </a:cubicBezTo>
                  <a:cubicBezTo>
                    <a:pt x="136" y="9630"/>
                    <a:pt x="126" y="9745"/>
                    <a:pt x="198" y="9839"/>
                  </a:cubicBezTo>
                  <a:cubicBezTo>
                    <a:pt x="209" y="10047"/>
                    <a:pt x="313" y="10224"/>
                    <a:pt x="406" y="10412"/>
                  </a:cubicBezTo>
                  <a:cubicBezTo>
                    <a:pt x="542" y="10703"/>
                    <a:pt x="771" y="10880"/>
                    <a:pt x="1114" y="10891"/>
                  </a:cubicBezTo>
                  <a:cubicBezTo>
                    <a:pt x="1229" y="10995"/>
                    <a:pt x="1385" y="10942"/>
                    <a:pt x="1521" y="10984"/>
                  </a:cubicBezTo>
                  <a:cubicBezTo>
                    <a:pt x="1560" y="10992"/>
                    <a:pt x="1598" y="10996"/>
                    <a:pt x="1636" y="10996"/>
                  </a:cubicBezTo>
                  <a:cubicBezTo>
                    <a:pt x="1738" y="10996"/>
                    <a:pt x="1835" y="10967"/>
                    <a:pt x="1926" y="10921"/>
                  </a:cubicBezTo>
                  <a:cubicBezTo>
                    <a:pt x="2093" y="10838"/>
                    <a:pt x="2270" y="10766"/>
                    <a:pt x="2437" y="10692"/>
                  </a:cubicBezTo>
                  <a:cubicBezTo>
                    <a:pt x="2492" y="10670"/>
                    <a:pt x="2549" y="10657"/>
                    <a:pt x="2607" y="10657"/>
                  </a:cubicBezTo>
                  <a:cubicBezTo>
                    <a:pt x="2659" y="10657"/>
                    <a:pt x="2710" y="10668"/>
                    <a:pt x="2759" y="10692"/>
                  </a:cubicBezTo>
                  <a:cubicBezTo>
                    <a:pt x="2749" y="10963"/>
                    <a:pt x="2739" y="11224"/>
                    <a:pt x="2770" y="11494"/>
                  </a:cubicBezTo>
                  <a:cubicBezTo>
                    <a:pt x="2801" y="11713"/>
                    <a:pt x="2759" y="11932"/>
                    <a:pt x="2759" y="12150"/>
                  </a:cubicBezTo>
                  <a:cubicBezTo>
                    <a:pt x="2770" y="12421"/>
                    <a:pt x="2780" y="12681"/>
                    <a:pt x="2697" y="12952"/>
                  </a:cubicBezTo>
                  <a:lnTo>
                    <a:pt x="2697" y="12983"/>
                  </a:lnTo>
                  <a:cubicBezTo>
                    <a:pt x="2687" y="12994"/>
                    <a:pt x="2687" y="13015"/>
                    <a:pt x="2687" y="13035"/>
                  </a:cubicBezTo>
                  <a:cubicBezTo>
                    <a:pt x="2624" y="13129"/>
                    <a:pt x="2624" y="13223"/>
                    <a:pt x="2687" y="13327"/>
                  </a:cubicBezTo>
                  <a:cubicBezTo>
                    <a:pt x="2697" y="13358"/>
                    <a:pt x="2697" y="13399"/>
                    <a:pt x="2708" y="13431"/>
                  </a:cubicBezTo>
                  <a:cubicBezTo>
                    <a:pt x="2766" y="13521"/>
                    <a:pt x="2802" y="13565"/>
                    <a:pt x="2838" y="13565"/>
                  </a:cubicBezTo>
                  <a:cubicBezTo>
                    <a:pt x="2873" y="13565"/>
                    <a:pt x="2906" y="13523"/>
                    <a:pt x="2958" y="13441"/>
                  </a:cubicBezTo>
                  <a:cubicBezTo>
                    <a:pt x="2999" y="13431"/>
                    <a:pt x="3020" y="13410"/>
                    <a:pt x="3020" y="13369"/>
                  </a:cubicBezTo>
                  <a:cubicBezTo>
                    <a:pt x="3083" y="13348"/>
                    <a:pt x="3093" y="13295"/>
                    <a:pt x="3093" y="13244"/>
                  </a:cubicBezTo>
                  <a:cubicBezTo>
                    <a:pt x="3124" y="13140"/>
                    <a:pt x="3249" y="13129"/>
                    <a:pt x="3280" y="13035"/>
                  </a:cubicBezTo>
                  <a:cubicBezTo>
                    <a:pt x="3322" y="13004"/>
                    <a:pt x="3332" y="12962"/>
                    <a:pt x="3342" y="12920"/>
                  </a:cubicBezTo>
                  <a:cubicBezTo>
                    <a:pt x="3426" y="12504"/>
                    <a:pt x="3467" y="12088"/>
                    <a:pt x="3416" y="11671"/>
                  </a:cubicBezTo>
                  <a:cubicBezTo>
                    <a:pt x="3426" y="11629"/>
                    <a:pt x="3426" y="11588"/>
                    <a:pt x="3437" y="11546"/>
                  </a:cubicBezTo>
                  <a:cubicBezTo>
                    <a:pt x="3467" y="11307"/>
                    <a:pt x="3499" y="11078"/>
                    <a:pt x="3520" y="10838"/>
                  </a:cubicBezTo>
                  <a:cubicBezTo>
                    <a:pt x="3530" y="10755"/>
                    <a:pt x="3582" y="10734"/>
                    <a:pt x="3655" y="10734"/>
                  </a:cubicBezTo>
                  <a:cubicBezTo>
                    <a:pt x="3686" y="10734"/>
                    <a:pt x="3717" y="10745"/>
                    <a:pt x="3749" y="10745"/>
                  </a:cubicBezTo>
                  <a:cubicBezTo>
                    <a:pt x="3936" y="10870"/>
                    <a:pt x="4113" y="11015"/>
                    <a:pt x="4332" y="11078"/>
                  </a:cubicBezTo>
                  <a:cubicBezTo>
                    <a:pt x="4394" y="11150"/>
                    <a:pt x="4488" y="11161"/>
                    <a:pt x="4561" y="11192"/>
                  </a:cubicBezTo>
                  <a:cubicBezTo>
                    <a:pt x="4655" y="11234"/>
                    <a:pt x="4746" y="11255"/>
                    <a:pt x="4832" y="11255"/>
                  </a:cubicBezTo>
                  <a:cubicBezTo>
                    <a:pt x="5004" y="11255"/>
                    <a:pt x="5154" y="11171"/>
                    <a:pt x="5258" y="11005"/>
                  </a:cubicBezTo>
                  <a:cubicBezTo>
                    <a:pt x="5362" y="10849"/>
                    <a:pt x="5487" y="10724"/>
                    <a:pt x="5591" y="10567"/>
                  </a:cubicBezTo>
                  <a:cubicBezTo>
                    <a:pt x="5800" y="10495"/>
                    <a:pt x="5904" y="10317"/>
                    <a:pt x="6029" y="10162"/>
                  </a:cubicBezTo>
                  <a:cubicBezTo>
                    <a:pt x="6040" y="10141"/>
                    <a:pt x="6040" y="10120"/>
                    <a:pt x="6040" y="10099"/>
                  </a:cubicBezTo>
                  <a:cubicBezTo>
                    <a:pt x="6195" y="9901"/>
                    <a:pt x="6227" y="9672"/>
                    <a:pt x="6248" y="9443"/>
                  </a:cubicBezTo>
                  <a:cubicBezTo>
                    <a:pt x="6258" y="9412"/>
                    <a:pt x="6279" y="9380"/>
                    <a:pt x="6279" y="9350"/>
                  </a:cubicBezTo>
                  <a:cubicBezTo>
                    <a:pt x="6289" y="8943"/>
                    <a:pt x="6414" y="8537"/>
                    <a:pt x="6383" y="8121"/>
                  </a:cubicBezTo>
                  <a:cubicBezTo>
                    <a:pt x="6373" y="8089"/>
                    <a:pt x="6373" y="8058"/>
                    <a:pt x="6383" y="8027"/>
                  </a:cubicBezTo>
                  <a:cubicBezTo>
                    <a:pt x="6456" y="7829"/>
                    <a:pt x="6445" y="7621"/>
                    <a:pt x="6445" y="7413"/>
                  </a:cubicBezTo>
                  <a:cubicBezTo>
                    <a:pt x="6445" y="7163"/>
                    <a:pt x="6445" y="6913"/>
                    <a:pt x="6435" y="6663"/>
                  </a:cubicBezTo>
                  <a:cubicBezTo>
                    <a:pt x="6435" y="6538"/>
                    <a:pt x="6424" y="6403"/>
                    <a:pt x="6362" y="6288"/>
                  </a:cubicBezTo>
                  <a:cubicBezTo>
                    <a:pt x="6373" y="6247"/>
                    <a:pt x="6373" y="6205"/>
                    <a:pt x="6373" y="6163"/>
                  </a:cubicBezTo>
                  <a:lnTo>
                    <a:pt x="6373" y="6153"/>
                  </a:lnTo>
                  <a:cubicBezTo>
                    <a:pt x="6424" y="6122"/>
                    <a:pt x="6466" y="6069"/>
                    <a:pt x="6466" y="6007"/>
                  </a:cubicBezTo>
                  <a:cubicBezTo>
                    <a:pt x="6445" y="5872"/>
                    <a:pt x="6466" y="5736"/>
                    <a:pt x="6383" y="5611"/>
                  </a:cubicBezTo>
                  <a:cubicBezTo>
                    <a:pt x="6383" y="5414"/>
                    <a:pt x="6352" y="5216"/>
                    <a:pt x="6227" y="5039"/>
                  </a:cubicBezTo>
                  <a:cubicBezTo>
                    <a:pt x="6237" y="4987"/>
                    <a:pt x="6227" y="4945"/>
                    <a:pt x="6174" y="4903"/>
                  </a:cubicBezTo>
                  <a:cubicBezTo>
                    <a:pt x="6164" y="4560"/>
                    <a:pt x="6070" y="4237"/>
                    <a:pt x="5894" y="3924"/>
                  </a:cubicBezTo>
                  <a:cubicBezTo>
                    <a:pt x="5820" y="3665"/>
                    <a:pt x="5706" y="3425"/>
                    <a:pt x="5591" y="3186"/>
                  </a:cubicBezTo>
                  <a:cubicBezTo>
                    <a:pt x="5519" y="3008"/>
                    <a:pt x="5466" y="2811"/>
                    <a:pt x="5332" y="2675"/>
                  </a:cubicBezTo>
                  <a:cubicBezTo>
                    <a:pt x="5290" y="2592"/>
                    <a:pt x="5217" y="2550"/>
                    <a:pt x="5186" y="2467"/>
                  </a:cubicBezTo>
                  <a:cubicBezTo>
                    <a:pt x="5061" y="2186"/>
                    <a:pt x="4863" y="1936"/>
                    <a:pt x="4790" y="1634"/>
                  </a:cubicBezTo>
                  <a:cubicBezTo>
                    <a:pt x="4769" y="1561"/>
                    <a:pt x="4717" y="1499"/>
                    <a:pt x="4675" y="1436"/>
                  </a:cubicBezTo>
                  <a:cubicBezTo>
                    <a:pt x="4675" y="1384"/>
                    <a:pt x="4634" y="1342"/>
                    <a:pt x="4603" y="1301"/>
                  </a:cubicBezTo>
                  <a:cubicBezTo>
                    <a:pt x="4603" y="1249"/>
                    <a:pt x="4592" y="1197"/>
                    <a:pt x="4540" y="1166"/>
                  </a:cubicBezTo>
                  <a:cubicBezTo>
                    <a:pt x="4478" y="1041"/>
                    <a:pt x="4404" y="905"/>
                    <a:pt x="4342" y="770"/>
                  </a:cubicBezTo>
                  <a:cubicBezTo>
                    <a:pt x="4342" y="572"/>
                    <a:pt x="4279" y="395"/>
                    <a:pt x="4155" y="249"/>
                  </a:cubicBezTo>
                  <a:cubicBezTo>
                    <a:pt x="4145" y="218"/>
                    <a:pt x="4124" y="187"/>
                    <a:pt x="4082" y="176"/>
                  </a:cubicBezTo>
                  <a:lnTo>
                    <a:pt x="4092" y="176"/>
                  </a:lnTo>
                  <a:cubicBezTo>
                    <a:pt x="4082" y="114"/>
                    <a:pt x="4050" y="51"/>
                    <a:pt x="3988" y="20"/>
                  </a:cubicBezTo>
                  <a:cubicBezTo>
                    <a:pt x="3962" y="7"/>
                    <a:pt x="3941" y="1"/>
                    <a:pt x="3923"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p42"/>
            <p:cNvPicPr preferRelativeResize="0"/>
            <p:nvPr/>
          </p:nvPicPr>
          <p:blipFill rotWithShape="1">
            <a:blip r:embed="rId4">
              <a:alphaModFix/>
            </a:blip>
            <a:srcRect b="0" l="0" r="0" t="0"/>
            <a:stretch/>
          </p:blipFill>
          <p:spPr>
            <a:xfrm>
              <a:off x="-565167" y="3437987"/>
              <a:ext cx="603896" cy="1275615"/>
            </a:xfrm>
            <a:prstGeom prst="rect">
              <a:avLst/>
            </a:prstGeom>
            <a:noFill/>
            <a:ln>
              <a:noFill/>
            </a:ln>
          </p:spPr>
        </p:pic>
      </p:grpSp>
      <p:grpSp>
        <p:nvGrpSpPr>
          <p:cNvPr id="255" name="Google Shape;255;p42"/>
          <p:cNvGrpSpPr/>
          <p:nvPr/>
        </p:nvGrpSpPr>
        <p:grpSpPr>
          <a:xfrm flipH="1" rot="-2052010">
            <a:off x="8728287" y="281897"/>
            <a:ext cx="374513" cy="1730429"/>
            <a:chOff x="7590201" y="-177406"/>
            <a:chExt cx="374503" cy="1730385"/>
          </a:xfrm>
        </p:grpSpPr>
        <p:sp>
          <p:nvSpPr>
            <p:cNvPr id="256" name="Google Shape;256;p42"/>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7" name="Google Shape;257;p42"/>
            <p:cNvPicPr preferRelativeResize="0"/>
            <p:nvPr/>
          </p:nvPicPr>
          <p:blipFill rotWithShape="1">
            <a:blip r:embed="rId5">
              <a:alphaModFix/>
            </a:blip>
            <a:srcRect b="0" l="0" r="0" t="0"/>
            <a:stretch/>
          </p:blipFill>
          <p:spPr>
            <a:xfrm>
              <a:off x="7590205" y="-177406"/>
              <a:ext cx="374489" cy="1730385"/>
            </a:xfrm>
            <a:prstGeom prst="rect">
              <a:avLst/>
            </a:prstGeom>
            <a:noFill/>
            <a:ln>
              <a:noFill/>
            </a:ln>
          </p:spPr>
        </p:pic>
      </p:grpSp>
      <p:sp>
        <p:nvSpPr>
          <p:cNvPr id="258" name="Google Shape;258;p42"/>
          <p:cNvSpPr/>
          <p:nvPr/>
        </p:nvSpPr>
        <p:spPr>
          <a:xfrm rot="636525">
            <a:off x="-1377577" y="4876180"/>
            <a:ext cx="6558477" cy="1132967"/>
          </a:xfrm>
          <a:custGeom>
            <a:rect b="b" l="l" r="r" t="t"/>
            <a:pathLst>
              <a:path extrusionOk="0" h="45319" w="262341">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59" name="Shape 259"/>
        <p:cNvGrpSpPr/>
        <p:nvPr/>
      </p:nvGrpSpPr>
      <p:grpSpPr>
        <a:xfrm>
          <a:off x="0" y="0"/>
          <a:ext cx="0" cy="0"/>
          <a:chOff x="0" y="0"/>
          <a:chExt cx="0" cy="0"/>
        </a:xfrm>
      </p:grpSpPr>
      <p:grpSp>
        <p:nvGrpSpPr>
          <p:cNvPr id="260" name="Google Shape;260;p43"/>
          <p:cNvGrpSpPr/>
          <p:nvPr/>
        </p:nvGrpSpPr>
        <p:grpSpPr>
          <a:xfrm flipH="1" rot="10800000">
            <a:off x="-4484959" y="-4339685"/>
            <a:ext cx="20279298" cy="13654207"/>
            <a:chOff x="-4484959" y="-4243973"/>
            <a:chExt cx="20279298" cy="13654207"/>
          </a:xfrm>
        </p:grpSpPr>
        <p:sp>
          <p:nvSpPr>
            <p:cNvPr id="261" name="Google Shape;261;p43"/>
            <p:cNvSpPr/>
            <p:nvPr/>
          </p:nvSpPr>
          <p:spPr>
            <a:xfrm flipH="1" rot="-10211247">
              <a:off x="-4103275" y="-3594244"/>
              <a:ext cx="8068740" cy="5171821"/>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3"/>
            <p:cNvSpPr/>
            <p:nvPr/>
          </p:nvSpPr>
          <p:spPr>
            <a:xfrm flipH="1" rot="8877307">
              <a:off x="6968236" y="2491890"/>
              <a:ext cx="806878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 name="Google Shape;263;p43"/>
          <p:cNvSpPr txBox="1"/>
          <p:nvPr>
            <p:ph type="title"/>
          </p:nvPr>
        </p:nvSpPr>
        <p:spPr>
          <a:xfrm>
            <a:off x="2391900" y="3230788"/>
            <a:ext cx="4360200" cy="531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3000"/>
              <a:buNone/>
              <a:defRPr sz="22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64" name="Google Shape;264;p43"/>
          <p:cNvSpPr txBox="1"/>
          <p:nvPr>
            <p:ph idx="1" type="subTitle"/>
          </p:nvPr>
        </p:nvSpPr>
        <p:spPr>
          <a:xfrm>
            <a:off x="1226400" y="1380802"/>
            <a:ext cx="6691200" cy="1739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265" name="Google Shape;265;p43"/>
          <p:cNvGrpSpPr/>
          <p:nvPr/>
        </p:nvGrpSpPr>
        <p:grpSpPr>
          <a:xfrm flipH="1" rot="1686294">
            <a:off x="8021767" y="3469527"/>
            <a:ext cx="440019" cy="2033101"/>
            <a:chOff x="7590201" y="-177406"/>
            <a:chExt cx="374503" cy="1730385"/>
          </a:xfrm>
        </p:grpSpPr>
        <p:sp>
          <p:nvSpPr>
            <p:cNvPr id="266" name="Google Shape;266;p43"/>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7" name="Google Shape;267;p43"/>
            <p:cNvPicPr preferRelativeResize="0"/>
            <p:nvPr/>
          </p:nvPicPr>
          <p:blipFill rotWithShape="1">
            <a:blip r:embed="rId2">
              <a:alphaModFix/>
            </a:blip>
            <a:srcRect b="0" l="0" r="0" t="0"/>
            <a:stretch/>
          </p:blipFill>
          <p:spPr>
            <a:xfrm>
              <a:off x="7590205" y="-177406"/>
              <a:ext cx="374489" cy="1730385"/>
            </a:xfrm>
            <a:prstGeom prst="rect">
              <a:avLst/>
            </a:prstGeom>
            <a:noFill/>
            <a:ln>
              <a:noFill/>
            </a:ln>
          </p:spPr>
        </p:pic>
      </p:grpSp>
      <p:grpSp>
        <p:nvGrpSpPr>
          <p:cNvPr id="268" name="Google Shape;268;p43"/>
          <p:cNvGrpSpPr/>
          <p:nvPr/>
        </p:nvGrpSpPr>
        <p:grpSpPr>
          <a:xfrm flipH="1" rot="2848365">
            <a:off x="-111040" y="344827"/>
            <a:ext cx="958804" cy="1449196"/>
            <a:chOff x="4841429" y="-138081"/>
            <a:chExt cx="1144842" cy="1730385"/>
          </a:xfrm>
        </p:grpSpPr>
        <p:sp>
          <p:nvSpPr>
            <p:cNvPr id="269" name="Google Shape;269;p43"/>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 name="Google Shape;270;p43"/>
            <p:cNvPicPr preferRelativeResize="0"/>
            <p:nvPr/>
          </p:nvPicPr>
          <p:blipFill rotWithShape="1">
            <a:blip r:embed="rId3">
              <a:alphaModFix/>
            </a:blip>
            <a:srcRect b="0" l="0" r="0" t="0"/>
            <a:stretch/>
          </p:blipFill>
          <p:spPr>
            <a:xfrm>
              <a:off x="4841429" y="-138081"/>
              <a:ext cx="1144842" cy="1730385"/>
            </a:xfrm>
            <a:prstGeom prst="rect">
              <a:avLst/>
            </a:prstGeom>
            <a:noFill/>
            <a:ln>
              <a:noFill/>
            </a:ln>
          </p:spPr>
        </p:pic>
      </p:grpSp>
      <p:grpSp>
        <p:nvGrpSpPr>
          <p:cNvPr id="271" name="Google Shape;271;p43"/>
          <p:cNvGrpSpPr/>
          <p:nvPr/>
        </p:nvGrpSpPr>
        <p:grpSpPr>
          <a:xfrm rot="-2821050">
            <a:off x="8832619" y="1547996"/>
            <a:ext cx="496989" cy="912122"/>
            <a:chOff x="3982879" y="1275530"/>
            <a:chExt cx="695046" cy="1275614"/>
          </a:xfrm>
        </p:grpSpPr>
        <p:sp>
          <p:nvSpPr>
            <p:cNvPr id="272" name="Google Shape;272;p43"/>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3" name="Google Shape;273;p43"/>
            <p:cNvPicPr preferRelativeResize="0"/>
            <p:nvPr/>
          </p:nvPicPr>
          <p:blipFill rotWithShape="1">
            <a:blip r:embed="rId4">
              <a:alphaModFix/>
            </a:blip>
            <a:srcRect b="0" l="0" r="0" t="0"/>
            <a:stretch/>
          </p:blipFill>
          <p:spPr>
            <a:xfrm>
              <a:off x="3988215" y="1275530"/>
              <a:ext cx="684374" cy="1275614"/>
            </a:xfrm>
            <a:prstGeom prst="rect">
              <a:avLst/>
            </a:prstGeom>
            <a:noFill/>
            <a:ln>
              <a:noFill/>
            </a:ln>
          </p:spPr>
        </p:pic>
      </p:grpSp>
      <p:grpSp>
        <p:nvGrpSpPr>
          <p:cNvPr id="274" name="Google Shape;274;p43"/>
          <p:cNvGrpSpPr/>
          <p:nvPr/>
        </p:nvGrpSpPr>
        <p:grpSpPr>
          <a:xfrm rot="2319041">
            <a:off x="-66156" y="3766977"/>
            <a:ext cx="476851" cy="875162"/>
            <a:chOff x="3982879" y="1275530"/>
            <a:chExt cx="695046" cy="1275614"/>
          </a:xfrm>
        </p:grpSpPr>
        <p:sp>
          <p:nvSpPr>
            <p:cNvPr id="275" name="Google Shape;275;p43"/>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6" name="Google Shape;276;p43"/>
            <p:cNvPicPr preferRelativeResize="0"/>
            <p:nvPr/>
          </p:nvPicPr>
          <p:blipFill rotWithShape="1">
            <a:blip r:embed="rId4">
              <a:alphaModFix/>
            </a:blip>
            <a:srcRect b="0" l="0" r="0" t="0"/>
            <a:stretch/>
          </p:blipFill>
          <p:spPr>
            <a:xfrm>
              <a:off x="3988215" y="1275530"/>
              <a:ext cx="684374" cy="1275614"/>
            </a:xfrm>
            <a:prstGeom prst="rect">
              <a:avLst/>
            </a:prstGeom>
            <a:noFill/>
            <a:ln>
              <a:noFill/>
            </a:ln>
          </p:spPr>
        </p:pic>
      </p:gr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2"/>
        </a:solidFill>
      </p:bgPr>
    </p:bg>
    <p:spTree>
      <p:nvGrpSpPr>
        <p:cNvPr id="277" name="Shape 277"/>
        <p:cNvGrpSpPr/>
        <p:nvPr/>
      </p:nvGrpSpPr>
      <p:grpSpPr>
        <a:xfrm>
          <a:off x="0" y="0"/>
          <a:ext cx="0" cy="0"/>
          <a:chOff x="0" y="0"/>
          <a:chExt cx="0" cy="0"/>
        </a:xfrm>
      </p:grpSpPr>
    </p:spTree>
  </p:cSld>
  <p:clrMapOvr>
    <a:masterClrMapping/>
  </p:clrMapOvr>
  <p:transition spd="slow">
    <p:wipe dir="l"/>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78" name="Shape 278"/>
        <p:cNvGrpSpPr/>
        <p:nvPr/>
      </p:nvGrpSpPr>
      <p:grpSpPr>
        <a:xfrm>
          <a:off x="0" y="0"/>
          <a:ext cx="0" cy="0"/>
          <a:chOff x="0" y="0"/>
          <a:chExt cx="0" cy="0"/>
        </a:xfrm>
      </p:grpSpPr>
      <p:grpSp>
        <p:nvGrpSpPr>
          <p:cNvPr id="279" name="Google Shape;279;p45"/>
          <p:cNvGrpSpPr/>
          <p:nvPr/>
        </p:nvGrpSpPr>
        <p:grpSpPr>
          <a:xfrm>
            <a:off x="-795873" y="-438150"/>
            <a:ext cx="10693475" cy="6068308"/>
            <a:chOff x="-795873" y="-438150"/>
            <a:chExt cx="10693475" cy="6068308"/>
          </a:xfrm>
        </p:grpSpPr>
        <p:sp>
          <p:nvSpPr>
            <p:cNvPr id="280" name="Google Shape;280;p45"/>
            <p:cNvSpPr/>
            <p:nvPr/>
          </p:nvSpPr>
          <p:spPr>
            <a:xfrm rot="784057">
              <a:off x="-671835" y="3478985"/>
              <a:ext cx="4724381" cy="1638293"/>
            </a:xfrm>
            <a:custGeom>
              <a:rect b="b" l="l" r="r" t="t"/>
              <a:pathLst>
                <a:path extrusionOk="0" h="65532" w="188976">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5"/>
            <p:cNvSpPr/>
            <p:nvPr/>
          </p:nvSpPr>
          <p:spPr>
            <a:xfrm>
              <a:off x="6963938" y="-438150"/>
              <a:ext cx="2933664" cy="2933664"/>
            </a:xfrm>
            <a:custGeom>
              <a:rect b="b" l="l" r="r" t="t"/>
              <a:pathLst>
                <a:path extrusionOk="0" h="105918" w="105918">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45"/>
          <p:cNvGrpSpPr/>
          <p:nvPr/>
        </p:nvGrpSpPr>
        <p:grpSpPr>
          <a:xfrm>
            <a:off x="7890763" y="348523"/>
            <a:ext cx="803686" cy="794179"/>
            <a:chOff x="3213500" y="175511"/>
            <a:chExt cx="803686" cy="794179"/>
          </a:xfrm>
        </p:grpSpPr>
        <p:sp>
          <p:nvSpPr>
            <p:cNvPr id="283" name="Google Shape;283;p45"/>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4" name="Google Shape;284;p45"/>
            <p:cNvPicPr preferRelativeResize="0"/>
            <p:nvPr/>
          </p:nvPicPr>
          <p:blipFill rotWithShape="1">
            <a:blip r:embed="rId2">
              <a:alphaModFix/>
            </a:blip>
            <a:srcRect b="0" l="0" r="0" t="0"/>
            <a:stretch/>
          </p:blipFill>
          <p:spPr>
            <a:xfrm>
              <a:off x="3213512" y="175511"/>
              <a:ext cx="803674" cy="794179"/>
            </a:xfrm>
            <a:prstGeom prst="rect">
              <a:avLst/>
            </a:prstGeom>
            <a:noFill/>
            <a:ln>
              <a:noFill/>
            </a:ln>
          </p:spPr>
        </p:pic>
      </p:grpSp>
      <p:grpSp>
        <p:nvGrpSpPr>
          <p:cNvPr id="285" name="Google Shape;285;p45"/>
          <p:cNvGrpSpPr/>
          <p:nvPr/>
        </p:nvGrpSpPr>
        <p:grpSpPr>
          <a:xfrm>
            <a:off x="446440" y="4191008"/>
            <a:ext cx="533567" cy="527335"/>
            <a:chOff x="3213500" y="175511"/>
            <a:chExt cx="803686" cy="794179"/>
          </a:xfrm>
        </p:grpSpPr>
        <p:sp>
          <p:nvSpPr>
            <p:cNvPr id="286" name="Google Shape;286;p45"/>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7" name="Google Shape;287;p45"/>
            <p:cNvPicPr preferRelativeResize="0"/>
            <p:nvPr/>
          </p:nvPicPr>
          <p:blipFill rotWithShape="1">
            <a:blip r:embed="rId2">
              <a:alphaModFix/>
            </a:blip>
            <a:srcRect b="0" l="0" r="0" t="0"/>
            <a:stretch/>
          </p:blipFill>
          <p:spPr>
            <a:xfrm>
              <a:off x="3213512" y="175511"/>
              <a:ext cx="803674" cy="794179"/>
            </a:xfrm>
            <a:prstGeom prst="rect">
              <a:avLst/>
            </a:prstGeom>
            <a:noFill/>
            <a:ln>
              <a:noFill/>
            </a:ln>
          </p:spPr>
        </p:pic>
      </p:grpSp>
      <p:sp>
        <p:nvSpPr>
          <p:cNvPr id="288" name="Google Shape;288;p45"/>
          <p:cNvSpPr/>
          <p:nvPr/>
        </p:nvSpPr>
        <p:spPr>
          <a:xfrm flipH="1" rot="-10211247">
            <a:off x="-3321150" y="-3542994"/>
            <a:ext cx="8068740" cy="5171821"/>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5"/>
          <p:cNvSpPr/>
          <p:nvPr/>
        </p:nvSpPr>
        <p:spPr>
          <a:xfrm flipH="1" rot="3466380">
            <a:off x="6439884" y="3714157"/>
            <a:ext cx="8068991" cy="5171772"/>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0" name="Google Shape;290;p45"/>
          <p:cNvGrpSpPr/>
          <p:nvPr/>
        </p:nvGrpSpPr>
        <p:grpSpPr>
          <a:xfrm flipH="1" rot="10800000">
            <a:off x="7492567" y="3277852"/>
            <a:ext cx="1333812" cy="2122148"/>
            <a:chOff x="-298883" y="-322598"/>
            <a:chExt cx="1333812" cy="2122148"/>
          </a:xfrm>
        </p:grpSpPr>
        <p:grpSp>
          <p:nvGrpSpPr>
            <p:cNvPr id="291" name="Google Shape;291;p45"/>
            <p:cNvGrpSpPr/>
            <p:nvPr/>
          </p:nvGrpSpPr>
          <p:grpSpPr>
            <a:xfrm rot="8829942">
              <a:off x="-33782" y="-201758"/>
              <a:ext cx="803610" cy="1214627"/>
              <a:chOff x="4841429" y="-138081"/>
              <a:chExt cx="1144842" cy="1730385"/>
            </a:xfrm>
          </p:grpSpPr>
          <p:sp>
            <p:nvSpPr>
              <p:cNvPr id="292" name="Google Shape;292;p45"/>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p45"/>
              <p:cNvPicPr preferRelativeResize="0"/>
              <p:nvPr/>
            </p:nvPicPr>
            <p:blipFill rotWithShape="1">
              <a:blip r:embed="rId3">
                <a:alphaModFix/>
              </a:blip>
              <a:srcRect b="0" l="0" r="0" t="0"/>
              <a:stretch/>
            </p:blipFill>
            <p:spPr>
              <a:xfrm>
                <a:off x="4841429" y="-138081"/>
                <a:ext cx="1144842" cy="1730385"/>
              </a:xfrm>
              <a:prstGeom prst="rect">
                <a:avLst/>
              </a:prstGeom>
              <a:noFill/>
              <a:ln>
                <a:noFill/>
              </a:ln>
            </p:spPr>
          </p:pic>
        </p:grpSp>
        <p:grpSp>
          <p:nvGrpSpPr>
            <p:cNvPr id="294" name="Google Shape;294;p45"/>
            <p:cNvGrpSpPr/>
            <p:nvPr/>
          </p:nvGrpSpPr>
          <p:grpSpPr>
            <a:xfrm>
              <a:off x="373845" y="1425888"/>
              <a:ext cx="346159" cy="373662"/>
              <a:chOff x="-631075" y="2392173"/>
              <a:chExt cx="735725" cy="794180"/>
            </a:xfrm>
          </p:grpSpPr>
          <p:sp>
            <p:nvSpPr>
              <p:cNvPr id="295" name="Google Shape;295;p45"/>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6" name="Google Shape;296;p45"/>
              <p:cNvPicPr preferRelativeResize="0"/>
              <p:nvPr/>
            </p:nvPicPr>
            <p:blipFill rotWithShape="1">
              <a:blip r:embed="rId4">
                <a:alphaModFix/>
              </a:blip>
              <a:srcRect b="0" l="0" r="0" t="0"/>
              <a:stretch/>
            </p:blipFill>
            <p:spPr>
              <a:xfrm>
                <a:off x="-631075" y="2392173"/>
                <a:ext cx="735725" cy="794180"/>
              </a:xfrm>
              <a:prstGeom prst="rect">
                <a:avLst/>
              </a:prstGeom>
              <a:noFill/>
              <a:ln>
                <a:noFill/>
              </a:ln>
            </p:spPr>
          </p:pic>
        </p:grpSp>
      </p:grpSp>
      <p:grpSp>
        <p:nvGrpSpPr>
          <p:cNvPr id="297" name="Google Shape;297;p45"/>
          <p:cNvGrpSpPr/>
          <p:nvPr/>
        </p:nvGrpSpPr>
        <p:grpSpPr>
          <a:xfrm rot="3228096">
            <a:off x="651221" y="135747"/>
            <a:ext cx="461879" cy="1147654"/>
            <a:chOff x="258139" y="326254"/>
            <a:chExt cx="461865" cy="1147621"/>
          </a:xfrm>
        </p:grpSpPr>
        <p:grpSp>
          <p:nvGrpSpPr>
            <p:cNvPr id="298" name="Google Shape;298;p45"/>
            <p:cNvGrpSpPr/>
            <p:nvPr/>
          </p:nvGrpSpPr>
          <p:grpSpPr>
            <a:xfrm>
              <a:off x="258139" y="326254"/>
              <a:ext cx="455083" cy="450494"/>
              <a:chOff x="471125" y="1220239"/>
              <a:chExt cx="809900" cy="801733"/>
            </a:xfrm>
          </p:grpSpPr>
          <p:sp>
            <p:nvSpPr>
              <p:cNvPr id="299" name="Google Shape;299;p45"/>
              <p:cNvSpPr/>
              <p:nvPr/>
            </p:nvSpPr>
            <p:spPr>
              <a:xfrm>
                <a:off x="471125" y="1231550"/>
                <a:ext cx="803683" cy="790422"/>
              </a:xfrm>
              <a:custGeom>
                <a:rect b="b" l="l" r="r" t="t"/>
                <a:pathLst>
                  <a:path extrusionOk="0" h="11921" w="12121">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p45"/>
              <p:cNvPicPr preferRelativeResize="0"/>
              <p:nvPr/>
            </p:nvPicPr>
            <p:blipFill rotWithShape="1">
              <a:blip r:embed="rId5">
                <a:alphaModFix/>
              </a:blip>
              <a:srcRect b="0" l="0" r="0" t="0"/>
              <a:stretch/>
            </p:blipFill>
            <p:spPr>
              <a:xfrm>
                <a:off x="477350" y="1220239"/>
                <a:ext cx="803675" cy="794423"/>
              </a:xfrm>
              <a:prstGeom prst="rect">
                <a:avLst/>
              </a:prstGeom>
              <a:noFill/>
              <a:ln>
                <a:noFill/>
              </a:ln>
            </p:spPr>
          </p:pic>
        </p:grpSp>
        <p:grpSp>
          <p:nvGrpSpPr>
            <p:cNvPr id="301" name="Google Shape;301;p45"/>
            <p:cNvGrpSpPr/>
            <p:nvPr/>
          </p:nvGrpSpPr>
          <p:grpSpPr>
            <a:xfrm>
              <a:off x="373845" y="1100213"/>
              <a:ext cx="346159" cy="373662"/>
              <a:chOff x="-631075" y="2392173"/>
              <a:chExt cx="735725" cy="794180"/>
            </a:xfrm>
          </p:grpSpPr>
          <p:sp>
            <p:nvSpPr>
              <p:cNvPr id="302" name="Google Shape;302;p45"/>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p45"/>
              <p:cNvPicPr preferRelativeResize="0"/>
              <p:nvPr/>
            </p:nvPicPr>
            <p:blipFill rotWithShape="1">
              <a:blip r:embed="rId4">
                <a:alphaModFix/>
              </a:blip>
              <a:srcRect b="0" l="0" r="0" t="0"/>
              <a:stretch/>
            </p:blipFill>
            <p:spPr>
              <a:xfrm>
                <a:off x="-631075" y="2392173"/>
                <a:ext cx="735725" cy="794180"/>
              </a:xfrm>
              <a:prstGeom prst="rect">
                <a:avLst/>
              </a:prstGeom>
              <a:noFill/>
              <a:ln>
                <a:noFill/>
              </a:ln>
            </p:spPr>
          </p:pic>
        </p:grpSp>
      </p:grpSp>
      <p:grpSp>
        <p:nvGrpSpPr>
          <p:cNvPr id="304" name="Google Shape;304;p45"/>
          <p:cNvGrpSpPr/>
          <p:nvPr/>
        </p:nvGrpSpPr>
        <p:grpSpPr>
          <a:xfrm flipH="1" rot="1708918">
            <a:off x="370426" y="1127028"/>
            <a:ext cx="1023485" cy="1481095"/>
            <a:chOff x="8258562" y="2896453"/>
            <a:chExt cx="1023447" cy="1481040"/>
          </a:xfrm>
        </p:grpSpPr>
        <p:grpSp>
          <p:nvGrpSpPr>
            <p:cNvPr id="305" name="Google Shape;305;p45"/>
            <p:cNvGrpSpPr/>
            <p:nvPr/>
          </p:nvGrpSpPr>
          <p:grpSpPr>
            <a:xfrm>
              <a:off x="8258562" y="2896453"/>
              <a:ext cx="623210" cy="668128"/>
              <a:chOff x="776345" y="151864"/>
              <a:chExt cx="741035" cy="794445"/>
            </a:xfrm>
          </p:grpSpPr>
          <p:sp>
            <p:nvSpPr>
              <p:cNvPr id="306" name="Google Shape;306;p45"/>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5"/>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8" name="Google Shape;308;p45"/>
              <p:cNvPicPr preferRelativeResize="0"/>
              <p:nvPr/>
            </p:nvPicPr>
            <p:blipFill rotWithShape="1">
              <a:blip r:embed="rId6">
                <a:alphaModFix/>
              </a:blip>
              <a:srcRect b="0" l="0" r="0" t="0"/>
              <a:stretch/>
            </p:blipFill>
            <p:spPr>
              <a:xfrm>
                <a:off x="776345" y="151864"/>
                <a:ext cx="741035" cy="794424"/>
              </a:xfrm>
              <a:prstGeom prst="rect">
                <a:avLst/>
              </a:prstGeom>
              <a:noFill/>
              <a:ln>
                <a:noFill/>
              </a:ln>
            </p:spPr>
          </p:pic>
        </p:grpSp>
        <p:grpSp>
          <p:nvGrpSpPr>
            <p:cNvPr id="309" name="Google Shape;309;p45"/>
            <p:cNvGrpSpPr/>
            <p:nvPr/>
          </p:nvGrpSpPr>
          <p:grpSpPr>
            <a:xfrm rot="-3233906">
              <a:off x="8845736" y="3838041"/>
              <a:ext cx="274959" cy="539098"/>
              <a:chOff x="4229113" y="3659368"/>
              <a:chExt cx="424779" cy="832844"/>
            </a:xfrm>
          </p:grpSpPr>
          <p:sp>
            <p:nvSpPr>
              <p:cNvPr id="310" name="Google Shape;310;p45"/>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1" name="Google Shape;311;p45"/>
              <p:cNvPicPr preferRelativeResize="0"/>
              <p:nvPr/>
            </p:nvPicPr>
            <p:blipFill rotWithShape="1">
              <a:blip r:embed="rId7">
                <a:alphaModFix/>
              </a:blip>
              <a:srcRect b="0" l="0" r="0" t="0"/>
              <a:stretch/>
            </p:blipFill>
            <p:spPr>
              <a:xfrm>
                <a:off x="4229920" y="3660228"/>
                <a:ext cx="423175" cy="831119"/>
              </a:xfrm>
              <a:prstGeom prst="rect">
                <a:avLst/>
              </a:prstGeom>
              <a:noFill/>
              <a:ln>
                <a:noFill/>
              </a:ln>
            </p:spPr>
          </p:pic>
        </p:grpSp>
      </p:grpSp>
    </p:spTree>
  </p:cSld>
  <p:clrMapOvr>
    <a:masterClrMapping/>
  </p:clrMapOvr>
  <p:transition spd="slow">
    <p:wipe dir="l"/>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12" name="Shape 312"/>
        <p:cNvGrpSpPr/>
        <p:nvPr/>
      </p:nvGrpSpPr>
      <p:grpSpPr>
        <a:xfrm>
          <a:off x="0" y="0"/>
          <a:ext cx="0" cy="0"/>
          <a:chOff x="0" y="0"/>
          <a:chExt cx="0" cy="0"/>
        </a:xfrm>
      </p:grpSpPr>
      <p:sp>
        <p:nvSpPr>
          <p:cNvPr id="313" name="Google Shape;313;p46"/>
          <p:cNvSpPr/>
          <p:nvPr/>
        </p:nvSpPr>
        <p:spPr>
          <a:xfrm rot="10211247">
            <a:off x="3861232" y="3737156"/>
            <a:ext cx="8068740" cy="5171821"/>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4" name="Google Shape;314;p46"/>
          <p:cNvGrpSpPr/>
          <p:nvPr/>
        </p:nvGrpSpPr>
        <p:grpSpPr>
          <a:xfrm>
            <a:off x="-571500" y="-915252"/>
            <a:ext cx="10112545" cy="6458802"/>
            <a:chOff x="-571500" y="-915252"/>
            <a:chExt cx="10112545" cy="6458802"/>
          </a:xfrm>
        </p:grpSpPr>
        <p:sp>
          <p:nvSpPr>
            <p:cNvPr id="315" name="Google Shape;315;p46"/>
            <p:cNvSpPr/>
            <p:nvPr/>
          </p:nvSpPr>
          <p:spPr>
            <a:xfrm rot="-5903024">
              <a:off x="6534144" y="-401867"/>
              <a:ext cx="3143206" cy="2438366"/>
            </a:xfrm>
            <a:custGeom>
              <a:rect b="b" l="l" r="r" t="t"/>
              <a:pathLst>
                <a:path extrusionOk="0" h="97536" w="125730">
                  <a:moveTo>
                    <a:pt x="125730" y="0"/>
                  </a:moveTo>
                  <a:cubicBezTo>
                    <a:pt x="109438" y="0"/>
                    <a:pt x="93997" y="12424"/>
                    <a:pt x="83820" y="25146"/>
                  </a:cubicBezTo>
                  <a:cubicBezTo>
                    <a:pt x="76084" y="34816"/>
                    <a:pt x="75421" y="48899"/>
                    <a:pt x="67818" y="58674"/>
                  </a:cubicBezTo>
                  <a:cubicBezTo>
                    <a:pt x="61062" y="67360"/>
                    <a:pt x="47116" y="66180"/>
                    <a:pt x="36576" y="69342"/>
                  </a:cubicBezTo>
                  <a:cubicBezTo>
                    <a:pt x="21831" y="73765"/>
                    <a:pt x="10885" y="86651"/>
                    <a:pt x="0" y="97536"/>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6"/>
            <p:cNvSpPr/>
            <p:nvPr/>
          </p:nvSpPr>
          <p:spPr>
            <a:xfrm>
              <a:off x="-571500" y="3619500"/>
              <a:ext cx="1885950" cy="1924050"/>
            </a:xfrm>
            <a:custGeom>
              <a:rect b="b" l="l" r="r" t="t"/>
              <a:pathLst>
                <a:path extrusionOk="0" h="76962" w="75438">
                  <a:moveTo>
                    <a:pt x="0" y="0"/>
                  </a:moveTo>
                  <a:cubicBezTo>
                    <a:pt x="23133" y="5141"/>
                    <a:pt x="46157" y="18072"/>
                    <a:pt x="60960" y="36576"/>
                  </a:cubicBezTo>
                  <a:cubicBezTo>
                    <a:pt x="69894" y="47743"/>
                    <a:pt x="70916" y="63395"/>
                    <a:pt x="75438" y="76962"/>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46"/>
          <p:cNvGrpSpPr/>
          <p:nvPr/>
        </p:nvGrpSpPr>
        <p:grpSpPr>
          <a:xfrm rot="1434887">
            <a:off x="83490" y="3534213"/>
            <a:ext cx="374524" cy="1730481"/>
            <a:chOff x="7590201" y="-177406"/>
            <a:chExt cx="374503" cy="1730385"/>
          </a:xfrm>
        </p:grpSpPr>
        <p:sp>
          <p:nvSpPr>
            <p:cNvPr id="318" name="Google Shape;318;p46"/>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p46"/>
            <p:cNvPicPr preferRelativeResize="0"/>
            <p:nvPr/>
          </p:nvPicPr>
          <p:blipFill rotWithShape="1">
            <a:blip r:embed="rId2">
              <a:alphaModFix/>
            </a:blip>
            <a:srcRect b="0" l="0" r="0" t="0"/>
            <a:stretch/>
          </p:blipFill>
          <p:spPr>
            <a:xfrm>
              <a:off x="7590205" y="-177406"/>
              <a:ext cx="374489" cy="1730385"/>
            </a:xfrm>
            <a:prstGeom prst="rect">
              <a:avLst/>
            </a:prstGeom>
            <a:noFill/>
            <a:ln>
              <a:noFill/>
            </a:ln>
          </p:spPr>
        </p:pic>
      </p:grpSp>
      <p:grpSp>
        <p:nvGrpSpPr>
          <p:cNvPr id="320" name="Google Shape;320;p46"/>
          <p:cNvGrpSpPr/>
          <p:nvPr/>
        </p:nvGrpSpPr>
        <p:grpSpPr>
          <a:xfrm rot="-3233906">
            <a:off x="8845736" y="3838041"/>
            <a:ext cx="274959" cy="539098"/>
            <a:chOff x="4229113" y="3659368"/>
            <a:chExt cx="424779" cy="832844"/>
          </a:xfrm>
        </p:grpSpPr>
        <p:sp>
          <p:nvSpPr>
            <p:cNvPr id="321" name="Google Shape;321;p46"/>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 name="Google Shape;322;p46"/>
            <p:cNvPicPr preferRelativeResize="0"/>
            <p:nvPr/>
          </p:nvPicPr>
          <p:blipFill rotWithShape="1">
            <a:blip r:embed="rId3">
              <a:alphaModFix/>
            </a:blip>
            <a:srcRect b="0" l="0" r="0" t="0"/>
            <a:stretch/>
          </p:blipFill>
          <p:spPr>
            <a:xfrm>
              <a:off x="4229920" y="3660228"/>
              <a:ext cx="423175" cy="831119"/>
            </a:xfrm>
            <a:prstGeom prst="rect">
              <a:avLst/>
            </a:prstGeom>
            <a:noFill/>
            <a:ln>
              <a:noFill/>
            </a:ln>
          </p:spPr>
        </p:pic>
      </p:grpSp>
      <p:grpSp>
        <p:nvGrpSpPr>
          <p:cNvPr id="323" name="Google Shape;323;p46"/>
          <p:cNvGrpSpPr/>
          <p:nvPr/>
        </p:nvGrpSpPr>
        <p:grpSpPr>
          <a:xfrm>
            <a:off x="-298883" y="-322598"/>
            <a:ext cx="1333812" cy="2122148"/>
            <a:chOff x="-298883" y="-322598"/>
            <a:chExt cx="1333812" cy="2122148"/>
          </a:xfrm>
        </p:grpSpPr>
        <p:grpSp>
          <p:nvGrpSpPr>
            <p:cNvPr id="324" name="Google Shape;324;p46"/>
            <p:cNvGrpSpPr/>
            <p:nvPr/>
          </p:nvGrpSpPr>
          <p:grpSpPr>
            <a:xfrm rot="8829942">
              <a:off x="-33782" y="-201758"/>
              <a:ext cx="803610" cy="1214627"/>
              <a:chOff x="4841429" y="-138081"/>
              <a:chExt cx="1144842" cy="1730385"/>
            </a:xfrm>
          </p:grpSpPr>
          <p:sp>
            <p:nvSpPr>
              <p:cNvPr id="325" name="Google Shape;325;p46"/>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6" name="Google Shape;326;p46"/>
              <p:cNvPicPr preferRelativeResize="0"/>
              <p:nvPr/>
            </p:nvPicPr>
            <p:blipFill rotWithShape="1">
              <a:blip r:embed="rId4">
                <a:alphaModFix/>
              </a:blip>
              <a:srcRect b="0" l="0" r="0" t="0"/>
              <a:stretch/>
            </p:blipFill>
            <p:spPr>
              <a:xfrm>
                <a:off x="4841429" y="-138081"/>
                <a:ext cx="1144842" cy="1730385"/>
              </a:xfrm>
              <a:prstGeom prst="rect">
                <a:avLst/>
              </a:prstGeom>
              <a:noFill/>
              <a:ln>
                <a:noFill/>
              </a:ln>
            </p:spPr>
          </p:pic>
        </p:grpSp>
        <p:grpSp>
          <p:nvGrpSpPr>
            <p:cNvPr id="327" name="Google Shape;327;p46"/>
            <p:cNvGrpSpPr/>
            <p:nvPr/>
          </p:nvGrpSpPr>
          <p:grpSpPr>
            <a:xfrm>
              <a:off x="373845" y="1425888"/>
              <a:ext cx="346159" cy="373662"/>
              <a:chOff x="-631075" y="2392173"/>
              <a:chExt cx="735725" cy="794180"/>
            </a:xfrm>
          </p:grpSpPr>
          <p:sp>
            <p:nvSpPr>
              <p:cNvPr id="328" name="Google Shape;328;p46"/>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9" name="Google Shape;329;p46"/>
              <p:cNvPicPr preferRelativeResize="0"/>
              <p:nvPr/>
            </p:nvPicPr>
            <p:blipFill rotWithShape="1">
              <a:blip r:embed="rId5">
                <a:alphaModFix/>
              </a:blip>
              <a:srcRect b="0" l="0" r="0" t="0"/>
              <a:stretch/>
            </p:blipFill>
            <p:spPr>
              <a:xfrm>
                <a:off x="-631075" y="2392173"/>
                <a:ext cx="735725" cy="794180"/>
              </a:xfrm>
              <a:prstGeom prst="rect">
                <a:avLst/>
              </a:prstGeom>
              <a:noFill/>
              <a:ln>
                <a:noFill/>
              </a:ln>
            </p:spPr>
          </p:pic>
        </p:grpSp>
      </p:grpSp>
      <p:grpSp>
        <p:nvGrpSpPr>
          <p:cNvPr id="330" name="Google Shape;330;p46"/>
          <p:cNvGrpSpPr/>
          <p:nvPr/>
        </p:nvGrpSpPr>
        <p:grpSpPr>
          <a:xfrm>
            <a:off x="6565780" y="-266120"/>
            <a:ext cx="2737782" cy="1413187"/>
            <a:chOff x="6565780" y="-266120"/>
            <a:chExt cx="2737782" cy="1413187"/>
          </a:xfrm>
        </p:grpSpPr>
        <p:grpSp>
          <p:nvGrpSpPr>
            <p:cNvPr id="331" name="Google Shape;331;p46"/>
            <p:cNvGrpSpPr/>
            <p:nvPr/>
          </p:nvGrpSpPr>
          <p:grpSpPr>
            <a:xfrm flipH="1" rot="-8659111">
              <a:off x="8432189" y="-169231"/>
              <a:ext cx="646929" cy="977808"/>
              <a:chOff x="4841429" y="-138081"/>
              <a:chExt cx="1144842" cy="1730385"/>
            </a:xfrm>
          </p:grpSpPr>
          <p:sp>
            <p:nvSpPr>
              <p:cNvPr id="332" name="Google Shape;332;p46"/>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3" name="Google Shape;333;p46"/>
              <p:cNvPicPr preferRelativeResize="0"/>
              <p:nvPr/>
            </p:nvPicPr>
            <p:blipFill rotWithShape="1">
              <a:blip r:embed="rId4">
                <a:alphaModFix/>
              </a:blip>
              <a:srcRect b="0" l="0" r="0" t="0"/>
              <a:stretch/>
            </p:blipFill>
            <p:spPr>
              <a:xfrm>
                <a:off x="4841429" y="-138081"/>
                <a:ext cx="1144842" cy="1730385"/>
              </a:xfrm>
              <a:prstGeom prst="rect">
                <a:avLst/>
              </a:prstGeom>
              <a:noFill/>
              <a:ln>
                <a:noFill/>
              </a:ln>
            </p:spPr>
          </p:pic>
        </p:grpSp>
        <p:grpSp>
          <p:nvGrpSpPr>
            <p:cNvPr id="334" name="Google Shape;334;p46"/>
            <p:cNvGrpSpPr/>
            <p:nvPr/>
          </p:nvGrpSpPr>
          <p:grpSpPr>
            <a:xfrm rot="-9529837">
              <a:off x="7487499" y="-220773"/>
              <a:ext cx="498275" cy="1322493"/>
              <a:chOff x="4889530" y="2401753"/>
              <a:chExt cx="651957" cy="1730387"/>
            </a:xfrm>
          </p:grpSpPr>
          <p:sp>
            <p:nvSpPr>
              <p:cNvPr id="335" name="Google Shape;335;p46"/>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p46"/>
              <p:cNvPicPr preferRelativeResize="0"/>
              <p:nvPr/>
            </p:nvPicPr>
            <p:blipFill rotWithShape="1">
              <a:blip r:embed="rId6">
                <a:alphaModFix/>
              </a:blip>
              <a:srcRect b="0" l="0" r="0" t="0"/>
              <a:stretch/>
            </p:blipFill>
            <p:spPr>
              <a:xfrm>
                <a:off x="4889541" y="2401753"/>
                <a:ext cx="651937" cy="1730387"/>
              </a:xfrm>
              <a:prstGeom prst="rect">
                <a:avLst/>
              </a:prstGeom>
              <a:noFill/>
              <a:ln>
                <a:noFill/>
              </a:ln>
            </p:spPr>
          </p:pic>
        </p:grpSp>
        <p:grpSp>
          <p:nvGrpSpPr>
            <p:cNvPr id="337" name="Google Shape;337;p46"/>
            <p:cNvGrpSpPr/>
            <p:nvPr/>
          </p:nvGrpSpPr>
          <p:grpSpPr>
            <a:xfrm>
              <a:off x="6565780" y="316387"/>
              <a:ext cx="381802" cy="446249"/>
              <a:chOff x="2438120" y="1626936"/>
              <a:chExt cx="679484" cy="794179"/>
            </a:xfrm>
          </p:grpSpPr>
          <p:sp>
            <p:nvSpPr>
              <p:cNvPr id="338" name="Google Shape;338;p46"/>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9" name="Google Shape;339;p46"/>
              <p:cNvPicPr preferRelativeResize="0"/>
              <p:nvPr/>
            </p:nvPicPr>
            <p:blipFill rotWithShape="1">
              <a:blip r:embed="rId7">
                <a:alphaModFix/>
              </a:blip>
              <a:srcRect b="0" l="0" r="0" t="0"/>
              <a:stretch/>
            </p:blipFill>
            <p:spPr>
              <a:xfrm>
                <a:off x="2438120" y="1626936"/>
                <a:ext cx="679484" cy="794179"/>
              </a:xfrm>
              <a:prstGeom prst="rect">
                <a:avLst/>
              </a:prstGeom>
              <a:noFill/>
              <a:ln>
                <a:noFill/>
              </a:ln>
            </p:spPr>
          </p:pic>
        </p:grpSp>
      </p:grpSp>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7" name="Shape 37"/>
        <p:cNvGrpSpPr/>
        <p:nvPr/>
      </p:nvGrpSpPr>
      <p:grpSpPr>
        <a:xfrm>
          <a:off x="0" y="0"/>
          <a:ext cx="0" cy="0"/>
          <a:chOff x="0" y="0"/>
          <a:chExt cx="0" cy="0"/>
        </a:xfrm>
      </p:grpSpPr>
      <p:sp>
        <p:nvSpPr>
          <p:cNvPr id="38" name="Google Shape;38;p3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39" name="Google Shape;39;p34"/>
          <p:cNvSpPr txBox="1"/>
          <p:nvPr>
            <p:ph idx="1" type="subTitle"/>
          </p:nvPr>
        </p:nvSpPr>
        <p:spPr>
          <a:xfrm>
            <a:off x="720000" y="2189188"/>
            <a:ext cx="23055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0" name="Google Shape;40;p34"/>
          <p:cNvSpPr txBox="1"/>
          <p:nvPr>
            <p:ph idx="2" type="subTitle"/>
          </p:nvPr>
        </p:nvSpPr>
        <p:spPr>
          <a:xfrm>
            <a:off x="3419250" y="2189188"/>
            <a:ext cx="23055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1" name="Google Shape;41;p34"/>
          <p:cNvSpPr txBox="1"/>
          <p:nvPr>
            <p:ph idx="3" type="subTitle"/>
          </p:nvPr>
        </p:nvSpPr>
        <p:spPr>
          <a:xfrm>
            <a:off x="720000" y="3933325"/>
            <a:ext cx="23055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2" name="Google Shape;42;p34"/>
          <p:cNvSpPr txBox="1"/>
          <p:nvPr>
            <p:ph idx="4" type="subTitle"/>
          </p:nvPr>
        </p:nvSpPr>
        <p:spPr>
          <a:xfrm>
            <a:off x="3419250" y="3933325"/>
            <a:ext cx="23055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3" name="Google Shape;43;p34"/>
          <p:cNvSpPr txBox="1"/>
          <p:nvPr>
            <p:ph idx="5" type="subTitle"/>
          </p:nvPr>
        </p:nvSpPr>
        <p:spPr>
          <a:xfrm>
            <a:off x="6118549" y="2189188"/>
            <a:ext cx="23055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4" name="Google Shape;44;p34"/>
          <p:cNvSpPr txBox="1"/>
          <p:nvPr>
            <p:ph idx="6" type="subTitle"/>
          </p:nvPr>
        </p:nvSpPr>
        <p:spPr>
          <a:xfrm>
            <a:off x="6118549" y="3933325"/>
            <a:ext cx="2305500" cy="572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5" name="Google Shape;45;p34"/>
          <p:cNvSpPr txBox="1"/>
          <p:nvPr>
            <p:ph idx="7" type="title"/>
          </p:nvPr>
        </p:nvSpPr>
        <p:spPr>
          <a:xfrm>
            <a:off x="720000" y="1428696"/>
            <a:ext cx="734700" cy="447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b="1"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6" name="Google Shape;46;p34"/>
          <p:cNvSpPr txBox="1"/>
          <p:nvPr>
            <p:ph idx="8" type="title"/>
          </p:nvPr>
        </p:nvSpPr>
        <p:spPr>
          <a:xfrm>
            <a:off x="720000" y="3172841"/>
            <a:ext cx="734700" cy="447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b="1"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7" name="Google Shape;47;p34"/>
          <p:cNvSpPr txBox="1"/>
          <p:nvPr>
            <p:ph idx="9" type="title"/>
          </p:nvPr>
        </p:nvSpPr>
        <p:spPr>
          <a:xfrm>
            <a:off x="3419250" y="1428696"/>
            <a:ext cx="734700" cy="447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b="1"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8" name="Google Shape;48;p34"/>
          <p:cNvSpPr txBox="1"/>
          <p:nvPr>
            <p:ph idx="13" type="title"/>
          </p:nvPr>
        </p:nvSpPr>
        <p:spPr>
          <a:xfrm>
            <a:off x="3419250" y="3172841"/>
            <a:ext cx="734700" cy="447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b="1"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9" name="Google Shape;49;p34"/>
          <p:cNvSpPr txBox="1"/>
          <p:nvPr>
            <p:ph idx="14" type="title"/>
          </p:nvPr>
        </p:nvSpPr>
        <p:spPr>
          <a:xfrm>
            <a:off x="6118549" y="1428696"/>
            <a:ext cx="734700" cy="447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b="1"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0" name="Google Shape;50;p34"/>
          <p:cNvSpPr txBox="1"/>
          <p:nvPr>
            <p:ph idx="15" type="title"/>
          </p:nvPr>
        </p:nvSpPr>
        <p:spPr>
          <a:xfrm>
            <a:off x="6118549" y="3172841"/>
            <a:ext cx="734700" cy="4476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3000"/>
              <a:buNone/>
              <a:defRPr b="1"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1" name="Google Shape;51;p34"/>
          <p:cNvSpPr txBox="1"/>
          <p:nvPr>
            <p:ph idx="16" type="subTitle"/>
          </p:nvPr>
        </p:nvSpPr>
        <p:spPr>
          <a:xfrm>
            <a:off x="720000" y="1962562"/>
            <a:ext cx="2305500" cy="39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2" name="Google Shape;52;p34"/>
          <p:cNvSpPr txBox="1"/>
          <p:nvPr>
            <p:ph idx="17" type="subTitle"/>
          </p:nvPr>
        </p:nvSpPr>
        <p:spPr>
          <a:xfrm>
            <a:off x="3419250" y="1962562"/>
            <a:ext cx="2305500" cy="39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 name="Google Shape;53;p34"/>
          <p:cNvSpPr txBox="1"/>
          <p:nvPr>
            <p:ph idx="18" type="subTitle"/>
          </p:nvPr>
        </p:nvSpPr>
        <p:spPr>
          <a:xfrm>
            <a:off x="6118549" y="1962562"/>
            <a:ext cx="2305500" cy="39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4" name="Google Shape;54;p34"/>
          <p:cNvSpPr txBox="1"/>
          <p:nvPr>
            <p:ph idx="19" type="subTitle"/>
          </p:nvPr>
        </p:nvSpPr>
        <p:spPr>
          <a:xfrm>
            <a:off x="720000" y="3706775"/>
            <a:ext cx="2305500" cy="39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 name="Google Shape;55;p34"/>
          <p:cNvSpPr txBox="1"/>
          <p:nvPr>
            <p:ph idx="20" type="subTitle"/>
          </p:nvPr>
        </p:nvSpPr>
        <p:spPr>
          <a:xfrm>
            <a:off x="3419250" y="3706775"/>
            <a:ext cx="2305500" cy="39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 name="Google Shape;56;p34"/>
          <p:cNvSpPr txBox="1"/>
          <p:nvPr>
            <p:ph idx="21" type="subTitle"/>
          </p:nvPr>
        </p:nvSpPr>
        <p:spPr>
          <a:xfrm>
            <a:off x="6118549" y="3706775"/>
            <a:ext cx="2305500" cy="39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7" name="Google Shape;57;p34"/>
          <p:cNvSpPr/>
          <p:nvPr/>
        </p:nvSpPr>
        <p:spPr>
          <a:xfrm>
            <a:off x="-1666050" y="-261475"/>
            <a:ext cx="2537700" cy="2605425"/>
          </a:xfrm>
          <a:custGeom>
            <a:rect b="b" l="l" r="r" t="t"/>
            <a:pathLst>
              <a:path extrusionOk="0" h="104217" w="101508">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34"/>
          <p:cNvGrpSpPr/>
          <p:nvPr/>
        </p:nvGrpSpPr>
        <p:grpSpPr>
          <a:xfrm>
            <a:off x="-224179" y="-266120"/>
            <a:ext cx="1095817" cy="1977820"/>
            <a:chOff x="-224179" y="-266120"/>
            <a:chExt cx="1095817" cy="1977820"/>
          </a:xfrm>
        </p:grpSpPr>
        <p:grpSp>
          <p:nvGrpSpPr>
            <p:cNvPr id="59" name="Google Shape;59;p34"/>
            <p:cNvGrpSpPr/>
            <p:nvPr/>
          </p:nvGrpSpPr>
          <p:grpSpPr>
            <a:xfrm rot="8659111">
              <a:off x="265" y="-169231"/>
              <a:ext cx="646929" cy="977808"/>
              <a:chOff x="4841429" y="-138081"/>
              <a:chExt cx="1144842" cy="1730385"/>
            </a:xfrm>
          </p:grpSpPr>
          <p:sp>
            <p:nvSpPr>
              <p:cNvPr id="60" name="Google Shape;60;p34"/>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34"/>
              <p:cNvPicPr preferRelativeResize="0"/>
              <p:nvPr/>
            </p:nvPicPr>
            <p:blipFill rotWithShape="1">
              <a:blip r:embed="rId2">
                <a:alphaModFix/>
              </a:blip>
              <a:srcRect b="0" l="0" r="0" t="0"/>
              <a:stretch/>
            </p:blipFill>
            <p:spPr>
              <a:xfrm>
                <a:off x="4841429" y="-138081"/>
                <a:ext cx="1144842" cy="1730385"/>
              </a:xfrm>
              <a:prstGeom prst="rect">
                <a:avLst/>
              </a:prstGeom>
              <a:noFill/>
              <a:ln>
                <a:noFill/>
              </a:ln>
            </p:spPr>
          </p:pic>
        </p:grpSp>
        <p:grpSp>
          <p:nvGrpSpPr>
            <p:cNvPr id="62" name="Google Shape;62;p34"/>
            <p:cNvGrpSpPr/>
            <p:nvPr/>
          </p:nvGrpSpPr>
          <p:grpSpPr>
            <a:xfrm rot="3410942">
              <a:off x="-19965" y="1018781"/>
              <a:ext cx="376980" cy="691870"/>
              <a:chOff x="3982879" y="1275530"/>
              <a:chExt cx="695046" cy="1275614"/>
            </a:xfrm>
          </p:grpSpPr>
          <p:sp>
            <p:nvSpPr>
              <p:cNvPr id="63" name="Google Shape;63;p34"/>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3">
                <a:alphaModFix/>
              </a:blip>
              <a:srcRect b="0" l="0" r="0" t="0"/>
              <a:stretch/>
            </p:blipFill>
            <p:spPr>
              <a:xfrm>
                <a:off x="3988215" y="1275530"/>
                <a:ext cx="684374" cy="1275614"/>
              </a:xfrm>
              <a:prstGeom prst="rect">
                <a:avLst/>
              </a:prstGeom>
              <a:noFill/>
              <a:ln>
                <a:noFill/>
              </a:ln>
            </p:spPr>
          </p:pic>
        </p:grpSp>
      </p:grpSp>
      <p:grpSp>
        <p:nvGrpSpPr>
          <p:cNvPr id="65" name="Google Shape;65;p34"/>
          <p:cNvGrpSpPr/>
          <p:nvPr/>
        </p:nvGrpSpPr>
        <p:grpSpPr>
          <a:xfrm>
            <a:off x="8145914" y="3510787"/>
            <a:ext cx="1182597" cy="2003866"/>
            <a:chOff x="8145914" y="3510787"/>
            <a:chExt cx="1182597" cy="2003866"/>
          </a:xfrm>
        </p:grpSpPr>
        <p:grpSp>
          <p:nvGrpSpPr>
            <p:cNvPr id="66" name="Google Shape;66;p34"/>
            <p:cNvGrpSpPr/>
            <p:nvPr/>
          </p:nvGrpSpPr>
          <p:grpSpPr>
            <a:xfrm rot="-1858205">
              <a:off x="8369889" y="4328163"/>
              <a:ext cx="734646" cy="1074028"/>
              <a:chOff x="7702325" y="1953707"/>
              <a:chExt cx="1183600" cy="1730385"/>
            </a:xfrm>
          </p:grpSpPr>
          <p:sp>
            <p:nvSpPr>
              <p:cNvPr id="67" name="Google Shape;67;p34"/>
              <p:cNvSpPr/>
              <p:nvPr/>
            </p:nvSpPr>
            <p:spPr>
              <a:xfrm>
                <a:off x="7702327" y="1958586"/>
                <a:ext cx="1183589" cy="1720619"/>
              </a:xfrm>
              <a:custGeom>
                <a:rect b="b" l="l" r="r" t="t"/>
                <a:pathLst>
                  <a:path extrusionOk="0" h="21343" w="14682">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 name="Google Shape;68;p34"/>
              <p:cNvPicPr preferRelativeResize="0"/>
              <p:nvPr/>
            </p:nvPicPr>
            <p:blipFill rotWithShape="1">
              <a:blip r:embed="rId4">
                <a:alphaModFix/>
              </a:blip>
              <a:srcRect b="0" l="0" r="0" t="0"/>
              <a:stretch/>
            </p:blipFill>
            <p:spPr>
              <a:xfrm>
                <a:off x="7702325" y="1953707"/>
                <a:ext cx="1183600" cy="1730385"/>
              </a:xfrm>
              <a:prstGeom prst="rect">
                <a:avLst/>
              </a:prstGeom>
              <a:noFill/>
              <a:ln>
                <a:noFill/>
              </a:ln>
            </p:spPr>
          </p:pic>
        </p:grpSp>
        <p:grpSp>
          <p:nvGrpSpPr>
            <p:cNvPr id="69" name="Google Shape;69;p34"/>
            <p:cNvGrpSpPr/>
            <p:nvPr/>
          </p:nvGrpSpPr>
          <p:grpSpPr>
            <a:xfrm rot="-3233906">
              <a:off x="8892236" y="3511141"/>
              <a:ext cx="274959" cy="539098"/>
              <a:chOff x="4229113" y="3659368"/>
              <a:chExt cx="424779" cy="832844"/>
            </a:xfrm>
          </p:grpSpPr>
          <p:sp>
            <p:nvSpPr>
              <p:cNvPr id="70" name="Google Shape;70;p34"/>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 name="Google Shape;71;p34"/>
              <p:cNvPicPr preferRelativeResize="0"/>
              <p:nvPr/>
            </p:nvPicPr>
            <p:blipFill rotWithShape="1">
              <a:blip r:embed="rId5">
                <a:alphaModFix/>
              </a:blip>
              <a:srcRect b="0" l="0" r="0" t="0"/>
              <a:stretch/>
            </p:blipFill>
            <p:spPr>
              <a:xfrm>
                <a:off x="4229920" y="3660228"/>
                <a:ext cx="423175" cy="831119"/>
              </a:xfrm>
              <a:prstGeom prst="rect">
                <a:avLst/>
              </a:prstGeom>
              <a:noFill/>
              <a:ln>
                <a:noFill/>
              </a:ln>
            </p:spPr>
          </p:pic>
        </p:grpSp>
      </p:grpSp>
    </p:spTree>
  </p:cSld>
  <p:clrMapOvr>
    <a:masterClrMapping/>
  </p:clrMapOvr>
  <p:transition spd="slow">
    <p:wipe dir="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35"/>
          <p:cNvSpPr txBox="1"/>
          <p:nvPr>
            <p:ph type="title"/>
          </p:nvPr>
        </p:nvSpPr>
        <p:spPr>
          <a:xfrm>
            <a:off x="2135550" y="1663500"/>
            <a:ext cx="4872900" cy="1145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200"/>
              <a:buNone/>
              <a:defRPr sz="7200"/>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74" name="Google Shape;74;p35"/>
          <p:cNvSpPr txBox="1"/>
          <p:nvPr>
            <p:ph idx="1" type="subTitle"/>
          </p:nvPr>
        </p:nvSpPr>
        <p:spPr>
          <a:xfrm>
            <a:off x="2135550" y="2808900"/>
            <a:ext cx="4872900" cy="671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5" name="Google Shape;75;p35"/>
          <p:cNvGrpSpPr/>
          <p:nvPr/>
        </p:nvGrpSpPr>
        <p:grpSpPr>
          <a:xfrm>
            <a:off x="-3315434" y="-3865823"/>
            <a:ext cx="17104469" cy="14739853"/>
            <a:chOff x="-3315434" y="-3865823"/>
            <a:chExt cx="17104469" cy="14739853"/>
          </a:xfrm>
        </p:grpSpPr>
        <p:sp>
          <p:nvSpPr>
            <p:cNvPr id="76" name="Google Shape;76;p35"/>
            <p:cNvSpPr/>
            <p:nvPr/>
          </p:nvSpPr>
          <p:spPr>
            <a:xfrm flipH="1" rot="-10211247">
              <a:off x="-2933750" y="-3216094"/>
              <a:ext cx="8068740" cy="5171821"/>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5"/>
            <p:cNvSpPr/>
            <p:nvPr/>
          </p:nvSpPr>
          <p:spPr>
            <a:xfrm flipH="1" rot="3466380">
              <a:off x="5415534" y="3496207"/>
              <a:ext cx="8068991" cy="5171772"/>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 name="Google Shape;78;p35"/>
          <p:cNvSpPr/>
          <p:nvPr/>
        </p:nvSpPr>
        <p:spPr>
          <a:xfrm rot="10217962">
            <a:off x="-707463" y="3528546"/>
            <a:ext cx="3616169" cy="2510821"/>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35"/>
          <p:cNvGrpSpPr/>
          <p:nvPr/>
        </p:nvGrpSpPr>
        <p:grpSpPr>
          <a:xfrm>
            <a:off x="436111" y="336928"/>
            <a:ext cx="554222" cy="547665"/>
            <a:chOff x="3213500" y="175511"/>
            <a:chExt cx="803686" cy="794179"/>
          </a:xfrm>
        </p:grpSpPr>
        <p:sp>
          <p:nvSpPr>
            <p:cNvPr id="80" name="Google Shape;80;p35"/>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35"/>
            <p:cNvPicPr preferRelativeResize="0"/>
            <p:nvPr/>
          </p:nvPicPr>
          <p:blipFill rotWithShape="1">
            <a:blip r:embed="rId2">
              <a:alphaModFix/>
            </a:blip>
            <a:srcRect b="0" l="0" r="0" t="0"/>
            <a:stretch/>
          </p:blipFill>
          <p:spPr>
            <a:xfrm>
              <a:off x="3213512" y="175511"/>
              <a:ext cx="803674" cy="794179"/>
            </a:xfrm>
            <a:prstGeom prst="rect">
              <a:avLst/>
            </a:prstGeom>
            <a:noFill/>
            <a:ln>
              <a:noFill/>
            </a:ln>
          </p:spPr>
        </p:pic>
      </p:grpSp>
      <p:grpSp>
        <p:nvGrpSpPr>
          <p:cNvPr id="82" name="Google Shape;82;p35"/>
          <p:cNvGrpSpPr/>
          <p:nvPr/>
        </p:nvGrpSpPr>
        <p:grpSpPr>
          <a:xfrm rot="3027568">
            <a:off x="300413" y="1216374"/>
            <a:ext cx="330073" cy="446976"/>
            <a:chOff x="196250" y="2705850"/>
            <a:chExt cx="587454" cy="795515"/>
          </a:xfrm>
        </p:grpSpPr>
        <p:sp>
          <p:nvSpPr>
            <p:cNvPr id="83" name="Google Shape;83;p35"/>
            <p:cNvSpPr/>
            <p:nvPr/>
          </p:nvSpPr>
          <p:spPr>
            <a:xfrm>
              <a:off x="196250" y="2705850"/>
              <a:ext cx="583522" cy="789532"/>
            </a:xfrm>
            <a:custGeom>
              <a:rect b="b" l="l" r="r" t="t"/>
              <a:pathLst>
                <a:path extrusionOk="0" h="12287" w="9081">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35"/>
            <p:cNvPicPr preferRelativeResize="0"/>
            <p:nvPr/>
          </p:nvPicPr>
          <p:blipFill rotWithShape="1">
            <a:blip r:embed="rId3">
              <a:alphaModFix/>
            </a:blip>
            <a:srcRect b="0" l="0" r="0" t="0"/>
            <a:stretch/>
          </p:blipFill>
          <p:spPr>
            <a:xfrm>
              <a:off x="200170" y="2707186"/>
              <a:ext cx="583534" cy="794179"/>
            </a:xfrm>
            <a:prstGeom prst="rect">
              <a:avLst/>
            </a:prstGeom>
            <a:noFill/>
            <a:ln>
              <a:noFill/>
            </a:ln>
          </p:spPr>
        </p:pic>
      </p:grpSp>
      <p:grpSp>
        <p:nvGrpSpPr>
          <p:cNvPr id="85" name="Google Shape;85;p35"/>
          <p:cNvGrpSpPr/>
          <p:nvPr/>
        </p:nvGrpSpPr>
        <p:grpSpPr>
          <a:xfrm>
            <a:off x="-292082" y="1995132"/>
            <a:ext cx="1282401" cy="2935021"/>
            <a:chOff x="-292082" y="1995132"/>
            <a:chExt cx="1282401" cy="2935021"/>
          </a:xfrm>
        </p:grpSpPr>
        <p:grpSp>
          <p:nvGrpSpPr>
            <p:cNvPr id="86" name="Google Shape;86;p35"/>
            <p:cNvGrpSpPr/>
            <p:nvPr/>
          </p:nvGrpSpPr>
          <p:grpSpPr>
            <a:xfrm rot="2107725">
              <a:off x="330385" y="4192819"/>
              <a:ext cx="376986" cy="691881"/>
              <a:chOff x="3982879" y="1275530"/>
              <a:chExt cx="695046" cy="1275614"/>
            </a:xfrm>
          </p:grpSpPr>
          <p:sp>
            <p:nvSpPr>
              <p:cNvPr id="87" name="Google Shape;87;p35"/>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 name="Google Shape;88;p35"/>
              <p:cNvPicPr preferRelativeResize="0"/>
              <p:nvPr/>
            </p:nvPicPr>
            <p:blipFill rotWithShape="1">
              <a:blip r:embed="rId4">
                <a:alphaModFix/>
              </a:blip>
              <a:srcRect b="0" l="0" r="0" t="0"/>
              <a:stretch/>
            </p:blipFill>
            <p:spPr>
              <a:xfrm>
                <a:off x="3988215" y="1275530"/>
                <a:ext cx="684374" cy="1275614"/>
              </a:xfrm>
              <a:prstGeom prst="rect">
                <a:avLst/>
              </a:prstGeom>
              <a:noFill/>
              <a:ln>
                <a:noFill/>
              </a:ln>
            </p:spPr>
          </p:pic>
        </p:grpSp>
        <p:grpSp>
          <p:nvGrpSpPr>
            <p:cNvPr id="89" name="Google Shape;89;p35"/>
            <p:cNvGrpSpPr/>
            <p:nvPr/>
          </p:nvGrpSpPr>
          <p:grpSpPr>
            <a:xfrm rot="2052010">
              <a:off x="161862" y="1950772"/>
              <a:ext cx="374513" cy="1730429"/>
              <a:chOff x="7590201" y="-177406"/>
              <a:chExt cx="374503" cy="1730385"/>
            </a:xfrm>
          </p:grpSpPr>
          <p:sp>
            <p:nvSpPr>
              <p:cNvPr id="90" name="Google Shape;90;p35"/>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5"/>
              <p:cNvPicPr preferRelativeResize="0"/>
              <p:nvPr/>
            </p:nvPicPr>
            <p:blipFill rotWithShape="1">
              <a:blip r:embed="rId5">
                <a:alphaModFix/>
              </a:blip>
              <a:srcRect b="0" l="0" r="0" t="0"/>
              <a:stretch/>
            </p:blipFill>
            <p:spPr>
              <a:xfrm>
                <a:off x="7590205" y="-177406"/>
                <a:ext cx="374489" cy="1730385"/>
              </a:xfrm>
              <a:prstGeom prst="rect">
                <a:avLst/>
              </a:prstGeom>
              <a:noFill/>
              <a:ln>
                <a:noFill/>
              </a:ln>
            </p:spPr>
          </p:pic>
        </p:grpSp>
      </p:grpSp>
      <p:grpSp>
        <p:nvGrpSpPr>
          <p:cNvPr id="92" name="Google Shape;92;p35"/>
          <p:cNvGrpSpPr/>
          <p:nvPr/>
        </p:nvGrpSpPr>
        <p:grpSpPr>
          <a:xfrm>
            <a:off x="8028925" y="3118173"/>
            <a:ext cx="917632" cy="1708963"/>
            <a:chOff x="8028925" y="3118173"/>
            <a:chExt cx="917632" cy="1708963"/>
          </a:xfrm>
        </p:grpSpPr>
        <p:grpSp>
          <p:nvGrpSpPr>
            <p:cNvPr id="93" name="Google Shape;93;p35"/>
            <p:cNvGrpSpPr/>
            <p:nvPr/>
          </p:nvGrpSpPr>
          <p:grpSpPr>
            <a:xfrm>
              <a:off x="8564755" y="4380887"/>
              <a:ext cx="381802" cy="446249"/>
              <a:chOff x="2438120" y="1626936"/>
              <a:chExt cx="679484" cy="794179"/>
            </a:xfrm>
          </p:grpSpPr>
          <p:sp>
            <p:nvSpPr>
              <p:cNvPr id="94" name="Google Shape;94;p35"/>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35"/>
              <p:cNvPicPr preferRelativeResize="0"/>
              <p:nvPr/>
            </p:nvPicPr>
            <p:blipFill rotWithShape="1">
              <a:blip r:embed="rId6">
                <a:alphaModFix/>
              </a:blip>
              <a:srcRect b="0" l="0" r="0" t="0"/>
              <a:stretch/>
            </p:blipFill>
            <p:spPr>
              <a:xfrm>
                <a:off x="2438120" y="1626936"/>
                <a:ext cx="679484" cy="794179"/>
              </a:xfrm>
              <a:prstGeom prst="rect">
                <a:avLst/>
              </a:prstGeom>
              <a:noFill/>
              <a:ln>
                <a:noFill/>
              </a:ln>
            </p:spPr>
          </p:pic>
        </p:grpSp>
        <p:grpSp>
          <p:nvGrpSpPr>
            <p:cNvPr id="96" name="Google Shape;96;p35"/>
            <p:cNvGrpSpPr/>
            <p:nvPr/>
          </p:nvGrpSpPr>
          <p:grpSpPr>
            <a:xfrm>
              <a:off x="8028925" y="3118173"/>
              <a:ext cx="803686" cy="794179"/>
              <a:chOff x="3213500" y="175511"/>
              <a:chExt cx="803686" cy="794179"/>
            </a:xfrm>
          </p:grpSpPr>
          <p:sp>
            <p:nvSpPr>
              <p:cNvPr id="97" name="Google Shape;97;p35"/>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35"/>
              <p:cNvPicPr preferRelativeResize="0"/>
              <p:nvPr/>
            </p:nvPicPr>
            <p:blipFill rotWithShape="1">
              <a:blip r:embed="rId2">
                <a:alphaModFix/>
              </a:blip>
              <a:srcRect b="0" l="0" r="0" t="0"/>
              <a:stretch/>
            </p:blipFill>
            <p:spPr>
              <a:xfrm>
                <a:off x="3213512" y="175511"/>
                <a:ext cx="803674" cy="794179"/>
              </a:xfrm>
              <a:prstGeom prst="rect">
                <a:avLst/>
              </a:prstGeom>
              <a:noFill/>
              <a:ln>
                <a:noFill/>
              </a:ln>
            </p:spPr>
          </p:pic>
        </p:grpSp>
      </p:grpSp>
      <p:grpSp>
        <p:nvGrpSpPr>
          <p:cNvPr id="99" name="Google Shape;99;p35"/>
          <p:cNvGrpSpPr/>
          <p:nvPr/>
        </p:nvGrpSpPr>
        <p:grpSpPr>
          <a:xfrm flipH="1" rot="-8659111">
            <a:off x="8432189" y="-169231"/>
            <a:ext cx="646929" cy="977808"/>
            <a:chOff x="4841429" y="-138081"/>
            <a:chExt cx="1144842" cy="1730385"/>
          </a:xfrm>
        </p:grpSpPr>
        <p:sp>
          <p:nvSpPr>
            <p:cNvPr id="100" name="Google Shape;100;p35"/>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p35"/>
            <p:cNvPicPr preferRelativeResize="0"/>
            <p:nvPr/>
          </p:nvPicPr>
          <p:blipFill rotWithShape="1">
            <a:blip r:embed="rId7">
              <a:alphaModFix/>
            </a:blip>
            <a:srcRect b="0" l="0" r="0" t="0"/>
            <a:stretch/>
          </p:blipFill>
          <p:spPr>
            <a:xfrm>
              <a:off x="4841429" y="-138081"/>
              <a:ext cx="1144842" cy="1730385"/>
            </a:xfrm>
            <a:prstGeom prst="rect">
              <a:avLst/>
            </a:prstGeom>
            <a:noFill/>
            <a:ln>
              <a:noFill/>
            </a:ln>
          </p:spPr>
        </p:pic>
      </p:gr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2" name="Shape 102"/>
        <p:cNvGrpSpPr/>
        <p:nvPr/>
      </p:nvGrpSpPr>
      <p:grpSpPr>
        <a:xfrm>
          <a:off x="0" y="0"/>
          <a:ext cx="0" cy="0"/>
          <a:chOff x="0" y="0"/>
          <a:chExt cx="0" cy="0"/>
        </a:xfrm>
      </p:grpSpPr>
      <p:sp>
        <p:nvSpPr>
          <p:cNvPr id="103" name="Google Shape;103;p3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104" name="Google Shape;104;p36"/>
          <p:cNvSpPr txBox="1"/>
          <p:nvPr>
            <p:ph idx="1" type="body"/>
          </p:nvPr>
        </p:nvSpPr>
        <p:spPr>
          <a:xfrm>
            <a:off x="720000" y="1215751"/>
            <a:ext cx="7704000" cy="4035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Font typeface="Nunito Light"/>
              <a:buChar char="●"/>
              <a:defRPr/>
            </a:lvl1pPr>
            <a:lvl2pPr indent="-317500" lvl="1" marL="914400" algn="l">
              <a:lnSpc>
                <a:spcPct val="100000"/>
              </a:lnSpc>
              <a:spcBef>
                <a:spcPts val="0"/>
              </a:spcBef>
              <a:spcAft>
                <a:spcPts val="0"/>
              </a:spcAft>
              <a:buSzPts val="1400"/>
              <a:buFont typeface="Nunito Light"/>
              <a:buChar char="○"/>
              <a:defRPr/>
            </a:lvl2pPr>
            <a:lvl3pPr indent="-317500" lvl="2" marL="1371600" algn="l">
              <a:lnSpc>
                <a:spcPct val="100000"/>
              </a:lnSpc>
              <a:spcBef>
                <a:spcPts val="0"/>
              </a:spcBef>
              <a:spcAft>
                <a:spcPts val="0"/>
              </a:spcAft>
              <a:buSzPts val="1400"/>
              <a:buFont typeface="Nunito Light"/>
              <a:buChar char="■"/>
              <a:defRPr/>
            </a:lvl3pPr>
            <a:lvl4pPr indent="-317500" lvl="3" marL="1828800" algn="l">
              <a:lnSpc>
                <a:spcPct val="100000"/>
              </a:lnSpc>
              <a:spcBef>
                <a:spcPts val="0"/>
              </a:spcBef>
              <a:spcAft>
                <a:spcPts val="0"/>
              </a:spcAft>
              <a:buSzPts val="1400"/>
              <a:buFont typeface="Nunito Light"/>
              <a:buChar char="●"/>
              <a:defRPr/>
            </a:lvl4pPr>
            <a:lvl5pPr indent="-317500" lvl="4" marL="2286000" algn="l">
              <a:lnSpc>
                <a:spcPct val="100000"/>
              </a:lnSpc>
              <a:spcBef>
                <a:spcPts val="0"/>
              </a:spcBef>
              <a:spcAft>
                <a:spcPts val="0"/>
              </a:spcAft>
              <a:buSzPts val="1400"/>
              <a:buFont typeface="Nunito Light"/>
              <a:buChar char="○"/>
              <a:defRPr/>
            </a:lvl5pPr>
            <a:lvl6pPr indent="-317500" lvl="5" marL="2743200" algn="l">
              <a:lnSpc>
                <a:spcPct val="100000"/>
              </a:lnSpc>
              <a:spcBef>
                <a:spcPts val="0"/>
              </a:spcBef>
              <a:spcAft>
                <a:spcPts val="0"/>
              </a:spcAft>
              <a:buSzPts val="1400"/>
              <a:buFont typeface="Nunito Light"/>
              <a:buChar char="■"/>
              <a:defRPr/>
            </a:lvl6pPr>
            <a:lvl7pPr indent="-317500" lvl="6" marL="3200400" algn="l">
              <a:lnSpc>
                <a:spcPct val="100000"/>
              </a:lnSpc>
              <a:spcBef>
                <a:spcPts val="0"/>
              </a:spcBef>
              <a:spcAft>
                <a:spcPts val="0"/>
              </a:spcAft>
              <a:buSzPts val="1400"/>
              <a:buFont typeface="Nunito Light"/>
              <a:buChar char="●"/>
              <a:defRPr/>
            </a:lvl7pPr>
            <a:lvl8pPr indent="-317500" lvl="7" marL="3657600" algn="l">
              <a:lnSpc>
                <a:spcPct val="100000"/>
              </a:lnSpc>
              <a:spcBef>
                <a:spcPts val="0"/>
              </a:spcBef>
              <a:spcAft>
                <a:spcPts val="0"/>
              </a:spcAft>
              <a:buSzPts val="1400"/>
              <a:buFont typeface="Nunito Light"/>
              <a:buChar char="○"/>
              <a:defRPr/>
            </a:lvl8pPr>
            <a:lvl9pPr indent="-317500" lvl="8" marL="4114800" algn="l">
              <a:lnSpc>
                <a:spcPct val="100000"/>
              </a:lnSpc>
              <a:spcBef>
                <a:spcPts val="0"/>
              </a:spcBef>
              <a:spcAft>
                <a:spcPts val="0"/>
              </a:spcAft>
              <a:buSzPts val="1400"/>
              <a:buFont typeface="Nunito Light"/>
              <a:buChar char="■"/>
              <a:defRPr/>
            </a:lvl9pPr>
          </a:lstStyle>
          <a:p/>
        </p:txBody>
      </p:sp>
      <p:grpSp>
        <p:nvGrpSpPr>
          <p:cNvPr id="105" name="Google Shape;105;p36"/>
          <p:cNvGrpSpPr/>
          <p:nvPr/>
        </p:nvGrpSpPr>
        <p:grpSpPr>
          <a:xfrm>
            <a:off x="-1425816" y="-214175"/>
            <a:ext cx="12535866" cy="6817352"/>
            <a:chOff x="-1425816" y="-214175"/>
            <a:chExt cx="12535866" cy="6817352"/>
          </a:xfrm>
        </p:grpSpPr>
        <p:sp>
          <p:nvSpPr>
            <p:cNvPr id="106" name="Google Shape;106;p36"/>
            <p:cNvSpPr/>
            <p:nvPr/>
          </p:nvSpPr>
          <p:spPr>
            <a:xfrm rot="636525">
              <a:off x="-1377577" y="4876180"/>
              <a:ext cx="6558477" cy="1132967"/>
            </a:xfrm>
            <a:custGeom>
              <a:rect b="b" l="l" r="r" t="t"/>
              <a:pathLst>
                <a:path extrusionOk="0" h="45319" w="262341">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6"/>
            <p:cNvSpPr/>
            <p:nvPr/>
          </p:nvSpPr>
          <p:spPr>
            <a:xfrm>
              <a:off x="7493875" y="-214175"/>
              <a:ext cx="3616175" cy="2510825"/>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6"/>
          <p:cNvGrpSpPr/>
          <p:nvPr/>
        </p:nvGrpSpPr>
        <p:grpSpPr>
          <a:xfrm rot="-1967618">
            <a:off x="8329348" y="4308808"/>
            <a:ext cx="449593" cy="1193283"/>
            <a:chOff x="4889530" y="2401753"/>
            <a:chExt cx="651957" cy="1730387"/>
          </a:xfrm>
        </p:grpSpPr>
        <p:sp>
          <p:nvSpPr>
            <p:cNvPr id="109" name="Google Shape;109;p36"/>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0" name="Google Shape;110;p36"/>
            <p:cNvPicPr preferRelativeResize="0"/>
            <p:nvPr/>
          </p:nvPicPr>
          <p:blipFill rotWithShape="1">
            <a:blip r:embed="rId2">
              <a:alphaModFix/>
            </a:blip>
            <a:srcRect b="0" l="0" r="0" t="0"/>
            <a:stretch/>
          </p:blipFill>
          <p:spPr>
            <a:xfrm>
              <a:off x="4889541" y="2401753"/>
              <a:ext cx="651937" cy="1730387"/>
            </a:xfrm>
            <a:prstGeom prst="rect">
              <a:avLst/>
            </a:prstGeom>
            <a:noFill/>
            <a:ln>
              <a:noFill/>
            </a:ln>
          </p:spPr>
        </p:pic>
      </p:grpSp>
      <p:grpSp>
        <p:nvGrpSpPr>
          <p:cNvPr id="111" name="Google Shape;111;p36"/>
          <p:cNvGrpSpPr/>
          <p:nvPr/>
        </p:nvGrpSpPr>
        <p:grpSpPr>
          <a:xfrm rot="2107725">
            <a:off x="330385" y="4327594"/>
            <a:ext cx="376986" cy="691881"/>
            <a:chOff x="3982879" y="1275530"/>
            <a:chExt cx="695046" cy="1275614"/>
          </a:xfrm>
        </p:grpSpPr>
        <p:sp>
          <p:nvSpPr>
            <p:cNvPr id="112" name="Google Shape;112;p36"/>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3" name="Google Shape;113;p36"/>
            <p:cNvPicPr preferRelativeResize="0"/>
            <p:nvPr/>
          </p:nvPicPr>
          <p:blipFill rotWithShape="1">
            <a:blip r:embed="rId3">
              <a:alphaModFix/>
            </a:blip>
            <a:srcRect b="0" l="0" r="0" t="0"/>
            <a:stretch/>
          </p:blipFill>
          <p:spPr>
            <a:xfrm>
              <a:off x="3988215" y="1275530"/>
              <a:ext cx="684374" cy="1275614"/>
            </a:xfrm>
            <a:prstGeom prst="rect">
              <a:avLst/>
            </a:prstGeom>
            <a:noFill/>
            <a:ln>
              <a:noFill/>
            </a:ln>
          </p:spPr>
        </p:pic>
      </p:grpSp>
      <p:grpSp>
        <p:nvGrpSpPr>
          <p:cNvPr id="114" name="Google Shape;114;p36"/>
          <p:cNvGrpSpPr/>
          <p:nvPr/>
        </p:nvGrpSpPr>
        <p:grpSpPr>
          <a:xfrm>
            <a:off x="165648" y="316004"/>
            <a:ext cx="330090" cy="447000"/>
            <a:chOff x="196250" y="2705850"/>
            <a:chExt cx="587454" cy="795515"/>
          </a:xfrm>
        </p:grpSpPr>
        <p:sp>
          <p:nvSpPr>
            <p:cNvPr id="115" name="Google Shape;115;p36"/>
            <p:cNvSpPr/>
            <p:nvPr/>
          </p:nvSpPr>
          <p:spPr>
            <a:xfrm>
              <a:off x="196250" y="2705850"/>
              <a:ext cx="583522" cy="789532"/>
            </a:xfrm>
            <a:custGeom>
              <a:rect b="b" l="l" r="r" t="t"/>
              <a:pathLst>
                <a:path extrusionOk="0" h="12287" w="9081">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 name="Google Shape;116;p36"/>
            <p:cNvPicPr preferRelativeResize="0"/>
            <p:nvPr/>
          </p:nvPicPr>
          <p:blipFill rotWithShape="1">
            <a:blip r:embed="rId4">
              <a:alphaModFix/>
            </a:blip>
            <a:srcRect b="0" l="0" r="0" t="0"/>
            <a:stretch/>
          </p:blipFill>
          <p:spPr>
            <a:xfrm>
              <a:off x="200170" y="2707186"/>
              <a:ext cx="583534" cy="794179"/>
            </a:xfrm>
            <a:prstGeom prst="rect">
              <a:avLst/>
            </a:prstGeom>
            <a:noFill/>
            <a:ln>
              <a:noFill/>
            </a:ln>
          </p:spPr>
        </p:pic>
      </p:grpSp>
      <p:grpSp>
        <p:nvGrpSpPr>
          <p:cNvPr id="117" name="Google Shape;117;p36"/>
          <p:cNvGrpSpPr/>
          <p:nvPr/>
        </p:nvGrpSpPr>
        <p:grpSpPr>
          <a:xfrm>
            <a:off x="8153673" y="336928"/>
            <a:ext cx="792884" cy="1282333"/>
            <a:chOff x="8153673" y="336928"/>
            <a:chExt cx="792884" cy="1282333"/>
          </a:xfrm>
        </p:grpSpPr>
        <p:grpSp>
          <p:nvGrpSpPr>
            <p:cNvPr id="118" name="Google Shape;118;p36"/>
            <p:cNvGrpSpPr/>
            <p:nvPr/>
          </p:nvGrpSpPr>
          <p:grpSpPr>
            <a:xfrm>
              <a:off x="8153673" y="336928"/>
              <a:ext cx="554222" cy="547665"/>
              <a:chOff x="3213500" y="175511"/>
              <a:chExt cx="803686" cy="794179"/>
            </a:xfrm>
          </p:grpSpPr>
          <p:sp>
            <p:nvSpPr>
              <p:cNvPr id="119" name="Google Shape;119;p36"/>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 name="Google Shape;120;p36"/>
              <p:cNvPicPr preferRelativeResize="0"/>
              <p:nvPr/>
            </p:nvPicPr>
            <p:blipFill rotWithShape="1">
              <a:blip r:embed="rId5">
                <a:alphaModFix/>
              </a:blip>
              <a:srcRect b="0" l="0" r="0" t="0"/>
              <a:stretch/>
            </p:blipFill>
            <p:spPr>
              <a:xfrm>
                <a:off x="3213512" y="175511"/>
                <a:ext cx="803674" cy="794179"/>
              </a:xfrm>
              <a:prstGeom prst="rect">
                <a:avLst/>
              </a:prstGeom>
              <a:noFill/>
              <a:ln>
                <a:noFill/>
              </a:ln>
            </p:spPr>
          </p:pic>
        </p:grpSp>
        <p:grpSp>
          <p:nvGrpSpPr>
            <p:cNvPr id="121" name="Google Shape;121;p36"/>
            <p:cNvGrpSpPr/>
            <p:nvPr/>
          </p:nvGrpSpPr>
          <p:grpSpPr>
            <a:xfrm>
              <a:off x="8564755" y="1173012"/>
              <a:ext cx="381802" cy="446249"/>
              <a:chOff x="2438120" y="1626936"/>
              <a:chExt cx="679484" cy="794179"/>
            </a:xfrm>
          </p:grpSpPr>
          <p:sp>
            <p:nvSpPr>
              <p:cNvPr id="122" name="Google Shape;122;p36"/>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 name="Google Shape;123;p36"/>
              <p:cNvPicPr preferRelativeResize="0"/>
              <p:nvPr/>
            </p:nvPicPr>
            <p:blipFill rotWithShape="1">
              <a:blip r:embed="rId6">
                <a:alphaModFix/>
              </a:blip>
              <a:srcRect b="0" l="0" r="0" t="0"/>
              <a:stretch/>
            </p:blipFill>
            <p:spPr>
              <a:xfrm>
                <a:off x="2438120" y="1626936"/>
                <a:ext cx="679484" cy="794179"/>
              </a:xfrm>
              <a:prstGeom prst="rect">
                <a:avLst/>
              </a:prstGeom>
              <a:noFill/>
              <a:ln>
                <a:noFill/>
              </a:ln>
            </p:spPr>
          </p:pic>
        </p:grpSp>
      </p:gr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24" name="Shape 124"/>
        <p:cNvGrpSpPr/>
        <p:nvPr/>
      </p:nvGrpSpPr>
      <p:grpSpPr>
        <a:xfrm>
          <a:off x="0" y="0"/>
          <a:ext cx="0" cy="0"/>
          <a:chOff x="0" y="0"/>
          <a:chExt cx="0" cy="0"/>
        </a:xfrm>
      </p:grpSpPr>
      <p:sp>
        <p:nvSpPr>
          <p:cNvPr id="125" name="Google Shape;125;p3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126" name="Google Shape;126;p37"/>
          <p:cNvSpPr txBox="1"/>
          <p:nvPr>
            <p:ph idx="1" type="subTitle"/>
          </p:nvPr>
        </p:nvSpPr>
        <p:spPr>
          <a:xfrm>
            <a:off x="937625" y="3195025"/>
            <a:ext cx="2175300" cy="909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7" name="Google Shape;127;p37"/>
          <p:cNvSpPr txBox="1"/>
          <p:nvPr>
            <p:ph idx="2" type="subTitle"/>
          </p:nvPr>
        </p:nvSpPr>
        <p:spPr>
          <a:xfrm>
            <a:off x="3484347" y="3195025"/>
            <a:ext cx="2175300" cy="909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8" name="Google Shape;128;p37"/>
          <p:cNvSpPr txBox="1"/>
          <p:nvPr>
            <p:ph idx="3" type="subTitle"/>
          </p:nvPr>
        </p:nvSpPr>
        <p:spPr>
          <a:xfrm>
            <a:off x="6031075" y="3195025"/>
            <a:ext cx="2175300" cy="909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29" name="Google Shape;129;p37"/>
          <p:cNvSpPr txBox="1"/>
          <p:nvPr>
            <p:ph idx="4" type="subTitle"/>
          </p:nvPr>
        </p:nvSpPr>
        <p:spPr>
          <a:xfrm>
            <a:off x="937625" y="2707400"/>
            <a:ext cx="21753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0" name="Google Shape;130;p37"/>
          <p:cNvSpPr txBox="1"/>
          <p:nvPr>
            <p:ph idx="5" type="subTitle"/>
          </p:nvPr>
        </p:nvSpPr>
        <p:spPr>
          <a:xfrm>
            <a:off x="3484350" y="2707400"/>
            <a:ext cx="21753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1" name="Google Shape;131;p37"/>
          <p:cNvSpPr txBox="1"/>
          <p:nvPr>
            <p:ph idx="6" type="subTitle"/>
          </p:nvPr>
        </p:nvSpPr>
        <p:spPr>
          <a:xfrm>
            <a:off x="6031075" y="2707400"/>
            <a:ext cx="2175300" cy="5589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32" name="Google Shape;132;p37"/>
          <p:cNvGrpSpPr/>
          <p:nvPr/>
        </p:nvGrpSpPr>
        <p:grpSpPr>
          <a:xfrm>
            <a:off x="-2304625" y="-302575"/>
            <a:ext cx="12863967" cy="7233149"/>
            <a:chOff x="-2304625" y="-302575"/>
            <a:chExt cx="12863967" cy="7233149"/>
          </a:xfrm>
        </p:grpSpPr>
        <p:sp>
          <p:nvSpPr>
            <p:cNvPr id="133" name="Google Shape;133;p37"/>
            <p:cNvSpPr/>
            <p:nvPr/>
          </p:nvSpPr>
          <p:spPr>
            <a:xfrm rot="7827949">
              <a:off x="6622672" y="3484795"/>
              <a:ext cx="3616207" cy="2510847"/>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7"/>
            <p:cNvSpPr/>
            <p:nvPr/>
          </p:nvSpPr>
          <p:spPr>
            <a:xfrm flipH="1">
              <a:off x="-2304625" y="-302575"/>
              <a:ext cx="3448050" cy="2381250"/>
            </a:xfrm>
            <a:custGeom>
              <a:rect b="b" l="l" r="r" t="t"/>
              <a:pathLst>
                <a:path extrusionOk="0" h="95250" w="137922">
                  <a:moveTo>
                    <a:pt x="0" y="0"/>
                  </a:moveTo>
                  <a:cubicBezTo>
                    <a:pt x="6166" y="8221"/>
                    <a:pt x="10620" y="19026"/>
                    <a:pt x="19812" y="23622"/>
                  </a:cubicBezTo>
                  <a:cubicBezTo>
                    <a:pt x="33399" y="30416"/>
                    <a:pt x="49844" y="31197"/>
                    <a:pt x="62484" y="39624"/>
                  </a:cubicBezTo>
                  <a:cubicBezTo>
                    <a:pt x="68175" y="43418"/>
                    <a:pt x="69633" y="51285"/>
                    <a:pt x="73152" y="57150"/>
                  </a:cubicBezTo>
                  <a:cubicBezTo>
                    <a:pt x="76582" y="62867"/>
                    <a:pt x="82429" y="67122"/>
                    <a:pt x="88392" y="70104"/>
                  </a:cubicBezTo>
                  <a:cubicBezTo>
                    <a:pt x="97882" y="74849"/>
                    <a:pt x="109882" y="72020"/>
                    <a:pt x="119634" y="76200"/>
                  </a:cubicBezTo>
                  <a:cubicBezTo>
                    <a:pt x="127725" y="79667"/>
                    <a:pt x="135787" y="86710"/>
                    <a:pt x="137922" y="95250"/>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37"/>
          <p:cNvGrpSpPr/>
          <p:nvPr/>
        </p:nvGrpSpPr>
        <p:grpSpPr>
          <a:xfrm flipH="1" rot="-554848">
            <a:off x="8322355" y="4409176"/>
            <a:ext cx="586355" cy="372587"/>
            <a:chOff x="2434039" y="2947450"/>
            <a:chExt cx="1005620" cy="639000"/>
          </a:xfrm>
        </p:grpSpPr>
        <p:sp>
          <p:nvSpPr>
            <p:cNvPr id="136" name="Google Shape;136;p37"/>
            <p:cNvSpPr/>
            <p:nvPr/>
          </p:nvSpPr>
          <p:spPr>
            <a:xfrm>
              <a:off x="2434040" y="2948130"/>
              <a:ext cx="1005611" cy="637635"/>
            </a:xfrm>
            <a:custGeom>
              <a:rect b="b" l="l" r="r" t="t"/>
              <a:pathLst>
                <a:path extrusionOk="0" h="6015" w="9486">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p37"/>
            <p:cNvPicPr preferRelativeResize="0"/>
            <p:nvPr/>
          </p:nvPicPr>
          <p:blipFill rotWithShape="1">
            <a:blip r:embed="rId2">
              <a:alphaModFix/>
            </a:blip>
            <a:srcRect b="0" l="0" r="0" t="0"/>
            <a:stretch/>
          </p:blipFill>
          <p:spPr>
            <a:xfrm>
              <a:off x="2434039" y="2947450"/>
              <a:ext cx="1005620" cy="639000"/>
            </a:xfrm>
            <a:prstGeom prst="rect">
              <a:avLst/>
            </a:prstGeom>
            <a:noFill/>
            <a:ln>
              <a:noFill/>
            </a:ln>
          </p:spPr>
        </p:pic>
      </p:grpSp>
      <p:grpSp>
        <p:nvGrpSpPr>
          <p:cNvPr id="138" name="Google Shape;138;p37"/>
          <p:cNvGrpSpPr/>
          <p:nvPr/>
        </p:nvGrpSpPr>
        <p:grpSpPr>
          <a:xfrm flipH="1" rot="2097753">
            <a:off x="-2759" y="468449"/>
            <a:ext cx="498319" cy="1322610"/>
            <a:chOff x="4889530" y="2401753"/>
            <a:chExt cx="651957" cy="1730387"/>
          </a:xfrm>
        </p:grpSpPr>
        <p:sp>
          <p:nvSpPr>
            <p:cNvPr id="139" name="Google Shape;139;p37"/>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0" name="Google Shape;140;p37"/>
            <p:cNvPicPr preferRelativeResize="0"/>
            <p:nvPr/>
          </p:nvPicPr>
          <p:blipFill rotWithShape="1">
            <a:blip r:embed="rId3">
              <a:alphaModFix/>
            </a:blip>
            <a:srcRect b="0" l="0" r="0" t="0"/>
            <a:stretch/>
          </p:blipFill>
          <p:spPr>
            <a:xfrm>
              <a:off x="4889541" y="2401753"/>
              <a:ext cx="651937" cy="1730387"/>
            </a:xfrm>
            <a:prstGeom prst="rect">
              <a:avLst/>
            </a:prstGeom>
            <a:noFill/>
            <a:ln>
              <a:noFill/>
            </a:ln>
          </p:spPr>
        </p:pic>
      </p:grpSp>
      <p:grpSp>
        <p:nvGrpSpPr>
          <p:cNvPr id="141" name="Google Shape;141;p37"/>
          <p:cNvGrpSpPr/>
          <p:nvPr/>
        </p:nvGrpSpPr>
        <p:grpSpPr>
          <a:xfrm rot="-3233906">
            <a:off x="8845736" y="351891"/>
            <a:ext cx="274959" cy="539098"/>
            <a:chOff x="4229113" y="3659368"/>
            <a:chExt cx="424779" cy="832844"/>
          </a:xfrm>
        </p:grpSpPr>
        <p:sp>
          <p:nvSpPr>
            <p:cNvPr id="142" name="Google Shape;142;p37"/>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p37"/>
            <p:cNvPicPr preferRelativeResize="0"/>
            <p:nvPr/>
          </p:nvPicPr>
          <p:blipFill rotWithShape="1">
            <a:blip r:embed="rId4">
              <a:alphaModFix/>
            </a:blip>
            <a:srcRect b="0" l="0" r="0" t="0"/>
            <a:stretch/>
          </p:blipFill>
          <p:spPr>
            <a:xfrm>
              <a:off x="4229920" y="3660228"/>
              <a:ext cx="423175" cy="831119"/>
            </a:xfrm>
            <a:prstGeom prst="rect">
              <a:avLst/>
            </a:prstGeom>
            <a:noFill/>
            <a:ln>
              <a:noFill/>
            </a:ln>
          </p:spPr>
        </p:pic>
      </p:gr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4" name="Shape 144"/>
        <p:cNvGrpSpPr/>
        <p:nvPr/>
      </p:nvGrpSpPr>
      <p:grpSpPr>
        <a:xfrm>
          <a:off x="0" y="0"/>
          <a:ext cx="0" cy="0"/>
          <a:chOff x="0" y="0"/>
          <a:chExt cx="0" cy="0"/>
        </a:xfrm>
      </p:grpSpPr>
      <p:grpSp>
        <p:nvGrpSpPr>
          <p:cNvPr id="145" name="Google Shape;145;p38"/>
          <p:cNvGrpSpPr/>
          <p:nvPr/>
        </p:nvGrpSpPr>
        <p:grpSpPr>
          <a:xfrm>
            <a:off x="-3974325" y="-5351103"/>
            <a:ext cx="19425764" cy="16382383"/>
            <a:chOff x="-3974325" y="-5351103"/>
            <a:chExt cx="19425764" cy="16382383"/>
          </a:xfrm>
        </p:grpSpPr>
        <p:sp>
          <p:nvSpPr>
            <p:cNvPr id="146" name="Google Shape;146;p38"/>
            <p:cNvSpPr/>
            <p:nvPr/>
          </p:nvSpPr>
          <p:spPr>
            <a:xfrm flipH="1" rot="-10211247">
              <a:off x="-3169825" y="-3460894"/>
              <a:ext cx="8068740" cy="5171821"/>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8"/>
            <p:cNvSpPr/>
            <p:nvPr/>
          </p:nvSpPr>
          <p:spPr>
            <a:xfrm flipH="1" rot="-8797528">
              <a:off x="5792579" y="-3558119"/>
              <a:ext cx="806899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8"/>
            <p:cNvSpPr/>
            <p:nvPr/>
          </p:nvSpPr>
          <p:spPr>
            <a:xfrm flipH="1" rot="3466380">
              <a:off x="-3669816" y="3653457"/>
              <a:ext cx="8068991" cy="5171772"/>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8"/>
            <p:cNvSpPr/>
            <p:nvPr/>
          </p:nvSpPr>
          <p:spPr>
            <a:xfrm flipH="1" rot="8877307">
              <a:off x="6625336" y="2853840"/>
              <a:ext cx="806878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38"/>
          <p:cNvSpPr/>
          <p:nvPr/>
        </p:nvSpPr>
        <p:spPr>
          <a:xfrm>
            <a:off x="-404300" y="-802900"/>
            <a:ext cx="2537700" cy="2605425"/>
          </a:xfrm>
          <a:custGeom>
            <a:rect b="b" l="l" r="r" t="t"/>
            <a:pathLst>
              <a:path extrusionOk="0" h="104217" w="101508">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8"/>
          <p:cNvSpPr txBox="1"/>
          <p:nvPr>
            <p:ph type="title"/>
          </p:nvPr>
        </p:nvSpPr>
        <p:spPr>
          <a:xfrm>
            <a:off x="1969250" y="1691875"/>
            <a:ext cx="5205300" cy="21528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grpSp>
        <p:nvGrpSpPr>
          <p:cNvPr id="152" name="Google Shape;152;p38"/>
          <p:cNvGrpSpPr/>
          <p:nvPr/>
        </p:nvGrpSpPr>
        <p:grpSpPr>
          <a:xfrm>
            <a:off x="-276532" y="748573"/>
            <a:ext cx="1282401" cy="2657968"/>
            <a:chOff x="-276532" y="748573"/>
            <a:chExt cx="1282401" cy="2657968"/>
          </a:xfrm>
        </p:grpSpPr>
        <p:grpSp>
          <p:nvGrpSpPr>
            <p:cNvPr id="153" name="Google Shape;153;p38"/>
            <p:cNvGrpSpPr/>
            <p:nvPr/>
          </p:nvGrpSpPr>
          <p:grpSpPr>
            <a:xfrm rot="2052010">
              <a:off x="177412" y="1720472"/>
              <a:ext cx="374513" cy="1730429"/>
              <a:chOff x="7590201" y="-177406"/>
              <a:chExt cx="374503" cy="1730385"/>
            </a:xfrm>
          </p:grpSpPr>
          <p:sp>
            <p:nvSpPr>
              <p:cNvPr id="154" name="Google Shape;154;p38"/>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p38"/>
              <p:cNvPicPr preferRelativeResize="0"/>
              <p:nvPr/>
            </p:nvPicPr>
            <p:blipFill rotWithShape="1">
              <a:blip r:embed="rId2">
                <a:alphaModFix/>
              </a:blip>
              <a:srcRect b="0" l="0" r="0" t="0"/>
              <a:stretch/>
            </p:blipFill>
            <p:spPr>
              <a:xfrm>
                <a:off x="7590205" y="-177406"/>
                <a:ext cx="374489" cy="1730385"/>
              </a:xfrm>
              <a:prstGeom prst="rect">
                <a:avLst/>
              </a:prstGeom>
              <a:noFill/>
              <a:ln>
                <a:noFill/>
              </a:ln>
            </p:spPr>
          </p:pic>
        </p:grpSp>
        <p:grpSp>
          <p:nvGrpSpPr>
            <p:cNvPr id="156" name="Google Shape;156;p38"/>
            <p:cNvGrpSpPr/>
            <p:nvPr/>
          </p:nvGrpSpPr>
          <p:grpSpPr>
            <a:xfrm>
              <a:off x="181963" y="748573"/>
              <a:ext cx="803686" cy="794179"/>
              <a:chOff x="3213500" y="175511"/>
              <a:chExt cx="803686" cy="794179"/>
            </a:xfrm>
          </p:grpSpPr>
          <p:sp>
            <p:nvSpPr>
              <p:cNvPr id="157" name="Google Shape;157;p38"/>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p38"/>
              <p:cNvPicPr preferRelativeResize="0"/>
              <p:nvPr/>
            </p:nvPicPr>
            <p:blipFill rotWithShape="1">
              <a:blip r:embed="rId3">
                <a:alphaModFix/>
              </a:blip>
              <a:srcRect b="0" l="0" r="0" t="0"/>
              <a:stretch/>
            </p:blipFill>
            <p:spPr>
              <a:xfrm>
                <a:off x="3213512" y="175511"/>
                <a:ext cx="803674" cy="794179"/>
              </a:xfrm>
              <a:prstGeom prst="rect">
                <a:avLst/>
              </a:prstGeom>
              <a:noFill/>
              <a:ln>
                <a:noFill/>
              </a:ln>
            </p:spPr>
          </p:pic>
        </p:grpSp>
      </p:grpSp>
      <p:grpSp>
        <p:nvGrpSpPr>
          <p:cNvPr id="159" name="Google Shape;159;p38"/>
          <p:cNvGrpSpPr/>
          <p:nvPr/>
        </p:nvGrpSpPr>
        <p:grpSpPr>
          <a:xfrm>
            <a:off x="8029962" y="311003"/>
            <a:ext cx="1023447" cy="1481040"/>
            <a:chOff x="8258562" y="2896453"/>
            <a:chExt cx="1023447" cy="1481040"/>
          </a:xfrm>
        </p:grpSpPr>
        <p:grpSp>
          <p:nvGrpSpPr>
            <p:cNvPr id="160" name="Google Shape;160;p38"/>
            <p:cNvGrpSpPr/>
            <p:nvPr/>
          </p:nvGrpSpPr>
          <p:grpSpPr>
            <a:xfrm>
              <a:off x="8258562" y="2896453"/>
              <a:ext cx="623210" cy="668128"/>
              <a:chOff x="776345" y="151864"/>
              <a:chExt cx="741035" cy="794445"/>
            </a:xfrm>
          </p:grpSpPr>
          <p:sp>
            <p:nvSpPr>
              <p:cNvPr id="161" name="Google Shape;161;p38"/>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8"/>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38"/>
              <p:cNvPicPr preferRelativeResize="0"/>
              <p:nvPr/>
            </p:nvPicPr>
            <p:blipFill rotWithShape="1">
              <a:blip r:embed="rId4">
                <a:alphaModFix/>
              </a:blip>
              <a:srcRect b="0" l="0" r="0" t="0"/>
              <a:stretch/>
            </p:blipFill>
            <p:spPr>
              <a:xfrm>
                <a:off x="776345" y="151864"/>
                <a:ext cx="741035" cy="794424"/>
              </a:xfrm>
              <a:prstGeom prst="rect">
                <a:avLst/>
              </a:prstGeom>
              <a:noFill/>
              <a:ln>
                <a:noFill/>
              </a:ln>
            </p:spPr>
          </p:pic>
        </p:grpSp>
        <p:grpSp>
          <p:nvGrpSpPr>
            <p:cNvPr id="164" name="Google Shape;164;p38"/>
            <p:cNvGrpSpPr/>
            <p:nvPr/>
          </p:nvGrpSpPr>
          <p:grpSpPr>
            <a:xfrm rot="-3233906">
              <a:off x="8845736" y="3838041"/>
              <a:ext cx="274959" cy="539098"/>
              <a:chOff x="4229113" y="3659368"/>
              <a:chExt cx="424779" cy="832844"/>
            </a:xfrm>
          </p:grpSpPr>
          <p:sp>
            <p:nvSpPr>
              <p:cNvPr id="165" name="Google Shape;165;p38"/>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38"/>
              <p:cNvPicPr preferRelativeResize="0"/>
              <p:nvPr/>
            </p:nvPicPr>
            <p:blipFill rotWithShape="1">
              <a:blip r:embed="rId5">
                <a:alphaModFix/>
              </a:blip>
              <a:srcRect b="0" l="0" r="0" t="0"/>
              <a:stretch/>
            </p:blipFill>
            <p:spPr>
              <a:xfrm>
                <a:off x="4229920" y="3660228"/>
                <a:ext cx="423175" cy="831119"/>
              </a:xfrm>
              <a:prstGeom prst="rect">
                <a:avLst/>
              </a:prstGeom>
              <a:noFill/>
              <a:ln>
                <a:noFill/>
              </a:ln>
            </p:spPr>
          </p:pic>
        </p:grpSp>
      </p:grpSp>
      <p:grpSp>
        <p:nvGrpSpPr>
          <p:cNvPr id="167" name="Google Shape;167;p38"/>
          <p:cNvGrpSpPr/>
          <p:nvPr/>
        </p:nvGrpSpPr>
        <p:grpSpPr>
          <a:xfrm rot="3027568">
            <a:off x="396913" y="4380512"/>
            <a:ext cx="330073" cy="446976"/>
            <a:chOff x="196250" y="2705850"/>
            <a:chExt cx="587454" cy="795515"/>
          </a:xfrm>
        </p:grpSpPr>
        <p:sp>
          <p:nvSpPr>
            <p:cNvPr id="168" name="Google Shape;168;p38"/>
            <p:cNvSpPr/>
            <p:nvPr/>
          </p:nvSpPr>
          <p:spPr>
            <a:xfrm>
              <a:off x="196250" y="2705850"/>
              <a:ext cx="583522" cy="789532"/>
            </a:xfrm>
            <a:custGeom>
              <a:rect b="b" l="l" r="r" t="t"/>
              <a:pathLst>
                <a:path extrusionOk="0" h="12287" w="9081">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38"/>
            <p:cNvPicPr preferRelativeResize="0"/>
            <p:nvPr/>
          </p:nvPicPr>
          <p:blipFill rotWithShape="1">
            <a:blip r:embed="rId6">
              <a:alphaModFix/>
            </a:blip>
            <a:srcRect b="0" l="0" r="0" t="0"/>
            <a:stretch/>
          </p:blipFill>
          <p:spPr>
            <a:xfrm>
              <a:off x="200170" y="2707186"/>
              <a:ext cx="583534" cy="794179"/>
            </a:xfrm>
            <a:prstGeom prst="rect">
              <a:avLst/>
            </a:prstGeom>
            <a:noFill/>
            <a:ln>
              <a:noFill/>
            </a:ln>
          </p:spPr>
        </p:pic>
      </p:grpSp>
      <p:grpSp>
        <p:nvGrpSpPr>
          <p:cNvPr id="170" name="Google Shape;170;p38"/>
          <p:cNvGrpSpPr/>
          <p:nvPr/>
        </p:nvGrpSpPr>
        <p:grpSpPr>
          <a:xfrm>
            <a:off x="8181066" y="4334457"/>
            <a:ext cx="499410" cy="539089"/>
            <a:chOff x="-631075" y="2392173"/>
            <a:chExt cx="735725" cy="794180"/>
          </a:xfrm>
        </p:grpSpPr>
        <p:sp>
          <p:nvSpPr>
            <p:cNvPr id="171" name="Google Shape;171;p38"/>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38"/>
            <p:cNvPicPr preferRelativeResize="0"/>
            <p:nvPr/>
          </p:nvPicPr>
          <p:blipFill rotWithShape="1">
            <a:blip r:embed="rId7">
              <a:alphaModFix/>
            </a:blip>
            <a:srcRect b="0" l="0" r="0" t="0"/>
            <a:stretch/>
          </p:blipFill>
          <p:spPr>
            <a:xfrm>
              <a:off x="-631075" y="2392173"/>
              <a:ext cx="735725" cy="794180"/>
            </a:xfrm>
            <a:prstGeom prst="rect">
              <a:avLst/>
            </a:prstGeom>
            <a:noFill/>
            <a:ln>
              <a:noFill/>
            </a:ln>
          </p:spPr>
        </p:pic>
      </p:gr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73" name="Shape 173"/>
        <p:cNvGrpSpPr/>
        <p:nvPr/>
      </p:nvGrpSpPr>
      <p:grpSpPr>
        <a:xfrm>
          <a:off x="0" y="0"/>
          <a:ext cx="0" cy="0"/>
          <a:chOff x="0" y="0"/>
          <a:chExt cx="0" cy="0"/>
        </a:xfrm>
      </p:grpSpPr>
      <p:sp>
        <p:nvSpPr>
          <p:cNvPr id="174" name="Google Shape;174;p3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175" name="Google Shape;175;p39"/>
          <p:cNvSpPr txBox="1"/>
          <p:nvPr>
            <p:ph idx="1" type="subTitle"/>
          </p:nvPr>
        </p:nvSpPr>
        <p:spPr>
          <a:xfrm>
            <a:off x="4876650" y="1507150"/>
            <a:ext cx="3547200" cy="2606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6" name="Google Shape;176;p39"/>
          <p:cNvSpPr txBox="1"/>
          <p:nvPr>
            <p:ph idx="2" type="subTitle"/>
          </p:nvPr>
        </p:nvSpPr>
        <p:spPr>
          <a:xfrm>
            <a:off x="720250" y="1507150"/>
            <a:ext cx="3547200" cy="2606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77" name="Google Shape;177;p39"/>
          <p:cNvGrpSpPr/>
          <p:nvPr/>
        </p:nvGrpSpPr>
        <p:grpSpPr>
          <a:xfrm rot="-2097753">
            <a:off x="8667066" y="468449"/>
            <a:ext cx="498319" cy="1322610"/>
            <a:chOff x="4889530" y="2401753"/>
            <a:chExt cx="651957" cy="1730387"/>
          </a:xfrm>
        </p:grpSpPr>
        <p:sp>
          <p:nvSpPr>
            <p:cNvPr id="178" name="Google Shape;178;p39"/>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9" name="Google Shape;179;p39"/>
            <p:cNvPicPr preferRelativeResize="0"/>
            <p:nvPr/>
          </p:nvPicPr>
          <p:blipFill rotWithShape="1">
            <a:blip r:embed="rId2">
              <a:alphaModFix/>
            </a:blip>
            <a:srcRect b="0" l="0" r="0" t="0"/>
            <a:stretch/>
          </p:blipFill>
          <p:spPr>
            <a:xfrm>
              <a:off x="4889541" y="2401753"/>
              <a:ext cx="651937" cy="1730387"/>
            </a:xfrm>
            <a:prstGeom prst="rect">
              <a:avLst/>
            </a:prstGeom>
            <a:noFill/>
            <a:ln>
              <a:noFill/>
            </a:ln>
          </p:spPr>
        </p:pic>
      </p:grpSp>
      <p:grpSp>
        <p:nvGrpSpPr>
          <p:cNvPr id="180" name="Google Shape;180;p39"/>
          <p:cNvGrpSpPr/>
          <p:nvPr/>
        </p:nvGrpSpPr>
        <p:grpSpPr>
          <a:xfrm flipH="1">
            <a:off x="191769" y="315712"/>
            <a:ext cx="417499" cy="447590"/>
            <a:chOff x="776345" y="151864"/>
            <a:chExt cx="741035" cy="794445"/>
          </a:xfrm>
        </p:grpSpPr>
        <p:sp>
          <p:nvSpPr>
            <p:cNvPr id="181" name="Google Shape;181;p39"/>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9"/>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p39"/>
            <p:cNvPicPr preferRelativeResize="0"/>
            <p:nvPr/>
          </p:nvPicPr>
          <p:blipFill rotWithShape="1">
            <a:blip r:embed="rId3">
              <a:alphaModFix/>
            </a:blip>
            <a:srcRect b="0" l="0" r="0" t="0"/>
            <a:stretch/>
          </p:blipFill>
          <p:spPr>
            <a:xfrm>
              <a:off x="776345" y="151864"/>
              <a:ext cx="741035" cy="794424"/>
            </a:xfrm>
            <a:prstGeom prst="rect">
              <a:avLst/>
            </a:prstGeom>
            <a:noFill/>
            <a:ln>
              <a:noFill/>
            </a:ln>
          </p:spPr>
        </p:pic>
      </p:grpSp>
      <p:grpSp>
        <p:nvGrpSpPr>
          <p:cNvPr id="184" name="Google Shape;184;p39"/>
          <p:cNvGrpSpPr/>
          <p:nvPr/>
        </p:nvGrpSpPr>
        <p:grpSpPr>
          <a:xfrm>
            <a:off x="-335411" y="3510787"/>
            <a:ext cx="1182597" cy="2003866"/>
            <a:chOff x="-335411" y="3510787"/>
            <a:chExt cx="1182597" cy="2003866"/>
          </a:xfrm>
        </p:grpSpPr>
        <p:grpSp>
          <p:nvGrpSpPr>
            <p:cNvPr id="185" name="Google Shape;185;p39"/>
            <p:cNvGrpSpPr/>
            <p:nvPr/>
          </p:nvGrpSpPr>
          <p:grpSpPr>
            <a:xfrm flipH="1" rot="1858205">
              <a:off x="-111436" y="4328163"/>
              <a:ext cx="734646" cy="1074028"/>
              <a:chOff x="7702325" y="1953707"/>
              <a:chExt cx="1183600" cy="1730385"/>
            </a:xfrm>
          </p:grpSpPr>
          <p:sp>
            <p:nvSpPr>
              <p:cNvPr id="186" name="Google Shape;186;p39"/>
              <p:cNvSpPr/>
              <p:nvPr/>
            </p:nvSpPr>
            <p:spPr>
              <a:xfrm>
                <a:off x="7702327" y="1958586"/>
                <a:ext cx="1183589" cy="1720619"/>
              </a:xfrm>
              <a:custGeom>
                <a:rect b="b" l="l" r="r" t="t"/>
                <a:pathLst>
                  <a:path extrusionOk="0" h="21343" w="14682">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p39"/>
              <p:cNvPicPr preferRelativeResize="0"/>
              <p:nvPr/>
            </p:nvPicPr>
            <p:blipFill rotWithShape="1">
              <a:blip r:embed="rId4">
                <a:alphaModFix/>
              </a:blip>
              <a:srcRect b="0" l="0" r="0" t="0"/>
              <a:stretch/>
            </p:blipFill>
            <p:spPr>
              <a:xfrm>
                <a:off x="7702325" y="1953707"/>
                <a:ext cx="1183600" cy="1730385"/>
              </a:xfrm>
              <a:prstGeom prst="rect">
                <a:avLst/>
              </a:prstGeom>
              <a:noFill/>
              <a:ln>
                <a:noFill/>
              </a:ln>
            </p:spPr>
          </p:pic>
        </p:grpSp>
        <p:grpSp>
          <p:nvGrpSpPr>
            <p:cNvPr id="188" name="Google Shape;188;p39"/>
            <p:cNvGrpSpPr/>
            <p:nvPr/>
          </p:nvGrpSpPr>
          <p:grpSpPr>
            <a:xfrm flipH="1" rot="3233906">
              <a:off x="-174095" y="3511141"/>
              <a:ext cx="274959" cy="539098"/>
              <a:chOff x="4229113" y="3659368"/>
              <a:chExt cx="424779" cy="832844"/>
            </a:xfrm>
          </p:grpSpPr>
          <p:sp>
            <p:nvSpPr>
              <p:cNvPr id="189" name="Google Shape;189;p39"/>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p39"/>
              <p:cNvPicPr preferRelativeResize="0"/>
              <p:nvPr/>
            </p:nvPicPr>
            <p:blipFill rotWithShape="1">
              <a:blip r:embed="rId5">
                <a:alphaModFix/>
              </a:blip>
              <a:srcRect b="0" l="0" r="0" t="0"/>
              <a:stretch/>
            </p:blipFill>
            <p:spPr>
              <a:xfrm>
                <a:off x="4229920" y="3660228"/>
                <a:ext cx="423175" cy="831119"/>
              </a:xfrm>
              <a:prstGeom prst="rect">
                <a:avLst/>
              </a:prstGeom>
              <a:noFill/>
              <a:ln>
                <a:noFill/>
              </a:ln>
            </p:spPr>
          </p:pic>
        </p:grpSp>
      </p:grpSp>
      <p:grpSp>
        <p:nvGrpSpPr>
          <p:cNvPr id="191" name="Google Shape;191;p39"/>
          <p:cNvGrpSpPr/>
          <p:nvPr/>
        </p:nvGrpSpPr>
        <p:grpSpPr>
          <a:xfrm rot="-3233906">
            <a:off x="8845736" y="4444466"/>
            <a:ext cx="274959" cy="539098"/>
            <a:chOff x="4229113" y="3659368"/>
            <a:chExt cx="424779" cy="832844"/>
          </a:xfrm>
        </p:grpSpPr>
        <p:sp>
          <p:nvSpPr>
            <p:cNvPr id="192" name="Google Shape;192;p39"/>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3" name="Google Shape;193;p39"/>
            <p:cNvPicPr preferRelativeResize="0"/>
            <p:nvPr/>
          </p:nvPicPr>
          <p:blipFill rotWithShape="1">
            <a:blip r:embed="rId5">
              <a:alphaModFix/>
            </a:blip>
            <a:srcRect b="0" l="0" r="0" t="0"/>
            <a:stretch/>
          </p:blipFill>
          <p:spPr>
            <a:xfrm>
              <a:off x="4229920" y="3660228"/>
              <a:ext cx="423175" cy="831119"/>
            </a:xfrm>
            <a:prstGeom prst="rect">
              <a:avLst/>
            </a:prstGeom>
            <a:noFill/>
            <a:ln>
              <a:noFill/>
            </a:ln>
          </p:spPr>
        </p:pic>
      </p:grpSp>
      <p:sp>
        <p:nvSpPr>
          <p:cNvPr id="194" name="Google Shape;194;p39"/>
          <p:cNvSpPr/>
          <p:nvPr/>
        </p:nvSpPr>
        <p:spPr>
          <a:xfrm>
            <a:off x="6705600" y="3162300"/>
            <a:ext cx="3143250" cy="2438400"/>
          </a:xfrm>
          <a:custGeom>
            <a:rect b="b" l="l" r="r" t="t"/>
            <a:pathLst>
              <a:path extrusionOk="0" h="97536" w="125730">
                <a:moveTo>
                  <a:pt x="125730" y="0"/>
                </a:moveTo>
                <a:cubicBezTo>
                  <a:pt x="109438" y="0"/>
                  <a:pt x="93997" y="12424"/>
                  <a:pt x="83820" y="25146"/>
                </a:cubicBezTo>
                <a:cubicBezTo>
                  <a:pt x="76084" y="34816"/>
                  <a:pt x="75421" y="48899"/>
                  <a:pt x="67818" y="58674"/>
                </a:cubicBezTo>
                <a:cubicBezTo>
                  <a:pt x="61062" y="67360"/>
                  <a:pt x="47116" y="66180"/>
                  <a:pt x="36576" y="69342"/>
                </a:cubicBezTo>
                <a:cubicBezTo>
                  <a:pt x="21831" y="73765"/>
                  <a:pt x="10885" y="86651"/>
                  <a:pt x="0" y="97536"/>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2">
    <p:spTree>
      <p:nvGrpSpPr>
        <p:cNvPr id="195" name="Shape 195"/>
        <p:cNvGrpSpPr/>
        <p:nvPr/>
      </p:nvGrpSpPr>
      <p:grpSpPr>
        <a:xfrm>
          <a:off x="0" y="0"/>
          <a:ext cx="0" cy="0"/>
          <a:chOff x="0" y="0"/>
          <a:chExt cx="0" cy="0"/>
        </a:xfrm>
      </p:grpSpPr>
      <p:sp>
        <p:nvSpPr>
          <p:cNvPr id="196" name="Google Shape;196;p40"/>
          <p:cNvSpPr txBox="1"/>
          <p:nvPr>
            <p:ph type="title"/>
          </p:nvPr>
        </p:nvSpPr>
        <p:spPr>
          <a:xfrm>
            <a:off x="720000" y="1615863"/>
            <a:ext cx="3377400" cy="104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197" name="Google Shape;197;p40"/>
          <p:cNvSpPr txBox="1"/>
          <p:nvPr>
            <p:ph idx="1" type="subTitle"/>
          </p:nvPr>
        </p:nvSpPr>
        <p:spPr>
          <a:xfrm>
            <a:off x="720000" y="2631837"/>
            <a:ext cx="3377400" cy="895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198" name="Google Shape;198;p40"/>
          <p:cNvGrpSpPr/>
          <p:nvPr/>
        </p:nvGrpSpPr>
        <p:grpSpPr>
          <a:xfrm>
            <a:off x="-3974325" y="-5351103"/>
            <a:ext cx="18593100" cy="16382383"/>
            <a:chOff x="-3974325" y="-5351103"/>
            <a:chExt cx="18593100" cy="16382383"/>
          </a:xfrm>
        </p:grpSpPr>
        <p:sp>
          <p:nvSpPr>
            <p:cNvPr id="199" name="Google Shape;199;p40"/>
            <p:cNvSpPr/>
            <p:nvPr/>
          </p:nvSpPr>
          <p:spPr>
            <a:xfrm flipH="1" rot="-8797528">
              <a:off x="5792579" y="-3558119"/>
              <a:ext cx="806899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40"/>
            <p:cNvSpPr/>
            <p:nvPr/>
          </p:nvSpPr>
          <p:spPr>
            <a:xfrm flipH="1" rot="3466380">
              <a:off x="-3669816" y="3653457"/>
              <a:ext cx="8068991" cy="5171772"/>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 name="Google Shape;201;p40"/>
          <p:cNvGrpSpPr/>
          <p:nvPr/>
        </p:nvGrpSpPr>
        <p:grpSpPr>
          <a:xfrm>
            <a:off x="-2283066" y="-802900"/>
            <a:ext cx="6654955" cy="6630277"/>
            <a:chOff x="-2283066" y="-802900"/>
            <a:chExt cx="6654955" cy="6630277"/>
          </a:xfrm>
        </p:grpSpPr>
        <p:sp>
          <p:nvSpPr>
            <p:cNvPr id="202" name="Google Shape;202;p40"/>
            <p:cNvSpPr/>
            <p:nvPr/>
          </p:nvSpPr>
          <p:spPr>
            <a:xfrm>
              <a:off x="-404300" y="-802900"/>
              <a:ext cx="2537700" cy="2605425"/>
            </a:xfrm>
            <a:custGeom>
              <a:rect b="b" l="l" r="r" t="t"/>
              <a:pathLst>
                <a:path extrusionOk="0" h="104217" w="101508">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0"/>
            <p:cNvSpPr/>
            <p:nvPr/>
          </p:nvSpPr>
          <p:spPr>
            <a:xfrm rot="636525">
              <a:off x="-2234827" y="4100380"/>
              <a:ext cx="6558477" cy="1132967"/>
            </a:xfrm>
            <a:custGeom>
              <a:rect b="b" l="l" r="r" t="t"/>
              <a:pathLst>
                <a:path extrusionOk="0" h="45319" w="262341">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40"/>
          <p:cNvGrpSpPr/>
          <p:nvPr/>
        </p:nvGrpSpPr>
        <p:grpSpPr>
          <a:xfrm>
            <a:off x="8145914" y="3510787"/>
            <a:ext cx="1182597" cy="2003866"/>
            <a:chOff x="8145914" y="3510787"/>
            <a:chExt cx="1182597" cy="2003866"/>
          </a:xfrm>
        </p:grpSpPr>
        <p:grpSp>
          <p:nvGrpSpPr>
            <p:cNvPr id="205" name="Google Shape;205;p40"/>
            <p:cNvGrpSpPr/>
            <p:nvPr/>
          </p:nvGrpSpPr>
          <p:grpSpPr>
            <a:xfrm rot="-1858205">
              <a:off x="8369889" y="4328163"/>
              <a:ext cx="734646" cy="1074028"/>
              <a:chOff x="7702325" y="1953707"/>
              <a:chExt cx="1183600" cy="1730385"/>
            </a:xfrm>
          </p:grpSpPr>
          <p:sp>
            <p:nvSpPr>
              <p:cNvPr id="206" name="Google Shape;206;p40"/>
              <p:cNvSpPr/>
              <p:nvPr/>
            </p:nvSpPr>
            <p:spPr>
              <a:xfrm>
                <a:off x="7702327" y="1958586"/>
                <a:ext cx="1183589" cy="1720619"/>
              </a:xfrm>
              <a:custGeom>
                <a:rect b="b" l="l" r="r" t="t"/>
                <a:pathLst>
                  <a:path extrusionOk="0" h="21343" w="14682">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p40"/>
              <p:cNvPicPr preferRelativeResize="0"/>
              <p:nvPr/>
            </p:nvPicPr>
            <p:blipFill rotWithShape="1">
              <a:blip r:embed="rId2">
                <a:alphaModFix/>
              </a:blip>
              <a:srcRect b="0" l="0" r="0" t="0"/>
              <a:stretch/>
            </p:blipFill>
            <p:spPr>
              <a:xfrm>
                <a:off x="7702325" y="1953707"/>
                <a:ext cx="1183600" cy="1730385"/>
              </a:xfrm>
              <a:prstGeom prst="rect">
                <a:avLst/>
              </a:prstGeom>
              <a:noFill/>
              <a:ln>
                <a:noFill/>
              </a:ln>
            </p:spPr>
          </p:pic>
        </p:grpSp>
        <p:grpSp>
          <p:nvGrpSpPr>
            <p:cNvPr id="208" name="Google Shape;208;p40"/>
            <p:cNvGrpSpPr/>
            <p:nvPr/>
          </p:nvGrpSpPr>
          <p:grpSpPr>
            <a:xfrm rot="-3233906">
              <a:off x="8892236" y="3511141"/>
              <a:ext cx="274959" cy="539098"/>
              <a:chOff x="4229113" y="3659368"/>
              <a:chExt cx="424779" cy="832844"/>
            </a:xfrm>
          </p:grpSpPr>
          <p:sp>
            <p:nvSpPr>
              <p:cNvPr id="209" name="Google Shape;209;p40"/>
              <p:cNvSpPr/>
              <p:nvPr/>
            </p:nvSpPr>
            <p:spPr>
              <a:xfrm>
                <a:off x="4229113" y="3659368"/>
                <a:ext cx="424779" cy="832844"/>
              </a:xfrm>
              <a:custGeom>
                <a:rect b="b" l="l" r="r" t="t"/>
                <a:pathLst>
                  <a:path extrusionOk="0" h="10598" w="5405">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0" name="Google Shape;210;p40"/>
              <p:cNvPicPr preferRelativeResize="0"/>
              <p:nvPr/>
            </p:nvPicPr>
            <p:blipFill rotWithShape="1">
              <a:blip r:embed="rId3">
                <a:alphaModFix/>
              </a:blip>
              <a:srcRect b="0" l="0" r="0" t="0"/>
              <a:stretch/>
            </p:blipFill>
            <p:spPr>
              <a:xfrm>
                <a:off x="4229920" y="3660228"/>
                <a:ext cx="423175" cy="831119"/>
              </a:xfrm>
              <a:prstGeom prst="rect">
                <a:avLst/>
              </a:prstGeom>
              <a:noFill/>
              <a:ln>
                <a:noFill/>
              </a:ln>
            </p:spPr>
          </p:pic>
        </p:grpSp>
      </p:grpSp>
      <p:grpSp>
        <p:nvGrpSpPr>
          <p:cNvPr id="211" name="Google Shape;211;p40"/>
          <p:cNvGrpSpPr/>
          <p:nvPr/>
        </p:nvGrpSpPr>
        <p:grpSpPr>
          <a:xfrm rot="554848">
            <a:off x="420055" y="4326426"/>
            <a:ext cx="586355" cy="372587"/>
            <a:chOff x="2434039" y="2947450"/>
            <a:chExt cx="1005620" cy="639000"/>
          </a:xfrm>
        </p:grpSpPr>
        <p:sp>
          <p:nvSpPr>
            <p:cNvPr id="212" name="Google Shape;212;p40"/>
            <p:cNvSpPr/>
            <p:nvPr/>
          </p:nvSpPr>
          <p:spPr>
            <a:xfrm>
              <a:off x="2434040" y="2948130"/>
              <a:ext cx="1005611" cy="637635"/>
            </a:xfrm>
            <a:custGeom>
              <a:rect b="b" l="l" r="r" t="t"/>
              <a:pathLst>
                <a:path extrusionOk="0" h="6015" w="9486">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3" name="Google Shape;213;p40"/>
            <p:cNvPicPr preferRelativeResize="0"/>
            <p:nvPr/>
          </p:nvPicPr>
          <p:blipFill rotWithShape="1">
            <a:blip r:embed="rId4">
              <a:alphaModFix/>
            </a:blip>
            <a:srcRect b="0" l="0" r="0" t="0"/>
            <a:stretch/>
          </p:blipFill>
          <p:spPr>
            <a:xfrm>
              <a:off x="2434039" y="2947450"/>
              <a:ext cx="1005620" cy="639000"/>
            </a:xfrm>
            <a:prstGeom prst="rect">
              <a:avLst/>
            </a:prstGeom>
            <a:noFill/>
            <a:ln>
              <a:noFill/>
            </a:ln>
          </p:spPr>
        </p:pic>
      </p:grpSp>
      <p:grpSp>
        <p:nvGrpSpPr>
          <p:cNvPr id="214" name="Google Shape;214;p40"/>
          <p:cNvGrpSpPr/>
          <p:nvPr/>
        </p:nvGrpSpPr>
        <p:grpSpPr>
          <a:xfrm flipH="1" rot="-2052010">
            <a:off x="8728287" y="281897"/>
            <a:ext cx="374513" cy="1730429"/>
            <a:chOff x="7590201" y="-177406"/>
            <a:chExt cx="374503" cy="1730385"/>
          </a:xfrm>
        </p:grpSpPr>
        <p:sp>
          <p:nvSpPr>
            <p:cNvPr id="215" name="Google Shape;215;p40"/>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40"/>
            <p:cNvPicPr preferRelativeResize="0"/>
            <p:nvPr/>
          </p:nvPicPr>
          <p:blipFill rotWithShape="1">
            <a:blip r:embed="rId5">
              <a:alphaModFix/>
            </a:blip>
            <a:srcRect b="0" l="0" r="0" t="0"/>
            <a:stretch/>
          </p:blipFill>
          <p:spPr>
            <a:xfrm>
              <a:off x="7590205" y="-177406"/>
              <a:ext cx="374489" cy="1730385"/>
            </a:xfrm>
            <a:prstGeom prst="rect">
              <a:avLst/>
            </a:prstGeom>
            <a:noFill/>
            <a:ln>
              <a:noFill/>
            </a:ln>
          </p:spPr>
        </p:pic>
      </p:gr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grpSp>
        <p:nvGrpSpPr>
          <p:cNvPr id="218" name="Google Shape;218;p41"/>
          <p:cNvGrpSpPr/>
          <p:nvPr/>
        </p:nvGrpSpPr>
        <p:grpSpPr>
          <a:xfrm>
            <a:off x="-3974325" y="-5351103"/>
            <a:ext cx="18593100" cy="16382383"/>
            <a:chOff x="-3974325" y="-5351103"/>
            <a:chExt cx="18593100" cy="16382383"/>
          </a:xfrm>
        </p:grpSpPr>
        <p:sp>
          <p:nvSpPr>
            <p:cNvPr id="219" name="Google Shape;219;p41"/>
            <p:cNvSpPr/>
            <p:nvPr/>
          </p:nvSpPr>
          <p:spPr>
            <a:xfrm flipH="1" rot="-8797528">
              <a:off x="5792579" y="-3558119"/>
              <a:ext cx="8068995" cy="5171767"/>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1"/>
            <p:cNvSpPr/>
            <p:nvPr/>
          </p:nvSpPr>
          <p:spPr>
            <a:xfrm flipH="1" rot="3466380">
              <a:off x="-3669816" y="3653457"/>
              <a:ext cx="8068991" cy="5171772"/>
            </a:xfrm>
            <a:custGeom>
              <a:rect b="b" l="l" r="r" t="t"/>
              <a:pathLst>
                <a:path extrusionOk="0" h="59534" w="92882">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 name="Google Shape;221;p41"/>
          <p:cNvSpPr/>
          <p:nvPr/>
        </p:nvSpPr>
        <p:spPr>
          <a:xfrm rot="784057">
            <a:off x="-863460" y="3559660"/>
            <a:ext cx="4724381" cy="1638293"/>
          </a:xfrm>
          <a:custGeom>
            <a:rect b="b" l="l" r="r" t="t"/>
            <a:pathLst>
              <a:path extrusionOk="0" h="65532" w="188976">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1"/>
          <p:cNvSpPr txBox="1"/>
          <p:nvPr>
            <p:ph hasCustomPrompt="1" type="title"/>
          </p:nvPr>
        </p:nvSpPr>
        <p:spPr>
          <a:xfrm>
            <a:off x="1284000" y="1779864"/>
            <a:ext cx="6576000" cy="1196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9600"/>
              <a:buNone/>
              <a:defRPr sz="6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23" name="Google Shape;223;p41"/>
          <p:cNvSpPr txBox="1"/>
          <p:nvPr>
            <p:ph idx="1" type="subTitle"/>
          </p:nvPr>
        </p:nvSpPr>
        <p:spPr>
          <a:xfrm>
            <a:off x="1284000" y="2866525"/>
            <a:ext cx="6576000" cy="497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224" name="Google Shape;224;p41"/>
          <p:cNvGrpSpPr/>
          <p:nvPr/>
        </p:nvGrpSpPr>
        <p:grpSpPr>
          <a:xfrm flipH="1" rot="-2052010">
            <a:off x="8616562" y="280447"/>
            <a:ext cx="374513" cy="1730429"/>
            <a:chOff x="7590201" y="-177406"/>
            <a:chExt cx="374503" cy="1730385"/>
          </a:xfrm>
        </p:grpSpPr>
        <p:sp>
          <p:nvSpPr>
            <p:cNvPr id="225" name="Google Shape;225;p41"/>
            <p:cNvSpPr/>
            <p:nvPr/>
          </p:nvSpPr>
          <p:spPr>
            <a:xfrm>
              <a:off x="7590201" y="-174512"/>
              <a:ext cx="374503" cy="1724590"/>
            </a:xfrm>
            <a:custGeom>
              <a:rect b="b" l="l" r="r" t="t"/>
              <a:pathLst>
                <a:path extrusionOk="0" h="24170" w="5249">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6" name="Google Shape;226;p41"/>
            <p:cNvPicPr preferRelativeResize="0"/>
            <p:nvPr/>
          </p:nvPicPr>
          <p:blipFill rotWithShape="1">
            <a:blip r:embed="rId2">
              <a:alphaModFix/>
            </a:blip>
            <a:srcRect b="0" l="0" r="0" t="0"/>
            <a:stretch/>
          </p:blipFill>
          <p:spPr>
            <a:xfrm>
              <a:off x="7590205" y="-177406"/>
              <a:ext cx="374489" cy="1730385"/>
            </a:xfrm>
            <a:prstGeom prst="rect">
              <a:avLst/>
            </a:prstGeom>
            <a:noFill/>
            <a:ln>
              <a:noFill/>
            </a:ln>
          </p:spPr>
        </p:pic>
      </p:grpSp>
      <p:grpSp>
        <p:nvGrpSpPr>
          <p:cNvPr id="227" name="Google Shape;227;p41"/>
          <p:cNvGrpSpPr/>
          <p:nvPr/>
        </p:nvGrpSpPr>
        <p:grpSpPr>
          <a:xfrm>
            <a:off x="480313" y="4044223"/>
            <a:ext cx="803686" cy="794178"/>
            <a:chOff x="3213500" y="175511"/>
            <a:chExt cx="803686" cy="794179"/>
          </a:xfrm>
        </p:grpSpPr>
        <p:sp>
          <p:nvSpPr>
            <p:cNvPr id="228" name="Google Shape;228;p41"/>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9" name="Google Shape;229;p41"/>
            <p:cNvPicPr preferRelativeResize="0"/>
            <p:nvPr/>
          </p:nvPicPr>
          <p:blipFill rotWithShape="1">
            <a:blip r:embed="rId3">
              <a:alphaModFix/>
            </a:blip>
            <a:srcRect b="0" l="0" r="0" t="0"/>
            <a:stretch/>
          </p:blipFill>
          <p:spPr>
            <a:xfrm>
              <a:off x="3213512" y="175511"/>
              <a:ext cx="803674" cy="794179"/>
            </a:xfrm>
            <a:prstGeom prst="rect">
              <a:avLst/>
            </a:prstGeom>
            <a:noFill/>
            <a:ln>
              <a:noFill/>
            </a:ln>
          </p:spPr>
        </p:pic>
      </p:grpSp>
      <p:grpSp>
        <p:nvGrpSpPr>
          <p:cNvPr id="230" name="Google Shape;230;p41"/>
          <p:cNvGrpSpPr/>
          <p:nvPr/>
        </p:nvGrpSpPr>
        <p:grpSpPr>
          <a:xfrm flipH="1" rot="-2700000">
            <a:off x="8624263" y="3901732"/>
            <a:ext cx="803697" cy="1214757"/>
            <a:chOff x="4841429" y="-138081"/>
            <a:chExt cx="1144842" cy="1730385"/>
          </a:xfrm>
        </p:grpSpPr>
        <p:sp>
          <p:nvSpPr>
            <p:cNvPr id="231" name="Google Shape;231;p41"/>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2" name="Google Shape;232;p41"/>
            <p:cNvPicPr preferRelativeResize="0"/>
            <p:nvPr/>
          </p:nvPicPr>
          <p:blipFill rotWithShape="1">
            <a:blip r:embed="rId4">
              <a:alphaModFix/>
            </a:blip>
            <a:srcRect b="0" l="0" r="0" t="0"/>
            <a:stretch/>
          </p:blipFill>
          <p:spPr>
            <a:xfrm>
              <a:off x="4841429" y="-138081"/>
              <a:ext cx="1144842" cy="1730385"/>
            </a:xfrm>
            <a:prstGeom prst="rect">
              <a:avLst/>
            </a:prstGeom>
            <a:noFill/>
            <a:ln>
              <a:noFill/>
            </a:ln>
          </p:spPr>
        </p:pic>
      </p:grpSp>
      <p:grpSp>
        <p:nvGrpSpPr>
          <p:cNvPr id="233" name="Google Shape;233;p41"/>
          <p:cNvGrpSpPr/>
          <p:nvPr/>
        </p:nvGrpSpPr>
        <p:grpSpPr>
          <a:xfrm rot="3228096">
            <a:off x="651221" y="135747"/>
            <a:ext cx="461879" cy="1147654"/>
            <a:chOff x="258139" y="326254"/>
            <a:chExt cx="461865" cy="1147621"/>
          </a:xfrm>
        </p:grpSpPr>
        <p:grpSp>
          <p:nvGrpSpPr>
            <p:cNvPr id="234" name="Google Shape;234;p41"/>
            <p:cNvGrpSpPr/>
            <p:nvPr/>
          </p:nvGrpSpPr>
          <p:grpSpPr>
            <a:xfrm>
              <a:off x="258139" y="326254"/>
              <a:ext cx="455083" cy="450494"/>
              <a:chOff x="471125" y="1220239"/>
              <a:chExt cx="809900" cy="801733"/>
            </a:xfrm>
          </p:grpSpPr>
          <p:sp>
            <p:nvSpPr>
              <p:cNvPr id="235" name="Google Shape;235;p41"/>
              <p:cNvSpPr/>
              <p:nvPr/>
            </p:nvSpPr>
            <p:spPr>
              <a:xfrm>
                <a:off x="471125" y="1231550"/>
                <a:ext cx="803683" cy="790422"/>
              </a:xfrm>
              <a:custGeom>
                <a:rect b="b" l="l" r="r" t="t"/>
                <a:pathLst>
                  <a:path extrusionOk="0" h="11921" w="12121">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41"/>
              <p:cNvPicPr preferRelativeResize="0"/>
              <p:nvPr/>
            </p:nvPicPr>
            <p:blipFill rotWithShape="1">
              <a:blip r:embed="rId5">
                <a:alphaModFix/>
              </a:blip>
              <a:srcRect b="0" l="0" r="0" t="0"/>
              <a:stretch/>
            </p:blipFill>
            <p:spPr>
              <a:xfrm>
                <a:off x="477350" y="1220239"/>
                <a:ext cx="803675" cy="794423"/>
              </a:xfrm>
              <a:prstGeom prst="rect">
                <a:avLst/>
              </a:prstGeom>
              <a:noFill/>
              <a:ln>
                <a:noFill/>
              </a:ln>
            </p:spPr>
          </p:pic>
        </p:grpSp>
        <p:grpSp>
          <p:nvGrpSpPr>
            <p:cNvPr id="237" name="Google Shape;237;p41"/>
            <p:cNvGrpSpPr/>
            <p:nvPr/>
          </p:nvGrpSpPr>
          <p:grpSpPr>
            <a:xfrm>
              <a:off x="373845" y="1100213"/>
              <a:ext cx="346159" cy="373662"/>
              <a:chOff x="-631075" y="2392173"/>
              <a:chExt cx="735725" cy="794180"/>
            </a:xfrm>
          </p:grpSpPr>
          <p:sp>
            <p:nvSpPr>
              <p:cNvPr id="238" name="Google Shape;238;p41"/>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p41"/>
              <p:cNvPicPr preferRelativeResize="0"/>
              <p:nvPr/>
            </p:nvPicPr>
            <p:blipFill rotWithShape="1">
              <a:blip r:embed="rId6">
                <a:alphaModFix/>
              </a:blip>
              <a:srcRect b="0" l="0" r="0" t="0"/>
              <a:stretch/>
            </p:blipFill>
            <p:spPr>
              <a:xfrm>
                <a:off x="-631075" y="2392173"/>
                <a:ext cx="735725" cy="794180"/>
              </a:xfrm>
              <a:prstGeom prst="rect">
                <a:avLst/>
              </a:prstGeom>
              <a:noFill/>
              <a:ln>
                <a:noFill/>
              </a:ln>
            </p:spPr>
          </p:pic>
        </p:grpSp>
      </p:grpSp>
      <p:grpSp>
        <p:nvGrpSpPr>
          <p:cNvPr id="240" name="Google Shape;240;p41"/>
          <p:cNvGrpSpPr/>
          <p:nvPr/>
        </p:nvGrpSpPr>
        <p:grpSpPr>
          <a:xfrm rot="9421524">
            <a:off x="3467025" y="-329483"/>
            <a:ext cx="803659" cy="1214700"/>
            <a:chOff x="4841429" y="-138081"/>
            <a:chExt cx="1144842" cy="1730385"/>
          </a:xfrm>
        </p:grpSpPr>
        <p:sp>
          <p:nvSpPr>
            <p:cNvPr id="241" name="Google Shape;241;p41"/>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p41"/>
            <p:cNvPicPr preferRelativeResize="0"/>
            <p:nvPr/>
          </p:nvPicPr>
          <p:blipFill rotWithShape="1">
            <a:blip r:embed="rId4">
              <a:alphaModFix/>
            </a:blip>
            <a:srcRect b="0" l="0" r="0" t="0"/>
            <a:stretch/>
          </p:blipFill>
          <p:spPr>
            <a:xfrm>
              <a:off x="4841429" y="-138081"/>
              <a:ext cx="1144842" cy="1730385"/>
            </a:xfrm>
            <a:prstGeom prst="rect">
              <a:avLst/>
            </a:prstGeom>
            <a:noFill/>
            <a:ln>
              <a:noFill/>
            </a:ln>
          </p:spPr>
        </p:pic>
      </p:gr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1pPr>
            <a:lvl2pPr lvl="1"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2pPr>
            <a:lvl3pPr lvl="2"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3pPr>
            <a:lvl4pPr lvl="3"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4pPr>
            <a:lvl5pPr lvl="4"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5pPr>
            <a:lvl6pPr lvl="5"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6pPr>
            <a:lvl7pPr lvl="6"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7pPr>
            <a:lvl8pPr lvl="7"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8pPr>
            <a:lvl9pPr lvl="8" marR="0" rtl="0" algn="ctr">
              <a:lnSpc>
                <a:spcPct val="100000"/>
              </a:lnSpc>
              <a:spcBef>
                <a:spcPts val="0"/>
              </a:spcBef>
              <a:spcAft>
                <a:spcPts val="0"/>
              </a:spcAft>
              <a:buClr>
                <a:schemeClr val="dk1"/>
              </a:buClr>
              <a:buSzPts val="3200"/>
              <a:buFont typeface="Tenor Sans"/>
              <a:buNone/>
              <a:defRPr b="0" i="0" sz="3200" u="none" cap="none" strike="noStrike">
                <a:solidFill>
                  <a:schemeClr val="dk1"/>
                </a:solidFill>
                <a:latin typeface="Tenor Sans"/>
                <a:ea typeface="Tenor Sans"/>
                <a:cs typeface="Tenor Sans"/>
                <a:sym typeface="Tenor Sans"/>
              </a:defRPr>
            </a:lvl9pPr>
          </a:lstStyle>
          <a:p/>
        </p:txBody>
      </p:sp>
      <p:sp>
        <p:nvSpPr>
          <p:cNvPr id="7" name="Google Shape;7;p32"/>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1pPr>
            <a:lvl2pPr indent="-317500" lvl="1" marL="9144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2pPr>
            <a:lvl3pPr indent="-317500" lvl="2" marL="13716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3pPr>
            <a:lvl4pPr indent="-317500" lvl="3" marL="18288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4pPr>
            <a:lvl5pPr indent="-317500" lvl="4" marL="22860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5pPr>
            <a:lvl6pPr indent="-317500" lvl="5" marL="27432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6pPr>
            <a:lvl7pPr indent="-317500" lvl="6" marL="32004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7pPr>
            <a:lvl8pPr indent="-317500" lvl="7" marL="3657600" marR="0" rtl="0" algn="l">
              <a:lnSpc>
                <a:spcPct val="100000"/>
              </a:lnSpc>
              <a:spcBef>
                <a:spcPts val="1600"/>
              </a:spcBef>
              <a:spcAft>
                <a:spcPts val="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8pPr>
            <a:lvl9pPr indent="-317500" lvl="8" marL="4114800" marR="0" rtl="0" algn="l">
              <a:lnSpc>
                <a:spcPct val="100000"/>
              </a:lnSpc>
              <a:spcBef>
                <a:spcPts val="1600"/>
              </a:spcBef>
              <a:spcAft>
                <a:spcPts val="1600"/>
              </a:spcAft>
              <a:buClr>
                <a:schemeClr val="dk1"/>
              </a:buClr>
              <a:buSzPts val="1400"/>
              <a:buFont typeface="Anek Tamil"/>
              <a:buChar char="■"/>
              <a:defRPr b="0" i="0" sz="1400" u="none" cap="none" strike="noStrike">
                <a:solidFill>
                  <a:schemeClr val="dk1"/>
                </a:solidFill>
                <a:latin typeface="Anek Tamil"/>
                <a:ea typeface="Anek Tamil"/>
                <a:cs typeface="Anek Tamil"/>
                <a:sym typeface="Anek Tami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6.png"/><Relationship Id="rId4" Type="http://schemas.openxmlformats.org/officeDocument/2006/relationships/image" Target="../media/image38.png"/><Relationship Id="rId5"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9.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64.png"/><Relationship Id="rId4" Type="http://schemas.openxmlformats.org/officeDocument/2006/relationships/image" Target="../media/image30.png"/><Relationship Id="rId5" Type="http://schemas.openxmlformats.org/officeDocument/2006/relationships/image" Target="../media/image6.png"/><Relationship Id="rId6"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30.png"/><Relationship Id="rId5" Type="http://schemas.openxmlformats.org/officeDocument/2006/relationships/image" Target="../media/image6.png"/><Relationship Id="rId6"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54.png"/><Relationship Id="rId4" Type="http://schemas.openxmlformats.org/officeDocument/2006/relationships/image" Target="../media/image7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59.png"/><Relationship Id="rId4" Type="http://schemas.openxmlformats.org/officeDocument/2006/relationships/image" Target="../media/image6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69.png"/><Relationship Id="rId4" Type="http://schemas.openxmlformats.org/officeDocument/2006/relationships/image" Target="../media/image72.png"/><Relationship Id="rId5" Type="http://schemas.openxmlformats.org/officeDocument/2006/relationships/image" Target="../media/image6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3.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75.png"/><Relationship Id="rId7"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7.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43.png"/><Relationship Id="rId5"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grpSp>
        <p:nvGrpSpPr>
          <p:cNvPr id="344" name="Google Shape;344;p1"/>
          <p:cNvGrpSpPr/>
          <p:nvPr/>
        </p:nvGrpSpPr>
        <p:grpSpPr>
          <a:xfrm rot="-1416562">
            <a:off x="7910521" y="3625692"/>
            <a:ext cx="651959" cy="1730392"/>
            <a:chOff x="4889530" y="2401753"/>
            <a:chExt cx="651957" cy="1730387"/>
          </a:xfrm>
        </p:grpSpPr>
        <p:sp>
          <p:nvSpPr>
            <p:cNvPr id="345" name="Google Shape;345;p1"/>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6" name="Google Shape;346;p1"/>
            <p:cNvPicPr preferRelativeResize="0"/>
            <p:nvPr/>
          </p:nvPicPr>
          <p:blipFill rotWithShape="1">
            <a:blip r:embed="rId3">
              <a:alphaModFix/>
            </a:blip>
            <a:srcRect b="0" l="0" r="0" t="0"/>
            <a:stretch/>
          </p:blipFill>
          <p:spPr>
            <a:xfrm>
              <a:off x="4889541" y="2401753"/>
              <a:ext cx="651937" cy="1730387"/>
            </a:xfrm>
            <a:prstGeom prst="rect">
              <a:avLst/>
            </a:prstGeom>
            <a:noFill/>
            <a:ln>
              <a:noFill/>
            </a:ln>
          </p:spPr>
        </p:pic>
      </p:grpSp>
      <p:grpSp>
        <p:nvGrpSpPr>
          <p:cNvPr id="347" name="Google Shape;347;p1"/>
          <p:cNvGrpSpPr/>
          <p:nvPr/>
        </p:nvGrpSpPr>
        <p:grpSpPr>
          <a:xfrm>
            <a:off x="6911820" y="312986"/>
            <a:ext cx="679484" cy="794179"/>
            <a:chOff x="2438120" y="1626936"/>
            <a:chExt cx="679484" cy="794179"/>
          </a:xfrm>
        </p:grpSpPr>
        <p:sp>
          <p:nvSpPr>
            <p:cNvPr id="348" name="Google Shape;348;p1"/>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9" name="Google Shape;349;p1"/>
            <p:cNvPicPr preferRelativeResize="0"/>
            <p:nvPr/>
          </p:nvPicPr>
          <p:blipFill rotWithShape="1">
            <a:blip r:embed="rId4">
              <a:alphaModFix/>
            </a:blip>
            <a:srcRect b="0" l="0" r="0" t="0"/>
            <a:stretch/>
          </p:blipFill>
          <p:spPr>
            <a:xfrm>
              <a:off x="2438120" y="1626936"/>
              <a:ext cx="679484" cy="794179"/>
            </a:xfrm>
            <a:prstGeom prst="rect">
              <a:avLst/>
            </a:prstGeom>
            <a:noFill/>
            <a:ln>
              <a:noFill/>
            </a:ln>
          </p:spPr>
        </p:pic>
      </p:grpSp>
      <p:grpSp>
        <p:nvGrpSpPr>
          <p:cNvPr id="350" name="Google Shape;350;p1"/>
          <p:cNvGrpSpPr/>
          <p:nvPr/>
        </p:nvGrpSpPr>
        <p:grpSpPr>
          <a:xfrm rot="2055951">
            <a:off x="1498388" y="4268116"/>
            <a:ext cx="741042" cy="470880"/>
            <a:chOff x="2434039" y="2947450"/>
            <a:chExt cx="1005620" cy="639000"/>
          </a:xfrm>
        </p:grpSpPr>
        <p:sp>
          <p:nvSpPr>
            <p:cNvPr id="351" name="Google Shape;351;p1"/>
            <p:cNvSpPr/>
            <p:nvPr/>
          </p:nvSpPr>
          <p:spPr>
            <a:xfrm>
              <a:off x="2434040" y="2948130"/>
              <a:ext cx="1005611" cy="637635"/>
            </a:xfrm>
            <a:custGeom>
              <a:rect b="b" l="l" r="r" t="t"/>
              <a:pathLst>
                <a:path extrusionOk="0" h="6015" w="9486">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p1"/>
            <p:cNvPicPr preferRelativeResize="0"/>
            <p:nvPr/>
          </p:nvPicPr>
          <p:blipFill rotWithShape="1">
            <a:blip r:embed="rId5">
              <a:alphaModFix/>
            </a:blip>
            <a:srcRect b="0" l="0" r="0" t="0"/>
            <a:stretch/>
          </p:blipFill>
          <p:spPr>
            <a:xfrm>
              <a:off x="2434039" y="2947450"/>
              <a:ext cx="1005620" cy="639000"/>
            </a:xfrm>
            <a:prstGeom prst="rect">
              <a:avLst/>
            </a:prstGeom>
            <a:noFill/>
            <a:ln>
              <a:noFill/>
            </a:ln>
          </p:spPr>
        </p:pic>
      </p:grpSp>
      <p:grpSp>
        <p:nvGrpSpPr>
          <p:cNvPr id="353" name="Google Shape;353;p1"/>
          <p:cNvGrpSpPr/>
          <p:nvPr/>
        </p:nvGrpSpPr>
        <p:grpSpPr>
          <a:xfrm rot="10800000">
            <a:off x="2133410" y="-246476"/>
            <a:ext cx="803679" cy="1214730"/>
            <a:chOff x="4841429" y="-138081"/>
            <a:chExt cx="1144842" cy="1730385"/>
          </a:xfrm>
        </p:grpSpPr>
        <p:sp>
          <p:nvSpPr>
            <p:cNvPr id="354" name="Google Shape;354;p1"/>
            <p:cNvSpPr/>
            <p:nvPr/>
          </p:nvSpPr>
          <p:spPr>
            <a:xfrm>
              <a:off x="4841436" y="-135066"/>
              <a:ext cx="1144835" cy="1724346"/>
            </a:xfrm>
            <a:custGeom>
              <a:rect b="b" l="l" r="r" t="t"/>
              <a:pathLst>
                <a:path extrusionOk="0" h="21925" w="14557">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p1"/>
            <p:cNvPicPr preferRelativeResize="0"/>
            <p:nvPr/>
          </p:nvPicPr>
          <p:blipFill rotWithShape="1">
            <a:blip r:embed="rId6">
              <a:alphaModFix/>
            </a:blip>
            <a:srcRect b="0" l="0" r="0" t="0"/>
            <a:stretch/>
          </p:blipFill>
          <p:spPr>
            <a:xfrm>
              <a:off x="4841429" y="-138081"/>
              <a:ext cx="1144842" cy="1730385"/>
            </a:xfrm>
            <a:prstGeom prst="rect">
              <a:avLst/>
            </a:prstGeom>
            <a:noFill/>
            <a:ln>
              <a:noFill/>
            </a:ln>
          </p:spPr>
        </p:pic>
      </p:grpSp>
      <p:sp>
        <p:nvSpPr>
          <p:cNvPr id="356" name="Google Shape;356;p1"/>
          <p:cNvSpPr/>
          <p:nvPr/>
        </p:nvSpPr>
        <p:spPr>
          <a:xfrm>
            <a:off x="6131775" y="-61775"/>
            <a:ext cx="3616175" cy="2510825"/>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7" name="Google Shape;357;p1"/>
          <p:cNvGrpSpPr/>
          <p:nvPr/>
        </p:nvGrpSpPr>
        <p:grpSpPr>
          <a:xfrm rot="-2275071">
            <a:off x="8073814" y="463037"/>
            <a:ext cx="554086" cy="1016810"/>
            <a:chOff x="3982879" y="1275530"/>
            <a:chExt cx="695046" cy="1275614"/>
          </a:xfrm>
        </p:grpSpPr>
        <p:sp>
          <p:nvSpPr>
            <p:cNvPr id="358" name="Google Shape;358;p1"/>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9" name="Google Shape;359;p1"/>
            <p:cNvPicPr preferRelativeResize="0"/>
            <p:nvPr/>
          </p:nvPicPr>
          <p:blipFill rotWithShape="1">
            <a:blip r:embed="rId7">
              <a:alphaModFix/>
            </a:blip>
            <a:srcRect b="0" l="0" r="0" t="0"/>
            <a:stretch/>
          </p:blipFill>
          <p:spPr>
            <a:xfrm>
              <a:off x="3988215" y="1275530"/>
              <a:ext cx="684374" cy="1275614"/>
            </a:xfrm>
            <a:prstGeom prst="rect">
              <a:avLst/>
            </a:prstGeom>
            <a:noFill/>
            <a:ln>
              <a:noFill/>
            </a:ln>
          </p:spPr>
        </p:pic>
      </p:grpSp>
      <p:pic>
        <p:nvPicPr>
          <p:cNvPr descr="Logo&#10;&#10;Description automatically generated" id="360" name="Google Shape;360;p1"/>
          <p:cNvPicPr preferRelativeResize="0"/>
          <p:nvPr/>
        </p:nvPicPr>
        <p:blipFill rotWithShape="1">
          <a:blip r:embed="rId8">
            <a:alphaModFix/>
          </a:blip>
          <a:srcRect b="0" l="0" r="0" t="0"/>
          <a:stretch/>
        </p:blipFill>
        <p:spPr>
          <a:xfrm>
            <a:off x="4104000" y="168692"/>
            <a:ext cx="860860" cy="683624"/>
          </a:xfrm>
          <a:prstGeom prst="rect">
            <a:avLst/>
          </a:prstGeom>
          <a:noFill/>
          <a:ln>
            <a:noFill/>
          </a:ln>
        </p:spPr>
      </p:pic>
      <p:sp>
        <p:nvSpPr>
          <p:cNvPr id="361" name="Google Shape;361;p1"/>
          <p:cNvSpPr txBox="1"/>
          <p:nvPr/>
        </p:nvSpPr>
        <p:spPr>
          <a:xfrm>
            <a:off x="3223450" y="831158"/>
            <a:ext cx="395541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57A6A0"/>
                </a:solidFill>
                <a:latin typeface="Inter"/>
                <a:ea typeface="Inter"/>
                <a:cs typeface="Inter"/>
                <a:sym typeface="Inter"/>
              </a:rPr>
              <a:t>GIÁO DỤC CÔNG DÂN 9</a:t>
            </a:r>
            <a:endParaRPr/>
          </a:p>
        </p:txBody>
      </p:sp>
      <p:sp>
        <p:nvSpPr>
          <p:cNvPr id="362" name="Google Shape;362;p1"/>
          <p:cNvSpPr txBox="1"/>
          <p:nvPr/>
        </p:nvSpPr>
        <p:spPr>
          <a:xfrm>
            <a:off x="3800265" y="1182813"/>
            <a:ext cx="130997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00" u="none" cap="none" strike="noStrike">
                <a:solidFill>
                  <a:srgbClr val="3C9994"/>
                </a:solidFill>
                <a:latin typeface="Inter"/>
                <a:ea typeface="Inter"/>
                <a:cs typeface="Inter"/>
                <a:sym typeface="Inter"/>
              </a:rPr>
              <a:t>Bài 4:</a:t>
            </a:r>
            <a:endParaRPr/>
          </a:p>
        </p:txBody>
      </p:sp>
      <p:sp>
        <p:nvSpPr>
          <p:cNvPr id="363" name="Google Shape;363;p1"/>
          <p:cNvSpPr txBox="1"/>
          <p:nvPr/>
        </p:nvSpPr>
        <p:spPr>
          <a:xfrm>
            <a:off x="261173" y="2201908"/>
            <a:ext cx="8716781"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6600" u="none" cap="none" strike="noStrike">
                <a:solidFill>
                  <a:srgbClr val="DD0921"/>
                </a:solidFill>
                <a:latin typeface="Arial"/>
                <a:ea typeface="Arial"/>
                <a:cs typeface="Arial"/>
                <a:sym typeface="Arial"/>
              </a:rPr>
              <a:t>Khách quan và công bằng</a:t>
            </a:r>
            <a:endParaRPr b="0" i="0" sz="6600" u="none" cap="none" strike="noStrike">
              <a:solidFill>
                <a:srgbClr val="DD0921"/>
              </a:solidFill>
              <a:latin typeface="Arial"/>
              <a:ea typeface="Arial"/>
              <a:cs typeface="Arial"/>
              <a:sym typeface="Arial"/>
            </a:endParaRPr>
          </a:p>
        </p:txBody>
      </p:sp>
      <p:sp>
        <p:nvSpPr>
          <p:cNvPr id="364" name="Google Shape;364;p1"/>
          <p:cNvSpPr txBox="1"/>
          <p:nvPr/>
        </p:nvSpPr>
        <p:spPr>
          <a:xfrm rot="-551">
            <a:off x="2741429" y="3952042"/>
            <a:ext cx="3427645" cy="426300"/>
          </a:xfrm>
          <a:prstGeom prst="rect">
            <a:avLst/>
          </a:prstGeom>
          <a:solidFill>
            <a:srgbClr val="D4D4D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1400"/>
              <a:buFont typeface="Inria Sans"/>
              <a:buNone/>
            </a:pPr>
            <a:r>
              <a:rPr b="0" i="0" lang="en-US" sz="2000" u="none" cap="none" strike="noStrike">
                <a:solidFill>
                  <a:srgbClr val="000000"/>
                </a:solidFill>
                <a:latin typeface="Arial"/>
                <a:ea typeface="Arial"/>
                <a:cs typeface="Arial"/>
                <a:sym typeface="Arial"/>
              </a:rPr>
              <a:t>Giáo viên:</a:t>
            </a:r>
            <a:endParaRPr b="0" i="0" sz="2000" u="none" cap="none" strike="noStrike">
              <a:solidFill>
                <a:srgbClr val="000000"/>
              </a:solidFill>
              <a:latin typeface="Arial"/>
              <a:ea typeface="Arial"/>
              <a:cs typeface="Arial"/>
              <a:sym typeface="Arial"/>
            </a:endParaRPr>
          </a:p>
        </p:txBody>
      </p:sp>
      <p:pic>
        <p:nvPicPr>
          <p:cNvPr descr="Công bằng là gì? Nuôi dưỡng sự công bằng trong môi trường công sở -" id="365" name="Google Shape;365;p1"/>
          <p:cNvPicPr preferRelativeResize="0"/>
          <p:nvPr/>
        </p:nvPicPr>
        <p:blipFill rotWithShape="1">
          <a:blip r:embed="rId9">
            <a:alphaModFix/>
          </a:blip>
          <a:srcRect b="0" l="0" r="0" t="0"/>
          <a:stretch/>
        </p:blipFill>
        <p:spPr>
          <a:xfrm>
            <a:off x="5303166" y="-61775"/>
            <a:ext cx="4444784" cy="25001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0"/>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10"/>
          <p:cNvSpPr/>
          <p:nvPr/>
        </p:nvSpPr>
        <p:spPr>
          <a:xfrm>
            <a:off x="1387821" y="1178100"/>
            <a:ext cx="653400" cy="653700"/>
          </a:xfrm>
          <a:prstGeom prst="ellipse">
            <a:avLst/>
          </a:prstGeom>
          <a:solidFill>
            <a:srgbClr val="3A6F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
          <p:cNvSpPr txBox="1"/>
          <p:nvPr/>
        </p:nvSpPr>
        <p:spPr>
          <a:xfrm>
            <a:off x="362500" y="1864374"/>
            <a:ext cx="4045559" cy="253402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345051"/>
                </a:solidFill>
                <a:latin typeface="Arial"/>
                <a:ea typeface="Arial"/>
                <a:cs typeface="Arial"/>
                <a:sym typeface="Arial"/>
              </a:rPr>
              <a:t>Biểu hiện của khách quan: Nhìn nhận sự vật, hiện tượng chính xác, trung thực; không định kiến, thiên vị. Ý nghĩa là khi nhìn nhận đúng bản chất sự vật, sự việc thì sẽ có cách ứng xử văn hoá, phù hợp.</a:t>
            </a:r>
            <a:endParaRPr b="1" i="0" sz="1800" u="none" cap="none" strike="noStrike">
              <a:solidFill>
                <a:srgbClr val="345051"/>
              </a:solidFill>
              <a:latin typeface="Arial"/>
              <a:ea typeface="Arial"/>
              <a:cs typeface="Arial"/>
              <a:sym typeface="Arial"/>
            </a:endParaRPr>
          </a:p>
        </p:txBody>
      </p:sp>
      <p:sp>
        <p:nvSpPr>
          <p:cNvPr id="496" name="Google Shape;496;p10"/>
          <p:cNvSpPr txBox="1"/>
          <p:nvPr/>
        </p:nvSpPr>
        <p:spPr>
          <a:xfrm>
            <a:off x="5249311" y="1892557"/>
            <a:ext cx="3208408" cy="253402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DD0921"/>
                </a:solidFill>
                <a:latin typeface="Arial"/>
                <a:ea typeface="Arial"/>
                <a:cs typeface="Arial"/>
                <a:sym typeface="Arial"/>
              </a:rPr>
              <a:t>Việc thiếu khách quan sẽ dẫn đến những thiếu sót, sai lầm trong ứng xử, quyết định, có thể làm ảnh hưởng tiêu cực đến mối quan hệ giữa người với người.</a:t>
            </a:r>
            <a:endParaRPr b="1" i="0" sz="1800" u="none" cap="none" strike="noStrike">
              <a:solidFill>
                <a:srgbClr val="DD0921"/>
              </a:solidFill>
              <a:latin typeface="Arial"/>
              <a:ea typeface="Arial"/>
              <a:cs typeface="Arial"/>
              <a:sym typeface="Arial"/>
            </a:endParaRPr>
          </a:p>
        </p:txBody>
      </p:sp>
      <p:sp>
        <p:nvSpPr>
          <p:cNvPr id="497" name="Google Shape;497;p10"/>
          <p:cNvSpPr/>
          <p:nvPr/>
        </p:nvSpPr>
        <p:spPr>
          <a:xfrm>
            <a:off x="6853515" y="1142720"/>
            <a:ext cx="653400" cy="653700"/>
          </a:xfrm>
          <a:prstGeom prst="ellipse">
            <a:avLst/>
          </a:prstGeom>
          <a:solidFill>
            <a:srgbClr val="DD09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8" name="Google Shape;498;p10"/>
          <p:cNvGrpSpPr/>
          <p:nvPr/>
        </p:nvGrpSpPr>
        <p:grpSpPr>
          <a:xfrm rot="1578720">
            <a:off x="1522090" y="1165339"/>
            <a:ext cx="384861" cy="679222"/>
            <a:chOff x="5789754" y="3658670"/>
            <a:chExt cx="536242" cy="946387"/>
          </a:xfrm>
        </p:grpSpPr>
        <p:sp>
          <p:nvSpPr>
            <p:cNvPr id="499" name="Google Shape;499;p10"/>
            <p:cNvSpPr/>
            <p:nvPr/>
          </p:nvSpPr>
          <p:spPr>
            <a:xfrm>
              <a:off x="5790979" y="3661335"/>
              <a:ext cx="533796" cy="941038"/>
            </a:xfrm>
            <a:custGeom>
              <a:rect b="b" l="l" r="r" t="t"/>
              <a:pathLst>
                <a:path extrusionOk="0" h="17697" w="10038">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0" name="Google Shape;500;p10"/>
            <p:cNvPicPr preferRelativeResize="0"/>
            <p:nvPr/>
          </p:nvPicPr>
          <p:blipFill rotWithShape="1">
            <a:blip r:embed="rId3">
              <a:alphaModFix/>
            </a:blip>
            <a:srcRect b="0" l="0" r="0" t="0"/>
            <a:stretch/>
          </p:blipFill>
          <p:spPr>
            <a:xfrm>
              <a:off x="5789754" y="3658670"/>
              <a:ext cx="536242" cy="946387"/>
            </a:xfrm>
            <a:prstGeom prst="rect">
              <a:avLst/>
            </a:prstGeom>
            <a:noFill/>
            <a:ln>
              <a:noFill/>
            </a:ln>
          </p:spPr>
        </p:pic>
      </p:grpSp>
      <p:grpSp>
        <p:nvGrpSpPr>
          <p:cNvPr id="501" name="Google Shape;501;p10"/>
          <p:cNvGrpSpPr/>
          <p:nvPr/>
        </p:nvGrpSpPr>
        <p:grpSpPr>
          <a:xfrm rot="-986594">
            <a:off x="6987455" y="1142720"/>
            <a:ext cx="367572" cy="689656"/>
            <a:chOff x="713225" y="3651387"/>
            <a:chExt cx="512153" cy="960925"/>
          </a:xfrm>
        </p:grpSpPr>
        <p:sp>
          <p:nvSpPr>
            <p:cNvPr id="502" name="Google Shape;502;p10"/>
            <p:cNvSpPr/>
            <p:nvPr/>
          </p:nvSpPr>
          <p:spPr>
            <a:xfrm>
              <a:off x="713225" y="3651387"/>
              <a:ext cx="512153" cy="960925"/>
            </a:xfrm>
            <a:custGeom>
              <a:rect b="b" l="l" r="r" t="t"/>
              <a:pathLst>
                <a:path extrusionOk="0" h="18071" w="9631">
                  <a:moveTo>
                    <a:pt x="3707" y="875"/>
                  </a:moveTo>
                  <a:cubicBezTo>
                    <a:pt x="3707" y="896"/>
                    <a:pt x="3696" y="906"/>
                    <a:pt x="3696" y="917"/>
                  </a:cubicBezTo>
                  <a:cubicBezTo>
                    <a:pt x="3696" y="906"/>
                    <a:pt x="3696" y="885"/>
                    <a:pt x="3707" y="875"/>
                  </a:cubicBezTo>
                  <a:close/>
                  <a:moveTo>
                    <a:pt x="3874" y="1396"/>
                  </a:moveTo>
                  <a:cubicBezTo>
                    <a:pt x="3874" y="1396"/>
                    <a:pt x="3873" y="1406"/>
                    <a:pt x="3863" y="1406"/>
                  </a:cubicBezTo>
                  <a:lnTo>
                    <a:pt x="3874" y="1396"/>
                  </a:lnTo>
                  <a:close/>
                  <a:moveTo>
                    <a:pt x="5924" y="2093"/>
                  </a:moveTo>
                  <a:lnTo>
                    <a:pt x="5924" y="2104"/>
                  </a:lnTo>
                  <a:cubicBezTo>
                    <a:pt x="5910" y="2111"/>
                    <a:pt x="5900" y="2118"/>
                    <a:pt x="5892" y="2118"/>
                  </a:cubicBezTo>
                  <a:cubicBezTo>
                    <a:pt x="5889" y="2118"/>
                    <a:pt x="5886" y="2117"/>
                    <a:pt x="5883" y="2114"/>
                  </a:cubicBezTo>
                  <a:cubicBezTo>
                    <a:pt x="5893" y="2104"/>
                    <a:pt x="5903" y="2093"/>
                    <a:pt x="5924" y="2093"/>
                  </a:cubicBezTo>
                  <a:close/>
                  <a:moveTo>
                    <a:pt x="5383" y="2854"/>
                  </a:moveTo>
                  <a:cubicBezTo>
                    <a:pt x="5383" y="2864"/>
                    <a:pt x="5383" y="2864"/>
                    <a:pt x="5373" y="2864"/>
                  </a:cubicBezTo>
                  <a:lnTo>
                    <a:pt x="5362" y="2854"/>
                  </a:lnTo>
                  <a:close/>
                  <a:moveTo>
                    <a:pt x="2041" y="3332"/>
                  </a:moveTo>
                  <a:lnTo>
                    <a:pt x="2041" y="3342"/>
                  </a:lnTo>
                  <a:lnTo>
                    <a:pt x="2051" y="3342"/>
                  </a:lnTo>
                  <a:cubicBezTo>
                    <a:pt x="2051" y="3348"/>
                    <a:pt x="2048" y="3351"/>
                    <a:pt x="2046" y="3351"/>
                  </a:cubicBezTo>
                  <a:cubicBezTo>
                    <a:pt x="2043" y="3351"/>
                    <a:pt x="2041" y="3348"/>
                    <a:pt x="2041" y="3342"/>
                  </a:cubicBezTo>
                  <a:lnTo>
                    <a:pt x="2030" y="3332"/>
                  </a:lnTo>
                  <a:close/>
                  <a:moveTo>
                    <a:pt x="5227" y="6727"/>
                  </a:moveTo>
                  <a:lnTo>
                    <a:pt x="5227" y="6737"/>
                  </a:lnTo>
                  <a:lnTo>
                    <a:pt x="5216" y="6737"/>
                  </a:lnTo>
                  <a:lnTo>
                    <a:pt x="5216" y="6748"/>
                  </a:lnTo>
                  <a:cubicBezTo>
                    <a:pt x="5206" y="6737"/>
                    <a:pt x="5216" y="6737"/>
                    <a:pt x="5216" y="6737"/>
                  </a:cubicBezTo>
                  <a:lnTo>
                    <a:pt x="5227" y="6727"/>
                  </a:lnTo>
                  <a:close/>
                  <a:moveTo>
                    <a:pt x="4394" y="7216"/>
                  </a:moveTo>
                  <a:lnTo>
                    <a:pt x="4394" y="7216"/>
                  </a:lnTo>
                  <a:cubicBezTo>
                    <a:pt x="4404" y="7227"/>
                    <a:pt x="4404" y="7227"/>
                    <a:pt x="4415" y="7227"/>
                  </a:cubicBezTo>
                  <a:lnTo>
                    <a:pt x="4404" y="7227"/>
                  </a:lnTo>
                  <a:lnTo>
                    <a:pt x="4394" y="7216"/>
                  </a:lnTo>
                  <a:close/>
                  <a:moveTo>
                    <a:pt x="5112" y="7268"/>
                  </a:moveTo>
                  <a:lnTo>
                    <a:pt x="5112" y="7278"/>
                  </a:lnTo>
                  <a:lnTo>
                    <a:pt x="5102" y="7268"/>
                  </a:lnTo>
                  <a:close/>
                  <a:moveTo>
                    <a:pt x="5279" y="7758"/>
                  </a:moveTo>
                  <a:cubicBezTo>
                    <a:pt x="5279" y="7768"/>
                    <a:pt x="5279" y="7768"/>
                    <a:pt x="5290" y="7778"/>
                  </a:cubicBezTo>
                  <a:cubicBezTo>
                    <a:pt x="5279" y="7778"/>
                    <a:pt x="5279" y="7769"/>
                    <a:pt x="5279" y="7758"/>
                  </a:cubicBezTo>
                  <a:close/>
                  <a:moveTo>
                    <a:pt x="3457" y="8184"/>
                  </a:moveTo>
                  <a:cubicBezTo>
                    <a:pt x="3446" y="8184"/>
                    <a:pt x="3446" y="8194"/>
                    <a:pt x="3446" y="8194"/>
                  </a:cubicBezTo>
                  <a:lnTo>
                    <a:pt x="3446" y="8184"/>
                  </a:lnTo>
                  <a:close/>
                  <a:moveTo>
                    <a:pt x="3420" y="8555"/>
                  </a:moveTo>
                  <a:cubicBezTo>
                    <a:pt x="3425" y="8555"/>
                    <a:pt x="3431" y="8556"/>
                    <a:pt x="3436" y="8559"/>
                  </a:cubicBezTo>
                  <a:cubicBezTo>
                    <a:pt x="3415" y="8559"/>
                    <a:pt x="3405" y="8569"/>
                    <a:pt x="3384" y="8580"/>
                  </a:cubicBezTo>
                  <a:cubicBezTo>
                    <a:pt x="3392" y="8565"/>
                    <a:pt x="3405" y="8555"/>
                    <a:pt x="3420" y="8555"/>
                  </a:cubicBezTo>
                  <a:close/>
                  <a:moveTo>
                    <a:pt x="6529" y="9072"/>
                  </a:moveTo>
                  <a:cubicBezTo>
                    <a:pt x="6539" y="9072"/>
                    <a:pt x="6549" y="9075"/>
                    <a:pt x="6560" y="9080"/>
                  </a:cubicBezTo>
                  <a:cubicBezTo>
                    <a:pt x="6528" y="9090"/>
                    <a:pt x="6518" y="9101"/>
                    <a:pt x="6507" y="9111"/>
                  </a:cubicBezTo>
                  <a:cubicBezTo>
                    <a:pt x="6497" y="9101"/>
                    <a:pt x="6497" y="9090"/>
                    <a:pt x="6497" y="9080"/>
                  </a:cubicBezTo>
                  <a:cubicBezTo>
                    <a:pt x="6508" y="9075"/>
                    <a:pt x="6518" y="9072"/>
                    <a:pt x="6529" y="9072"/>
                  </a:cubicBezTo>
                  <a:close/>
                  <a:moveTo>
                    <a:pt x="7060" y="9590"/>
                  </a:moveTo>
                  <a:cubicBezTo>
                    <a:pt x="7060" y="9590"/>
                    <a:pt x="7049" y="9590"/>
                    <a:pt x="7049" y="9601"/>
                  </a:cubicBezTo>
                  <a:lnTo>
                    <a:pt x="7049" y="9590"/>
                  </a:lnTo>
                  <a:close/>
                  <a:moveTo>
                    <a:pt x="6028" y="9694"/>
                  </a:moveTo>
                  <a:lnTo>
                    <a:pt x="6028" y="9705"/>
                  </a:lnTo>
                  <a:cubicBezTo>
                    <a:pt x="6028" y="9694"/>
                    <a:pt x="6018" y="9694"/>
                    <a:pt x="6018" y="9694"/>
                  </a:cubicBezTo>
                  <a:close/>
                  <a:moveTo>
                    <a:pt x="6132" y="10309"/>
                  </a:moveTo>
                  <a:lnTo>
                    <a:pt x="6143" y="10319"/>
                  </a:lnTo>
                  <a:lnTo>
                    <a:pt x="6132" y="10319"/>
                  </a:lnTo>
                  <a:lnTo>
                    <a:pt x="6132" y="10309"/>
                  </a:lnTo>
                  <a:close/>
                  <a:moveTo>
                    <a:pt x="9475" y="10339"/>
                  </a:moveTo>
                  <a:cubicBezTo>
                    <a:pt x="9475" y="10339"/>
                    <a:pt x="9485" y="10339"/>
                    <a:pt x="9496" y="10350"/>
                  </a:cubicBezTo>
                  <a:lnTo>
                    <a:pt x="9475" y="10350"/>
                  </a:lnTo>
                  <a:lnTo>
                    <a:pt x="9475" y="10339"/>
                  </a:lnTo>
                  <a:close/>
                  <a:moveTo>
                    <a:pt x="4894" y="11901"/>
                  </a:moveTo>
                  <a:cubicBezTo>
                    <a:pt x="4883" y="11922"/>
                    <a:pt x="4873" y="11943"/>
                    <a:pt x="4852" y="11943"/>
                  </a:cubicBezTo>
                  <a:cubicBezTo>
                    <a:pt x="4862" y="11933"/>
                    <a:pt x="4883" y="11922"/>
                    <a:pt x="4894" y="11901"/>
                  </a:cubicBezTo>
                  <a:close/>
                  <a:moveTo>
                    <a:pt x="7119" y="11949"/>
                  </a:moveTo>
                  <a:cubicBezTo>
                    <a:pt x="7123" y="11949"/>
                    <a:pt x="7125" y="11954"/>
                    <a:pt x="7132" y="11954"/>
                  </a:cubicBezTo>
                  <a:lnTo>
                    <a:pt x="7111" y="11954"/>
                  </a:lnTo>
                  <a:cubicBezTo>
                    <a:pt x="7115" y="11950"/>
                    <a:pt x="7117" y="11949"/>
                    <a:pt x="7119" y="11949"/>
                  </a:cubicBezTo>
                  <a:close/>
                  <a:moveTo>
                    <a:pt x="5060" y="8465"/>
                  </a:moveTo>
                  <a:cubicBezTo>
                    <a:pt x="5185" y="8476"/>
                    <a:pt x="5185" y="8476"/>
                    <a:pt x="5227" y="8569"/>
                  </a:cubicBezTo>
                  <a:cubicBezTo>
                    <a:pt x="5195" y="8663"/>
                    <a:pt x="5206" y="8747"/>
                    <a:pt x="5216" y="8840"/>
                  </a:cubicBezTo>
                  <a:cubicBezTo>
                    <a:pt x="5195" y="8903"/>
                    <a:pt x="5206" y="8976"/>
                    <a:pt x="5216" y="9048"/>
                  </a:cubicBezTo>
                  <a:cubicBezTo>
                    <a:pt x="5206" y="9080"/>
                    <a:pt x="5185" y="9101"/>
                    <a:pt x="5185" y="9122"/>
                  </a:cubicBezTo>
                  <a:cubicBezTo>
                    <a:pt x="5216" y="9236"/>
                    <a:pt x="5216" y="9340"/>
                    <a:pt x="5216" y="9455"/>
                  </a:cubicBezTo>
                  <a:cubicBezTo>
                    <a:pt x="5227" y="9527"/>
                    <a:pt x="5216" y="9601"/>
                    <a:pt x="5269" y="9652"/>
                  </a:cubicBezTo>
                  <a:cubicBezTo>
                    <a:pt x="5269" y="9767"/>
                    <a:pt x="5269" y="9871"/>
                    <a:pt x="5320" y="9975"/>
                  </a:cubicBezTo>
                  <a:cubicBezTo>
                    <a:pt x="5320" y="10079"/>
                    <a:pt x="5300" y="10184"/>
                    <a:pt x="5331" y="10288"/>
                  </a:cubicBezTo>
                  <a:lnTo>
                    <a:pt x="5331" y="10454"/>
                  </a:lnTo>
                  <a:lnTo>
                    <a:pt x="5394" y="10829"/>
                  </a:lnTo>
                  <a:cubicBezTo>
                    <a:pt x="5435" y="10985"/>
                    <a:pt x="5414" y="11162"/>
                    <a:pt x="5487" y="11318"/>
                  </a:cubicBezTo>
                  <a:cubicBezTo>
                    <a:pt x="5445" y="11371"/>
                    <a:pt x="5445" y="11422"/>
                    <a:pt x="5487" y="11475"/>
                  </a:cubicBezTo>
                  <a:lnTo>
                    <a:pt x="5487" y="11526"/>
                  </a:lnTo>
                  <a:cubicBezTo>
                    <a:pt x="5498" y="11787"/>
                    <a:pt x="5498" y="12037"/>
                    <a:pt x="5498" y="12287"/>
                  </a:cubicBezTo>
                  <a:cubicBezTo>
                    <a:pt x="5487" y="12318"/>
                    <a:pt x="5487" y="12359"/>
                    <a:pt x="5487" y="12391"/>
                  </a:cubicBezTo>
                  <a:cubicBezTo>
                    <a:pt x="5477" y="12412"/>
                    <a:pt x="5466" y="12422"/>
                    <a:pt x="5477" y="12443"/>
                  </a:cubicBezTo>
                  <a:cubicBezTo>
                    <a:pt x="5445" y="12433"/>
                    <a:pt x="5414" y="12433"/>
                    <a:pt x="5383" y="12422"/>
                  </a:cubicBezTo>
                  <a:cubicBezTo>
                    <a:pt x="5362" y="12370"/>
                    <a:pt x="5341" y="12297"/>
                    <a:pt x="5279" y="12266"/>
                  </a:cubicBezTo>
                  <a:lnTo>
                    <a:pt x="5227" y="12214"/>
                  </a:lnTo>
                  <a:cubicBezTo>
                    <a:pt x="5216" y="12183"/>
                    <a:pt x="5206" y="12162"/>
                    <a:pt x="5175" y="12151"/>
                  </a:cubicBezTo>
                  <a:lnTo>
                    <a:pt x="4894" y="11901"/>
                  </a:lnTo>
                  <a:cubicBezTo>
                    <a:pt x="4894" y="11870"/>
                    <a:pt x="4873" y="11850"/>
                    <a:pt x="4852" y="11839"/>
                  </a:cubicBezTo>
                  <a:cubicBezTo>
                    <a:pt x="4852" y="11818"/>
                    <a:pt x="4841" y="11808"/>
                    <a:pt x="4831" y="11797"/>
                  </a:cubicBezTo>
                  <a:cubicBezTo>
                    <a:pt x="4821" y="11776"/>
                    <a:pt x="4800" y="11766"/>
                    <a:pt x="4790" y="11745"/>
                  </a:cubicBezTo>
                  <a:cubicBezTo>
                    <a:pt x="4790" y="11714"/>
                    <a:pt x="4769" y="11693"/>
                    <a:pt x="4737" y="11683"/>
                  </a:cubicBezTo>
                  <a:cubicBezTo>
                    <a:pt x="4737" y="11641"/>
                    <a:pt x="4727" y="11600"/>
                    <a:pt x="4686" y="11579"/>
                  </a:cubicBezTo>
                  <a:cubicBezTo>
                    <a:pt x="4644" y="11506"/>
                    <a:pt x="4612" y="11433"/>
                    <a:pt x="4582" y="11360"/>
                  </a:cubicBezTo>
                  <a:cubicBezTo>
                    <a:pt x="4602" y="11204"/>
                    <a:pt x="4508" y="11068"/>
                    <a:pt x="4457" y="10922"/>
                  </a:cubicBezTo>
                  <a:cubicBezTo>
                    <a:pt x="4425" y="10871"/>
                    <a:pt x="4373" y="10829"/>
                    <a:pt x="4311" y="10818"/>
                  </a:cubicBezTo>
                  <a:cubicBezTo>
                    <a:pt x="4113" y="10589"/>
                    <a:pt x="3998" y="10319"/>
                    <a:pt x="3863" y="10059"/>
                  </a:cubicBezTo>
                  <a:cubicBezTo>
                    <a:pt x="3874" y="10027"/>
                    <a:pt x="3884" y="9996"/>
                    <a:pt x="3884" y="9955"/>
                  </a:cubicBezTo>
                  <a:cubicBezTo>
                    <a:pt x="3874" y="9860"/>
                    <a:pt x="3853" y="9767"/>
                    <a:pt x="3790" y="9684"/>
                  </a:cubicBezTo>
                  <a:lnTo>
                    <a:pt x="3779" y="9684"/>
                  </a:lnTo>
                  <a:cubicBezTo>
                    <a:pt x="3811" y="9642"/>
                    <a:pt x="3811" y="9601"/>
                    <a:pt x="3790" y="9548"/>
                  </a:cubicBezTo>
                  <a:cubicBezTo>
                    <a:pt x="3779" y="9538"/>
                    <a:pt x="3779" y="9527"/>
                    <a:pt x="3769" y="9517"/>
                  </a:cubicBezTo>
                  <a:cubicBezTo>
                    <a:pt x="3811" y="9455"/>
                    <a:pt x="3759" y="9371"/>
                    <a:pt x="3759" y="9298"/>
                  </a:cubicBezTo>
                  <a:lnTo>
                    <a:pt x="3759" y="9298"/>
                  </a:lnTo>
                  <a:cubicBezTo>
                    <a:pt x="3773" y="9304"/>
                    <a:pt x="3787" y="9307"/>
                    <a:pt x="3800" y="9307"/>
                  </a:cubicBezTo>
                  <a:cubicBezTo>
                    <a:pt x="3833" y="9307"/>
                    <a:pt x="3861" y="9290"/>
                    <a:pt x="3884" y="9267"/>
                  </a:cubicBezTo>
                  <a:lnTo>
                    <a:pt x="3925" y="9267"/>
                  </a:lnTo>
                  <a:cubicBezTo>
                    <a:pt x="4008" y="9267"/>
                    <a:pt x="4103" y="9277"/>
                    <a:pt x="4186" y="9277"/>
                  </a:cubicBezTo>
                  <a:cubicBezTo>
                    <a:pt x="4258" y="9267"/>
                    <a:pt x="4300" y="9226"/>
                    <a:pt x="4300" y="9163"/>
                  </a:cubicBezTo>
                  <a:cubicBezTo>
                    <a:pt x="4342" y="9090"/>
                    <a:pt x="4425" y="9122"/>
                    <a:pt x="4467" y="9059"/>
                  </a:cubicBezTo>
                  <a:cubicBezTo>
                    <a:pt x="4519" y="9038"/>
                    <a:pt x="4550" y="8997"/>
                    <a:pt x="4540" y="8934"/>
                  </a:cubicBezTo>
                  <a:cubicBezTo>
                    <a:pt x="4530" y="8875"/>
                    <a:pt x="4520" y="8805"/>
                    <a:pt x="4519" y="8736"/>
                  </a:cubicBezTo>
                  <a:lnTo>
                    <a:pt x="4519" y="8736"/>
                  </a:lnTo>
                  <a:lnTo>
                    <a:pt x="4571" y="8684"/>
                  </a:lnTo>
                  <a:cubicBezTo>
                    <a:pt x="4623" y="8673"/>
                    <a:pt x="4654" y="8663"/>
                    <a:pt x="4686" y="8622"/>
                  </a:cubicBezTo>
                  <a:cubicBezTo>
                    <a:pt x="4716" y="8628"/>
                    <a:pt x="4746" y="8634"/>
                    <a:pt x="4776" y="8634"/>
                  </a:cubicBezTo>
                  <a:cubicBezTo>
                    <a:pt x="4798" y="8634"/>
                    <a:pt x="4820" y="8631"/>
                    <a:pt x="4841" y="8622"/>
                  </a:cubicBezTo>
                  <a:cubicBezTo>
                    <a:pt x="4936" y="8590"/>
                    <a:pt x="5019" y="8559"/>
                    <a:pt x="5060" y="8465"/>
                  </a:cubicBezTo>
                  <a:close/>
                  <a:moveTo>
                    <a:pt x="6237" y="13786"/>
                  </a:moveTo>
                  <a:lnTo>
                    <a:pt x="6237" y="13786"/>
                  </a:lnTo>
                  <a:cubicBezTo>
                    <a:pt x="6237" y="13807"/>
                    <a:pt x="6216" y="13817"/>
                    <a:pt x="6206" y="13828"/>
                  </a:cubicBezTo>
                  <a:cubicBezTo>
                    <a:pt x="6216" y="13817"/>
                    <a:pt x="6227" y="13807"/>
                    <a:pt x="6237" y="13786"/>
                  </a:cubicBezTo>
                  <a:close/>
                  <a:moveTo>
                    <a:pt x="5914" y="11475"/>
                  </a:moveTo>
                  <a:cubicBezTo>
                    <a:pt x="6091" y="11558"/>
                    <a:pt x="6206" y="11704"/>
                    <a:pt x="6310" y="11850"/>
                  </a:cubicBezTo>
                  <a:cubicBezTo>
                    <a:pt x="6331" y="11922"/>
                    <a:pt x="6382" y="11954"/>
                    <a:pt x="6456" y="11974"/>
                  </a:cubicBezTo>
                  <a:cubicBezTo>
                    <a:pt x="6487" y="12026"/>
                    <a:pt x="6539" y="12058"/>
                    <a:pt x="6591" y="12089"/>
                  </a:cubicBezTo>
                  <a:cubicBezTo>
                    <a:pt x="6643" y="12120"/>
                    <a:pt x="6695" y="12151"/>
                    <a:pt x="6726" y="12204"/>
                  </a:cubicBezTo>
                  <a:lnTo>
                    <a:pt x="6685" y="12245"/>
                  </a:lnTo>
                  <a:cubicBezTo>
                    <a:pt x="6601" y="12453"/>
                    <a:pt x="6560" y="12682"/>
                    <a:pt x="6591" y="12912"/>
                  </a:cubicBezTo>
                  <a:cubicBezTo>
                    <a:pt x="6601" y="12912"/>
                    <a:pt x="6611" y="12922"/>
                    <a:pt x="6622" y="12922"/>
                  </a:cubicBezTo>
                  <a:lnTo>
                    <a:pt x="6622" y="12932"/>
                  </a:lnTo>
                  <a:cubicBezTo>
                    <a:pt x="6601" y="12942"/>
                    <a:pt x="6591" y="12963"/>
                    <a:pt x="6581" y="12995"/>
                  </a:cubicBezTo>
                  <a:lnTo>
                    <a:pt x="6581" y="13036"/>
                  </a:lnTo>
                  <a:cubicBezTo>
                    <a:pt x="6539" y="13141"/>
                    <a:pt x="6497" y="13255"/>
                    <a:pt x="6456" y="13359"/>
                  </a:cubicBezTo>
                  <a:cubicBezTo>
                    <a:pt x="6393" y="13505"/>
                    <a:pt x="6289" y="13630"/>
                    <a:pt x="6237" y="13786"/>
                  </a:cubicBezTo>
                  <a:cubicBezTo>
                    <a:pt x="6206" y="13796"/>
                    <a:pt x="6195" y="13817"/>
                    <a:pt x="6195" y="13849"/>
                  </a:cubicBezTo>
                  <a:cubicBezTo>
                    <a:pt x="6132" y="13890"/>
                    <a:pt x="6102" y="13942"/>
                    <a:pt x="6081" y="14004"/>
                  </a:cubicBezTo>
                  <a:cubicBezTo>
                    <a:pt x="6049" y="14015"/>
                    <a:pt x="6028" y="14036"/>
                    <a:pt x="6028" y="14067"/>
                  </a:cubicBezTo>
                  <a:cubicBezTo>
                    <a:pt x="6049" y="14046"/>
                    <a:pt x="6060" y="14025"/>
                    <a:pt x="6081" y="14004"/>
                  </a:cubicBezTo>
                  <a:lnTo>
                    <a:pt x="6081" y="14004"/>
                  </a:lnTo>
                  <a:cubicBezTo>
                    <a:pt x="6070" y="14025"/>
                    <a:pt x="6049" y="14046"/>
                    <a:pt x="6028" y="14067"/>
                  </a:cubicBezTo>
                  <a:cubicBezTo>
                    <a:pt x="6018" y="14078"/>
                    <a:pt x="6018" y="14088"/>
                    <a:pt x="6018" y="14099"/>
                  </a:cubicBezTo>
                  <a:cubicBezTo>
                    <a:pt x="6008" y="14119"/>
                    <a:pt x="5987" y="14140"/>
                    <a:pt x="5977" y="14161"/>
                  </a:cubicBezTo>
                  <a:cubicBezTo>
                    <a:pt x="5952" y="14190"/>
                    <a:pt x="5935" y="14206"/>
                    <a:pt x="5919" y="14206"/>
                  </a:cubicBezTo>
                  <a:cubicBezTo>
                    <a:pt x="5900" y="14206"/>
                    <a:pt x="5884" y="14185"/>
                    <a:pt x="5862" y="14140"/>
                  </a:cubicBezTo>
                  <a:cubicBezTo>
                    <a:pt x="5862" y="14129"/>
                    <a:pt x="5862" y="14119"/>
                    <a:pt x="5852" y="14109"/>
                  </a:cubicBezTo>
                  <a:cubicBezTo>
                    <a:pt x="5873" y="13755"/>
                    <a:pt x="5883" y="13401"/>
                    <a:pt x="5862" y="13036"/>
                  </a:cubicBezTo>
                  <a:cubicBezTo>
                    <a:pt x="5862" y="12912"/>
                    <a:pt x="5862" y="12776"/>
                    <a:pt x="5820" y="12651"/>
                  </a:cubicBezTo>
                  <a:cubicBezTo>
                    <a:pt x="5831" y="12630"/>
                    <a:pt x="5831" y="12620"/>
                    <a:pt x="5820" y="12609"/>
                  </a:cubicBezTo>
                  <a:cubicBezTo>
                    <a:pt x="5831" y="12484"/>
                    <a:pt x="5820" y="12359"/>
                    <a:pt x="5810" y="12234"/>
                  </a:cubicBezTo>
                  <a:cubicBezTo>
                    <a:pt x="5820" y="12037"/>
                    <a:pt x="5831" y="11839"/>
                    <a:pt x="5778" y="11651"/>
                  </a:cubicBezTo>
                  <a:cubicBezTo>
                    <a:pt x="5758" y="11600"/>
                    <a:pt x="5768" y="11547"/>
                    <a:pt x="5768" y="11496"/>
                  </a:cubicBezTo>
                  <a:cubicBezTo>
                    <a:pt x="5820" y="11485"/>
                    <a:pt x="5873" y="11475"/>
                    <a:pt x="5914" y="11475"/>
                  </a:cubicBezTo>
                  <a:close/>
                  <a:moveTo>
                    <a:pt x="5487" y="1"/>
                  </a:moveTo>
                  <a:cubicBezTo>
                    <a:pt x="5456" y="52"/>
                    <a:pt x="5435" y="115"/>
                    <a:pt x="5424" y="177"/>
                  </a:cubicBezTo>
                  <a:cubicBezTo>
                    <a:pt x="5414" y="240"/>
                    <a:pt x="5477" y="302"/>
                    <a:pt x="5445" y="375"/>
                  </a:cubicBezTo>
                  <a:cubicBezTo>
                    <a:pt x="5362" y="355"/>
                    <a:pt x="5310" y="323"/>
                    <a:pt x="5269" y="271"/>
                  </a:cubicBezTo>
                  <a:cubicBezTo>
                    <a:pt x="5237" y="271"/>
                    <a:pt x="5227" y="251"/>
                    <a:pt x="5206" y="230"/>
                  </a:cubicBezTo>
                  <a:cubicBezTo>
                    <a:pt x="5165" y="219"/>
                    <a:pt x="5133" y="198"/>
                    <a:pt x="5112" y="167"/>
                  </a:cubicBezTo>
                  <a:lnTo>
                    <a:pt x="4894" y="167"/>
                  </a:lnTo>
                  <a:cubicBezTo>
                    <a:pt x="4873" y="146"/>
                    <a:pt x="4862" y="126"/>
                    <a:pt x="4841" y="115"/>
                  </a:cubicBezTo>
                  <a:cubicBezTo>
                    <a:pt x="4748" y="105"/>
                    <a:pt x="4665" y="94"/>
                    <a:pt x="4571" y="94"/>
                  </a:cubicBezTo>
                  <a:cubicBezTo>
                    <a:pt x="4582" y="84"/>
                    <a:pt x="4582" y="63"/>
                    <a:pt x="4571" y="52"/>
                  </a:cubicBezTo>
                  <a:cubicBezTo>
                    <a:pt x="4540" y="52"/>
                    <a:pt x="4498" y="63"/>
                    <a:pt x="4467" y="63"/>
                  </a:cubicBezTo>
                  <a:cubicBezTo>
                    <a:pt x="4413" y="54"/>
                    <a:pt x="4360" y="51"/>
                    <a:pt x="4307" y="51"/>
                  </a:cubicBezTo>
                  <a:cubicBezTo>
                    <a:pt x="4235" y="51"/>
                    <a:pt x="4163" y="57"/>
                    <a:pt x="4092" y="63"/>
                  </a:cubicBezTo>
                  <a:cubicBezTo>
                    <a:pt x="4092" y="73"/>
                    <a:pt x="4082" y="94"/>
                    <a:pt x="4082" y="105"/>
                  </a:cubicBezTo>
                  <a:cubicBezTo>
                    <a:pt x="4061" y="105"/>
                    <a:pt x="4050" y="105"/>
                    <a:pt x="4040" y="115"/>
                  </a:cubicBezTo>
                  <a:cubicBezTo>
                    <a:pt x="4029" y="136"/>
                    <a:pt x="4029" y="146"/>
                    <a:pt x="4019" y="167"/>
                  </a:cubicBezTo>
                  <a:cubicBezTo>
                    <a:pt x="4029" y="167"/>
                    <a:pt x="4029" y="177"/>
                    <a:pt x="4040" y="177"/>
                  </a:cubicBezTo>
                  <a:cubicBezTo>
                    <a:pt x="4029" y="188"/>
                    <a:pt x="4029" y="198"/>
                    <a:pt x="4029" y="209"/>
                  </a:cubicBezTo>
                  <a:cubicBezTo>
                    <a:pt x="4019" y="219"/>
                    <a:pt x="3998" y="219"/>
                    <a:pt x="3978" y="219"/>
                  </a:cubicBezTo>
                  <a:lnTo>
                    <a:pt x="3978" y="240"/>
                  </a:lnTo>
                  <a:cubicBezTo>
                    <a:pt x="3957" y="240"/>
                    <a:pt x="3925" y="251"/>
                    <a:pt x="3904" y="251"/>
                  </a:cubicBezTo>
                  <a:cubicBezTo>
                    <a:pt x="3863" y="251"/>
                    <a:pt x="3832" y="271"/>
                    <a:pt x="3790" y="271"/>
                  </a:cubicBezTo>
                  <a:lnTo>
                    <a:pt x="3707" y="271"/>
                  </a:lnTo>
                  <a:lnTo>
                    <a:pt x="3707" y="302"/>
                  </a:lnTo>
                  <a:cubicBezTo>
                    <a:pt x="3707" y="313"/>
                    <a:pt x="3696" y="313"/>
                    <a:pt x="3686" y="323"/>
                  </a:cubicBezTo>
                  <a:lnTo>
                    <a:pt x="3675" y="334"/>
                  </a:lnTo>
                  <a:lnTo>
                    <a:pt x="3665" y="334"/>
                  </a:lnTo>
                  <a:lnTo>
                    <a:pt x="3665" y="344"/>
                  </a:lnTo>
                  <a:lnTo>
                    <a:pt x="3644" y="365"/>
                  </a:lnTo>
                  <a:cubicBezTo>
                    <a:pt x="3603" y="406"/>
                    <a:pt x="3571" y="448"/>
                    <a:pt x="3550" y="490"/>
                  </a:cubicBezTo>
                  <a:cubicBezTo>
                    <a:pt x="3529" y="500"/>
                    <a:pt x="3519" y="521"/>
                    <a:pt x="3499" y="542"/>
                  </a:cubicBezTo>
                  <a:cubicBezTo>
                    <a:pt x="3493" y="547"/>
                    <a:pt x="3488" y="550"/>
                    <a:pt x="3483" y="550"/>
                  </a:cubicBezTo>
                  <a:cubicBezTo>
                    <a:pt x="3478" y="550"/>
                    <a:pt x="3472" y="547"/>
                    <a:pt x="3467" y="542"/>
                  </a:cubicBezTo>
                  <a:cubicBezTo>
                    <a:pt x="3353" y="792"/>
                    <a:pt x="3446" y="1042"/>
                    <a:pt x="3415" y="1292"/>
                  </a:cubicBezTo>
                  <a:cubicBezTo>
                    <a:pt x="3425" y="1323"/>
                    <a:pt x="3446" y="1333"/>
                    <a:pt x="3457" y="1343"/>
                  </a:cubicBezTo>
                  <a:lnTo>
                    <a:pt x="3446" y="1343"/>
                  </a:lnTo>
                  <a:cubicBezTo>
                    <a:pt x="3446" y="1364"/>
                    <a:pt x="3457" y="1385"/>
                    <a:pt x="3457" y="1406"/>
                  </a:cubicBezTo>
                  <a:cubicBezTo>
                    <a:pt x="3457" y="1437"/>
                    <a:pt x="3446" y="1479"/>
                    <a:pt x="3446" y="1510"/>
                  </a:cubicBezTo>
                  <a:lnTo>
                    <a:pt x="3446" y="1771"/>
                  </a:lnTo>
                  <a:cubicBezTo>
                    <a:pt x="3467" y="1802"/>
                    <a:pt x="3478" y="1822"/>
                    <a:pt x="3488" y="1854"/>
                  </a:cubicBezTo>
                  <a:cubicBezTo>
                    <a:pt x="3488" y="1864"/>
                    <a:pt x="3488" y="1864"/>
                    <a:pt x="3478" y="1875"/>
                  </a:cubicBezTo>
                  <a:lnTo>
                    <a:pt x="3478" y="1896"/>
                  </a:lnTo>
                  <a:cubicBezTo>
                    <a:pt x="3478" y="1916"/>
                    <a:pt x="3478" y="1926"/>
                    <a:pt x="3488" y="1937"/>
                  </a:cubicBezTo>
                  <a:cubicBezTo>
                    <a:pt x="3499" y="1958"/>
                    <a:pt x="3499" y="1968"/>
                    <a:pt x="3499" y="1989"/>
                  </a:cubicBezTo>
                  <a:cubicBezTo>
                    <a:pt x="3529" y="2021"/>
                    <a:pt x="3519" y="2072"/>
                    <a:pt x="3550" y="2104"/>
                  </a:cubicBezTo>
                  <a:cubicBezTo>
                    <a:pt x="3603" y="2146"/>
                    <a:pt x="3561" y="2218"/>
                    <a:pt x="3603" y="2260"/>
                  </a:cubicBezTo>
                  <a:cubicBezTo>
                    <a:pt x="3603" y="2280"/>
                    <a:pt x="3613" y="2291"/>
                    <a:pt x="3603" y="2312"/>
                  </a:cubicBezTo>
                  <a:cubicBezTo>
                    <a:pt x="3613" y="2322"/>
                    <a:pt x="3634" y="2333"/>
                    <a:pt x="3644" y="2333"/>
                  </a:cubicBezTo>
                  <a:cubicBezTo>
                    <a:pt x="3654" y="2385"/>
                    <a:pt x="3665" y="2426"/>
                    <a:pt x="3665" y="2468"/>
                  </a:cubicBezTo>
                  <a:cubicBezTo>
                    <a:pt x="3686" y="2489"/>
                    <a:pt x="3696" y="2510"/>
                    <a:pt x="3707" y="2530"/>
                  </a:cubicBezTo>
                  <a:cubicBezTo>
                    <a:pt x="3749" y="2562"/>
                    <a:pt x="3759" y="2593"/>
                    <a:pt x="3769" y="2634"/>
                  </a:cubicBezTo>
                  <a:cubicBezTo>
                    <a:pt x="3811" y="2666"/>
                    <a:pt x="3821" y="2708"/>
                    <a:pt x="3821" y="2749"/>
                  </a:cubicBezTo>
                  <a:lnTo>
                    <a:pt x="3884" y="2843"/>
                  </a:lnTo>
                  <a:cubicBezTo>
                    <a:pt x="3904" y="2864"/>
                    <a:pt x="3915" y="2884"/>
                    <a:pt x="3936" y="2905"/>
                  </a:cubicBezTo>
                  <a:cubicBezTo>
                    <a:pt x="4008" y="2978"/>
                    <a:pt x="4082" y="3041"/>
                    <a:pt x="4154" y="3113"/>
                  </a:cubicBezTo>
                  <a:cubicBezTo>
                    <a:pt x="4207" y="3134"/>
                    <a:pt x="4248" y="3166"/>
                    <a:pt x="4300" y="3187"/>
                  </a:cubicBezTo>
                  <a:cubicBezTo>
                    <a:pt x="4311" y="3259"/>
                    <a:pt x="4383" y="3280"/>
                    <a:pt x="4415" y="3332"/>
                  </a:cubicBezTo>
                  <a:cubicBezTo>
                    <a:pt x="4457" y="3342"/>
                    <a:pt x="4498" y="3363"/>
                    <a:pt x="4519" y="3395"/>
                  </a:cubicBezTo>
                  <a:cubicBezTo>
                    <a:pt x="4582" y="3395"/>
                    <a:pt x="4654" y="3405"/>
                    <a:pt x="4716" y="3405"/>
                  </a:cubicBezTo>
                  <a:lnTo>
                    <a:pt x="4706" y="3416"/>
                  </a:lnTo>
                  <a:cubicBezTo>
                    <a:pt x="4675" y="3488"/>
                    <a:pt x="4686" y="3551"/>
                    <a:pt x="4737" y="3613"/>
                  </a:cubicBezTo>
                  <a:lnTo>
                    <a:pt x="4737" y="4311"/>
                  </a:lnTo>
                  <a:cubicBezTo>
                    <a:pt x="4745" y="4318"/>
                    <a:pt x="4758" y="4326"/>
                    <a:pt x="4768" y="4326"/>
                  </a:cubicBezTo>
                  <a:cubicBezTo>
                    <a:pt x="4772" y="4326"/>
                    <a:pt x="4776" y="4324"/>
                    <a:pt x="4779" y="4321"/>
                  </a:cubicBezTo>
                  <a:lnTo>
                    <a:pt x="4779" y="4332"/>
                  </a:lnTo>
                  <a:cubicBezTo>
                    <a:pt x="4779" y="4363"/>
                    <a:pt x="4769" y="4395"/>
                    <a:pt x="4758" y="4425"/>
                  </a:cubicBezTo>
                  <a:cubicBezTo>
                    <a:pt x="4769" y="4509"/>
                    <a:pt x="4737" y="4603"/>
                    <a:pt x="4790" y="4686"/>
                  </a:cubicBezTo>
                  <a:lnTo>
                    <a:pt x="4790" y="4779"/>
                  </a:lnTo>
                  <a:cubicBezTo>
                    <a:pt x="4797" y="4803"/>
                    <a:pt x="4805" y="4815"/>
                    <a:pt x="4818" y="4815"/>
                  </a:cubicBezTo>
                  <a:cubicBezTo>
                    <a:pt x="4822" y="4815"/>
                    <a:pt x="4826" y="4813"/>
                    <a:pt x="4831" y="4811"/>
                  </a:cubicBezTo>
                  <a:lnTo>
                    <a:pt x="4831" y="4811"/>
                  </a:lnTo>
                  <a:cubicBezTo>
                    <a:pt x="4831" y="4915"/>
                    <a:pt x="4821" y="5019"/>
                    <a:pt x="4862" y="5123"/>
                  </a:cubicBezTo>
                  <a:cubicBezTo>
                    <a:pt x="4852" y="5144"/>
                    <a:pt x="4862" y="5175"/>
                    <a:pt x="4883" y="5186"/>
                  </a:cubicBezTo>
                  <a:lnTo>
                    <a:pt x="4883" y="5217"/>
                  </a:lnTo>
                  <a:cubicBezTo>
                    <a:pt x="4873" y="5248"/>
                    <a:pt x="4852" y="5279"/>
                    <a:pt x="4841" y="5311"/>
                  </a:cubicBezTo>
                  <a:cubicBezTo>
                    <a:pt x="4833" y="5329"/>
                    <a:pt x="4823" y="5354"/>
                    <a:pt x="4801" y="5354"/>
                  </a:cubicBezTo>
                  <a:cubicBezTo>
                    <a:pt x="4798" y="5354"/>
                    <a:pt x="4794" y="5354"/>
                    <a:pt x="4790" y="5352"/>
                  </a:cubicBezTo>
                  <a:cubicBezTo>
                    <a:pt x="4748" y="5345"/>
                    <a:pt x="4704" y="5345"/>
                    <a:pt x="4660" y="5345"/>
                  </a:cubicBezTo>
                  <a:cubicBezTo>
                    <a:pt x="4571" y="5345"/>
                    <a:pt x="4481" y="5345"/>
                    <a:pt x="4404" y="5290"/>
                  </a:cubicBezTo>
                  <a:cubicBezTo>
                    <a:pt x="4352" y="5290"/>
                    <a:pt x="4300" y="5279"/>
                    <a:pt x="4248" y="5279"/>
                  </a:cubicBezTo>
                  <a:cubicBezTo>
                    <a:pt x="4207" y="5279"/>
                    <a:pt x="4165" y="5269"/>
                    <a:pt x="4133" y="5227"/>
                  </a:cubicBezTo>
                  <a:cubicBezTo>
                    <a:pt x="4092" y="5207"/>
                    <a:pt x="4040" y="5186"/>
                    <a:pt x="3998" y="5165"/>
                  </a:cubicBezTo>
                  <a:cubicBezTo>
                    <a:pt x="3998" y="5154"/>
                    <a:pt x="3998" y="5144"/>
                    <a:pt x="3988" y="5133"/>
                  </a:cubicBezTo>
                  <a:cubicBezTo>
                    <a:pt x="3967" y="5082"/>
                    <a:pt x="3915" y="5092"/>
                    <a:pt x="3874" y="5082"/>
                  </a:cubicBezTo>
                  <a:cubicBezTo>
                    <a:pt x="3874" y="5082"/>
                    <a:pt x="3874" y="5071"/>
                    <a:pt x="3863" y="5071"/>
                  </a:cubicBezTo>
                  <a:cubicBezTo>
                    <a:pt x="3842" y="5071"/>
                    <a:pt x="3811" y="5061"/>
                    <a:pt x="3779" y="5061"/>
                  </a:cubicBezTo>
                  <a:lnTo>
                    <a:pt x="3779" y="5050"/>
                  </a:lnTo>
                  <a:cubicBezTo>
                    <a:pt x="3779" y="5040"/>
                    <a:pt x="3779" y="5019"/>
                    <a:pt x="3759" y="5008"/>
                  </a:cubicBezTo>
                  <a:cubicBezTo>
                    <a:pt x="3749" y="5008"/>
                    <a:pt x="3728" y="5008"/>
                    <a:pt x="3707" y="4998"/>
                  </a:cubicBezTo>
                  <a:cubicBezTo>
                    <a:pt x="3675" y="4978"/>
                    <a:pt x="3634" y="4988"/>
                    <a:pt x="3603" y="4957"/>
                  </a:cubicBezTo>
                  <a:cubicBezTo>
                    <a:pt x="3582" y="4957"/>
                    <a:pt x="3561" y="4957"/>
                    <a:pt x="3550" y="4946"/>
                  </a:cubicBezTo>
                  <a:cubicBezTo>
                    <a:pt x="3529" y="4936"/>
                    <a:pt x="3509" y="4925"/>
                    <a:pt x="3499" y="4904"/>
                  </a:cubicBezTo>
                  <a:cubicBezTo>
                    <a:pt x="3478" y="4894"/>
                    <a:pt x="3478" y="4873"/>
                    <a:pt x="3457" y="4863"/>
                  </a:cubicBezTo>
                  <a:lnTo>
                    <a:pt x="3457" y="4842"/>
                  </a:lnTo>
                  <a:cubicBezTo>
                    <a:pt x="3467" y="4821"/>
                    <a:pt x="3457" y="4800"/>
                    <a:pt x="3446" y="4779"/>
                  </a:cubicBezTo>
                  <a:lnTo>
                    <a:pt x="3446" y="4759"/>
                  </a:lnTo>
                  <a:cubicBezTo>
                    <a:pt x="3457" y="4686"/>
                    <a:pt x="3467" y="4624"/>
                    <a:pt x="3550" y="4582"/>
                  </a:cubicBezTo>
                  <a:cubicBezTo>
                    <a:pt x="3550" y="4550"/>
                    <a:pt x="3561" y="4529"/>
                    <a:pt x="3592" y="4519"/>
                  </a:cubicBezTo>
                  <a:cubicBezTo>
                    <a:pt x="3592" y="4509"/>
                    <a:pt x="3603" y="4499"/>
                    <a:pt x="3603" y="4488"/>
                  </a:cubicBezTo>
                  <a:cubicBezTo>
                    <a:pt x="3634" y="4493"/>
                    <a:pt x="3663" y="4498"/>
                    <a:pt x="3688" y="4498"/>
                  </a:cubicBezTo>
                  <a:cubicBezTo>
                    <a:pt x="3714" y="4498"/>
                    <a:pt x="3738" y="4493"/>
                    <a:pt x="3759" y="4478"/>
                  </a:cubicBezTo>
                  <a:lnTo>
                    <a:pt x="3769" y="4478"/>
                  </a:lnTo>
                  <a:cubicBezTo>
                    <a:pt x="3779" y="4457"/>
                    <a:pt x="3800" y="4436"/>
                    <a:pt x="3811" y="4415"/>
                  </a:cubicBezTo>
                  <a:cubicBezTo>
                    <a:pt x="3863" y="4332"/>
                    <a:pt x="3853" y="4238"/>
                    <a:pt x="3821" y="4155"/>
                  </a:cubicBezTo>
                  <a:cubicBezTo>
                    <a:pt x="3811" y="4134"/>
                    <a:pt x="3811" y="4124"/>
                    <a:pt x="3811" y="4113"/>
                  </a:cubicBezTo>
                  <a:cubicBezTo>
                    <a:pt x="3790" y="4071"/>
                    <a:pt x="3790" y="4030"/>
                    <a:pt x="3769" y="3988"/>
                  </a:cubicBezTo>
                  <a:cubicBezTo>
                    <a:pt x="3769" y="3957"/>
                    <a:pt x="3759" y="3926"/>
                    <a:pt x="3759" y="3895"/>
                  </a:cubicBezTo>
                  <a:cubicBezTo>
                    <a:pt x="3738" y="3853"/>
                    <a:pt x="3728" y="3811"/>
                    <a:pt x="3759" y="3770"/>
                  </a:cubicBezTo>
                  <a:cubicBezTo>
                    <a:pt x="3759" y="3749"/>
                    <a:pt x="3759" y="3738"/>
                    <a:pt x="3769" y="3717"/>
                  </a:cubicBezTo>
                  <a:cubicBezTo>
                    <a:pt x="3779" y="3696"/>
                    <a:pt x="3790" y="3676"/>
                    <a:pt x="3769" y="3655"/>
                  </a:cubicBezTo>
                  <a:cubicBezTo>
                    <a:pt x="3769" y="3645"/>
                    <a:pt x="3769" y="3645"/>
                    <a:pt x="3759" y="3634"/>
                  </a:cubicBezTo>
                  <a:cubicBezTo>
                    <a:pt x="3842" y="3478"/>
                    <a:pt x="3707" y="3416"/>
                    <a:pt x="3603" y="3353"/>
                  </a:cubicBezTo>
                  <a:cubicBezTo>
                    <a:pt x="3519" y="3312"/>
                    <a:pt x="3425" y="3291"/>
                    <a:pt x="3342" y="3238"/>
                  </a:cubicBezTo>
                  <a:cubicBezTo>
                    <a:pt x="3332" y="3228"/>
                    <a:pt x="3321" y="3218"/>
                    <a:pt x="3332" y="3197"/>
                  </a:cubicBezTo>
                  <a:cubicBezTo>
                    <a:pt x="3321" y="3176"/>
                    <a:pt x="3300" y="3166"/>
                    <a:pt x="3280" y="3166"/>
                  </a:cubicBezTo>
                  <a:cubicBezTo>
                    <a:pt x="3290" y="3083"/>
                    <a:pt x="3290" y="2999"/>
                    <a:pt x="3270" y="2916"/>
                  </a:cubicBezTo>
                  <a:lnTo>
                    <a:pt x="3270" y="2812"/>
                  </a:lnTo>
                  <a:cubicBezTo>
                    <a:pt x="3259" y="2812"/>
                    <a:pt x="3238" y="2801"/>
                    <a:pt x="3228" y="2801"/>
                  </a:cubicBezTo>
                  <a:cubicBezTo>
                    <a:pt x="3238" y="2780"/>
                    <a:pt x="3228" y="2770"/>
                    <a:pt x="3217" y="2749"/>
                  </a:cubicBezTo>
                  <a:lnTo>
                    <a:pt x="3217" y="2645"/>
                  </a:lnTo>
                  <a:cubicBezTo>
                    <a:pt x="3207" y="2624"/>
                    <a:pt x="3186" y="2604"/>
                    <a:pt x="3175" y="2583"/>
                  </a:cubicBezTo>
                  <a:cubicBezTo>
                    <a:pt x="3134" y="2551"/>
                    <a:pt x="3082" y="2530"/>
                    <a:pt x="3061" y="2479"/>
                  </a:cubicBezTo>
                  <a:lnTo>
                    <a:pt x="2957" y="2375"/>
                  </a:lnTo>
                  <a:lnTo>
                    <a:pt x="2905" y="2375"/>
                  </a:lnTo>
                  <a:cubicBezTo>
                    <a:pt x="2863" y="2343"/>
                    <a:pt x="2832" y="2301"/>
                    <a:pt x="2791" y="2270"/>
                  </a:cubicBezTo>
                  <a:cubicBezTo>
                    <a:pt x="2759" y="2260"/>
                    <a:pt x="2738" y="2250"/>
                    <a:pt x="2728" y="2218"/>
                  </a:cubicBezTo>
                  <a:cubicBezTo>
                    <a:pt x="2707" y="2208"/>
                    <a:pt x="2697" y="2187"/>
                    <a:pt x="2676" y="2166"/>
                  </a:cubicBezTo>
                  <a:cubicBezTo>
                    <a:pt x="2634" y="2156"/>
                    <a:pt x="2603" y="2146"/>
                    <a:pt x="2582" y="2104"/>
                  </a:cubicBezTo>
                  <a:lnTo>
                    <a:pt x="2520" y="2104"/>
                  </a:lnTo>
                  <a:cubicBezTo>
                    <a:pt x="2509" y="2093"/>
                    <a:pt x="2499" y="2093"/>
                    <a:pt x="2488" y="2093"/>
                  </a:cubicBezTo>
                  <a:cubicBezTo>
                    <a:pt x="2478" y="2072"/>
                    <a:pt x="2478" y="2062"/>
                    <a:pt x="2467" y="2051"/>
                  </a:cubicBezTo>
                  <a:lnTo>
                    <a:pt x="2322" y="2051"/>
                  </a:lnTo>
                  <a:cubicBezTo>
                    <a:pt x="2301" y="2021"/>
                    <a:pt x="2270" y="2010"/>
                    <a:pt x="2228" y="2000"/>
                  </a:cubicBezTo>
                  <a:lnTo>
                    <a:pt x="2228" y="2010"/>
                  </a:lnTo>
                  <a:cubicBezTo>
                    <a:pt x="2197" y="2031"/>
                    <a:pt x="2166" y="2062"/>
                    <a:pt x="2145" y="2093"/>
                  </a:cubicBezTo>
                  <a:cubicBezTo>
                    <a:pt x="2051" y="2156"/>
                    <a:pt x="2103" y="2239"/>
                    <a:pt x="2103" y="2312"/>
                  </a:cubicBezTo>
                  <a:cubicBezTo>
                    <a:pt x="2218" y="2343"/>
                    <a:pt x="2249" y="2416"/>
                    <a:pt x="2238" y="2530"/>
                  </a:cubicBezTo>
                  <a:cubicBezTo>
                    <a:pt x="2124" y="2468"/>
                    <a:pt x="1989" y="2500"/>
                    <a:pt x="1874" y="2437"/>
                  </a:cubicBezTo>
                  <a:lnTo>
                    <a:pt x="1770" y="2437"/>
                  </a:lnTo>
                  <a:cubicBezTo>
                    <a:pt x="1729" y="2416"/>
                    <a:pt x="1697" y="2395"/>
                    <a:pt x="1655" y="2375"/>
                  </a:cubicBezTo>
                  <a:cubicBezTo>
                    <a:pt x="1586" y="2375"/>
                    <a:pt x="1517" y="2365"/>
                    <a:pt x="1447" y="2365"/>
                  </a:cubicBezTo>
                  <a:cubicBezTo>
                    <a:pt x="1412" y="2365"/>
                    <a:pt x="1378" y="2368"/>
                    <a:pt x="1343" y="2375"/>
                  </a:cubicBezTo>
                  <a:cubicBezTo>
                    <a:pt x="1312" y="2333"/>
                    <a:pt x="1260" y="2354"/>
                    <a:pt x="1229" y="2333"/>
                  </a:cubicBezTo>
                  <a:cubicBezTo>
                    <a:pt x="1166" y="2302"/>
                    <a:pt x="1103" y="2288"/>
                    <a:pt x="1041" y="2288"/>
                  </a:cubicBezTo>
                  <a:cubicBezTo>
                    <a:pt x="978" y="2288"/>
                    <a:pt x="916" y="2301"/>
                    <a:pt x="854" y="2322"/>
                  </a:cubicBezTo>
                  <a:cubicBezTo>
                    <a:pt x="849" y="2328"/>
                    <a:pt x="843" y="2330"/>
                    <a:pt x="838" y="2330"/>
                  </a:cubicBezTo>
                  <a:cubicBezTo>
                    <a:pt x="833" y="2330"/>
                    <a:pt x="828" y="2328"/>
                    <a:pt x="822" y="2322"/>
                  </a:cubicBezTo>
                  <a:cubicBezTo>
                    <a:pt x="781" y="2333"/>
                    <a:pt x="750" y="2343"/>
                    <a:pt x="739" y="2375"/>
                  </a:cubicBezTo>
                  <a:cubicBezTo>
                    <a:pt x="672" y="2384"/>
                    <a:pt x="622" y="2438"/>
                    <a:pt x="557" y="2438"/>
                  </a:cubicBezTo>
                  <a:cubicBezTo>
                    <a:pt x="552" y="2438"/>
                    <a:pt x="547" y="2438"/>
                    <a:pt x="542" y="2437"/>
                  </a:cubicBezTo>
                  <a:cubicBezTo>
                    <a:pt x="531" y="2468"/>
                    <a:pt x="510" y="2479"/>
                    <a:pt x="479" y="2479"/>
                  </a:cubicBezTo>
                  <a:cubicBezTo>
                    <a:pt x="458" y="2510"/>
                    <a:pt x="417" y="2541"/>
                    <a:pt x="417" y="2583"/>
                  </a:cubicBezTo>
                  <a:cubicBezTo>
                    <a:pt x="400" y="2576"/>
                    <a:pt x="385" y="2574"/>
                    <a:pt x="370" y="2574"/>
                  </a:cubicBezTo>
                  <a:cubicBezTo>
                    <a:pt x="337" y="2574"/>
                    <a:pt x="307" y="2586"/>
                    <a:pt x="271" y="2593"/>
                  </a:cubicBezTo>
                  <a:cubicBezTo>
                    <a:pt x="260" y="2624"/>
                    <a:pt x="260" y="2655"/>
                    <a:pt x="250" y="2687"/>
                  </a:cubicBezTo>
                  <a:cubicBezTo>
                    <a:pt x="239" y="2687"/>
                    <a:pt x="229" y="2697"/>
                    <a:pt x="208" y="2697"/>
                  </a:cubicBezTo>
                  <a:cubicBezTo>
                    <a:pt x="218" y="2739"/>
                    <a:pt x="218" y="2770"/>
                    <a:pt x="218" y="2801"/>
                  </a:cubicBezTo>
                  <a:cubicBezTo>
                    <a:pt x="208" y="2822"/>
                    <a:pt x="198" y="2833"/>
                    <a:pt x="198" y="2843"/>
                  </a:cubicBezTo>
                  <a:cubicBezTo>
                    <a:pt x="188" y="2854"/>
                    <a:pt x="167" y="2854"/>
                    <a:pt x="156" y="2854"/>
                  </a:cubicBezTo>
                  <a:cubicBezTo>
                    <a:pt x="156" y="2874"/>
                    <a:pt x="146" y="2884"/>
                    <a:pt x="146" y="2905"/>
                  </a:cubicBezTo>
                  <a:cubicBezTo>
                    <a:pt x="135" y="2916"/>
                    <a:pt x="125" y="2916"/>
                    <a:pt x="104" y="2916"/>
                  </a:cubicBezTo>
                  <a:lnTo>
                    <a:pt x="104" y="2958"/>
                  </a:lnTo>
                  <a:lnTo>
                    <a:pt x="94" y="2947"/>
                  </a:lnTo>
                  <a:cubicBezTo>
                    <a:pt x="73" y="2947"/>
                    <a:pt x="63" y="2968"/>
                    <a:pt x="52" y="2988"/>
                  </a:cubicBezTo>
                  <a:cubicBezTo>
                    <a:pt x="63" y="2999"/>
                    <a:pt x="52" y="3009"/>
                    <a:pt x="42" y="3020"/>
                  </a:cubicBezTo>
                  <a:cubicBezTo>
                    <a:pt x="0" y="3238"/>
                    <a:pt x="10" y="3447"/>
                    <a:pt x="42" y="3666"/>
                  </a:cubicBezTo>
                  <a:cubicBezTo>
                    <a:pt x="73" y="3686"/>
                    <a:pt x="84" y="3717"/>
                    <a:pt x="104" y="3738"/>
                  </a:cubicBezTo>
                  <a:lnTo>
                    <a:pt x="104" y="3770"/>
                  </a:lnTo>
                  <a:cubicBezTo>
                    <a:pt x="156" y="3832"/>
                    <a:pt x="146" y="3916"/>
                    <a:pt x="167" y="3978"/>
                  </a:cubicBezTo>
                  <a:cubicBezTo>
                    <a:pt x="177" y="3999"/>
                    <a:pt x="198" y="4020"/>
                    <a:pt x="208" y="4041"/>
                  </a:cubicBezTo>
                  <a:lnTo>
                    <a:pt x="208" y="4103"/>
                  </a:lnTo>
                  <a:cubicBezTo>
                    <a:pt x="218" y="4103"/>
                    <a:pt x="239" y="4103"/>
                    <a:pt x="250" y="4113"/>
                  </a:cubicBezTo>
                  <a:cubicBezTo>
                    <a:pt x="260" y="4134"/>
                    <a:pt x="260" y="4165"/>
                    <a:pt x="271" y="4196"/>
                  </a:cubicBezTo>
                  <a:cubicBezTo>
                    <a:pt x="260" y="4196"/>
                    <a:pt x="260" y="4196"/>
                    <a:pt x="250" y="4207"/>
                  </a:cubicBezTo>
                  <a:cubicBezTo>
                    <a:pt x="239" y="4238"/>
                    <a:pt x="229" y="4280"/>
                    <a:pt x="250" y="4311"/>
                  </a:cubicBezTo>
                  <a:cubicBezTo>
                    <a:pt x="260" y="4342"/>
                    <a:pt x="260" y="4374"/>
                    <a:pt x="271" y="4405"/>
                  </a:cubicBezTo>
                  <a:cubicBezTo>
                    <a:pt x="281" y="4415"/>
                    <a:pt x="302" y="4415"/>
                    <a:pt x="313" y="4415"/>
                  </a:cubicBezTo>
                  <a:cubicBezTo>
                    <a:pt x="323" y="4415"/>
                    <a:pt x="323" y="4415"/>
                    <a:pt x="333" y="4405"/>
                  </a:cubicBezTo>
                  <a:lnTo>
                    <a:pt x="333" y="4425"/>
                  </a:lnTo>
                  <a:lnTo>
                    <a:pt x="313" y="4415"/>
                  </a:lnTo>
                  <a:lnTo>
                    <a:pt x="313" y="4415"/>
                  </a:lnTo>
                  <a:cubicBezTo>
                    <a:pt x="333" y="4457"/>
                    <a:pt x="354" y="4488"/>
                    <a:pt x="375" y="4529"/>
                  </a:cubicBezTo>
                  <a:cubicBezTo>
                    <a:pt x="354" y="4571"/>
                    <a:pt x="302" y="4571"/>
                    <a:pt x="260" y="4592"/>
                  </a:cubicBezTo>
                  <a:lnTo>
                    <a:pt x="156" y="4592"/>
                  </a:lnTo>
                  <a:lnTo>
                    <a:pt x="156" y="4571"/>
                  </a:lnTo>
                  <a:cubicBezTo>
                    <a:pt x="135" y="4571"/>
                    <a:pt x="125" y="4582"/>
                    <a:pt x="104" y="4582"/>
                  </a:cubicBezTo>
                  <a:cubicBezTo>
                    <a:pt x="104" y="4592"/>
                    <a:pt x="94" y="4613"/>
                    <a:pt x="94" y="4624"/>
                  </a:cubicBezTo>
                  <a:cubicBezTo>
                    <a:pt x="84" y="4634"/>
                    <a:pt x="63" y="4634"/>
                    <a:pt x="52" y="4634"/>
                  </a:cubicBezTo>
                  <a:lnTo>
                    <a:pt x="52" y="4894"/>
                  </a:lnTo>
                  <a:cubicBezTo>
                    <a:pt x="73" y="4915"/>
                    <a:pt x="84" y="4936"/>
                    <a:pt x="104" y="4957"/>
                  </a:cubicBezTo>
                  <a:cubicBezTo>
                    <a:pt x="135" y="4967"/>
                    <a:pt x="167" y="4978"/>
                    <a:pt x="208" y="4988"/>
                  </a:cubicBezTo>
                  <a:cubicBezTo>
                    <a:pt x="198" y="4998"/>
                    <a:pt x="198" y="5008"/>
                    <a:pt x="208" y="5008"/>
                  </a:cubicBezTo>
                  <a:lnTo>
                    <a:pt x="260" y="5061"/>
                  </a:lnTo>
                  <a:cubicBezTo>
                    <a:pt x="302" y="5071"/>
                    <a:pt x="343" y="5082"/>
                    <a:pt x="364" y="5123"/>
                  </a:cubicBezTo>
                  <a:cubicBezTo>
                    <a:pt x="396" y="5133"/>
                    <a:pt x="417" y="5144"/>
                    <a:pt x="438" y="5165"/>
                  </a:cubicBezTo>
                  <a:cubicBezTo>
                    <a:pt x="479" y="5175"/>
                    <a:pt x="510" y="5186"/>
                    <a:pt x="542" y="5217"/>
                  </a:cubicBezTo>
                  <a:cubicBezTo>
                    <a:pt x="583" y="5227"/>
                    <a:pt x="625" y="5237"/>
                    <a:pt x="656" y="5269"/>
                  </a:cubicBezTo>
                  <a:cubicBezTo>
                    <a:pt x="677" y="5269"/>
                    <a:pt x="697" y="5279"/>
                    <a:pt x="718" y="5279"/>
                  </a:cubicBezTo>
                  <a:cubicBezTo>
                    <a:pt x="729" y="5300"/>
                    <a:pt x="739" y="5321"/>
                    <a:pt x="771" y="5332"/>
                  </a:cubicBezTo>
                  <a:cubicBezTo>
                    <a:pt x="781" y="5332"/>
                    <a:pt x="792" y="5332"/>
                    <a:pt x="802" y="5342"/>
                  </a:cubicBezTo>
                  <a:cubicBezTo>
                    <a:pt x="833" y="5362"/>
                    <a:pt x="885" y="5352"/>
                    <a:pt x="916" y="5383"/>
                  </a:cubicBezTo>
                  <a:cubicBezTo>
                    <a:pt x="926" y="5394"/>
                    <a:pt x="947" y="5394"/>
                    <a:pt x="968" y="5404"/>
                  </a:cubicBezTo>
                  <a:cubicBezTo>
                    <a:pt x="989" y="5415"/>
                    <a:pt x="1010" y="5436"/>
                    <a:pt x="1031" y="5436"/>
                  </a:cubicBezTo>
                  <a:cubicBezTo>
                    <a:pt x="1051" y="5436"/>
                    <a:pt x="1062" y="5436"/>
                    <a:pt x="1072" y="5446"/>
                  </a:cubicBezTo>
                  <a:cubicBezTo>
                    <a:pt x="1103" y="5477"/>
                    <a:pt x="1144" y="5467"/>
                    <a:pt x="1185" y="5497"/>
                  </a:cubicBezTo>
                  <a:lnTo>
                    <a:pt x="1185" y="5497"/>
                  </a:lnTo>
                  <a:cubicBezTo>
                    <a:pt x="1237" y="5546"/>
                    <a:pt x="1304" y="5510"/>
                    <a:pt x="1354" y="5550"/>
                  </a:cubicBezTo>
                  <a:lnTo>
                    <a:pt x="1395" y="5550"/>
                  </a:lnTo>
                  <a:cubicBezTo>
                    <a:pt x="1433" y="5573"/>
                    <a:pt x="1473" y="5577"/>
                    <a:pt x="1512" y="5577"/>
                  </a:cubicBezTo>
                  <a:cubicBezTo>
                    <a:pt x="1542" y="5577"/>
                    <a:pt x="1572" y="5575"/>
                    <a:pt x="1601" y="5575"/>
                  </a:cubicBezTo>
                  <a:cubicBezTo>
                    <a:pt x="1641" y="5575"/>
                    <a:pt x="1680" y="5580"/>
                    <a:pt x="1718" y="5602"/>
                  </a:cubicBezTo>
                  <a:cubicBezTo>
                    <a:pt x="1746" y="5626"/>
                    <a:pt x="1777" y="5632"/>
                    <a:pt x="1809" y="5632"/>
                  </a:cubicBezTo>
                  <a:cubicBezTo>
                    <a:pt x="1847" y="5632"/>
                    <a:pt x="1887" y="5623"/>
                    <a:pt x="1926" y="5623"/>
                  </a:cubicBezTo>
                  <a:cubicBezTo>
                    <a:pt x="1958" y="5602"/>
                    <a:pt x="1979" y="5581"/>
                    <a:pt x="1999" y="5550"/>
                  </a:cubicBezTo>
                  <a:lnTo>
                    <a:pt x="2041" y="5550"/>
                  </a:lnTo>
                  <a:cubicBezTo>
                    <a:pt x="2062" y="5508"/>
                    <a:pt x="2103" y="5498"/>
                    <a:pt x="2134" y="5487"/>
                  </a:cubicBezTo>
                  <a:cubicBezTo>
                    <a:pt x="2145" y="5477"/>
                    <a:pt x="2145" y="5457"/>
                    <a:pt x="2155" y="5446"/>
                  </a:cubicBezTo>
                  <a:cubicBezTo>
                    <a:pt x="2197" y="5446"/>
                    <a:pt x="2249" y="5436"/>
                    <a:pt x="2301" y="5436"/>
                  </a:cubicBezTo>
                  <a:cubicBezTo>
                    <a:pt x="2343" y="5383"/>
                    <a:pt x="2405" y="5394"/>
                    <a:pt x="2467" y="5383"/>
                  </a:cubicBezTo>
                  <a:cubicBezTo>
                    <a:pt x="2478" y="5373"/>
                    <a:pt x="2488" y="5362"/>
                    <a:pt x="2509" y="5352"/>
                  </a:cubicBezTo>
                  <a:cubicBezTo>
                    <a:pt x="2530" y="5352"/>
                    <a:pt x="2562" y="5352"/>
                    <a:pt x="2582" y="5362"/>
                  </a:cubicBezTo>
                  <a:cubicBezTo>
                    <a:pt x="2602" y="5361"/>
                    <a:pt x="2621" y="5360"/>
                    <a:pt x="2641" y="5360"/>
                  </a:cubicBezTo>
                  <a:cubicBezTo>
                    <a:pt x="2692" y="5360"/>
                    <a:pt x="2743" y="5364"/>
                    <a:pt x="2794" y="5364"/>
                  </a:cubicBezTo>
                  <a:cubicBezTo>
                    <a:pt x="2848" y="5364"/>
                    <a:pt x="2903" y="5360"/>
                    <a:pt x="2957" y="5342"/>
                  </a:cubicBezTo>
                  <a:lnTo>
                    <a:pt x="2978" y="5332"/>
                  </a:lnTo>
                  <a:lnTo>
                    <a:pt x="2999" y="5332"/>
                  </a:lnTo>
                  <a:cubicBezTo>
                    <a:pt x="3020" y="5321"/>
                    <a:pt x="3041" y="5300"/>
                    <a:pt x="3061" y="5290"/>
                  </a:cubicBezTo>
                  <a:lnTo>
                    <a:pt x="3061" y="5269"/>
                  </a:lnTo>
                  <a:cubicBezTo>
                    <a:pt x="3071" y="5279"/>
                    <a:pt x="3092" y="5279"/>
                    <a:pt x="3103" y="5279"/>
                  </a:cubicBezTo>
                  <a:cubicBezTo>
                    <a:pt x="3134" y="5269"/>
                    <a:pt x="3155" y="5248"/>
                    <a:pt x="3175" y="5227"/>
                  </a:cubicBezTo>
                  <a:cubicBezTo>
                    <a:pt x="3207" y="5207"/>
                    <a:pt x="3241" y="5196"/>
                    <a:pt x="3276" y="5196"/>
                  </a:cubicBezTo>
                  <a:cubicBezTo>
                    <a:pt x="3311" y="5196"/>
                    <a:pt x="3347" y="5207"/>
                    <a:pt x="3384" y="5227"/>
                  </a:cubicBezTo>
                  <a:cubicBezTo>
                    <a:pt x="3415" y="5258"/>
                    <a:pt x="3467" y="5248"/>
                    <a:pt x="3488" y="5279"/>
                  </a:cubicBezTo>
                  <a:lnTo>
                    <a:pt x="3499" y="5279"/>
                  </a:lnTo>
                  <a:cubicBezTo>
                    <a:pt x="3519" y="5300"/>
                    <a:pt x="3529" y="5321"/>
                    <a:pt x="3550" y="5332"/>
                  </a:cubicBezTo>
                  <a:cubicBezTo>
                    <a:pt x="3571" y="5352"/>
                    <a:pt x="3582" y="5352"/>
                    <a:pt x="3613" y="5352"/>
                  </a:cubicBezTo>
                  <a:cubicBezTo>
                    <a:pt x="3624" y="5373"/>
                    <a:pt x="3644" y="5373"/>
                    <a:pt x="3665" y="5383"/>
                  </a:cubicBezTo>
                  <a:cubicBezTo>
                    <a:pt x="3686" y="5383"/>
                    <a:pt x="3696" y="5383"/>
                    <a:pt x="3707" y="5394"/>
                  </a:cubicBezTo>
                  <a:cubicBezTo>
                    <a:pt x="3728" y="5415"/>
                    <a:pt x="3749" y="5425"/>
                    <a:pt x="3779" y="5436"/>
                  </a:cubicBezTo>
                  <a:lnTo>
                    <a:pt x="3800" y="5436"/>
                  </a:lnTo>
                  <a:lnTo>
                    <a:pt x="3821" y="5446"/>
                  </a:lnTo>
                  <a:cubicBezTo>
                    <a:pt x="3853" y="5477"/>
                    <a:pt x="3894" y="5467"/>
                    <a:pt x="3925" y="5498"/>
                  </a:cubicBezTo>
                  <a:cubicBezTo>
                    <a:pt x="3951" y="5519"/>
                    <a:pt x="3977" y="5524"/>
                    <a:pt x="4003" y="5524"/>
                  </a:cubicBezTo>
                  <a:cubicBezTo>
                    <a:pt x="4029" y="5524"/>
                    <a:pt x="4056" y="5519"/>
                    <a:pt x="4082" y="5519"/>
                  </a:cubicBezTo>
                  <a:cubicBezTo>
                    <a:pt x="4082" y="5508"/>
                    <a:pt x="4092" y="5508"/>
                    <a:pt x="4092" y="5508"/>
                  </a:cubicBezTo>
                  <a:cubicBezTo>
                    <a:pt x="4103" y="5519"/>
                    <a:pt x="4123" y="5540"/>
                    <a:pt x="4144" y="5550"/>
                  </a:cubicBezTo>
                  <a:cubicBezTo>
                    <a:pt x="4186" y="5602"/>
                    <a:pt x="4258" y="5561"/>
                    <a:pt x="4311" y="5602"/>
                  </a:cubicBezTo>
                  <a:lnTo>
                    <a:pt x="4352" y="5602"/>
                  </a:lnTo>
                  <a:cubicBezTo>
                    <a:pt x="4365" y="5614"/>
                    <a:pt x="4377" y="5619"/>
                    <a:pt x="4387" y="5619"/>
                  </a:cubicBezTo>
                  <a:cubicBezTo>
                    <a:pt x="4394" y="5619"/>
                    <a:pt x="4400" y="5617"/>
                    <a:pt x="4404" y="5612"/>
                  </a:cubicBezTo>
                  <a:cubicBezTo>
                    <a:pt x="4477" y="5644"/>
                    <a:pt x="4571" y="5612"/>
                    <a:pt x="4633" y="5654"/>
                  </a:cubicBezTo>
                  <a:lnTo>
                    <a:pt x="4654" y="5654"/>
                  </a:lnTo>
                  <a:lnTo>
                    <a:pt x="4686" y="5665"/>
                  </a:lnTo>
                  <a:cubicBezTo>
                    <a:pt x="4706" y="5686"/>
                    <a:pt x="4735" y="5686"/>
                    <a:pt x="4765" y="5686"/>
                  </a:cubicBezTo>
                  <a:cubicBezTo>
                    <a:pt x="4795" y="5686"/>
                    <a:pt x="4826" y="5686"/>
                    <a:pt x="4852" y="5706"/>
                  </a:cubicBezTo>
                  <a:cubicBezTo>
                    <a:pt x="4883" y="5716"/>
                    <a:pt x="4915" y="5716"/>
                    <a:pt x="4946" y="5716"/>
                  </a:cubicBezTo>
                  <a:cubicBezTo>
                    <a:pt x="5019" y="5821"/>
                    <a:pt x="4936" y="5935"/>
                    <a:pt x="4998" y="6040"/>
                  </a:cubicBezTo>
                  <a:cubicBezTo>
                    <a:pt x="5008" y="6050"/>
                    <a:pt x="5008" y="6060"/>
                    <a:pt x="5008" y="6081"/>
                  </a:cubicBezTo>
                  <a:cubicBezTo>
                    <a:pt x="5008" y="6091"/>
                    <a:pt x="5019" y="6102"/>
                    <a:pt x="5029" y="6102"/>
                  </a:cubicBezTo>
                  <a:lnTo>
                    <a:pt x="5029" y="6123"/>
                  </a:lnTo>
                  <a:cubicBezTo>
                    <a:pt x="5050" y="6216"/>
                    <a:pt x="4998" y="6320"/>
                    <a:pt x="5060" y="6414"/>
                  </a:cubicBezTo>
                  <a:cubicBezTo>
                    <a:pt x="5123" y="6508"/>
                    <a:pt x="5040" y="6633"/>
                    <a:pt x="5112" y="6737"/>
                  </a:cubicBezTo>
                  <a:cubicBezTo>
                    <a:pt x="5123" y="6748"/>
                    <a:pt x="5123" y="6768"/>
                    <a:pt x="5123" y="6789"/>
                  </a:cubicBezTo>
                  <a:cubicBezTo>
                    <a:pt x="5133" y="6799"/>
                    <a:pt x="5144" y="6810"/>
                    <a:pt x="5154" y="6810"/>
                  </a:cubicBezTo>
                  <a:cubicBezTo>
                    <a:pt x="5154" y="6873"/>
                    <a:pt x="5175" y="6945"/>
                    <a:pt x="5123" y="6998"/>
                  </a:cubicBezTo>
                  <a:cubicBezTo>
                    <a:pt x="5091" y="6903"/>
                    <a:pt x="5029" y="6841"/>
                    <a:pt x="4956" y="6789"/>
                  </a:cubicBezTo>
                  <a:cubicBezTo>
                    <a:pt x="4946" y="6778"/>
                    <a:pt x="4946" y="6768"/>
                    <a:pt x="4946" y="6748"/>
                  </a:cubicBezTo>
                  <a:cubicBezTo>
                    <a:pt x="4936" y="6727"/>
                    <a:pt x="4915" y="6706"/>
                    <a:pt x="4904" y="6685"/>
                  </a:cubicBezTo>
                  <a:lnTo>
                    <a:pt x="4894" y="6674"/>
                  </a:lnTo>
                  <a:cubicBezTo>
                    <a:pt x="4862" y="6654"/>
                    <a:pt x="4873" y="6602"/>
                    <a:pt x="4831" y="6581"/>
                  </a:cubicBezTo>
                  <a:lnTo>
                    <a:pt x="4841" y="6581"/>
                  </a:lnTo>
                  <a:cubicBezTo>
                    <a:pt x="4831" y="6560"/>
                    <a:pt x="4821" y="6560"/>
                    <a:pt x="4811" y="6560"/>
                  </a:cubicBezTo>
                  <a:cubicBezTo>
                    <a:pt x="4811" y="6529"/>
                    <a:pt x="4811" y="6498"/>
                    <a:pt x="4790" y="6466"/>
                  </a:cubicBezTo>
                  <a:cubicBezTo>
                    <a:pt x="4769" y="6445"/>
                    <a:pt x="4748" y="6435"/>
                    <a:pt x="4727" y="6414"/>
                  </a:cubicBezTo>
                  <a:cubicBezTo>
                    <a:pt x="4716" y="6394"/>
                    <a:pt x="4696" y="6373"/>
                    <a:pt x="4675" y="6362"/>
                  </a:cubicBezTo>
                  <a:cubicBezTo>
                    <a:pt x="4665" y="6341"/>
                    <a:pt x="4644" y="6320"/>
                    <a:pt x="4623" y="6310"/>
                  </a:cubicBezTo>
                  <a:cubicBezTo>
                    <a:pt x="4612" y="6290"/>
                    <a:pt x="4592" y="6269"/>
                    <a:pt x="4582" y="6258"/>
                  </a:cubicBezTo>
                  <a:cubicBezTo>
                    <a:pt x="4571" y="6248"/>
                    <a:pt x="4571" y="6227"/>
                    <a:pt x="4571" y="6216"/>
                  </a:cubicBezTo>
                  <a:cubicBezTo>
                    <a:pt x="4550" y="6175"/>
                    <a:pt x="4519" y="6175"/>
                    <a:pt x="4487" y="6175"/>
                  </a:cubicBezTo>
                  <a:cubicBezTo>
                    <a:pt x="4487" y="6165"/>
                    <a:pt x="4477" y="6154"/>
                    <a:pt x="4467" y="6144"/>
                  </a:cubicBezTo>
                  <a:cubicBezTo>
                    <a:pt x="4446" y="6123"/>
                    <a:pt x="4425" y="6102"/>
                    <a:pt x="4404" y="6091"/>
                  </a:cubicBezTo>
                  <a:cubicBezTo>
                    <a:pt x="4383" y="6091"/>
                    <a:pt x="4373" y="6091"/>
                    <a:pt x="4352" y="6081"/>
                  </a:cubicBezTo>
                  <a:cubicBezTo>
                    <a:pt x="4342" y="6070"/>
                    <a:pt x="4321" y="6050"/>
                    <a:pt x="4300" y="6040"/>
                  </a:cubicBezTo>
                  <a:cubicBezTo>
                    <a:pt x="4269" y="6008"/>
                    <a:pt x="4217" y="6008"/>
                    <a:pt x="4186" y="5987"/>
                  </a:cubicBezTo>
                  <a:cubicBezTo>
                    <a:pt x="4175" y="5987"/>
                    <a:pt x="4154" y="5987"/>
                    <a:pt x="4144" y="5977"/>
                  </a:cubicBezTo>
                  <a:cubicBezTo>
                    <a:pt x="4113" y="5945"/>
                    <a:pt x="4061" y="5956"/>
                    <a:pt x="4029" y="5935"/>
                  </a:cubicBezTo>
                  <a:cubicBezTo>
                    <a:pt x="4008" y="5935"/>
                    <a:pt x="3998" y="5935"/>
                    <a:pt x="3978" y="5925"/>
                  </a:cubicBezTo>
                  <a:cubicBezTo>
                    <a:pt x="3881" y="5911"/>
                    <a:pt x="3810" y="5901"/>
                    <a:pt x="3758" y="5901"/>
                  </a:cubicBezTo>
                  <a:cubicBezTo>
                    <a:pt x="3622" y="5901"/>
                    <a:pt x="3624" y="5968"/>
                    <a:pt x="3654" y="6195"/>
                  </a:cubicBezTo>
                  <a:lnTo>
                    <a:pt x="3654" y="6248"/>
                  </a:lnTo>
                  <a:cubicBezTo>
                    <a:pt x="3707" y="6290"/>
                    <a:pt x="3665" y="6362"/>
                    <a:pt x="3707" y="6414"/>
                  </a:cubicBezTo>
                  <a:lnTo>
                    <a:pt x="3707" y="6466"/>
                  </a:lnTo>
                  <a:cubicBezTo>
                    <a:pt x="3665" y="6529"/>
                    <a:pt x="3644" y="6591"/>
                    <a:pt x="3686" y="6664"/>
                  </a:cubicBezTo>
                  <a:cubicBezTo>
                    <a:pt x="3686" y="6685"/>
                    <a:pt x="3696" y="6695"/>
                    <a:pt x="3707" y="6695"/>
                  </a:cubicBezTo>
                  <a:cubicBezTo>
                    <a:pt x="3707" y="6706"/>
                    <a:pt x="3707" y="6716"/>
                    <a:pt x="3696" y="6727"/>
                  </a:cubicBezTo>
                  <a:cubicBezTo>
                    <a:pt x="3665" y="6727"/>
                    <a:pt x="3644" y="6727"/>
                    <a:pt x="3613" y="6737"/>
                  </a:cubicBezTo>
                  <a:cubicBezTo>
                    <a:pt x="3644" y="6664"/>
                    <a:pt x="3624" y="6612"/>
                    <a:pt x="3540" y="6581"/>
                  </a:cubicBezTo>
                  <a:cubicBezTo>
                    <a:pt x="3529" y="6581"/>
                    <a:pt x="3509" y="6581"/>
                    <a:pt x="3499" y="6570"/>
                  </a:cubicBezTo>
                  <a:cubicBezTo>
                    <a:pt x="3478" y="6560"/>
                    <a:pt x="3457" y="6539"/>
                    <a:pt x="3436" y="6519"/>
                  </a:cubicBezTo>
                  <a:lnTo>
                    <a:pt x="3384" y="6466"/>
                  </a:lnTo>
                  <a:cubicBezTo>
                    <a:pt x="3384" y="6445"/>
                    <a:pt x="3384" y="6435"/>
                    <a:pt x="3395" y="6414"/>
                  </a:cubicBezTo>
                  <a:cubicBezTo>
                    <a:pt x="3405" y="6394"/>
                    <a:pt x="3425" y="6373"/>
                    <a:pt x="3436" y="6352"/>
                  </a:cubicBezTo>
                  <a:lnTo>
                    <a:pt x="3436" y="6362"/>
                  </a:lnTo>
                  <a:cubicBezTo>
                    <a:pt x="3478" y="6310"/>
                    <a:pt x="3478" y="6248"/>
                    <a:pt x="3436" y="6195"/>
                  </a:cubicBezTo>
                  <a:cubicBezTo>
                    <a:pt x="3405" y="6165"/>
                    <a:pt x="3363" y="6175"/>
                    <a:pt x="3332" y="6144"/>
                  </a:cubicBezTo>
                  <a:cubicBezTo>
                    <a:pt x="3241" y="6106"/>
                    <a:pt x="3156" y="6079"/>
                    <a:pt x="3064" y="6079"/>
                  </a:cubicBezTo>
                  <a:cubicBezTo>
                    <a:pt x="3030" y="6079"/>
                    <a:pt x="2994" y="6083"/>
                    <a:pt x="2957" y="6091"/>
                  </a:cubicBezTo>
                  <a:lnTo>
                    <a:pt x="2853" y="6091"/>
                  </a:lnTo>
                  <a:cubicBezTo>
                    <a:pt x="2832" y="6107"/>
                    <a:pt x="2814" y="6115"/>
                    <a:pt x="2796" y="6115"/>
                  </a:cubicBezTo>
                  <a:cubicBezTo>
                    <a:pt x="2777" y="6115"/>
                    <a:pt x="2759" y="6107"/>
                    <a:pt x="2738" y="6091"/>
                  </a:cubicBezTo>
                  <a:cubicBezTo>
                    <a:pt x="2719" y="6086"/>
                    <a:pt x="2702" y="6083"/>
                    <a:pt x="2685" y="6083"/>
                  </a:cubicBezTo>
                  <a:cubicBezTo>
                    <a:pt x="2543" y="6083"/>
                    <a:pt x="2461" y="6258"/>
                    <a:pt x="2312" y="6258"/>
                  </a:cubicBezTo>
                  <a:cubicBezTo>
                    <a:pt x="2280" y="6320"/>
                    <a:pt x="2218" y="6341"/>
                    <a:pt x="2155" y="6341"/>
                  </a:cubicBezTo>
                  <a:cubicBezTo>
                    <a:pt x="2103" y="6373"/>
                    <a:pt x="2072" y="6424"/>
                    <a:pt x="2041" y="6466"/>
                  </a:cubicBezTo>
                  <a:cubicBezTo>
                    <a:pt x="1999" y="6519"/>
                    <a:pt x="2009" y="6570"/>
                    <a:pt x="2020" y="6633"/>
                  </a:cubicBezTo>
                  <a:cubicBezTo>
                    <a:pt x="2030" y="6633"/>
                    <a:pt x="2030" y="6644"/>
                    <a:pt x="2041" y="6654"/>
                  </a:cubicBezTo>
                  <a:lnTo>
                    <a:pt x="2041" y="6674"/>
                  </a:lnTo>
                  <a:cubicBezTo>
                    <a:pt x="2020" y="6685"/>
                    <a:pt x="1999" y="6685"/>
                    <a:pt x="1989" y="6685"/>
                  </a:cubicBezTo>
                  <a:cubicBezTo>
                    <a:pt x="1989" y="6695"/>
                    <a:pt x="1989" y="6716"/>
                    <a:pt x="1979" y="6737"/>
                  </a:cubicBezTo>
                  <a:cubicBezTo>
                    <a:pt x="1947" y="6737"/>
                    <a:pt x="1916" y="6748"/>
                    <a:pt x="1874" y="6748"/>
                  </a:cubicBezTo>
                  <a:lnTo>
                    <a:pt x="1884" y="6727"/>
                  </a:lnTo>
                  <a:cubicBezTo>
                    <a:pt x="1864" y="6727"/>
                    <a:pt x="1843" y="6737"/>
                    <a:pt x="1822" y="6737"/>
                  </a:cubicBezTo>
                  <a:cubicBezTo>
                    <a:pt x="1822" y="6748"/>
                    <a:pt x="1822" y="6768"/>
                    <a:pt x="1812" y="6778"/>
                  </a:cubicBezTo>
                  <a:cubicBezTo>
                    <a:pt x="1780" y="6778"/>
                    <a:pt x="1749" y="6789"/>
                    <a:pt x="1718" y="6789"/>
                  </a:cubicBezTo>
                  <a:cubicBezTo>
                    <a:pt x="1697" y="6810"/>
                    <a:pt x="1676" y="6820"/>
                    <a:pt x="1666" y="6841"/>
                  </a:cubicBezTo>
                  <a:cubicBezTo>
                    <a:pt x="1645" y="6862"/>
                    <a:pt x="1635" y="6883"/>
                    <a:pt x="1614" y="6903"/>
                  </a:cubicBezTo>
                  <a:cubicBezTo>
                    <a:pt x="1614" y="6935"/>
                    <a:pt x="1614" y="6956"/>
                    <a:pt x="1604" y="6987"/>
                  </a:cubicBezTo>
                  <a:cubicBezTo>
                    <a:pt x="1551" y="6998"/>
                    <a:pt x="1500" y="7018"/>
                    <a:pt x="1447" y="7060"/>
                  </a:cubicBezTo>
                  <a:cubicBezTo>
                    <a:pt x="1447" y="7091"/>
                    <a:pt x="1437" y="7122"/>
                    <a:pt x="1437" y="7164"/>
                  </a:cubicBezTo>
                  <a:cubicBezTo>
                    <a:pt x="1426" y="7153"/>
                    <a:pt x="1405" y="7153"/>
                    <a:pt x="1395" y="7153"/>
                  </a:cubicBezTo>
                  <a:cubicBezTo>
                    <a:pt x="1385" y="7164"/>
                    <a:pt x="1375" y="7174"/>
                    <a:pt x="1364" y="7174"/>
                  </a:cubicBezTo>
                  <a:cubicBezTo>
                    <a:pt x="1322" y="7195"/>
                    <a:pt x="1271" y="7185"/>
                    <a:pt x="1239" y="7227"/>
                  </a:cubicBezTo>
                  <a:cubicBezTo>
                    <a:pt x="1197" y="7257"/>
                    <a:pt x="1208" y="7310"/>
                    <a:pt x="1187" y="7341"/>
                  </a:cubicBezTo>
                  <a:cubicBezTo>
                    <a:pt x="1187" y="7362"/>
                    <a:pt x="1187" y="7372"/>
                    <a:pt x="1176" y="7382"/>
                  </a:cubicBezTo>
                  <a:cubicBezTo>
                    <a:pt x="1146" y="7424"/>
                    <a:pt x="1146" y="7456"/>
                    <a:pt x="1176" y="7486"/>
                  </a:cubicBezTo>
                  <a:lnTo>
                    <a:pt x="1156" y="7507"/>
                  </a:lnTo>
                  <a:cubicBezTo>
                    <a:pt x="1156" y="7591"/>
                    <a:pt x="1135" y="7674"/>
                    <a:pt x="1166" y="7757"/>
                  </a:cubicBezTo>
                  <a:cubicBezTo>
                    <a:pt x="1176" y="7789"/>
                    <a:pt x="1176" y="7820"/>
                    <a:pt x="1187" y="7851"/>
                  </a:cubicBezTo>
                  <a:cubicBezTo>
                    <a:pt x="1187" y="7872"/>
                    <a:pt x="1208" y="7893"/>
                    <a:pt x="1229" y="7924"/>
                  </a:cubicBezTo>
                  <a:cubicBezTo>
                    <a:pt x="1229" y="7955"/>
                    <a:pt x="1229" y="7976"/>
                    <a:pt x="1239" y="8007"/>
                  </a:cubicBezTo>
                  <a:cubicBezTo>
                    <a:pt x="1260" y="8080"/>
                    <a:pt x="1301" y="8132"/>
                    <a:pt x="1343" y="8194"/>
                  </a:cubicBezTo>
                  <a:cubicBezTo>
                    <a:pt x="1354" y="8215"/>
                    <a:pt x="1375" y="8236"/>
                    <a:pt x="1395" y="8247"/>
                  </a:cubicBezTo>
                  <a:lnTo>
                    <a:pt x="1395" y="8299"/>
                  </a:lnTo>
                  <a:cubicBezTo>
                    <a:pt x="1416" y="8309"/>
                    <a:pt x="1437" y="8330"/>
                    <a:pt x="1458" y="8351"/>
                  </a:cubicBezTo>
                  <a:lnTo>
                    <a:pt x="1510" y="8403"/>
                  </a:lnTo>
                  <a:cubicBezTo>
                    <a:pt x="1520" y="8424"/>
                    <a:pt x="1541" y="8444"/>
                    <a:pt x="1551" y="8465"/>
                  </a:cubicBezTo>
                  <a:lnTo>
                    <a:pt x="1604" y="8465"/>
                  </a:lnTo>
                  <a:lnTo>
                    <a:pt x="1666" y="8622"/>
                  </a:lnTo>
                  <a:cubicBezTo>
                    <a:pt x="1676" y="8643"/>
                    <a:pt x="1697" y="8653"/>
                    <a:pt x="1718" y="8673"/>
                  </a:cubicBezTo>
                  <a:cubicBezTo>
                    <a:pt x="1759" y="8684"/>
                    <a:pt x="1801" y="8684"/>
                    <a:pt x="1822" y="8726"/>
                  </a:cubicBezTo>
                  <a:lnTo>
                    <a:pt x="1854" y="8736"/>
                  </a:lnTo>
                  <a:lnTo>
                    <a:pt x="1874" y="8736"/>
                  </a:lnTo>
                  <a:cubicBezTo>
                    <a:pt x="1854" y="8768"/>
                    <a:pt x="1843" y="8798"/>
                    <a:pt x="1884" y="8830"/>
                  </a:cubicBezTo>
                  <a:cubicBezTo>
                    <a:pt x="1905" y="8872"/>
                    <a:pt x="1958" y="8861"/>
                    <a:pt x="1989" y="8893"/>
                  </a:cubicBezTo>
                  <a:cubicBezTo>
                    <a:pt x="2041" y="8934"/>
                    <a:pt x="2093" y="8965"/>
                    <a:pt x="2155" y="8997"/>
                  </a:cubicBezTo>
                  <a:cubicBezTo>
                    <a:pt x="2176" y="9027"/>
                    <a:pt x="2228" y="9017"/>
                    <a:pt x="2259" y="9048"/>
                  </a:cubicBezTo>
                  <a:cubicBezTo>
                    <a:pt x="2291" y="9080"/>
                    <a:pt x="2343" y="9080"/>
                    <a:pt x="2374" y="9101"/>
                  </a:cubicBezTo>
                  <a:lnTo>
                    <a:pt x="2467" y="9101"/>
                  </a:lnTo>
                  <a:cubicBezTo>
                    <a:pt x="2478" y="9090"/>
                    <a:pt x="2488" y="9080"/>
                    <a:pt x="2488" y="9059"/>
                  </a:cubicBezTo>
                  <a:lnTo>
                    <a:pt x="2562" y="9059"/>
                  </a:lnTo>
                  <a:cubicBezTo>
                    <a:pt x="2572" y="9069"/>
                    <a:pt x="2572" y="9090"/>
                    <a:pt x="2582" y="9111"/>
                  </a:cubicBezTo>
                  <a:lnTo>
                    <a:pt x="2634" y="9163"/>
                  </a:lnTo>
                  <a:lnTo>
                    <a:pt x="2832" y="9163"/>
                  </a:lnTo>
                  <a:cubicBezTo>
                    <a:pt x="2863" y="9194"/>
                    <a:pt x="2926" y="9173"/>
                    <a:pt x="2957" y="9215"/>
                  </a:cubicBezTo>
                  <a:lnTo>
                    <a:pt x="3009" y="9215"/>
                  </a:lnTo>
                  <a:cubicBezTo>
                    <a:pt x="3040" y="9241"/>
                    <a:pt x="3079" y="9241"/>
                    <a:pt x="3118" y="9241"/>
                  </a:cubicBezTo>
                  <a:cubicBezTo>
                    <a:pt x="3158" y="9241"/>
                    <a:pt x="3197" y="9241"/>
                    <a:pt x="3228" y="9267"/>
                  </a:cubicBezTo>
                  <a:cubicBezTo>
                    <a:pt x="3249" y="9288"/>
                    <a:pt x="3280" y="9298"/>
                    <a:pt x="3300" y="9309"/>
                  </a:cubicBezTo>
                  <a:cubicBezTo>
                    <a:pt x="3311" y="9340"/>
                    <a:pt x="3311" y="9361"/>
                    <a:pt x="3332" y="9371"/>
                  </a:cubicBezTo>
                  <a:lnTo>
                    <a:pt x="3332" y="9476"/>
                  </a:lnTo>
                  <a:cubicBezTo>
                    <a:pt x="3342" y="9486"/>
                    <a:pt x="3363" y="9496"/>
                    <a:pt x="3374" y="9496"/>
                  </a:cubicBezTo>
                  <a:cubicBezTo>
                    <a:pt x="3353" y="9569"/>
                    <a:pt x="3342" y="9631"/>
                    <a:pt x="3384" y="9694"/>
                  </a:cubicBezTo>
                  <a:cubicBezTo>
                    <a:pt x="3395" y="9715"/>
                    <a:pt x="3395" y="9725"/>
                    <a:pt x="3395" y="9735"/>
                  </a:cubicBezTo>
                  <a:cubicBezTo>
                    <a:pt x="3436" y="9809"/>
                    <a:pt x="3384" y="9902"/>
                    <a:pt x="3446" y="9965"/>
                  </a:cubicBezTo>
                  <a:lnTo>
                    <a:pt x="3457" y="9985"/>
                  </a:lnTo>
                  <a:lnTo>
                    <a:pt x="3467" y="9985"/>
                  </a:lnTo>
                  <a:cubicBezTo>
                    <a:pt x="3467" y="10017"/>
                    <a:pt x="3467" y="10048"/>
                    <a:pt x="3488" y="10079"/>
                  </a:cubicBezTo>
                  <a:cubicBezTo>
                    <a:pt x="3499" y="10079"/>
                    <a:pt x="3509" y="10100"/>
                    <a:pt x="3499" y="10110"/>
                  </a:cubicBezTo>
                  <a:cubicBezTo>
                    <a:pt x="3506" y="10126"/>
                    <a:pt x="3514" y="10135"/>
                    <a:pt x="3525" y="10135"/>
                  </a:cubicBezTo>
                  <a:cubicBezTo>
                    <a:pt x="3530" y="10135"/>
                    <a:pt x="3535" y="10134"/>
                    <a:pt x="3540" y="10131"/>
                  </a:cubicBezTo>
                  <a:lnTo>
                    <a:pt x="3550" y="10131"/>
                  </a:lnTo>
                  <a:cubicBezTo>
                    <a:pt x="3529" y="10152"/>
                    <a:pt x="3529" y="10163"/>
                    <a:pt x="3540" y="10184"/>
                  </a:cubicBezTo>
                  <a:lnTo>
                    <a:pt x="3550" y="10194"/>
                  </a:lnTo>
                  <a:cubicBezTo>
                    <a:pt x="3561" y="10204"/>
                    <a:pt x="3582" y="10235"/>
                    <a:pt x="3603" y="10246"/>
                  </a:cubicBezTo>
                  <a:cubicBezTo>
                    <a:pt x="3603" y="10277"/>
                    <a:pt x="3613" y="10309"/>
                    <a:pt x="3613" y="10329"/>
                  </a:cubicBezTo>
                  <a:cubicBezTo>
                    <a:pt x="3624" y="10339"/>
                    <a:pt x="3644" y="10339"/>
                    <a:pt x="3654" y="10350"/>
                  </a:cubicBezTo>
                  <a:cubicBezTo>
                    <a:pt x="3654" y="10381"/>
                    <a:pt x="3665" y="10413"/>
                    <a:pt x="3665" y="10443"/>
                  </a:cubicBezTo>
                  <a:cubicBezTo>
                    <a:pt x="3675" y="10443"/>
                    <a:pt x="3686" y="10454"/>
                    <a:pt x="3707" y="10454"/>
                  </a:cubicBezTo>
                  <a:cubicBezTo>
                    <a:pt x="3707" y="10485"/>
                    <a:pt x="3717" y="10517"/>
                    <a:pt x="3728" y="10548"/>
                  </a:cubicBezTo>
                  <a:cubicBezTo>
                    <a:pt x="3759" y="10579"/>
                    <a:pt x="3769" y="10621"/>
                    <a:pt x="3779" y="10663"/>
                  </a:cubicBezTo>
                  <a:cubicBezTo>
                    <a:pt x="3821" y="10704"/>
                    <a:pt x="3863" y="10756"/>
                    <a:pt x="3874" y="10829"/>
                  </a:cubicBezTo>
                  <a:cubicBezTo>
                    <a:pt x="3915" y="10850"/>
                    <a:pt x="3925" y="10892"/>
                    <a:pt x="3925" y="10933"/>
                  </a:cubicBezTo>
                  <a:cubicBezTo>
                    <a:pt x="3946" y="10943"/>
                    <a:pt x="3957" y="10943"/>
                    <a:pt x="3967" y="10943"/>
                  </a:cubicBezTo>
                  <a:cubicBezTo>
                    <a:pt x="3967" y="10964"/>
                    <a:pt x="3978" y="10975"/>
                    <a:pt x="3988" y="10996"/>
                  </a:cubicBezTo>
                  <a:cubicBezTo>
                    <a:pt x="3988" y="11006"/>
                    <a:pt x="3978" y="11027"/>
                    <a:pt x="3978" y="11047"/>
                  </a:cubicBezTo>
                  <a:cubicBezTo>
                    <a:pt x="3998" y="11047"/>
                    <a:pt x="4008" y="11058"/>
                    <a:pt x="4019" y="11058"/>
                  </a:cubicBezTo>
                  <a:cubicBezTo>
                    <a:pt x="4029" y="11183"/>
                    <a:pt x="4123" y="11256"/>
                    <a:pt x="4154" y="11360"/>
                  </a:cubicBezTo>
                  <a:cubicBezTo>
                    <a:pt x="4175" y="11371"/>
                    <a:pt x="4196" y="11391"/>
                    <a:pt x="4207" y="11422"/>
                  </a:cubicBezTo>
                  <a:cubicBezTo>
                    <a:pt x="4248" y="11443"/>
                    <a:pt x="4248" y="11485"/>
                    <a:pt x="4258" y="11526"/>
                  </a:cubicBezTo>
                  <a:cubicBezTo>
                    <a:pt x="4290" y="11537"/>
                    <a:pt x="4300" y="11558"/>
                    <a:pt x="4300" y="11589"/>
                  </a:cubicBezTo>
                  <a:cubicBezTo>
                    <a:pt x="4342" y="11600"/>
                    <a:pt x="4362" y="11641"/>
                    <a:pt x="4373" y="11683"/>
                  </a:cubicBezTo>
                  <a:cubicBezTo>
                    <a:pt x="4394" y="11693"/>
                    <a:pt x="4415" y="11714"/>
                    <a:pt x="4415" y="11745"/>
                  </a:cubicBezTo>
                  <a:cubicBezTo>
                    <a:pt x="4446" y="11766"/>
                    <a:pt x="4477" y="11787"/>
                    <a:pt x="4508" y="11818"/>
                  </a:cubicBezTo>
                  <a:cubicBezTo>
                    <a:pt x="4540" y="11933"/>
                    <a:pt x="4592" y="12037"/>
                    <a:pt x="4665" y="12130"/>
                  </a:cubicBezTo>
                  <a:lnTo>
                    <a:pt x="4696" y="12224"/>
                  </a:lnTo>
                  <a:cubicBezTo>
                    <a:pt x="4716" y="12234"/>
                    <a:pt x="4737" y="12255"/>
                    <a:pt x="4737" y="12287"/>
                  </a:cubicBezTo>
                  <a:cubicBezTo>
                    <a:pt x="4800" y="12318"/>
                    <a:pt x="4841" y="12359"/>
                    <a:pt x="4852" y="12433"/>
                  </a:cubicBezTo>
                  <a:cubicBezTo>
                    <a:pt x="4956" y="12526"/>
                    <a:pt x="5081" y="12620"/>
                    <a:pt x="5123" y="12755"/>
                  </a:cubicBezTo>
                  <a:cubicBezTo>
                    <a:pt x="5133" y="12755"/>
                    <a:pt x="5154" y="12766"/>
                    <a:pt x="5165" y="12766"/>
                  </a:cubicBezTo>
                  <a:cubicBezTo>
                    <a:pt x="5185" y="12807"/>
                    <a:pt x="5206" y="12838"/>
                    <a:pt x="5227" y="12870"/>
                  </a:cubicBezTo>
                  <a:cubicBezTo>
                    <a:pt x="5258" y="12880"/>
                    <a:pt x="5279" y="12891"/>
                    <a:pt x="5279" y="12922"/>
                  </a:cubicBezTo>
                  <a:cubicBezTo>
                    <a:pt x="5320" y="12953"/>
                    <a:pt x="5331" y="12995"/>
                    <a:pt x="5331" y="13036"/>
                  </a:cubicBezTo>
                  <a:cubicBezTo>
                    <a:pt x="5341" y="13036"/>
                    <a:pt x="5352" y="13036"/>
                    <a:pt x="5373" y="13046"/>
                  </a:cubicBezTo>
                  <a:cubicBezTo>
                    <a:pt x="5362" y="13057"/>
                    <a:pt x="5362" y="13067"/>
                    <a:pt x="5352" y="13078"/>
                  </a:cubicBezTo>
                  <a:cubicBezTo>
                    <a:pt x="5362" y="13192"/>
                    <a:pt x="5320" y="13307"/>
                    <a:pt x="5383" y="13421"/>
                  </a:cubicBezTo>
                  <a:cubicBezTo>
                    <a:pt x="5394" y="13432"/>
                    <a:pt x="5394" y="13442"/>
                    <a:pt x="5394" y="13453"/>
                  </a:cubicBezTo>
                  <a:lnTo>
                    <a:pt x="5424" y="13484"/>
                  </a:lnTo>
                  <a:cubicBezTo>
                    <a:pt x="5414" y="13536"/>
                    <a:pt x="5414" y="13588"/>
                    <a:pt x="5424" y="13640"/>
                  </a:cubicBezTo>
                  <a:cubicBezTo>
                    <a:pt x="5424" y="13682"/>
                    <a:pt x="5414" y="13724"/>
                    <a:pt x="5404" y="13755"/>
                  </a:cubicBezTo>
                  <a:cubicBezTo>
                    <a:pt x="5424" y="13900"/>
                    <a:pt x="5383" y="14036"/>
                    <a:pt x="5435" y="14171"/>
                  </a:cubicBezTo>
                  <a:cubicBezTo>
                    <a:pt x="5456" y="14192"/>
                    <a:pt x="5456" y="14223"/>
                    <a:pt x="5445" y="14254"/>
                  </a:cubicBezTo>
                  <a:cubicBezTo>
                    <a:pt x="5445" y="14278"/>
                    <a:pt x="5451" y="14290"/>
                    <a:pt x="5463" y="14290"/>
                  </a:cubicBezTo>
                  <a:cubicBezTo>
                    <a:pt x="5467" y="14290"/>
                    <a:pt x="5472" y="14288"/>
                    <a:pt x="5477" y="14286"/>
                  </a:cubicBezTo>
                  <a:lnTo>
                    <a:pt x="5477" y="14286"/>
                  </a:lnTo>
                  <a:cubicBezTo>
                    <a:pt x="5456" y="14463"/>
                    <a:pt x="5487" y="14640"/>
                    <a:pt x="5487" y="14817"/>
                  </a:cubicBezTo>
                  <a:cubicBezTo>
                    <a:pt x="5529" y="14848"/>
                    <a:pt x="5529" y="14890"/>
                    <a:pt x="5487" y="14921"/>
                  </a:cubicBezTo>
                  <a:cubicBezTo>
                    <a:pt x="5498" y="15036"/>
                    <a:pt x="5456" y="15140"/>
                    <a:pt x="5498" y="15244"/>
                  </a:cubicBezTo>
                  <a:cubicBezTo>
                    <a:pt x="5477" y="15254"/>
                    <a:pt x="5466" y="15275"/>
                    <a:pt x="5466" y="15295"/>
                  </a:cubicBezTo>
                  <a:cubicBezTo>
                    <a:pt x="5477" y="15494"/>
                    <a:pt x="5424" y="15702"/>
                    <a:pt x="5487" y="15899"/>
                  </a:cubicBezTo>
                  <a:cubicBezTo>
                    <a:pt x="5508" y="15920"/>
                    <a:pt x="5519" y="15941"/>
                    <a:pt x="5529" y="15962"/>
                  </a:cubicBezTo>
                  <a:cubicBezTo>
                    <a:pt x="5519" y="15994"/>
                    <a:pt x="5508" y="16024"/>
                    <a:pt x="5487" y="16056"/>
                  </a:cubicBezTo>
                  <a:cubicBezTo>
                    <a:pt x="5414" y="16274"/>
                    <a:pt x="5508" y="16493"/>
                    <a:pt x="5435" y="16712"/>
                  </a:cubicBezTo>
                  <a:lnTo>
                    <a:pt x="5445" y="16702"/>
                  </a:lnTo>
                  <a:lnTo>
                    <a:pt x="5445" y="16702"/>
                  </a:lnTo>
                  <a:cubicBezTo>
                    <a:pt x="5435" y="16816"/>
                    <a:pt x="5466" y="16920"/>
                    <a:pt x="5477" y="17035"/>
                  </a:cubicBezTo>
                  <a:lnTo>
                    <a:pt x="5487" y="17035"/>
                  </a:lnTo>
                  <a:cubicBezTo>
                    <a:pt x="5456" y="17076"/>
                    <a:pt x="5466" y="17128"/>
                    <a:pt x="5466" y="17180"/>
                  </a:cubicBezTo>
                  <a:cubicBezTo>
                    <a:pt x="5456" y="17190"/>
                    <a:pt x="5445" y="17190"/>
                    <a:pt x="5445" y="17201"/>
                  </a:cubicBezTo>
                  <a:lnTo>
                    <a:pt x="5445" y="17285"/>
                  </a:lnTo>
                  <a:lnTo>
                    <a:pt x="5466" y="17305"/>
                  </a:lnTo>
                  <a:lnTo>
                    <a:pt x="5466" y="17326"/>
                  </a:lnTo>
                  <a:cubicBezTo>
                    <a:pt x="5477" y="17482"/>
                    <a:pt x="5424" y="17628"/>
                    <a:pt x="5498" y="17774"/>
                  </a:cubicBezTo>
                  <a:cubicBezTo>
                    <a:pt x="5519" y="17805"/>
                    <a:pt x="5508" y="17857"/>
                    <a:pt x="5539" y="17889"/>
                  </a:cubicBezTo>
                  <a:cubicBezTo>
                    <a:pt x="5549" y="17898"/>
                    <a:pt x="5549" y="17909"/>
                    <a:pt x="5549" y="17919"/>
                  </a:cubicBezTo>
                  <a:cubicBezTo>
                    <a:pt x="5570" y="17961"/>
                    <a:pt x="5560" y="18013"/>
                    <a:pt x="5602" y="18044"/>
                  </a:cubicBezTo>
                  <a:lnTo>
                    <a:pt x="5602" y="18034"/>
                  </a:lnTo>
                  <a:cubicBezTo>
                    <a:pt x="5619" y="18058"/>
                    <a:pt x="5637" y="18071"/>
                    <a:pt x="5654" y="18071"/>
                  </a:cubicBezTo>
                  <a:cubicBezTo>
                    <a:pt x="5668" y="18071"/>
                    <a:pt x="5682" y="18063"/>
                    <a:pt x="5695" y="18044"/>
                  </a:cubicBezTo>
                  <a:lnTo>
                    <a:pt x="5716" y="18023"/>
                  </a:lnTo>
                  <a:lnTo>
                    <a:pt x="5716" y="18013"/>
                  </a:lnTo>
                  <a:cubicBezTo>
                    <a:pt x="5727" y="18003"/>
                    <a:pt x="5748" y="18003"/>
                    <a:pt x="5748" y="17982"/>
                  </a:cubicBezTo>
                  <a:lnTo>
                    <a:pt x="5748" y="17993"/>
                  </a:lnTo>
                  <a:lnTo>
                    <a:pt x="5778" y="17961"/>
                  </a:lnTo>
                  <a:lnTo>
                    <a:pt x="5778" y="17909"/>
                  </a:lnTo>
                  <a:lnTo>
                    <a:pt x="5810" y="17878"/>
                  </a:lnTo>
                  <a:cubicBezTo>
                    <a:pt x="5799" y="17857"/>
                    <a:pt x="5799" y="17847"/>
                    <a:pt x="5810" y="17836"/>
                  </a:cubicBezTo>
                  <a:cubicBezTo>
                    <a:pt x="5831" y="17815"/>
                    <a:pt x="5831" y="17794"/>
                    <a:pt x="5820" y="17774"/>
                  </a:cubicBezTo>
                  <a:cubicBezTo>
                    <a:pt x="5841" y="17764"/>
                    <a:pt x="5852" y="17743"/>
                    <a:pt x="5852" y="17722"/>
                  </a:cubicBezTo>
                  <a:cubicBezTo>
                    <a:pt x="5903" y="17690"/>
                    <a:pt x="5893" y="17639"/>
                    <a:pt x="5914" y="17607"/>
                  </a:cubicBezTo>
                  <a:cubicBezTo>
                    <a:pt x="5903" y="17586"/>
                    <a:pt x="5914" y="17576"/>
                    <a:pt x="5914" y="17565"/>
                  </a:cubicBezTo>
                  <a:cubicBezTo>
                    <a:pt x="5945" y="17410"/>
                    <a:pt x="5977" y="17264"/>
                    <a:pt x="5914" y="17107"/>
                  </a:cubicBezTo>
                  <a:cubicBezTo>
                    <a:pt x="5924" y="17107"/>
                    <a:pt x="5924" y="17097"/>
                    <a:pt x="5924" y="17097"/>
                  </a:cubicBezTo>
                  <a:cubicBezTo>
                    <a:pt x="5945" y="17066"/>
                    <a:pt x="5935" y="17045"/>
                    <a:pt x="5924" y="17024"/>
                  </a:cubicBezTo>
                  <a:cubicBezTo>
                    <a:pt x="5914" y="16951"/>
                    <a:pt x="5903" y="16878"/>
                    <a:pt x="5924" y="16806"/>
                  </a:cubicBezTo>
                  <a:lnTo>
                    <a:pt x="5924" y="16764"/>
                  </a:lnTo>
                  <a:lnTo>
                    <a:pt x="5924" y="16743"/>
                  </a:lnTo>
                  <a:cubicBezTo>
                    <a:pt x="5935" y="16660"/>
                    <a:pt x="5924" y="16577"/>
                    <a:pt x="5914" y="16503"/>
                  </a:cubicBezTo>
                  <a:lnTo>
                    <a:pt x="5945" y="16410"/>
                  </a:lnTo>
                  <a:cubicBezTo>
                    <a:pt x="5945" y="16358"/>
                    <a:pt x="5945" y="16306"/>
                    <a:pt x="5966" y="16253"/>
                  </a:cubicBezTo>
                  <a:lnTo>
                    <a:pt x="5966" y="16243"/>
                  </a:lnTo>
                  <a:cubicBezTo>
                    <a:pt x="5935" y="16118"/>
                    <a:pt x="5935" y="15994"/>
                    <a:pt x="5966" y="15869"/>
                  </a:cubicBezTo>
                  <a:cubicBezTo>
                    <a:pt x="5945" y="15848"/>
                    <a:pt x="5956" y="15827"/>
                    <a:pt x="5966" y="15806"/>
                  </a:cubicBezTo>
                  <a:cubicBezTo>
                    <a:pt x="5935" y="15670"/>
                    <a:pt x="5935" y="15525"/>
                    <a:pt x="5966" y="15390"/>
                  </a:cubicBezTo>
                  <a:cubicBezTo>
                    <a:pt x="5966" y="15358"/>
                    <a:pt x="5966" y="15327"/>
                    <a:pt x="5977" y="15306"/>
                  </a:cubicBezTo>
                  <a:cubicBezTo>
                    <a:pt x="5998" y="15275"/>
                    <a:pt x="5998" y="15244"/>
                    <a:pt x="5998" y="15212"/>
                  </a:cubicBezTo>
                  <a:cubicBezTo>
                    <a:pt x="6008" y="15212"/>
                    <a:pt x="6018" y="15202"/>
                    <a:pt x="6018" y="15171"/>
                  </a:cubicBezTo>
                  <a:cubicBezTo>
                    <a:pt x="6008" y="15161"/>
                    <a:pt x="6008" y="15150"/>
                    <a:pt x="6028" y="15140"/>
                  </a:cubicBezTo>
                  <a:cubicBezTo>
                    <a:pt x="6070" y="15098"/>
                    <a:pt x="6049" y="15046"/>
                    <a:pt x="6060" y="14994"/>
                  </a:cubicBezTo>
                  <a:lnTo>
                    <a:pt x="6060" y="14983"/>
                  </a:lnTo>
                  <a:lnTo>
                    <a:pt x="6081" y="14983"/>
                  </a:lnTo>
                  <a:cubicBezTo>
                    <a:pt x="6081" y="14952"/>
                    <a:pt x="6091" y="14931"/>
                    <a:pt x="6122" y="14911"/>
                  </a:cubicBezTo>
                  <a:cubicBezTo>
                    <a:pt x="6132" y="14869"/>
                    <a:pt x="6143" y="14837"/>
                    <a:pt x="6174" y="14807"/>
                  </a:cubicBezTo>
                  <a:cubicBezTo>
                    <a:pt x="6185" y="14765"/>
                    <a:pt x="6206" y="14733"/>
                    <a:pt x="6237" y="14712"/>
                  </a:cubicBezTo>
                  <a:cubicBezTo>
                    <a:pt x="6247" y="14661"/>
                    <a:pt x="6257" y="14629"/>
                    <a:pt x="6289" y="14598"/>
                  </a:cubicBezTo>
                  <a:cubicBezTo>
                    <a:pt x="6299" y="14557"/>
                    <a:pt x="6299" y="14515"/>
                    <a:pt x="6341" y="14483"/>
                  </a:cubicBezTo>
                  <a:cubicBezTo>
                    <a:pt x="6352" y="14442"/>
                    <a:pt x="6362" y="14411"/>
                    <a:pt x="6403" y="14390"/>
                  </a:cubicBezTo>
                  <a:lnTo>
                    <a:pt x="6403" y="14328"/>
                  </a:lnTo>
                  <a:lnTo>
                    <a:pt x="6456" y="14275"/>
                  </a:lnTo>
                  <a:cubicBezTo>
                    <a:pt x="6456" y="14244"/>
                    <a:pt x="6466" y="14223"/>
                    <a:pt x="6497" y="14213"/>
                  </a:cubicBezTo>
                  <a:cubicBezTo>
                    <a:pt x="6507" y="14109"/>
                    <a:pt x="6560" y="14036"/>
                    <a:pt x="6622" y="13953"/>
                  </a:cubicBezTo>
                  <a:cubicBezTo>
                    <a:pt x="6622" y="13911"/>
                    <a:pt x="6632" y="13869"/>
                    <a:pt x="6674" y="13849"/>
                  </a:cubicBezTo>
                  <a:cubicBezTo>
                    <a:pt x="6674" y="13786"/>
                    <a:pt x="6674" y="13734"/>
                    <a:pt x="6726" y="13682"/>
                  </a:cubicBezTo>
                  <a:cubicBezTo>
                    <a:pt x="6726" y="13630"/>
                    <a:pt x="6726" y="13567"/>
                    <a:pt x="6768" y="13515"/>
                  </a:cubicBezTo>
                  <a:lnTo>
                    <a:pt x="6768" y="13463"/>
                  </a:lnTo>
                  <a:cubicBezTo>
                    <a:pt x="6789" y="13453"/>
                    <a:pt x="6810" y="13432"/>
                    <a:pt x="6831" y="13421"/>
                  </a:cubicBezTo>
                  <a:cubicBezTo>
                    <a:pt x="6841" y="13349"/>
                    <a:pt x="6841" y="13286"/>
                    <a:pt x="6841" y="13224"/>
                  </a:cubicBezTo>
                  <a:cubicBezTo>
                    <a:pt x="6861" y="13224"/>
                    <a:pt x="6882" y="13213"/>
                    <a:pt x="6882" y="13182"/>
                  </a:cubicBezTo>
                  <a:cubicBezTo>
                    <a:pt x="6872" y="13171"/>
                    <a:pt x="6882" y="13161"/>
                    <a:pt x="6893" y="13151"/>
                  </a:cubicBezTo>
                  <a:cubicBezTo>
                    <a:pt x="6924" y="13109"/>
                    <a:pt x="6914" y="13067"/>
                    <a:pt x="6935" y="13036"/>
                  </a:cubicBezTo>
                  <a:cubicBezTo>
                    <a:pt x="6986" y="12995"/>
                    <a:pt x="6965" y="12942"/>
                    <a:pt x="6965" y="12891"/>
                  </a:cubicBezTo>
                  <a:cubicBezTo>
                    <a:pt x="6976" y="12891"/>
                    <a:pt x="6986" y="12880"/>
                    <a:pt x="6997" y="12870"/>
                  </a:cubicBezTo>
                  <a:cubicBezTo>
                    <a:pt x="6986" y="12849"/>
                    <a:pt x="6986" y="12838"/>
                    <a:pt x="6997" y="12828"/>
                  </a:cubicBezTo>
                  <a:cubicBezTo>
                    <a:pt x="7018" y="12797"/>
                    <a:pt x="7028" y="12766"/>
                    <a:pt x="7007" y="12745"/>
                  </a:cubicBezTo>
                  <a:cubicBezTo>
                    <a:pt x="7028" y="12734"/>
                    <a:pt x="7039" y="12724"/>
                    <a:pt x="7049" y="12713"/>
                  </a:cubicBezTo>
                  <a:cubicBezTo>
                    <a:pt x="7049" y="12692"/>
                    <a:pt x="7049" y="12672"/>
                    <a:pt x="7060" y="12662"/>
                  </a:cubicBezTo>
                  <a:cubicBezTo>
                    <a:pt x="7080" y="12630"/>
                    <a:pt x="7070" y="12578"/>
                    <a:pt x="7101" y="12547"/>
                  </a:cubicBezTo>
                  <a:cubicBezTo>
                    <a:pt x="7101" y="12526"/>
                    <a:pt x="7101" y="12516"/>
                    <a:pt x="7111" y="12495"/>
                  </a:cubicBezTo>
                  <a:cubicBezTo>
                    <a:pt x="7122" y="12484"/>
                    <a:pt x="7143" y="12463"/>
                    <a:pt x="7153" y="12443"/>
                  </a:cubicBezTo>
                  <a:cubicBezTo>
                    <a:pt x="7164" y="12433"/>
                    <a:pt x="7174" y="12422"/>
                    <a:pt x="7185" y="12401"/>
                  </a:cubicBezTo>
                  <a:cubicBezTo>
                    <a:pt x="7185" y="12401"/>
                    <a:pt x="7195" y="12401"/>
                    <a:pt x="7205" y="12391"/>
                  </a:cubicBezTo>
                  <a:cubicBezTo>
                    <a:pt x="7237" y="12365"/>
                    <a:pt x="7276" y="12365"/>
                    <a:pt x="7314" y="12365"/>
                  </a:cubicBezTo>
                  <a:cubicBezTo>
                    <a:pt x="7353" y="12365"/>
                    <a:pt x="7392" y="12365"/>
                    <a:pt x="7424" y="12338"/>
                  </a:cubicBezTo>
                  <a:cubicBezTo>
                    <a:pt x="7449" y="12313"/>
                    <a:pt x="7481" y="12308"/>
                    <a:pt x="7513" y="12308"/>
                  </a:cubicBezTo>
                  <a:cubicBezTo>
                    <a:pt x="7530" y="12308"/>
                    <a:pt x="7547" y="12309"/>
                    <a:pt x="7564" y="12309"/>
                  </a:cubicBezTo>
                  <a:cubicBezTo>
                    <a:pt x="7592" y="12309"/>
                    <a:pt x="7620" y="12306"/>
                    <a:pt x="7643" y="12287"/>
                  </a:cubicBezTo>
                  <a:cubicBezTo>
                    <a:pt x="7653" y="12276"/>
                    <a:pt x="7663" y="12276"/>
                    <a:pt x="7684" y="12276"/>
                  </a:cubicBezTo>
                  <a:cubicBezTo>
                    <a:pt x="7736" y="12255"/>
                    <a:pt x="7798" y="12224"/>
                    <a:pt x="7840" y="12183"/>
                  </a:cubicBezTo>
                  <a:cubicBezTo>
                    <a:pt x="7849" y="12191"/>
                    <a:pt x="7859" y="12195"/>
                    <a:pt x="7870" y="12195"/>
                  </a:cubicBezTo>
                  <a:cubicBezTo>
                    <a:pt x="7886" y="12195"/>
                    <a:pt x="7901" y="12189"/>
                    <a:pt x="7913" y="12183"/>
                  </a:cubicBezTo>
                  <a:cubicBezTo>
                    <a:pt x="7923" y="12172"/>
                    <a:pt x="7944" y="12172"/>
                    <a:pt x="7955" y="12172"/>
                  </a:cubicBezTo>
                  <a:cubicBezTo>
                    <a:pt x="7976" y="12162"/>
                    <a:pt x="7997" y="12141"/>
                    <a:pt x="8017" y="12120"/>
                  </a:cubicBezTo>
                  <a:cubicBezTo>
                    <a:pt x="8040" y="12098"/>
                    <a:pt x="8067" y="12093"/>
                    <a:pt x="8095" y="12093"/>
                  </a:cubicBezTo>
                  <a:cubicBezTo>
                    <a:pt x="8116" y="12093"/>
                    <a:pt x="8137" y="12095"/>
                    <a:pt x="8158" y="12095"/>
                  </a:cubicBezTo>
                  <a:cubicBezTo>
                    <a:pt x="8186" y="12095"/>
                    <a:pt x="8213" y="12090"/>
                    <a:pt x="8236" y="12068"/>
                  </a:cubicBezTo>
                  <a:cubicBezTo>
                    <a:pt x="8267" y="12037"/>
                    <a:pt x="8309" y="12047"/>
                    <a:pt x="8340" y="12016"/>
                  </a:cubicBezTo>
                  <a:cubicBezTo>
                    <a:pt x="8371" y="11984"/>
                    <a:pt x="8423" y="11995"/>
                    <a:pt x="8444" y="11954"/>
                  </a:cubicBezTo>
                  <a:cubicBezTo>
                    <a:pt x="8486" y="11933"/>
                    <a:pt x="8476" y="11880"/>
                    <a:pt x="8506" y="11860"/>
                  </a:cubicBezTo>
                  <a:lnTo>
                    <a:pt x="8506" y="11850"/>
                  </a:lnTo>
                  <a:cubicBezTo>
                    <a:pt x="8517" y="11839"/>
                    <a:pt x="8538" y="11818"/>
                    <a:pt x="8559" y="11808"/>
                  </a:cubicBezTo>
                  <a:lnTo>
                    <a:pt x="8569" y="11797"/>
                  </a:lnTo>
                  <a:cubicBezTo>
                    <a:pt x="8580" y="11776"/>
                    <a:pt x="8590" y="11766"/>
                    <a:pt x="8611" y="11755"/>
                  </a:cubicBezTo>
                  <a:lnTo>
                    <a:pt x="8621" y="11745"/>
                  </a:lnTo>
                  <a:cubicBezTo>
                    <a:pt x="8663" y="11683"/>
                    <a:pt x="8601" y="11600"/>
                    <a:pt x="8673" y="11537"/>
                  </a:cubicBezTo>
                  <a:lnTo>
                    <a:pt x="8673" y="11526"/>
                  </a:lnTo>
                  <a:cubicBezTo>
                    <a:pt x="8715" y="11485"/>
                    <a:pt x="8673" y="11412"/>
                    <a:pt x="8726" y="11371"/>
                  </a:cubicBezTo>
                  <a:cubicBezTo>
                    <a:pt x="8746" y="11339"/>
                    <a:pt x="8798" y="11350"/>
                    <a:pt x="8830" y="11308"/>
                  </a:cubicBezTo>
                  <a:cubicBezTo>
                    <a:pt x="8860" y="11287"/>
                    <a:pt x="8902" y="11287"/>
                    <a:pt x="8934" y="11266"/>
                  </a:cubicBezTo>
                  <a:cubicBezTo>
                    <a:pt x="8944" y="11256"/>
                    <a:pt x="8965" y="11256"/>
                    <a:pt x="8975" y="11256"/>
                  </a:cubicBezTo>
                  <a:cubicBezTo>
                    <a:pt x="9017" y="11235"/>
                    <a:pt x="9069" y="11235"/>
                    <a:pt x="9100" y="11204"/>
                  </a:cubicBezTo>
                  <a:lnTo>
                    <a:pt x="9152" y="11152"/>
                  </a:lnTo>
                  <a:lnTo>
                    <a:pt x="9142" y="11152"/>
                  </a:lnTo>
                  <a:cubicBezTo>
                    <a:pt x="9163" y="11142"/>
                    <a:pt x="9173" y="11121"/>
                    <a:pt x="9173" y="11100"/>
                  </a:cubicBezTo>
                  <a:lnTo>
                    <a:pt x="9204" y="11100"/>
                  </a:lnTo>
                  <a:lnTo>
                    <a:pt x="9204" y="10996"/>
                  </a:lnTo>
                  <a:lnTo>
                    <a:pt x="9309" y="10996"/>
                  </a:lnTo>
                  <a:lnTo>
                    <a:pt x="9309" y="10933"/>
                  </a:lnTo>
                  <a:lnTo>
                    <a:pt x="9360" y="10933"/>
                  </a:lnTo>
                  <a:lnTo>
                    <a:pt x="9360" y="10881"/>
                  </a:lnTo>
                  <a:cubicBezTo>
                    <a:pt x="9381" y="10860"/>
                    <a:pt x="9402" y="10850"/>
                    <a:pt x="9423" y="10829"/>
                  </a:cubicBezTo>
                  <a:cubicBezTo>
                    <a:pt x="9434" y="10777"/>
                    <a:pt x="9413" y="10714"/>
                    <a:pt x="9475" y="10673"/>
                  </a:cubicBezTo>
                  <a:cubicBezTo>
                    <a:pt x="9475" y="10642"/>
                    <a:pt x="9496" y="10621"/>
                    <a:pt x="9527" y="10610"/>
                  </a:cubicBezTo>
                  <a:cubicBezTo>
                    <a:pt x="9527" y="10600"/>
                    <a:pt x="9517" y="10589"/>
                    <a:pt x="9517" y="10579"/>
                  </a:cubicBezTo>
                  <a:cubicBezTo>
                    <a:pt x="9548" y="10558"/>
                    <a:pt x="9548" y="10538"/>
                    <a:pt x="9538" y="10506"/>
                  </a:cubicBezTo>
                  <a:cubicBezTo>
                    <a:pt x="9527" y="10496"/>
                    <a:pt x="9527" y="10475"/>
                    <a:pt x="9527" y="10454"/>
                  </a:cubicBezTo>
                  <a:cubicBezTo>
                    <a:pt x="9517" y="10443"/>
                    <a:pt x="9496" y="10443"/>
                    <a:pt x="9485" y="10443"/>
                  </a:cubicBezTo>
                  <a:lnTo>
                    <a:pt x="9485" y="10413"/>
                  </a:lnTo>
                  <a:cubicBezTo>
                    <a:pt x="9488" y="10416"/>
                    <a:pt x="9492" y="10417"/>
                    <a:pt x="9497" y="10417"/>
                  </a:cubicBezTo>
                  <a:cubicBezTo>
                    <a:pt x="9507" y="10417"/>
                    <a:pt x="9520" y="10410"/>
                    <a:pt x="9527" y="10402"/>
                  </a:cubicBezTo>
                  <a:cubicBezTo>
                    <a:pt x="9527" y="10381"/>
                    <a:pt x="9527" y="10360"/>
                    <a:pt x="9517" y="10339"/>
                  </a:cubicBezTo>
                  <a:lnTo>
                    <a:pt x="9517" y="10339"/>
                  </a:lnTo>
                  <a:lnTo>
                    <a:pt x="9538" y="10350"/>
                  </a:lnTo>
                  <a:cubicBezTo>
                    <a:pt x="9558" y="10319"/>
                    <a:pt x="9610" y="10298"/>
                    <a:pt x="9589" y="10235"/>
                  </a:cubicBezTo>
                  <a:cubicBezTo>
                    <a:pt x="9579" y="10204"/>
                    <a:pt x="9579" y="10163"/>
                    <a:pt x="9589" y="10131"/>
                  </a:cubicBezTo>
                  <a:cubicBezTo>
                    <a:pt x="9610" y="10059"/>
                    <a:pt x="9631" y="9985"/>
                    <a:pt x="9579" y="9913"/>
                  </a:cubicBezTo>
                  <a:cubicBezTo>
                    <a:pt x="9568" y="9902"/>
                    <a:pt x="9568" y="9892"/>
                    <a:pt x="9579" y="9881"/>
                  </a:cubicBezTo>
                  <a:cubicBezTo>
                    <a:pt x="9568" y="9850"/>
                    <a:pt x="9558" y="9840"/>
                    <a:pt x="9538" y="9840"/>
                  </a:cubicBezTo>
                  <a:cubicBezTo>
                    <a:pt x="9538" y="9840"/>
                    <a:pt x="9538" y="9830"/>
                    <a:pt x="9527" y="9819"/>
                  </a:cubicBezTo>
                  <a:cubicBezTo>
                    <a:pt x="9538" y="9819"/>
                    <a:pt x="9538" y="9809"/>
                    <a:pt x="9538" y="9809"/>
                  </a:cubicBezTo>
                  <a:cubicBezTo>
                    <a:pt x="9548" y="9788"/>
                    <a:pt x="9538" y="9767"/>
                    <a:pt x="9527" y="9756"/>
                  </a:cubicBezTo>
                  <a:cubicBezTo>
                    <a:pt x="9496" y="9725"/>
                    <a:pt x="9506" y="9663"/>
                    <a:pt x="9454" y="9652"/>
                  </a:cubicBezTo>
                  <a:cubicBezTo>
                    <a:pt x="9444" y="9652"/>
                    <a:pt x="9434" y="9652"/>
                    <a:pt x="9423" y="9642"/>
                  </a:cubicBezTo>
                  <a:cubicBezTo>
                    <a:pt x="9402" y="9626"/>
                    <a:pt x="9384" y="9618"/>
                    <a:pt x="9367" y="9618"/>
                  </a:cubicBezTo>
                  <a:cubicBezTo>
                    <a:pt x="9350" y="9618"/>
                    <a:pt x="9334" y="9626"/>
                    <a:pt x="9319" y="9642"/>
                  </a:cubicBezTo>
                  <a:cubicBezTo>
                    <a:pt x="9298" y="9652"/>
                    <a:pt x="9277" y="9652"/>
                    <a:pt x="9267" y="9652"/>
                  </a:cubicBezTo>
                  <a:cubicBezTo>
                    <a:pt x="9246" y="9652"/>
                    <a:pt x="9235" y="9673"/>
                    <a:pt x="9246" y="9684"/>
                  </a:cubicBezTo>
                  <a:cubicBezTo>
                    <a:pt x="9173" y="9684"/>
                    <a:pt x="9100" y="9715"/>
                    <a:pt x="9048" y="9756"/>
                  </a:cubicBezTo>
                  <a:cubicBezTo>
                    <a:pt x="9006" y="9809"/>
                    <a:pt x="8944" y="9809"/>
                    <a:pt x="8892" y="9819"/>
                  </a:cubicBezTo>
                  <a:cubicBezTo>
                    <a:pt x="8860" y="9860"/>
                    <a:pt x="8830" y="9871"/>
                    <a:pt x="8777" y="9871"/>
                  </a:cubicBezTo>
                  <a:lnTo>
                    <a:pt x="8777" y="9902"/>
                  </a:lnTo>
                  <a:lnTo>
                    <a:pt x="8767" y="9902"/>
                  </a:lnTo>
                  <a:cubicBezTo>
                    <a:pt x="8751" y="9897"/>
                    <a:pt x="8733" y="9892"/>
                    <a:pt x="8715" y="9892"/>
                  </a:cubicBezTo>
                  <a:cubicBezTo>
                    <a:pt x="8697" y="9892"/>
                    <a:pt x="8678" y="9897"/>
                    <a:pt x="8663" y="9913"/>
                  </a:cubicBezTo>
                  <a:cubicBezTo>
                    <a:pt x="8630" y="9933"/>
                    <a:pt x="8599" y="9944"/>
                    <a:pt x="8571" y="9944"/>
                  </a:cubicBezTo>
                  <a:cubicBezTo>
                    <a:pt x="8526" y="9944"/>
                    <a:pt x="8486" y="9918"/>
                    <a:pt x="8455" y="9860"/>
                  </a:cubicBezTo>
                  <a:cubicBezTo>
                    <a:pt x="8455" y="9850"/>
                    <a:pt x="8444" y="9830"/>
                    <a:pt x="8444" y="9809"/>
                  </a:cubicBezTo>
                  <a:cubicBezTo>
                    <a:pt x="8434" y="9798"/>
                    <a:pt x="8423" y="9788"/>
                    <a:pt x="8402" y="9788"/>
                  </a:cubicBezTo>
                  <a:cubicBezTo>
                    <a:pt x="8402" y="9746"/>
                    <a:pt x="8392" y="9694"/>
                    <a:pt x="8392" y="9652"/>
                  </a:cubicBezTo>
                  <a:cubicBezTo>
                    <a:pt x="8330" y="9611"/>
                    <a:pt x="8351" y="9548"/>
                    <a:pt x="8340" y="9486"/>
                  </a:cubicBezTo>
                  <a:cubicBezTo>
                    <a:pt x="8319" y="9465"/>
                    <a:pt x="8309" y="9444"/>
                    <a:pt x="8288" y="9434"/>
                  </a:cubicBezTo>
                  <a:lnTo>
                    <a:pt x="8288" y="9215"/>
                  </a:lnTo>
                  <a:lnTo>
                    <a:pt x="8288" y="9163"/>
                  </a:lnTo>
                  <a:cubicBezTo>
                    <a:pt x="8278" y="9158"/>
                    <a:pt x="8270" y="9155"/>
                    <a:pt x="8262" y="9155"/>
                  </a:cubicBezTo>
                  <a:cubicBezTo>
                    <a:pt x="8254" y="9155"/>
                    <a:pt x="8246" y="9158"/>
                    <a:pt x="8236" y="9163"/>
                  </a:cubicBezTo>
                  <a:lnTo>
                    <a:pt x="8236" y="9111"/>
                  </a:lnTo>
                  <a:cubicBezTo>
                    <a:pt x="8215" y="9111"/>
                    <a:pt x="8205" y="9111"/>
                    <a:pt x="8184" y="9101"/>
                  </a:cubicBezTo>
                  <a:cubicBezTo>
                    <a:pt x="8163" y="9059"/>
                    <a:pt x="8132" y="9007"/>
                    <a:pt x="8111" y="8955"/>
                  </a:cubicBezTo>
                  <a:cubicBezTo>
                    <a:pt x="8101" y="8955"/>
                    <a:pt x="8080" y="8955"/>
                    <a:pt x="8069" y="8944"/>
                  </a:cubicBezTo>
                  <a:lnTo>
                    <a:pt x="8069" y="8903"/>
                  </a:lnTo>
                  <a:cubicBezTo>
                    <a:pt x="8007" y="8882"/>
                    <a:pt x="7955" y="8893"/>
                    <a:pt x="7913" y="8840"/>
                  </a:cubicBezTo>
                  <a:lnTo>
                    <a:pt x="7809" y="8840"/>
                  </a:lnTo>
                  <a:cubicBezTo>
                    <a:pt x="7788" y="8872"/>
                    <a:pt x="7768" y="8893"/>
                    <a:pt x="7757" y="8923"/>
                  </a:cubicBezTo>
                  <a:cubicBezTo>
                    <a:pt x="7713" y="8885"/>
                    <a:pt x="7672" y="8863"/>
                    <a:pt x="7629" y="8863"/>
                  </a:cubicBezTo>
                  <a:cubicBezTo>
                    <a:pt x="7600" y="8863"/>
                    <a:pt x="7571" y="8872"/>
                    <a:pt x="7539" y="8893"/>
                  </a:cubicBezTo>
                  <a:cubicBezTo>
                    <a:pt x="7476" y="8934"/>
                    <a:pt x="7424" y="8955"/>
                    <a:pt x="7372" y="9007"/>
                  </a:cubicBezTo>
                  <a:cubicBezTo>
                    <a:pt x="7363" y="9011"/>
                    <a:pt x="7354" y="9014"/>
                    <a:pt x="7346" y="9014"/>
                  </a:cubicBezTo>
                  <a:cubicBezTo>
                    <a:pt x="7334" y="9014"/>
                    <a:pt x="7322" y="9009"/>
                    <a:pt x="7309" y="8997"/>
                  </a:cubicBezTo>
                  <a:cubicBezTo>
                    <a:pt x="7304" y="9002"/>
                    <a:pt x="7299" y="9004"/>
                    <a:pt x="7294" y="9004"/>
                  </a:cubicBezTo>
                  <a:cubicBezTo>
                    <a:pt x="7288" y="9004"/>
                    <a:pt x="7283" y="9002"/>
                    <a:pt x="7278" y="8997"/>
                  </a:cubicBezTo>
                  <a:cubicBezTo>
                    <a:pt x="7247" y="9017"/>
                    <a:pt x="7236" y="9038"/>
                    <a:pt x="7215" y="9048"/>
                  </a:cubicBezTo>
                  <a:cubicBezTo>
                    <a:pt x="7195" y="9069"/>
                    <a:pt x="7174" y="9090"/>
                    <a:pt x="7164" y="9111"/>
                  </a:cubicBezTo>
                  <a:cubicBezTo>
                    <a:pt x="7143" y="9122"/>
                    <a:pt x="7122" y="9142"/>
                    <a:pt x="7101" y="9163"/>
                  </a:cubicBezTo>
                  <a:cubicBezTo>
                    <a:pt x="7080" y="9090"/>
                    <a:pt x="7049" y="9017"/>
                    <a:pt x="7101" y="8934"/>
                  </a:cubicBezTo>
                  <a:lnTo>
                    <a:pt x="7101" y="8840"/>
                  </a:lnTo>
                  <a:cubicBezTo>
                    <a:pt x="7049" y="8778"/>
                    <a:pt x="7101" y="8684"/>
                    <a:pt x="7049" y="8622"/>
                  </a:cubicBezTo>
                  <a:cubicBezTo>
                    <a:pt x="7018" y="8590"/>
                    <a:pt x="7028" y="8548"/>
                    <a:pt x="6997" y="8518"/>
                  </a:cubicBezTo>
                  <a:lnTo>
                    <a:pt x="6997" y="8507"/>
                  </a:lnTo>
                  <a:cubicBezTo>
                    <a:pt x="6976" y="8497"/>
                    <a:pt x="6965" y="8476"/>
                    <a:pt x="6945" y="8455"/>
                  </a:cubicBezTo>
                  <a:cubicBezTo>
                    <a:pt x="6935" y="8444"/>
                    <a:pt x="6914" y="8434"/>
                    <a:pt x="6893" y="8434"/>
                  </a:cubicBezTo>
                  <a:lnTo>
                    <a:pt x="6893" y="8351"/>
                  </a:lnTo>
                  <a:cubicBezTo>
                    <a:pt x="6872" y="8351"/>
                    <a:pt x="6861" y="8340"/>
                    <a:pt x="6851" y="8340"/>
                  </a:cubicBezTo>
                  <a:cubicBezTo>
                    <a:pt x="6814" y="8284"/>
                    <a:pt x="6777" y="8245"/>
                    <a:pt x="6710" y="8245"/>
                  </a:cubicBezTo>
                  <a:cubicBezTo>
                    <a:pt x="6702" y="8245"/>
                    <a:pt x="6694" y="8246"/>
                    <a:pt x="6685" y="8247"/>
                  </a:cubicBezTo>
                  <a:cubicBezTo>
                    <a:pt x="6674" y="8236"/>
                    <a:pt x="6664" y="8226"/>
                    <a:pt x="6643" y="8226"/>
                  </a:cubicBezTo>
                  <a:cubicBezTo>
                    <a:pt x="6632" y="8226"/>
                    <a:pt x="6611" y="8236"/>
                    <a:pt x="6601" y="8247"/>
                  </a:cubicBezTo>
                  <a:lnTo>
                    <a:pt x="6570" y="8247"/>
                  </a:lnTo>
                  <a:cubicBezTo>
                    <a:pt x="6570" y="8257"/>
                    <a:pt x="6560" y="8278"/>
                    <a:pt x="6560" y="8289"/>
                  </a:cubicBezTo>
                  <a:cubicBezTo>
                    <a:pt x="6560" y="8299"/>
                    <a:pt x="6549" y="8299"/>
                    <a:pt x="6539" y="8299"/>
                  </a:cubicBezTo>
                  <a:cubicBezTo>
                    <a:pt x="6507" y="8319"/>
                    <a:pt x="6477" y="8330"/>
                    <a:pt x="6456" y="8351"/>
                  </a:cubicBezTo>
                  <a:lnTo>
                    <a:pt x="6466" y="8351"/>
                  </a:lnTo>
                  <a:cubicBezTo>
                    <a:pt x="6445" y="8372"/>
                    <a:pt x="6424" y="8393"/>
                    <a:pt x="6403" y="8403"/>
                  </a:cubicBezTo>
                  <a:cubicBezTo>
                    <a:pt x="6362" y="8455"/>
                    <a:pt x="6289" y="8414"/>
                    <a:pt x="6247" y="8455"/>
                  </a:cubicBezTo>
                  <a:cubicBezTo>
                    <a:pt x="6227" y="8465"/>
                    <a:pt x="6216" y="8465"/>
                    <a:pt x="6195" y="8465"/>
                  </a:cubicBezTo>
                  <a:cubicBezTo>
                    <a:pt x="6174" y="8476"/>
                    <a:pt x="6153" y="8497"/>
                    <a:pt x="6132" y="8518"/>
                  </a:cubicBezTo>
                  <a:cubicBezTo>
                    <a:pt x="6102" y="8548"/>
                    <a:pt x="6060" y="8538"/>
                    <a:pt x="6028" y="8569"/>
                  </a:cubicBezTo>
                  <a:cubicBezTo>
                    <a:pt x="5977" y="8643"/>
                    <a:pt x="5914" y="8705"/>
                    <a:pt x="5873" y="8788"/>
                  </a:cubicBezTo>
                  <a:cubicBezTo>
                    <a:pt x="5873" y="8809"/>
                    <a:pt x="5862" y="8819"/>
                    <a:pt x="5862" y="8840"/>
                  </a:cubicBezTo>
                  <a:lnTo>
                    <a:pt x="5810" y="8893"/>
                  </a:lnTo>
                  <a:cubicBezTo>
                    <a:pt x="5799" y="8913"/>
                    <a:pt x="5789" y="8934"/>
                    <a:pt x="5799" y="8955"/>
                  </a:cubicBezTo>
                  <a:cubicBezTo>
                    <a:pt x="5778" y="8965"/>
                    <a:pt x="5768" y="8986"/>
                    <a:pt x="5758" y="9007"/>
                  </a:cubicBezTo>
                  <a:lnTo>
                    <a:pt x="5758" y="8997"/>
                  </a:lnTo>
                  <a:cubicBezTo>
                    <a:pt x="5706" y="9048"/>
                    <a:pt x="5748" y="9122"/>
                    <a:pt x="5706" y="9173"/>
                  </a:cubicBezTo>
                  <a:cubicBezTo>
                    <a:pt x="5706" y="9184"/>
                    <a:pt x="5706" y="9205"/>
                    <a:pt x="5695" y="9215"/>
                  </a:cubicBezTo>
                  <a:cubicBezTo>
                    <a:pt x="5664" y="9267"/>
                    <a:pt x="5674" y="9319"/>
                    <a:pt x="5695" y="9381"/>
                  </a:cubicBezTo>
                  <a:lnTo>
                    <a:pt x="5706" y="9381"/>
                  </a:lnTo>
                  <a:cubicBezTo>
                    <a:pt x="5695" y="9402"/>
                    <a:pt x="5695" y="9413"/>
                    <a:pt x="5706" y="9434"/>
                  </a:cubicBezTo>
                  <a:cubicBezTo>
                    <a:pt x="5695" y="9486"/>
                    <a:pt x="5695" y="9538"/>
                    <a:pt x="5685" y="9590"/>
                  </a:cubicBezTo>
                  <a:cubicBezTo>
                    <a:pt x="5674" y="9601"/>
                    <a:pt x="5664" y="9621"/>
                    <a:pt x="5644" y="9642"/>
                  </a:cubicBezTo>
                  <a:cubicBezTo>
                    <a:pt x="5549" y="9642"/>
                    <a:pt x="5549" y="9642"/>
                    <a:pt x="5539" y="9538"/>
                  </a:cubicBezTo>
                  <a:cubicBezTo>
                    <a:pt x="5487" y="9486"/>
                    <a:pt x="5498" y="9423"/>
                    <a:pt x="5498" y="9371"/>
                  </a:cubicBezTo>
                  <a:cubicBezTo>
                    <a:pt x="5487" y="9277"/>
                    <a:pt x="5487" y="9194"/>
                    <a:pt x="5487" y="9111"/>
                  </a:cubicBezTo>
                  <a:cubicBezTo>
                    <a:pt x="5519" y="8923"/>
                    <a:pt x="5477" y="8747"/>
                    <a:pt x="5477" y="8569"/>
                  </a:cubicBezTo>
                  <a:cubicBezTo>
                    <a:pt x="5498" y="8330"/>
                    <a:pt x="5519" y="8101"/>
                    <a:pt x="5477" y="7872"/>
                  </a:cubicBezTo>
                  <a:lnTo>
                    <a:pt x="5477" y="7810"/>
                  </a:lnTo>
                  <a:cubicBezTo>
                    <a:pt x="5487" y="7799"/>
                    <a:pt x="5487" y="7778"/>
                    <a:pt x="5487" y="7757"/>
                  </a:cubicBezTo>
                  <a:lnTo>
                    <a:pt x="5487" y="7664"/>
                  </a:lnTo>
                  <a:cubicBezTo>
                    <a:pt x="5466" y="7653"/>
                    <a:pt x="5456" y="7653"/>
                    <a:pt x="5445" y="7643"/>
                  </a:cubicBezTo>
                  <a:cubicBezTo>
                    <a:pt x="5435" y="7581"/>
                    <a:pt x="5435" y="7507"/>
                    <a:pt x="5424" y="7445"/>
                  </a:cubicBezTo>
                  <a:cubicBezTo>
                    <a:pt x="5362" y="7382"/>
                    <a:pt x="5383" y="7299"/>
                    <a:pt x="5394" y="7227"/>
                  </a:cubicBezTo>
                  <a:cubicBezTo>
                    <a:pt x="5414" y="7227"/>
                    <a:pt x="5435" y="7216"/>
                    <a:pt x="5435" y="7185"/>
                  </a:cubicBezTo>
                  <a:cubicBezTo>
                    <a:pt x="5448" y="7194"/>
                    <a:pt x="5463" y="7197"/>
                    <a:pt x="5478" y="7197"/>
                  </a:cubicBezTo>
                  <a:cubicBezTo>
                    <a:pt x="5499" y="7197"/>
                    <a:pt x="5521" y="7191"/>
                    <a:pt x="5539" y="7185"/>
                  </a:cubicBezTo>
                  <a:cubicBezTo>
                    <a:pt x="5549" y="7174"/>
                    <a:pt x="5560" y="7164"/>
                    <a:pt x="5570" y="7164"/>
                  </a:cubicBezTo>
                  <a:cubicBezTo>
                    <a:pt x="5581" y="7164"/>
                    <a:pt x="5581" y="7164"/>
                    <a:pt x="5591" y="7174"/>
                  </a:cubicBezTo>
                  <a:cubicBezTo>
                    <a:pt x="5602" y="7164"/>
                    <a:pt x="5623" y="7153"/>
                    <a:pt x="5633" y="7153"/>
                  </a:cubicBezTo>
                  <a:lnTo>
                    <a:pt x="5644" y="7143"/>
                  </a:lnTo>
                  <a:lnTo>
                    <a:pt x="5674" y="7143"/>
                  </a:lnTo>
                  <a:cubicBezTo>
                    <a:pt x="5685" y="7141"/>
                    <a:pt x="5696" y="7141"/>
                    <a:pt x="5707" y="7141"/>
                  </a:cubicBezTo>
                  <a:cubicBezTo>
                    <a:pt x="5729" y="7141"/>
                    <a:pt x="5751" y="7143"/>
                    <a:pt x="5772" y="7143"/>
                  </a:cubicBezTo>
                  <a:cubicBezTo>
                    <a:pt x="5805" y="7143"/>
                    <a:pt x="5836" y="7138"/>
                    <a:pt x="5862" y="7112"/>
                  </a:cubicBezTo>
                  <a:lnTo>
                    <a:pt x="5883" y="7102"/>
                  </a:lnTo>
                  <a:lnTo>
                    <a:pt x="5893" y="7102"/>
                  </a:lnTo>
                  <a:cubicBezTo>
                    <a:pt x="5935" y="7091"/>
                    <a:pt x="5987" y="7091"/>
                    <a:pt x="6028" y="7060"/>
                  </a:cubicBezTo>
                  <a:cubicBezTo>
                    <a:pt x="6049" y="7039"/>
                    <a:pt x="6070" y="7028"/>
                    <a:pt x="6091" y="7018"/>
                  </a:cubicBezTo>
                  <a:cubicBezTo>
                    <a:pt x="6095" y="7022"/>
                    <a:pt x="6100" y="7025"/>
                    <a:pt x="6105" y="7025"/>
                  </a:cubicBezTo>
                  <a:cubicBezTo>
                    <a:pt x="6112" y="7025"/>
                    <a:pt x="6120" y="7020"/>
                    <a:pt x="6132" y="7008"/>
                  </a:cubicBezTo>
                  <a:cubicBezTo>
                    <a:pt x="6143" y="6998"/>
                    <a:pt x="6153" y="6998"/>
                    <a:pt x="6174" y="6998"/>
                  </a:cubicBezTo>
                  <a:cubicBezTo>
                    <a:pt x="6206" y="6998"/>
                    <a:pt x="6216" y="6987"/>
                    <a:pt x="6195" y="6956"/>
                  </a:cubicBezTo>
                  <a:lnTo>
                    <a:pt x="6206" y="6945"/>
                  </a:lnTo>
                  <a:cubicBezTo>
                    <a:pt x="6227" y="6945"/>
                    <a:pt x="6257" y="6945"/>
                    <a:pt x="6289" y="6935"/>
                  </a:cubicBezTo>
                  <a:cubicBezTo>
                    <a:pt x="6310" y="6903"/>
                    <a:pt x="6352" y="6893"/>
                    <a:pt x="6393" y="6883"/>
                  </a:cubicBezTo>
                  <a:cubicBezTo>
                    <a:pt x="6445" y="6852"/>
                    <a:pt x="6497" y="6810"/>
                    <a:pt x="6560" y="6778"/>
                  </a:cubicBezTo>
                  <a:cubicBezTo>
                    <a:pt x="6570" y="6758"/>
                    <a:pt x="6591" y="6748"/>
                    <a:pt x="6611" y="6727"/>
                  </a:cubicBezTo>
                  <a:cubicBezTo>
                    <a:pt x="6622" y="6695"/>
                    <a:pt x="6643" y="6685"/>
                    <a:pt x="6664" y="6674"/>
                  </a:cubicBezTo>
                  <a:cubicBezTo>
                    <a:pt x="6695" y="6644"/>
                    <a:pt x="6716" y="6623"/>
                    <a:pt x="6736" y="6591"/>
                  </a:cubicBezTo>
                  <a:cubicBezTo>
                    <a:pt x="6768" y="6581"/>
                    <a:pt x="6799" y="6570"/>
                    <a:pt x="6831" y="6570"/>
                  </a:cubicBezTo>
                  <a:cubicBezTo>
                    <a:pt x="6831" y="6549"/>
                    <a:pt x="6831" y="6539"/>
                    <a:pt x="6841" y="6519"/>
                  </a:cubicBezTo>
                  <a:lnTo>
                    <a:pt x="6893" y="6519"/>
                  </a:lnTo>
                  <a:lnTo>
                    <a:pt x="6893" y="6477"/>
                  </a:lnTo>
                  <a:cubicBezTo>
                    <a:pt x="6945" y="6456"/>
                    <a:pt x="6976" y="6414"/>
                    <a:pt x="7007" y="6362"/>
                  </a:cubicBezTo>
                  <a:lnTo>
                    <a:pt x="7049" y="6362"/>
                  </a:lnTo>
                  <a:lnTo>
                    <a:pt x="7049" y="6216"/>
                  </a:lnTo>
                  <a:cubicBezTo>
                    <a:pt x="7070" y="6206"/>
                    <a:pt x="7090" y="6206"/>
                    <a:pt x="7101" y="6195"/>
                  </a:cubicBezTo>
                  <a:cubicBezTo>
                    <a:pt x="7101" y="6185"/>
                    <a:pt x="7101" y="6175"/>
                    <a:pt x="7111" y="6165"/>
                  </a:cubicBezTo>
                  <a:cubicBezTo>
                    <a:pt x="7122" y="6165"/>
                    <a:pt x="7143" y="6154"/>
                    <a:pt x="7153" y="6133"/>
                  </a:cubicBezTo>
                  <a:lnTo>
                    <a:pt x="7153" y="6144"/>
                  </a:lnTo>
                  <a:cubicBezTo>
                    <a:pt x="7205" y="6102"/>
                    <a:pt x="7153" y="6029"/>
                    <a:pt x="7215" y="5987"/>
                  </a:cubicBezTo>
                  <a:cubicBezTo>
                    <a:pt x="7236" y="5966"/>
                    <a:pt x="7247" y="5945"/>
                    <a:pt x="7268" y="5935"/>
                  </a:cubicBezTo>
                  <a:lnTo>
                    <a:pt x="7268" y="5925"/>
                  </a:lnTo>
                  <a:cubicBezTo>
                    <a:pt x="7278" y="5915"/>
                    <a:pt x="7299" y="5894"/>
                    <a:pt x="7319" y="5883"/>
                  </a:cubicBezTo>
                  <a:cubicBezTo>
                    <a:pt x="7340" y="5883"/>
                    <a:pt x="7351" y="5873"/>
                    <a:pt x="7372" y="5873"/>
                  </a:cubicBezTo>
                  <a:cubicBezTo>
                    <a:pt x="7382" y="5883"/>
                    <a:pt x="7393" y="5889"/>
                    <a:pt x="7402" y="5889"/>
                  </a:cubicBezTo>
                  <a:cubicBezTo>
                    <a:pt x="7411" y="5889"/>
                    <a:pt x="7419" y="5883"/>
                    <a:pt x="7424" y="5873"/>
                  </a:cubicBezTo>
                  <a:cubicBezTo>
                    <a:pt x="7444" y="5862"/>
                    <a:pt x="7465" y="5852"/>
                    <a:pt x="7476" y="5841"/>
                  </a:cubicBezTo>
                  <a:cubicBezTo>
                    <a:pt x="7497" y="5852"/>
                    <a:pt x="7518" y="5852"/>
                    <a:pt x="7539" y="5873"/>
                  </a:cubicBezTo>
                  <a:cubicBezTo>
                    <a:pt x="7549" y="5883"/>
                    <a:pt x="7569" y="5894"/>
                    <a:pt x="7590" y="5894"/>
                  </a:cubicBezTo>
                  <a:cubicBezTo>
                    <a:pt x="7606" y="5883"/>
                    <a:pt x="7624" y="5878"/>
                    <a:pt x="7643" y="5878"/>
                  </a:cubicBezTo>
                  <a:cubicBezTo>
                    <a:pt x="7661" y="5878"/>
                    <a:pt x="7679" y="5883"/>
                    <a:pt x="7694" y="5894"/>
                  </a:cubicBezTo>
                  <a:cubicBezTo>
                    <a:pt x="7715" y="5894"/>
                    <a:pt x="7736" y="5883"/>
                    <a:pt x="7747" y="5873"/>
                  </a:cubicBezTo>
                  <a:cubicBezTo>
                    <a:pt x="7768" y="5852"/>
                    <a:pt x="7788" y="5841"/>
                    <a:pt x="7798" y="5831"/>
                  </a:cubicBezTo>
                  <a:cubicBezTo>
                    <a:pt x="7819" y="5821"/>
                    <a:pt x="7840" y="5821"/>
                    <a:pt x="7861" y="5821"/>
                  </a:cubicBezTo>
                  <a:cubicBezTo>
                    <a:pt x="7873" y="5833"/>
                    <a:pt x="7885" y="5838"/>
                    <a:pt x="7898" y="5838"/>
                  </a:cubicBezTo>
                  <a:cubicBezTo>
                    <a:pt x="7906" y="5838"/>
                    <a:pt x="7915" y="5835"/>
                    <a:pt x="7923" y="5831"/>
                  </a:cubicBezTo>
                  <a:lnTo>
                    <a:pt x="7944" y="5831"/>
                  </a:lnTo>
                  <a:lnTo>
                    <a:pt x="7944" y="5841"/>
                  </a:lnTo>
                  <a:cubicBezTo>
                    <a:pt x="7944" y="5852"/>
                    <a:pt x="7955" y="5862"/>
                    <a:pt x="7965" y="5873"/>
                  </a:cubicBezTo>
                  <a:cubicBezTo>
                    <a:pt x="7986" y="5873"/>
                    <a:pt x="8007" y="5883"/>
                    <a:pt x="8017" y="5883"/>
                  </a:cubicBezTo>
                  <a:cubicBezTo>
                    <a:pt x="8038" y="5894"/>
                    <a:pt x="8059" y="5915"/>
                    <a:pt x="8080" y="5925"/>
                  </a:cubicBezTo>
                  <a:cubicBezTo>
                    <a:pt x="8090" y="5945"/>
                    <a:pt x="8111" y="5945"/>
                    <a:pt x="8132" y="5945"/>
                  </a:cubicBezTo>
                  <a:cubicBezTo>
                    <a:pt x="8152" y="5935"/>
                    <a:pt x="8163" y="5935"/>
                    <a:pt x="8184" y="5925"/>
                  </a:cubicBezTo>
                  <a:lnTo>
                    <a:pt x="8236" y="5925"/>
                  </a:lnTo>
                  <a:lnTo>
                    <a:pt x="8236" y="5915"/>
                  </a:lnTo>
                  <a:cubicBezTo>
                    <a:pt x="8236" y="5904"/>
                    <a:pt x="8247" y="5904"/>
                    <a:pt x="8257" y="5904"/>
                  </a:cubicBezTo>
                  <a:cubicBezTo>
                    <a:pt x="8275" y="5904"/>
                    <a:pt x="8293" y="5904"/>
                    <a:pt x="8319" y="5897"/>
                  </a:cubicBezTo>
                  <a:lnTo>
                    <a:pt x="8319" y="5897"/>
                  </a:lnTo>
                  <a:cubicBezTo>
                    <a:pt x="8321" y="5906"/>
                    <a:pt x="8331" y="5916"/>
                    <a:pt x="8340" y="5925"/>
                  </a:cubicBezTo>
                  <a:cubicBezTo>
                    <a:pt x="8359" y="5940"/>
                    <a:pt x="8379" y="5950"/>
                    <a:pt x="8396" y="5950"/>
                  </a:cubicBezTo>
                  <a:cubicBezTo>
                    <a:pt x="8416" y="5950"/>
                    <a:pt x="8433" y="5937"/>
                    <a:pt x="8444" y="5904"/>
                  </a:cubicBezTo>
                  <a:cubicBezTo>
                    <a:pt x="8444" y="5894"/>
                    <a:pt x="8455" y="5883"/>
                    <a:pt x="8465" y="5873"/>
                  </a:cubicBezTo>
                  <a:cubicBezTo>
                    <a:pt x="8465" y="5862"/>
                    <a:pt x="8455" y="5852"/>
                    <a:pt x="8455" y="5831"/>
                  </a:cubicBezTo>
                  <a:cubicBezTo>
                    <a:pt x="8506" y="5831"/>
                    <a:pt x="8559" y="5821"/>
                    <a:pt x="8590" y="5779"/>
                  </a:cubicBezTo>
                  <a:cubicBezTo>
                    <a:pt x="8652" y="5716"/>
                    <a:pt x="8715" y="5644"/>
                    <a:pt x="8777" y="5581"/>
                  </a:cubicBezTo>
                  <a:cubicBezTo>
                    <a:pt x="8830" y="5581"/>
                    <a:pt x="8850" y="5540"/>
                    <a:pt x="8881" y="5508"/>
                  </a:cubicBezTo>
                  <a:cubicBezTo>
                    <a:pt x="8889" y="5501"/>
                    <a:pt x="8896" y="5494"/>
                    <a:pt x="8904" y="5494"/>
                  </a:cubicBezTo>
                  <a:cubicBezTo>
                    <a:pt x="8907" y="5494"/>
                    <a:pt x="8910" y="5495"/>
                    <a:pt x="8913" y="5498"/>
                  </a:cubicBezTo>
                  <a:cubicBezTo>
                    <a:pt x="8996" y="5404"/>
                    <a:pt x="8965" y="5300"/>
                    <a:pt x="8944" y="5196"/>
                  </a:cubicBezTo>
                  <a:cubicBezTo>
                    <a:pt x="8965" y="5196"/>
                    <a:pt x="8975" y="5175"/>
                    <a:pt x="8985" y="5154"/>
                  </a:cubicBezTo>
                  <a:cubicBezTo>
                    <a:pt x="8985" y="5144"/>
                    <a:pt x="8985" y="5133"/>
                    <a:pt x="8996" y="5123"/>
                  </a:cubicBezTo>
                  <a:cubicBezTo>
                    <a:pt x="9017" y="5103"/>
                    <a:pt x="9027" y="5082"/>
                    <a:pt x="9038" y="5050"/>
                  </a:cubicBezTo>
                  <a:cubicBezTo>
                    <a:pt x="9038" y="5019"/>
                    <a:pt x="9048" y="4988"/>
                    <a:pt x="9048" y="4957"/>
                  </a:cubicBezTo>
                  <a:cubicBezTo>
                    <a:pt x="9080" y="4904"/>
                    <a:pt x="9080" y="4853"/>
                    <a:pt x="9048" y="4800"/>
                  </a:cubicBezTo>
                  <a:lnTo>
                    <a:pt x="9048" y="4790"/>
                  </a:lnTo>
                  <a:cubicBezTo>
                    <a:pt x="9006" y="4738"/>
                    <a:pt x="9006" y="4686"/>
                    <a:pt x="9048" y="4634"/>
                  </a:cubicBezTo>
                  <a:cubicBezTo>
                    <a:pt x="9059" y="4613"/>
                    <a:pt x="9080" y="4603"/>
                    <a:pt x="9100" y="4582"/>
                  </a:cubicBezTo>
                  <a:cubicBezTo>
                    <a:pt x="9110" y="4561"/>
                    <a:pt x="9131" y="4550"/>
                    <a:pt x="9152" y="4529"/>
                  </a:cubicBezTo>
                  <a:cubicBezTo>
                    <a:pt x="9173" y="4509"/>
                    <a:pt x="9194" y="4488"/>
                    <a:pt x="9204" y="4467"/>
                  </a:cubicBezTo>
                  <a:cubicBezTo>
                    <a:pt x="9235" y="4446"/>
                    <a:pt x="9225" y="4395"/>
                    <a:pt x="9256" y="4363"/>
                  </a:cubicBezTo>
                  <a:cubicBezTo>
                    <a:pt x="9277" y="4353"/>
                    <a:pt x="9298" y="4332"/>
                    <a:pt x="9309" y="4311"/>
                  </a:cubicBezTo>
                  <a:cubicBezTo>
                    <a:pt x="9339" y="4280"/>
                    <a:pt x="9339" y="4228"/>
                    <a:pt x="9371" y="4207"/>
                  </a:cubicBezTo>
                  <a:cubicBezTo>
                    <a:pt x="9371" y="4207"/>
                    <a:pt x="9381" y="4196"/>
                    <a:pt x="9381" y="4186"/>
                  </a:cubicBezTo>
                  <a:cubicBezTo>
                    <a:pt x="9381" y="4175"/>
                    <a:pt x="9381" y="4165"/>
                    <a:pt x="9371" y="4155"/>
                  </a:cubicBezTo>
                  <a:cubicBezTo>
                    <a:pt x="9392" y="4145"/>
                    <a:pt x="9402" y="4113"/>
                    <a:pt x="9423" y="4092"/>
                  </a:cubicBezTo>
                  <a:cubicBezTo>
                    <a:pt x="9464" y="4041"/>
                    <a:pt x="9434" y="3967"/>
                    <a:pt x="9464" y="3916"/>
                  </a:cubicBezTo>
                  <a:cubicBezTo>
                    <a:pt x="9464" y="3905"/>
                    <a:pt x="9464" y="3895"/>
                    <a:pt x="9475" y="3884"/>
                  </a:cubicBezTo>
                  <a:cubicBezTo>
                    <a:pt x="9517" y="3791"/>
                    <a:pt x="9517" y="3707"/>
                    <a:pt x="9475" y="3613"/>
                  </a:cubicBezTo>
                  <a:cubicBezTo>
                    <a:pt x="9464" y="3592"/>
                    <a:pt x="9464" y="3582"/>
                    <a:pt x="9475" y="3572"/>
                  </a:cubicBezTo>
                  <a:cubicBezTo>
                    <a:pt x="9444" y="3520"/>
                    <a:pt x="9444" y="3478"/>
                    <a:pt x="9475" y="3437"/>
                  </a:cubicBezTo>
                  <a:cubicBezTo>
                    <a:pt x="9475" y="3405"/>
                    <a:pt x="9475" y="3374"/>
                    <a:pt x="9485" y="3342"/>
                  </a:cubicBezTo>
                  <a:cubicBezTo>
                    <a:pt x="9506" y="3301"/>
                    <a:pt x="9506" y="3270"/>
                    <a:pt x="9475" y="3238"/>
                  </a:cubicBezTo>
                  <a:cubicBezTo>
                    <a:pt x="9464" y="3218"/>
                    <a:pt x="9454" y="3208"/>
                    <a:pt x="9434" y="3208"/>
                  </a:cubicBezTo>
                  <a:lnTo>
                    <a:pt x="9423" y="3218"/>
                  </a:lnTo>
                  <a:lnTo>
                    <a:pt x="9423" y="3197"/>
                  </a:lnTo>
                  <a:cubicBezTo>
                    <a:pt x="9423" y="3187"/>
                    <a:pt x="9434" y="3187"/>
                    <a:pt x="9434" y="3176"/>
                  </a:cubicBezTo>
                  <a:cubicBezTo>
                    <a:pt x="9444" y="3155"/>
                    <a:pt x="9434" y="3145"/>
                    <a:pt x="9423" y="3124"/>
                  </a:cubicBezTo>
                  <a:cubicBezTo>
                    <a:pt x="9400" y="3109"/>
                    <a:pt x="9388" y="3064"/>
                    <a:pt x="9357" y="3064"/>
                  </a:cubicBezTo>
                  <a:cubicBezTo>
                    <a:pt x="9347" y="3064"/>
                    <a:pt x="9334" y="3069"/>
                    <a:pt x="9319" y="3083"/>
                  </a:cubicBezTo>
                  <a:lnTo>
                    <a:pt x="9319" y="3072"/>
                  </a:lnTo>
                  <a:cubicBezTo>
                    <a:pt x="9235" y="3145"/>
                    <a:pt x="9100" y="3145"/>
                    <a:pt x="9080" y="3280"/>
                  </a:cubicBezTo>
                  <a:cubicBezTo>
                    <a:pt x="9074" y="3277"/>
                    <a:pt x="9069" y="3276"/>
                    <a:pt x="9065" y="3276"/>
                  </a:cubicBezTo>
                  <a:cubicBezTo>
                    <a:pt x="9054" y="3276"/>
                    <a:pt x="9048" y="3286"/>
                    <a:pt x="9048" y="3301"/>
                  </a:cubicBezTo>
                  <a:cubicBezTo>
                    <a:pt x="9048" y="3312"/>
                    <a:pt x="9048" y="3332"/>
                    <a:pt x="9038" y="3342"/>
                  </a:cubicBezTo>
                  <a:cubicBezTo>
                    <a:pt x="9006" y="3384"/>
                    <a:pt x="9017" y="3426"/>
                    <a:pt x="9006" y="3478"/>
                  </a:cubicBezTo>
                  <a:cubicBezTo>
                    <a:pt x="8985" y="3467"/>
                    <a:pt x="8955" y="3467"/>
                    <a:pt x="8944" y="3447"/>
                  </a:cubicBezTo>
                  <a:cubicBezTo>
                    <a:pt x="8934" y="3437"/>
                    <a:pt x="8934" y="3416"/>
                    <a:pt x="8934" y="3405"/>
                  </a:cubicBezTo>
                  <a:cubicBezTo>
                    <a:pt x="8923" y="3384"/>
                    <a:pt x="8902" y="3363"/>
                    <a:pt x="8892" y="3342"/>
                  </a:cubicBezTo>
                  <a:cubicBezTo>
                    <a:pt x="8892" y="3322"/>
                    <a:pt x="8892" y="3301"/>
                    <a:pt x="8881" y="3291"/>
                  </a:cubicBezTo>
                  <a:cubicBezTo>
                    <a:pt x="8871" y="3270"/>
                    <a:pt x="8860" y="3270"/>
                    <a:pt x="8850" y="3270"/>
                  </a:cubicBezTo>
                  <a:lnTo>
                    <a:pt x="8850" y="3259"/>
                  </a:lnTo>
                  <a:cubicBezTo>
                    <a:pt x="8850" y="3238"/>
                    <a:pt x="8840" y="3228"/>
                    <a:pt x="8830" y="3208"/>
                  </a:cubicBezTo>
                  <a:lnTo>
                    <a:pt x="8830" y="3187"/>
                  </a:lnTo>
                  <a:cubicBezTo>
                    <a:pt x="8819" y="3176"/>
                    <a:pt x="8809" y="3176"/>
                    <a:pt x="8809" y="3176"/>
                  </a:cubicBezTo>
                  <a:cubicBezTo>
                    <a:pt x="8798" y="3155"/>
                    <a:pt x="8788" y="3145"/>
                    <a:pt x="8777" y="3124"/>
                  </a:cubicBezTo>
                  <a:cubicBezTo>
                    <a:pt x="8767" y="3124"/>
                    <a:pt x="8767" y="3113"/>
                    <a:pt x="8767" y="3093"/>
                  </a:cubicBezTo>
                  <a:cubicBezTo>
                    <a:pt x="8767" y="3062"/>
                    <a:pt x="8746" y="3041"/>
                    <a:pt x="8715" y="3020"/>
                  </a:cubicBezTo>
                  <a:cubicBezTo>
                    <a:pt x="8705" y="2999"/>
                    <a:pt x="8684" y="2978"/>
                    <a:pt x="8663" y="2968"/>
                  </a:cubicBezTo>
                  <a:cubicBezTo>
                    <a:pt x="8652" y="2958"/>
                    <a:pt x="8631" y="2947"/>
                    <a:pt x="8611" y="2947"/>
                  </a:cubicBezTo>
                  <a:cubicBezTo>
                    <a:pt x="8611" y="2937"/>
                    <a:pt x="8601" y="2926"/>
                    <a:pt x="8601" y="2926"/>
                  </a:cubicBezTo>
                  <a:cubicBezTo>
                    <a:pt x="8597" y="2923"/>
                    <a:pt x="8592" y="2922"/>
                    <a:pt x="8587" y="2922"/>
                  </a:cubicBezTo>
                  <a:cubicBezTo>
                    <a:pt x="8577" y="2922"/>
                    <a:pt x="8566" y="2926"/>
                    <a:pt x="8559" y="2926"/>
                  </a:cubicBezTo>
                  <a:cubicBezTo>
                    <a:pt x="8465" y="2833"/>
                    <a:pt x="8381" y="2739"/>
                    <a:pt x="8288" y="2645"/>
                  </a:cubicBezTo>
                  <a:cubicBezTo>
                    <a:pt x="8226" y="2634"/>
                    <a:pt x="8163" y="2645"/>
                    <a:pt x="8122" y="2593"/>
                  </a:cubicBezTo>
                  <a:cubicBezTo>
                    <a:pt x="8080" y="2604"/>
                    <a:pt x="8038" y="2593"/>
                    <a:pt x="8017" y="2634"/>
                  </a:cubicBezTo>
                  <a:lnTo>
                    <a:pt x="7976" y="2634"/>
                  </a:lnTo>
                  <a:cubicBezTo>
                    <a:pt x="7965" y="2604"/>
                    <a:pt x="7944" y="2583"/>
                    <a:pt x="7913" y="2583"/>
                  </a:cubicBezTo>
                  <a:cubicBezTo>
                    <a:pt x="7903" y="2572"/>
                    <a:pt x="7903" y="2562"/>
                    <a:pt x="7903" y="2541"/>
                  </a:cubicBezTo>
                  <a:cubicBezTo>
                    <a:pt x="7872" y="2541"/>
                    <a:pt x="7851" y="2520"/>
                    <a:pt x="7851" y="2489"/>
                  </a:cubicBezTo>
                  <a:cubicBezTo>
                    <a:pt x="7807" y="2473"/>
                    <a:pt x="7764" y="2464"/>
                    <a:pt x="7723" y="2464"/>
                  </a:cubicBezTo>
                  <a:cubicBezTo>
                    <a:pt x="7658" y="2464"/>
                    <a:pt x="7596" y="2486"/>
                    <a:pt x="7539" y="2530"/>
                  </a:cubicBezTo>
                  <a:cubicBezTo>
                    <a:pt x="7518" y="2583"/>
                    <a:pt x="7486" y="2593"/>
                    <a:pt x="7434" y="2604"/>
                  </a:cubicBezTo>
                  <a:cubicBezTo>
                    <a:pt x="7403" y="2634"/>
                    <a:pt x="7361" y="2645"/>
                    <a:pt x="7319" y="2645"/>
                  </a:cubicBezTo>
                  <a:cubicBezTo>
                    <a:pt x="7289" y="2666"/>
                    <a:pt x="7247" y="2687"/>
                    <a:pt x="7215" y="2708"/>
                  </a:cubicBezTo>
                  <a:lnTo>
                    <a:pt x="7164" y="2708"/>
                  </a:lnTo>
                  <a:cubicBezTo>
                    <a:pt x="7153" y="2739"/>
                    <a:pt x="7132" y="2749"/>
                    <a:pt x="7111" y="2749"/>
                  </a:cubicBezTo>
                  <a:cubicBezTo>
                    <a:pt x="7070" y="2791"/>
                    <a:pt x="7028" y="2822"/>
                    <a:pt x="6997" y="2854"/>
                  </a:cubicBezTo>
                  <a:cubicBezTo>
                    <a:pt x="6955" y="2895"/>
                    <a:pt x="6924" y="2926"/>
                    <a:pt x="6893" y="2968"/>
                  </a:cubicBezTo>
                  <a:lnTo>
                    <a:pt x="6893" y="3009"/>
                  </a:lnTo>
                  <a:cubicBezTo>
                    <a:pt x="6887" y="3007"/>
                    <a:pt x="6882" y="3005"/>
                    <a:pt x="6877" y="3005"/>
                  </a:cubicBezTo>
                  <a:cubicBezTo>
                    <a:pt x="6862" y="3005"/>
                    <a:pt x="6848" y="3015"/>
                    <a:pt x="6841" y="3030"/>
                  </a:cubicBezTo>
                  <a:cubicBezTo>
                    <a:pt x="6716" y="3176"/>
                    <a:pt x="6591" y="3322"/>
                    <a:pt x="6466" y="3457"/>
                  </a:cubicBezTo>
                  <a:cubicBezTo>
                    <a:pt x="6445" y="3530"/>
                    <a:pt x="6424" y="3592"/>
                    <a:pt x="6403" y="3666"/>
                  </a:cubicBezTo>
                  <a:cubicBezTo>
                    <a:pt x="6352" y="3686"/>
                    <a:pt x="6362" y="3759"/>
                    <a:pt x="6310" y="3780"/>
                  </a:cubicBezTo>
                  <a:cubicBezTo>
                    <a:pt x="6289" y="3821"/>
                    <a:pt x="6278" y="3853"/>
                    <a:pt x="6257" y="3895"/>
                  </a:cubicBezTo>
                  <a:cubicBezTo>
                    <a:pt x="6247" y="3936"/>
                    <a:pt x="6237" y="3988"/>
                    <a:pt x="6227" y="4041"/>
                  </a:cubicBezTo>
                  <a:cubicBezTo>
                    <a:pt x="6216" y="4041"/>
                    <a:pt x="6206" y="4041"/>
                    <a:pt x="6195" y="4050"/>
                  </a:cubicBezTo>
                  <a:cubicBezTo>
                    <a:pt x="6195" y="4061"/>
                    <a:pt x="6195" y="4082"/>
                    <a:pt x="6185" y="4092"/>
                  </a:cubicBezTo>
                  <a:cubicBezTo>
                    <a:pt x="6185" y="4113"/>
                    <a:pt x="6195" y="4134"/>
                    <a:pt x="6195" y="4155"/>
                  </a:cubicBezTo>
                  <a:lnTo>
                    <a:pt x="6195" y="4259"/>
                  </a:lnTo>
                  <a:cubicBezTo>
                    <a:pt x="6164" y="4332"/>
                    <a:pt x="6185" y="4405"/>
                    <a:pt x="6195" y="4467"/>
                  </a:cubicBezTo>
                  <a:cubicBezTo>
                    <a:pt x="6195" y="4488"/>
                    <a:pt x="6185" y="4509"/>
                    <a:pt x="6185" y="4529"/>
                  </a:cubicBezTo>
                  <a:cubicBezTo>
                    <a:pt x="6185" y="4613"/>
                    <a:pt x="6185" y="4707"/>
                    <a:pt x="6195" y="4790"/>
                  </a:cubicBezTo>
                  <a:cubicBezTo>
                    <a:pt x="6206" y="4790"/>
                    <a:pt x="6216" y="4800"/>
                    <a:pt x="6237" y="4800"/>
                  </a:cubicBezTo>
                  <a:cubicBezTo>
                    <a:pt x="6247" y="4821"/>
                    <a:pt x="6268" y="4842"/>
                    <a:pt x="6289" y="4863"/>
                  </a:cubicBezTo>
                  <a:cubicBezTo>
                    <a:pt x="6289" y="4936"/>
                    <a:pt x="6289" y="5008"/>
                    <a:pt x="6299" y="5071"/>
                  </a:cubicBezTo>
                  <a:cubicBezTo>
                    <a:pt x="6310" y="5133"/>
                    <a:pt x="6341" y="5165"/>
                    <a:pt x="6403" y="5175"/>
                  </a:cubicBezTo>
                  <a:cubicBezTo>
                    <a:pt x="6393" y="5258"/>
                    <a:pt x="6352" y="5332"/>
                    <a:pt x="6310" y="5404"/>
                  </a:cubicBezTo>
                  <a:lnTo>
                    <a:pt x="6310" y="5540"/>
                  </a:lnTo>
                  <a:cubicBezTo>
                    <a:pt x="6393" y="5602"/>
                    <a:pt x="6445" y="5696"/>
                    <a:pt x="6507" y="5779"/>
                  </a:cubicBezTo>
                  <a:cubicBezTo>
                    <a:pt x="6601" y="5841"/>
                    <a:pt x="6685" y="5915"/>
                    <a:pt x="6799" y="5945"/>
                  </a:cubicBezTo>
                  <a:cubicBezTo>
                    <a:pt x="6841" y="5956"/>
                    <a:pt x="6831" y="6008"/>
                    <a:pt x="6841" y="6040"/>
                  </a:cubicBezTo>
                  <a:cubicBezTo>
                    <a:pt x="6778" y="6091"/>
                    <a:pt x="6726" y="6144"/>
                    <a:pt x="6674" y="6195"/>
                  </a:cubicBezTo>
                  <a:cubicBezTo>
                    <a:pt x="6653" y="6195"/>
                    <a:pt x="6643" y="6206"/>
                    <a:pt x="6632" y="6206"/>
                  </a:cubicBezTo>
                  <a:cubicBezTo>
                    <a:pt x="6622" y="6227"/>
                    <a:pt x="6622" y="6237"/>
                    <a:pt x="6632" y="6258"/>
                  </a:cubicBezTo>
                  <a:cubicBezTo>
                    <a:pt x="6622" y="6269"/>
                    <a:pt x="6611" y="6279"/>
                    <a:pt x="6611" y="6290"/>
                  </a:cubicBezTo>
                  <a:cubicBezTo>
                    <a:pt x="6581" y="6299"/>
                    <a:pt x="6560" y="6320"/>
                    <a:pt x="6560" y="6352"/>
                  </a:cubicBezTo>
                  <a:cubicBezTo>
                    <a:pt x="6372" y="6456"/>
                    <a:pt x="6227" y="6602"/>
                    <a:pt x="6028" y="6685"/>
                  </a:cubicBezTo>
                  <a:cubicBezTo>
                    <a:pt x="6018" y="6716"/>
                    <a:pt x="5998" y="6737"/>
                    <a:pt x="5977" y="6758"/>
                  </a:cubicBezTo>
                  <a:cubicBezTo>
                    <a:pt x="5966" y="6758"/>
                    <a:pt x="5966" y="6748"/>
                    <a:pt x="5956" y="6748"/>
                  </a:cubicBezTo>
                  <a:cubicBezTo>
                    <a:pt x="5924" y="6758"/>
                    <a:pt x="5893" y="6768"/>
                    <a:pt x="5862" y="6789"/>
                  </a:cubicBezTo>
                  <a:lnTo>
                    <a:pt x="5873" y="6789"/>
                  </a:lnTo>
                  <a:cubicBezTo>
                    <a:pt x="5748" y="6903"/>
                    <a:pt x="5591" y="6893"/>
                    <a:pt x="5445" y="6935"/>
                  </a:cubicBezTo>
                  <a:cubicBezTo>
                    <a:pt x="5436" y="6939"/>
                    <a:pt x="5427" y="6941"/>
                    <a:pt x="5419" y="6941"/>
                  </a:cubicBezTo>
                  <a:cubicBezTo>
                    <a:pt x="5382" y="6941"/>
                    <a:pt x="5358" y="6907"/>
                    <a:pt x="5341" y="6873"/>
                  </a:cubicBezTo>
                  <a:cubicBezTo>
                    <a:pt x="5331" y="6841"/>
                    <a:pt x="5331" y="6820"/>
                    <a:pt x="5320" y="6789"/>
                  </a:cubicBezTo>
                  <a:lnTo>
                    <a:pt x="5320" y="6758"/>
                  </a:lnTo>
                  <a:cubicBezTo>
                    <a:pt x="5341" y="6737"/>
                    <a:pt x="5352" y="6716"/>
                    <a:pt x="5352" y="6674"/>
                  </a:cubicBezTo>
                  <a:cubicBezTo>
                    <a:pt x="5373" y="6529"/>
                    <a:pt x="5477" y="6362"/>
                    <a:pt x="5290" y="6237"/>
                  </a:cubicBezTo>
                  <a:lnTo>
                    <a:pt x="5279" y="6237"/>
                  </a:lnTo>
                  <a:cubicBezTo>
                    <a:pt x="5310" y="6185"/>
                    <a:pt x="5300" y="6123"/>
                    <a:pt x="5279" y="6060"/>
                  </a:cubicBezTo>
                  <a:cubicBezTo>
                    <a:pt x="5290" y="6029"/>
                    <a:pt x="5290" y="5998"/>
                    <a:pt x="5300" y="5966"/>
                  </a:cubicBezTo>
                  <a:cubicBezTo>
                    <a:pt x="5320" y="5894"/>
                    <a:pt x="5341" y="5811"/>
                    <a:pt x="5300" y="5727"/>
                  </a:cubicBezTo>
                  <a:cubicBezTo>
                    <a:pt x="5279" y="5716"/>
                    <a:pt x="5269" y="5716"/>
                    <a:pt x="5269" y="5716"/>
                  </a:cubicBezTo>
                  <a:cubicBezTo>
                    <a:pt x="5279" y="5675"/>
                    <a:pt x="5300" y="5633"/>
                    <a:pt x="5320" y="5591"/>
                  </a:cubicBezTo>
                  <a:cubicBezTo>
                    <a:pt x="5310" y="5581"/>
                    <a:pt x="5310" y="5571"/>
                    <a:pt x="5320" y="5561"/>
                  </a:cubicBezTo>
                  <a:cubicBezTo>
                    <a:pt x="5300" y="5519"/>
                    <a:pt x="5279" y="5487"/>
                    <a:pt x="5269" y="5446"/>
                  </a:cubicBezTo>
                  <a:cubicBezTo>
                    <a:pt x="5279" y="5196"/>
                    <a:pt x="5227" y="4946"/>
                    <a:pt x="5216" y="4696"/>
                  </a:cubicBezTo>
                  <a:cubicBezTo>
                    <a:pt x="5227" y="4696"/>
                    <a:pt x="5237" y="4675"/>
                    <a:pt x="5248" y="4634"/>
                  </a:cubicBezTo>
                  <a:cubicBezTo>
                    <a:pt x="5248" y="4561"/>
                    <a:pt x="5290" y="4488"/>
                    <a:pt x="5216" y="4415"/>
                  </a:cubicBezTo>
                  <a:cubicBezTo>
                    <a:pt x="5206" y="4415"/>
                    <a:pt x="5206" y="4395"/>
                    <a:pt x="5216" y="4384"/>
                  </a:cubicBezTo>
                  <a:cubicBezTo>
                    <a:pt x="5210" y="4364"/>
                    <a:pt x="5203" y="4357"/>
                    <a:pt x="5191" y="4357"/>
                  </a:cubicBezTo>
                  <a:cubicBezTo>
                    <a:pt x="5184" y="4357"/>
                    <a:pt x="5176" y="4359"/>
                    <a:pt x="5165" y="4363"/>
                  </a:cubicBezTo>
                  <a:cubicBezTo>
                    <a:pt x="5165" y="4353"/>
                    <a:pt x="5175" y="4332"/>
                    <a:pt x="5185" y="4311"/>
                  </a:cubicBezTo>
                  <a:cubicBezTo>
                    <a:pt x="5195" y="4186"/>
                    <a:pt x="5195" y="4061"/>
                    <a:pt x="5195" y="3926"/>
                  </a:cubicBezTo>
                  <a:cubicBezTo>
                    <a:pt x="5185" y="3895"/>
                    <a:pt x="5165" y="3884"/>
                    <a:pt x="5154" y="3874"/>
                  </a:cubicBezTo>
                  <a:lnTo>
                    <a:pt x="5154" y="3853"/>
                  </a:lnTo>
                  <a:cubicBezTo>
                    <a:pt x="5165" y="3842"/>
                    <a:pt x="5185" y="3821"/>
                    <a:pt x="5195" y="3801"/>
                  </a:cubicBezTo>
                  <a:cubicBezTo>
                    <a:pt x="5227" y="3738"/>
                    <a:pt x="5206" y="3686"/>
                    <a:pt x="5185" y="3624"/>
                  </a:cubicBezTo>
                  <a:cubicBezTo>
                    <a:pt x="5175" y="3592"/>
                    <a:pt x="5175" y="3562"/>
                    <a:pt x="5165" y="3541"/>
                  </a:cubicBezTo>
                  <a:cubicBezTo>
                    <a:pt x="5165" y="3509"/>
                    <a:pt x="5165" y="3478"/>
                    <a:pt x="5175" y="3457"/>
                  </a:cubicBezTo>
                  <a:cubicBezTo>
                    <a:pt x="5185" y="3447"/>
                    <a:pt x="5195" y="3447"/>
                    <a:pt x="5216" y="3447"/>
                  </a:cubicBezTo>
                  <a:cubicBezTo>
                    <a:pt x="5269" y="3374"/>
                    <a:pt x="5331" y="3312"/>
                    <a:pt x="5435" y="3291"/>
                  </a:cubicBezTo>
                  <a:cubicBezTo>
                    <a:pt x="5445" y="3291"/>
                    <a:pt x="5466" y="3280"/>
                    <a:pt x="5477" y="3280"/>
                  </a:cubicBezTo>
                  <a:cubicBezTo>
                    <a:pt x="5498" y="3270"/>
                    <a:pt x="5508" y="3259"/>
                    <a:pt x="5508" y="3238"/>
                  </a:cubicBezTo>
                  <a:cubicBezTo>
                    <a:pt x="5539" y="3238"/>
                    <a:pt x="5570" y="3238"/>
                    <a:pt x="5591" y="3228"/>
                  </a:cubicBezTo>
                  <a:lnTo>
                    <a:pt x="5695" y="3228"/>
                  </a:lnTo>
                  <a:cubicBezTo>
                    <a:pt x="5716" y="3197"/>
                    <a:pt x="5737" y="3166"/>
                    <a:pt x="5758" y="3145"/>
                  </a:cubicBezTo>
                  <a:cubicBezTo>
                    <a:pt x="5778" y="3145"/>
                    <a:pt x="5799" y="3134"/>
                    <a:pt x="5810" y="3124"/>
                  </a:cubicBezTo>
                  <a:cubicBezTo>
                    <a:pt x="5810" y="3093"/>
                    <a:pt x="5820" y="3051"/>
                    <a:pt x="5820" y="3020"/>
                  </a:cubicBezTo>
                  <a:cubicBezTo>
                    <a:pt x="5831" y="2999"/>
                    <a:pt x="5841" y="2978"/>
                    <a:pt x="5841" y="2958"/>
                  </a:cubicBezTo>
                  <a:lnTo>
                    <a:pt x="5841" y="2916"/>
                  </a:lnTo>
                  <a:cubicBezTo>
                    <a:pt x="5873" y="2874"/>
                    <a:pt x="5914" y="2843"/>
                    <a:pt x="5924" y="2791"/>
                  </a:cubicBezTo>
                  <a:cubicBezTo>
                    <a:pt x="5935" y="2780"/>
                    <a:pt x="5935" y="2770"/>
                    <a:pt x="5945" y="2759"/>
                  </a:cubicBezTo>
                  <a:cubicBezTo>
                    <a:pt x="5945" y="2759"/>
                    <a:pt x="5945" y="2749"/>
                    <a:pt x="5956" y="2749"/>
                  </a:cubicBezTo>
                  <a:cubicBezTo>
                    <a:pt x="5966" y="2739"/>
                    <a:pt x="5977" y="2729"/>
                    <a:pt x="5977" y="2718"/>
                  </a:cubicBezTo>
                  <a:cubicBezTo>
                    <a:pt x="6018" y="2697"/>
                    <a:pt x="6028" y="2655"/>
                    <a:pt x="6039" y="2614"/>
                  </a:cubicBezTo>
                  <a:cubicBezTo>
                    <a:pt x="6043" y="2610"/>
                    <a:pt x="6047" y="2609"/>
                    <a:pt x="6052" y="2609"/>
                  </a:cubicBezTo>
                  <a:cubicBezTo>
                    <a:pt x="6063" y="2609"/>
                    <a:pt x="6077" y="2614"/>
                    <a:pt x="6091" y="2614"/>
                  </a:cubicBezTo>
                  <a:cubicBezTo>
                    <a:pt x="6216" y="2562"/>
                    <a:pt x="6278" y="2426"/>
                    <a:pt x="6403" y="2364"/>
                  </a:cubicBezTo>
                  <a:lnTo>
                    <a:pt x="6403" y="2375"/>
                  </a:lnTo>
                  <a:cubicBezTo>
                    <a:pt x="6414" y="2354"/>
                    <a:pt x="6414" y="2343"/>
                    <a:pt x="6424" y="2333"/>
                  </a:cubicBezTo>
                  <a:cubicBezTo>
                    <a:pt x="6437" y="2337"/>
                    <a:pt x="6450" y="2339"/>
                    <a:pt x="6462" y="2339"/>
                  </a:cubicBezTo>
                  <a:cubicBezTo>
                    <a:pt x="6479" y="2339"/>
                    <a:pt x="6495" y="2334"/>
                    <a:pt x="6507" y="2322"/>
                  </a:cubicBezTo>
                  <a:cubicBezTo>
                    <a:pt x="6539" y="2291"/>
                    <a:pt x="6539" y="2239"/>
                    <a:pt x="6560" y="2208"/>
                  </a:cubicBezTo>
                  <a:cubicBezTo>
                    <a:pt x="6581" y="2197"/>
                    <a:pt x="6581" y="2176"/>
                    <a:pt x="6570" y="2156"/>
                  </a:cubicBezTo>
                  <a:cubicBezTo>
                    <a:pt x="6560" y="2146"/>
                    <a:pt x="6560" y="2125"/>
                    <a:pt x="6560" y="2104"/>
                  </a:cubicBezTo>
                  <a:cubicBezTo>
                    <a:pt x="6549" y="2083"/>
                    <a:pt x="6539" y="2051"/>
                    <a:pt x="6507" y="2041"/>
                  </a:cubicBezTo>
                  <a:lnTo>
                    <a:pt x="6507" y="1937"/>
                  </a:lnTo>
                  <a:cubicBezTo>
                    <a:pt x="6466" y="1916"/>
                    <a:pt x="6456" y="1875"/>
                    <a:pt x="6456" y="1833"/>
                  </a:cubicBezTo>
                  <a:lnTo>
                    <a:pt x="6477" y="1833"/>
                  </a:lnTo>
                  <a:cubicBezTo>
                    <a:pt x="6487" y="1781"/>
                    <a:pt x="6487" y="1729"/>
                    <a:pt x="6466" y="1677"/>
                  </a:cubicBezTo>
                  <a:cubicBezTo>
                    <a:pt x="6456" y="1625"/>
                    <a:pt x="6456" y="1572"/>
                    <a:pt x="6456" y="1521"/>
                  </a:cubicBezTo>
                  <a:cubicBezTo>
                    <a:pt x="6445" y="1500"/>
                    <a:pt x="6424" y="1479"/>
                    <a:pt x="6414" y="1458"/>
                  </a:cubicBezTo>
                  <a:cubicBezTo>
                    <a:pt x="6403" y="1427"/>
                    <a:pt x="6403" y="1396"/>
                    <a:pt x="6393" y="1364"/>
                  </a:cubicBezTo>
                  <a:cubicBezTo>
                    <a:pt x="6393" y="1343"/>
                    <a:pt x="6382" y="1323"/>
                    <a:pt x="6382" y="1292"/>
                  </a:cubicBezTo>
                  <a:lnTo>
                    <a:pt x="6403" y="1292"/>
                  </a:lnTo>
                  <a:lnTo>
                    <a:pt x="6403" y="1250"/>
                  </a:lnTo>
                  <a:cubicBezTo>
                    <a:pt x="6403" y="1250"/>
                    <a:pt x="6414" y="1250"/>
                    <a:pt x="6414" y="1239"/>
                  </a:cubicBezTo>
                  <a:cubicBezTo>
                    <a:pt x="6445" y="1198"/>
                    <a:pt x="6414" y="1125"/>
                    <a:pt x="6456" y="1083"/>
                  </a:cubicBezTo>
                  <a:lnTo>
                    <a:pt x="6456" y="927"/>
                  </a:lnTo>
                  <a:cubicBezTo>
                    <a:pt x="6414" y="875"/>
                    <a:pt x="6445" y="813"/>
                    <a:pt x="6414" y="760"/>
                  </a:cubicBezTo>
                  <a:cubicBezTo>
                    <a:pt x="6403" y="739"/>
                    <a:pt x="6403" y="729"/>
                    <a:pt x="6403" y="709"/>
                  </a:cubicBezTo>
                  <a:cubicBezTo>
                    <a:pt x="6375" y="679"/>
                    <a:pt x="6381" y="633"/>
                    <a:pt x="6350" y="601"/>
                  </a:cubicBezTo>
                  <a:lnTo>
                    <a:pt x="6350" y="601"/>
                  </a:lnTo>
                  <a:cubicBezTo>
                    <a:pt x="6330" y="571"/>
                    <a:pt x="6319" y="541"/>
                    <a:pt x="6289" y="510"/>
                  </a:cubicBezTo>
                  <a:lnTo>
                    <a:pt x="6289" y="490"/>
                  </a:lnTo>
                  <a:lnTo>
                    <a:pt x="6268" y="490"/>
                  </a:lnTo>
                  <a:cubicBezTo>
                    <a:pt x="6257" y="480"/>
                    <a:pt x="6247" y="480"/>
                    <a:pt x="6247" y="469"/>
                  </a:cubicBezTo>
                  <a:cubicBezTo>
                    <a:pt x="6247" y="459"/>
                    <a:pt x="6247" y="448"/>
                    <a:pt x="6237" y="438"/>
                  </a:cubicBezTo>
                  <a:cubicBezTo>
                    <a:pt x="6227" y="427"/>
                    <a:pt x="6206" y="427"/>
                    <a:pt x="6195" y="427"/>
                  </a:cubicBezTo>
                  <a:lnTo>
                    <a:pt x="6185" y="438"/>
                  </a:lnTo>
                  <a:cubicBezTo>
                    <a:pt x="6185" y="417"/>
                    <a:pt x="6174" y="406"/>
                    <a:pt x="6174" y="385"/>
                  </a:cubicBezTo>
                  <a:cubicBezTo>
                    <a:pt x="6153" y="375"/>
                    <a:pt x="6143" y="355"/>
                    <a:pt x="6122" y="334"/>
                  </a:cubicBezTo>
                  <a:cubicBezTo>
                    <a:pt x="6112" y="313"/>
                    <a:pt x="6091" y="292"/>
                    <a:pt x="6081" y="271"/>
                  </a:cubicBezTo>
                  <a:cubicBezTo>
                    <a:pt x="6049" y="251"/>
                    <a:pt x="6018" y="230"/>
                    <a:pt x="5977" y="209"/>
                  </a:cubicBezTo>
                  <a:lnTo>
                    <a:pt x="5977" y="167"/>
                  </a:lnTo>
                  <a:cubicBezTo>
                    <a:pt x="5935" y="167"/>
                    <a:pt x="5903" y="156"/>
                    <a:pt x="5873" y="156"/>
                  </a:cubicBezTo>
                  <a:cubicBezTo>
                    <a:pt x="5831" y="126"/>
                    <a:pt x="5789" y="105"/>
                    <a:pt x="5748" y="73"/>
                  </a:cubicBezTo>
                  <a:cubicBezTo>
                    <a:pt x="5706" y="63"/>
                    <a:pt x="5664" y="42"/>
                    <a:pt x="5644" y="11"/>
                  </a:cubicBezTo>
                  <a:cubicBezTo>
                    <a:pt x="5591" y="11"/>
                    <a:pt x="5539" y="1"/>
                    <a:pt x="5487"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3" name="Google Shape;503;p10"/>
            <p:cNvPicPr preferRelativeResize="0"/>
            <p:nvPr/>
          </p:nvPicPr>
          <p:blipFill rotWithShape="1">
            <a:blip r:embed="rId4">
              <a:alphaModFix/>
            </a:blip>
            <a:srcRect b="0" l="0" r="0" t="0"/>
            <a:stretch/>
          </p:blipFill>
          <p:spPr>
            <a:xfrm>
              <a:off x="717800" y="3658670"/>
              <a:ext cx="502999" cy="946388"/>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1"/>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11"/>
          <p:cNvSpPr txBox="1"/>
          <p:nvPr/>
        </p:nvSpPr>
        <p:spPr>
          <a:xfrm>
            <a:off x="2778446" y="54997"/>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2</a:t>
            </a:r>
            <a:endParaRPr/>
          </a:p>
        </p:txBody>
      </p:sp>
      <p:sp>
        <p:nvSpPr>
          <p:cNvPr id="510" name="Google Shape;510;p11"/>
          <p:cNvSpPr txBox="1"/>
          <p:nvPr/>
        </p:nvSpPr>
        <p:spPr>
          <a:xfrm>
            <a:off x="724741" y="572335"/>
            <a:ext cx="7658392" cy="369332"/>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 Em hãy đọc câu chuyện trong SGK tr.22 và trả lời câu hỏi</a:t>
            </a:r>
            <a:endParaRPr b="1" i="0" sz="1800" u="none" cap="none" strike="noStrike">
              <a:solidFill>
                <a:schemeClr val="dk1"/>
              </a:solidFill>
              <a:latin typeface="Arial"/>
              <a:ea typeface="Arial"/>
              <a:cs typeface="Arial"/>
              <a:sym typeface="Arial"/>
            </a:endParaRPr>
          </a:p>
        </p:txBody>
      </p:sp>
      <p:sp>
        <p:nvSpPr>
          <p:cNvPr id="511" name="Google Shape;511;p11"/>
          <p:cNvSpPr/>
          <p:nvPr/>
        </p:nvSpPr>
        <p:spPr>
          <a:xfrm>
            <a:off x="1387821" y="1178100"/>
            <a:ext cx="653400" cy="653700"/>
          </a:xfrm>
          <a:prstGeom prst="ellipse">
            <a:avLst/>
          </a:prstGeom>
          <a:solidFill>
            <a:srgbClr val="3A6F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1"/>
          <p:cNvSpPr txBox="1"/>
          <p:nvPr/>
        </p:nvSpPr>
        <p:spPr>
          <a:xfrm>
            <a:off x="3478323" y="1974610"/>
            <a:ext cx="2499038" cy="17030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81901D"/>
                </a:solidFill>
                <a:latin typeface="Arial"/>
                <a:ea typeface="Arial"/>
                <a:cs typeface="Arial"/>
                <a:sym typeface="Arial"/>
              </a:rPr>
              <a:t>Theo em, công bằng được biểu hiện như thế nào trong cuộc sống?</a:t>
            </a:r>
            <a:endParaRPr b="1" i="0" sz="1800" u="none" cap="none" strike="noStrike">
              <a:solidFill>
                <a:srgbClr val="81901D"/>
              </a:solidFill>
              <a:latin typeface="Arial"/>
              <a:ea typeface="Arial"/>
              <a:cs typeface="Arial"/>
              <a:sym typeface="Arial"/>
            </a:endParaRPr>
          </a:p>
        </p:txBody>
      </p:sp>
      <p:sp>
        <p:nvSpPr>
          <p:cNvPr id="513" name="Google Shape;513;p11"/>
          <p:cNvSpPr txBox="1"/>
          <p:nvPr/>
        </p:nvSpPr>
        <p:spPr>
          <a:xfrm>
            <a:off x="424842" y="1914915"/>
            <a:ext cx="2434100" cy="21185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345051"/>
                </a:solidFill>
                <a:latin typeface="Arial"/>
                <a:ea typeface="Arial"/>
                <a:cs typeface="Arial"/>
                <a:sym typeface="Arial"/>
              </a:rPr>
              <a:t>Chi tiết nào trong câu chuyện trên thể hiện sự công bằng của Hoàng Thái hậu Từ Dũ?</a:t>
            </a:r>
            <a:endParaRPr b="1" i="0" sz="1800" u="none" cap="none" strike="noStrike">
              <a:solidFill>
                <a:srgbClr val="345051"/>
              </a:solidFill>
              <a:latin typeface="Arial"/>
              <a:ea typeface="Arial"/>
              <a:cs typeface="Arial"/>
              <a:sym typeface="Arial"/>
            </a:endParaRPr>
          </a:p>
        </p:txBody>
      </p:sp>
      <p:sp>
        <p:nvSpPr>
          <p:cNvPr id="514" name="Google Shape;514;p11"/>
          <p:cNvSpPr/>
          <p:nvPr/>
        </p:nvSpPr>
        <p:spPr>
          <a:xfrm>
            <a:off x="4459573" y="1261215"/>
            <a:ext cx="653400" cy="653700"/>
          </a:xfrm>
          <a:prstGeom prst="ellipse">
            <a:avLst/>
          </a:prstGeom>
          <a:solidFill>
            <a:srgbClr val="BFD5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1"/>
          <p:cNvSpPr txBox="1"/>
          <p:nvPr/>
        </p:nvSpPr>
        <p:spPr>
          <a:xfrm>
            <a:off x="6596742" y="1927937"/>
            <a:ext cx="2434099" cy="17030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DD0921"/>
                </a:solidFill>
                <a:latin typeface="Arial"/>
                <a:ea typeface="Arial"/>
                <a:cs typeface="Arial"/>
                <a:sym typeface="Arial"/>
              </a:rPr>
              <a:t>Ý nghĩa của công bằng là gì? Thiếu công bằng có tác hại như thế nào?</a:t>
            </a:r>
            <a:endParaRPr b="1" i="0" sz="1800" u="none" cap="none" strike="noStrike">
              <a:solidFill>
                <a:srgbClr val="DD0921"/>
              </a:solidFill>
              <a:latin typeface="Arial"/>
              <a:ea typeface="Arial"/>
              <a:cs typeface="Arial"/>
              <a:sym typeface="Arial"/>
            </a:endParaRPr>
          </a:p>
        </p:txBody>
      </p:sp>
      <p:sp>
        <p:nvSpPr>
          <p:cNvPr id="516" name="Google Shape;516;p11"/>
          <p:cNvSpPr/>
          <p:nvPr/>
        </p:nvSpPr>
        <p:spPr>
          <a:xfrm>
            <a:off x="7487091" y="1178100"/>
            <a:ext cx="653400" cy="653700"/>
          </a:xfrm>
          <a:prstGeom prst="ellipse">
            <a:avLst/>
          </a:prstGeom>
          <a:solidFill>
            <a:srgbClr val="DD09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7" name="Google Shape;517;p11"/>
          <p:cNvGrpSpPr/>
          <p:nvPr/>
        </p:nvGrpSpPr>
        <p:grpSpPr>
          <a:xfrm>
            <a:off x="7531325" y="1080488"/>
            <a:ext cx="545232" cy="695604"/>
            <a:chOff x="3471038" y="3640591"/>
            <a:chExt cx="759694" cy="969214"/>
          </a:xfrm>
        </p:grpSpPr>
        <p:sp>
          <p:nvSpPr>
            <p:cNvPr id="518" name="Google Shape;518;p11"/>
            <p:cNvSpPr/>
            <p:nvPr/>
          </p:nvSpPr>
          <p:spPr>
            <a:xfrm>
              <a:off x="3471038" y="3640591"/>
              <a:ext cx="759694" cy="965924"/>
            </a:xfrm>
            <a:custGeom>
              <a:rect b="b" l="l" r="r" t="t"/>
              <a:pathLst>
                <a:path extrusionOk="0" h="18165" w="14286">
                  <a:moveTo>
                    <a:pt x="7778" y="1841"/>
                  </a:moveTo>
                  <a:cubicBezTo>
                    <a:pt x="7768" y="1841"/>
                    <a:pt x="7768" y="1852"/>
                    <a:pt x="7768" y="1852"/>
                  </a:cubicBezTo>
                  <a:lnTo>
                    <a:pt x="7768" y="1841"/>
                  </a:lnTo>
                  <a:close/>
                  <a:moveTo>
                    <a:pt x="7695" y="2206"/>
                  </a:moveTo>
                  <a:cubicBezTo>
                    <a:pt x="7705" y="2206"/>
                    <a:pt x="7705" y="2216"/>
                    <a:pt x="7705" y="2216"/>
                  </a:cubicBezTo>
                  <a:cubicBezTo>
                    <a:pt x="7705" y="2216"/>
                    <a:pt x="7695" y="2216"/>
                    <a:pt x="7695" y="2206"/>
                  </a:cubicBezTo>
                  <a:close/>
                  <a:moveTo>
                    <a:pt x="8101" y="2685"/>
                  </a:moveTo>
                  <a:lnTo>
                    <a:pt x="8101" y="2695"/>
                  </a:lnTo>
                  <a:cubicBezTo>
                    <a:pt x="8101" y="2706"/>
                    <a:pt x="8090" y="2706"/>
                    <a:pt x="8090" y="2706"/>
                  </a:cubicBezTo>
                  <a:cubicBezTo>
                    <a:pt x="8090" y="2706"/>
                    <a:pt x="8101" y="2695"/>
                    <a:pt x="8101" y="2685"/>
                  </a:cubicBezTo>
                  <a:close/>
                  <a:moveTo>
                    <a:pt x="8226" y="3490"/>
                  </a:moveTo>
                  <a:cubicBezTo>
                    <a:pt x="8233" y="3494"/>
                    <a:pt x="8240" y="3500"/>
                    <a:pt x="8247" y="3507"/>
                  </a:cubicBezTo>
                  <a:lnTo>
                    <a:pt x="8236" y="3507"/>
                  </a:lnTo>
                  <a:cubicBezTo>
                    <a:pt x="8236" y="3498"/>
                    <a:pt x="8228" y="3497"/>
                    <a:pt x="8226" y="3490"/>
                  </a:cubicBezTo>
                  <a:close/>
                  <a:moveTo>
                    <a:pt x="8652" y="3694"/>
                  </a:moveTo>
                  <a:lnTo>
                    <a:pt x="8652" y="3694"/>
                  </a:lnTo>
                  <a:cubicBezTo>
                    <a:pt x="8663" y="3705"/>
                    <a:pt x="8663" y="3705"/>
                    <a:pt x="8663" y="3715"/>
                  </a:cubicBezTo>
                  <a:cubicBezTo>
                    <a:pt x="8663" y="3715"/>
                    <a:pt x="8663" y="3705"/>
                    <a:pt x="8652" y="3694"/>
                  </a:cubicBezTo>
                  <a:close/>
                  <a:moveTo>
                    <a:pt x="8476" y="6110"/>
                  </a:moveTo>
                  <a:lnTo>
                    <a:pt x="8476" y="6121"/>
                  </a:lnTo>
                  <a:lnTo>
                    <a:pt x="8465" y="6121"/>
                  </a:lnTo>
                  <a:cubicBezTo>
                    <a:pt x="8465" y="6110"/>
                    <a:pt x="8465" y="6110"/>
                    <a:pt x="8476" y="6110"/>
                  </a:cubicBezTo>
                  <a:close/>
                  <a:moveTo>
                    <a:pt x="10985" y="6735"/>
                  </a:moveTo>
                  <a:cubicBezTo>
                    <a:pt x="10975" y="6745"/>
                    <a:pt x="10964" y="6755"/>
                    <a:pt x="10954" y="6755"/>
                  </a:cubicBezTo>
                  <a:lnTo>
                    <a:pt x="10954" y="6735"/>
                  </a:lnTo>
                  <a:close/>
                  <a:moveTo>
                    <a:pt x="11859" y="6933"/>
                  </a:moveTo>
                  <a:lnTo>
                    <a:pt x="11859" y="6943"/>
                  </a:lnTo>
                  <a:lnTo>
                    <a:pt x="11849" y="6933"/>
                  </a:lnTo>
                  <a:close/>
                  <a:moveTo>
                    <a:pt x="8226" y="7099"/>
                  </a:moveTo>
                  <a:cubicBezTo>
                    <a:pt x="8236" y="7099"/>
                    <a:pt x="8236" y="7099"/>
                    <a:pt x="8236" y="7109"/>
                  </a:cubicBezTo>
                  <a:lnTo>
                    <a:pt x="8226" y="7099"/>
                  </a:lnTo>
                  <a:close/>
                  <a:moveTo>
                    <a:pt x="8382" y="7433"/>
                  </a:moveTo>
                  <a:cubicBezTo>
                    <a:pt x="8382" y="7433"/>
                    <a:pt x="8382" y="7443"/>
                    <a:pt x="8393" y="7453"/>
                  </a:cubicBezTo>
                  <a:lnTo>
                    <a:pt x="8382" y="7453"/>
                  </a:lnTo>
                  <a:lnTo>
                    <a:pt x="8382" y="7433"/>
                  </a:lnTo>
                  <a:close/>
                  <a:moveTo>
                    <a:pt x="10600" y="7942"/>
                  </a:moveTo>
                  <a:lnTo>
                    <a:pt x="10600" y="7953"/>
                  </a:lnTo>
                  <a:lnTo>
                    <a:pt x="10589" y="7942"/>
                  </a:lnTo>
                  <a:close/>
                  <a:moveTo>
                    <a:pt x="6237" y="9994"/>
                  </a:moveTo>
                  <a:cubicBezTo>
                    <a:pt x="6237" y="9994"/>
                    <a:pt x="6237" y="10004"/>
                    <a:pt x="6227" y="10004"/>
                  </a:cubicBezTo>
                  <a:lnTo>
                    <a:pt x="6237" y="9994"/>
                  </a:lnTo>
                  <a:close/>
                  <a:moveTo>
                    <a:pt x="1708" y="10233"/>
                  </a:moveTo>
                  <a:lnTo>
                    <a:pt x="1708" y="10233"/>
                  </a:lnTo>
                  <a:cubicBezTo>
                    <a:pt x="1697" y="10254"/>
                    <a:pt x="1697" y="10265"/>
                    <a:pt x="1687" y="10285"/>
                  </a:cubicBezTo>
                  <a:lnTo>
                    <a:pt x="1676" y="10285"/>
                  </a:lnTo>
                  <a:cubicBezTo>
                    <a:pt x="1687" y="10265"/>
                    <a:pt x="1697" y="10244"/>
                    <a:pt x="1708" y="10233"/>
                  </a:cubicBezTo>
                  <a:close/>
                  <a:moveTo>
                    <a:pt x="2447" y="10431"/>
                  </a:moveTo>
                  <a:lnTo>
                    <a:pt x="2437" y="10441"/>
                  </a:lnTo>
                  <a:lnTo>
                    <a:pt x="2437" y="10431"/>
                  </a:lnTo>
                  <a:close/>
                  <a:moveTo>
                    <a:pt x="4955" y="10688"/>
                  </a:moveTo>
                  <a:cubicBezTo>
                    <a:pt x="4959" y="10688"/>
                    <a:pt x="4963" y="10689"/>
                    <a:pt x="4967" y="10691"/>
                  </a:cubicBezTo>
                  <a:cubicBezTo>
                    <a:pt x="4977" y="10691"/>
                    <a:pt x="4987" y="10691"/>
                    <a:pt x="4987" y="10702"/>
                  </a:cubicBezTo>
                  <a:cubicBezTo>
                    <a:pt x="4957" y="10702"/>
                    <a:pt x="4936" y="10712"/>
                    <a:pt x="4915" y="10712"/>
                  </a:cubicBezTo>
                  <a:cubicBezTo>
                    <a:pt x="4923" y="10704"/>
                    <a:pt x="4938" y="10688"/>
                    <a:pt x="4955" y="10688"/>
                  </a:cubicBezTo>
                  <a:close/>
                  <a:moveTo>
                    <a:pt x="7968" y="1"/>
                  </a:moveTo>
                  <a:cubicBezTo>
                    <a:pt x="7954" y="1"/>
                    <a:pt x="7940" y="3"/>
                    <a:pt x="7924" y="8"/>
                  </a:cubicBezTo>
                  <a:cubicBezTo>
                    <a:pt x="7789" y="50"/>
                    <a:pt x="7789" y="207"/>
                    <a:pt x="7799" y="332"/>
                  </a:cubicBezTo>
                  <a:cubicBezTo>
                    <a:pt x="7799" y="404"/>
                    <a:pt x="7768" y="487"/>
                    <a:pt x="7830" y="550"/>
                  </a:cubicBezTo>
                  <a:cubicBezTo>
                    <a:pt x="7830" y="571"/>
                    <a:pt x="7819" y="591"/>
                    <a:pt x="7819" y="612"/>
                  </a:cubicBezTo>
                  <a:cubicBezTo>
                    <a:pt x="7809" y="623"/>
                    <a:pt x="7789" y="644"/>
                    <a:pt x="7789" y="675"/>
                  </a:cubicBezTo>
                  <a:lnTo>
                    <a:pt x="7778" y="675"/>
                  </a:lnTo>
                  <a:cubicBezTo>
                    <a:pt x="7685" y="727"/>
                    <a:pt x="7643" y="821"/>
                    <a:pt x="7653" y="935"/>
                  </a:cubicBezTo>
                  <a:cubicBezTo>
                    <a:pt x="7653" y="977"/>
                    <a:pt x="7653" y="1019"/>
                    <a:pt x="7643" y="1050"/>
                  </a:cubicBezTo>
                  <a:cubicBezTo>
                    <a:pt x="7622" y="1060"/>
                    <a:pt x="7601" y="1070"/>
                    <a:pt x="7590" y="1091"/>
                  </a:cubicBezTo>
                  <a:lnTo>
                    <a:pt x="7590" y="1081"/>
                  </a:lnTo>
                  <a:lnTo>
                    <a:pt x="7590" y="1081"/>
                  </a:lnTo>
                  <a:cubicBezTo>
                    <a:pt x="7507" y="1299"/>
                    <a:pt x="7611" y="1529"/>
                    <a:pt x="7528" y="1748"/>
                  </a:cubicBezTo>
                  <a:cubicBezTo>
                    <a:pt x="7539" y="1758"/>
                    <a:pt x="7528" y="1778"/>
                    <a:pt x="7528" y="1789"/>
                  </a:cubicBezTo>
                  <a:cubicBezTo>
                    <a:pt x="7497" y="1831"/>
                    <a:pt x="7497" y="1862"/>
                    <a:pt x="7518" y="1903"/>
                  </a:cubicBezTo>
                  <a:cubicBezTo>
                    <a:pt x="7507" y="1903"/>
                    <a:pt x="7486" y="1903"/>
                    <a:pt x="7465" y="1914"/>
                  </a:cubicBezTo>
                  <a:cubicBezTo>
                    <a:pt x="7455" y="1935"/>
                    <a:pt x="7435" y="1956"/>
                    <a:pt x="7424" y="1977"/>
                  </a:cubicBezTo>
                  <a:cubicBezTo>
                    <a:pt x="7414" y="2039"/>
                    <a:pt x="7403" y="2102"/>
                    <a:pt x="7351" y="2143"/>
                  </a:cubicBezTo>
                  <a:cubicBezTo>
                    <a:pt x="7351" y="2164"/>
                    <a:pt x="7341" y="2174"/>
                    <a:pt x="7341" y="2195"/>
                  </a:cubicBezTo>
                  <a:cubicBezTo>
                    <a:pt x="7320" y="2195"/>
                    <a:pt x="7310" y="2206"/>
                    <a:pt x="7289" y="2206"/>
                  </a:cubicBezTo>
                  <a:cubicBezTo>
                    <a:pt x="7278" y="2227"/>
                    <a:pt x="7257" y="2247"/>
                    <a:pt x="7236" y="2268"/>
                  </a:cubicBezTo>
                  <a:cubicBezTo>
                    <a:pt x="7236" y="2320"/>
                    <a:pt x="7226" y="2362"/>
                    <a:pt x="7174" y="2382"/>
                  </a:cubicBezTo>
                  <a:lnTo>
                    <a:pt x="7174" y="2435"/>
                  </a:lnTo>
                  <a:cubicBezTo>
                    <a:pt x="7153" y="2445"/>
                    <a:pt x="7143" y="2445"/>
                    <a:pt x="7122" y="2456"/>
                  </a:cubicBezTo>
                  <a:cubicBezTo>
                    <a:pt x="7111" y="2497"/>
                    <a:pt x="7101" y="2539"/>
                    <a:pt x="7060" y="2570"/>
                  </a:cubicBezTo>
                  <a:cubicBezTo>
                    <a:pt x="7060" y="2601"/>
                    <a:pt x="7060" y="2643"/>
                    <a:pt x="7049" y="2674"/>
                  </a:cubicBezTo>
                  <a:cubicBezTo>
                    <a:pt x="7039" y="2685"/>
                    <a:pt x="7018" y="2685"/>
                    <a:pt x="7007" y="2685"/>
                  </a:cubicBezTo>
                  <a:cubicBezTo>
                    <a:pt x="6987" y="2747"/>
                    <a:pt x="6997" y="2820"/>
                    <a:pt x="6935" y="2851"/>
                  </a:cubicBezTo>
                  <a:cubicBezTo>
                    <a:pt x="6914" y="2872"/>
                    <a:pt x="6903" y="2893"/>
                    <a:pt x="6882" y="2914"/>
                  </a:cubicBezTo>
                  <a:lnTo>
                    <a:pt x="6882" y="2965"/>
                  </a:lnTo>
                  <a:cubicBezTo>
                    <a:pt x="6872" y="2965"/>
                    <a:pt x="6862" y="2976"/>
                    <a:pt x="6852" y="2986"/>
                  </a:cubicBezTo>
                  <a:cubicBezTo>
                    <a:pt x="6852" y="3007"/>
                    <a:pt x="6841" y="3018"/>
                    <a:pt x="6841" y="3028"/>
                  </a:cubicBezTo>
                  <a:cubicBezTo>
                    <a:pt x="6831" y="3028"/>
                    <a:pt x="6831" y="3039"/>
                    <a:pt x="6820" y="3039"/>
                  </a:cubicBezTo>
                  <a:lnTo>
                    <a:pt x="6820" y="3060"/>
                  </a:lnTo>
                  <a:cubicBezTo>
                    <a:pt x="6820" y="3070"/>
                    <a:pt x="6810" y="3080"/>
                    <a:pt x="6799" y="3080"/>
                  </a:cubicBezTo>
                  <a:cubicBezTo>
                    <a:pt x="6799" y="3101"/>
                    <a:pt x="6789" y="3122"/>
                    <a:pt x="6778" y="3143"/>
                  </a:cubicBezTo>
                  <a:cubicBezTo>
                    <a:pt x="6778" y="3153"/>
                    <a:pt x="6768" y="3153"/>
                    <a:pt x="6757" y="3153"/>
                  </a:cubicBezTo>
                  <a:lnTo>
                    <a:pt x="6757" y="3174"/>
                  </a:lnTo>
                  <a:cubicBezTo>
                    <a:pt x="6747" y="3194"/>
                    <a:pt x="6737" y="3215"/>
                    <a:pt x="6727" y="3247"/>
                  </a:cubicBezTo>
                  <a:cubicBezTo>
                    <a:pt x="6706" y="3299"/>
                    <a:pt x="6664" y="3340"/>
                    <a:pt x="6643" y="3403"/>
                  </a:cubicBezTo>
                  <a:cubicBezTo>
                    <a:pt x="6643" y="3414"/>
                    <a:pt x="6643" y="3434"/>
                    <a:pt x="6633" y="3444"/>
                  </a:cubicBezTo>
                  <a:cubicBezTo>
                    <a:pt x="6623" y="3465"/>
                    <a:pt x="6602" y="3486"/>
                    <a:pt x="6591" y="3507"/>
                  </a:cubicBezTo>
                  <a:cubicBezTo>
                    <a:pt x="6549" y="3538"/>
                    <a:pt x="6560" y="3590"/>
                    <a:pt x="6528" y="3622"/>
                  </a:cubicBezTo>
                  <a:cubicBezTo>
                    <a:pt x="6487" y="3653"/>
                    <a:pt x="6498" y="3715"/>
                    <a:pt x="6466" y="3747"/>
                  </a:cubicBezTo>
                  <a:cubicBezTo>
                    <a:pt x="6435" y="3778"/>
                    <a:pt x="6435" y="3809"/>
                    <a:pt x="6456" y="3840"/>
                  </a:cubicBezTo>
                  <a:cubicBezTo>
                    <a:pt x="6435" y="3840"/>
                    <a:pt x="6414" y="3851"/>
                    <a:pt x="6403" y="3872"/>
                  </a:cubicBezTo>
                  <a:cubicBezTo>
                    <a:pt x="6414" y="3892"/>
                    <a:pt x="6403" y="3902"/>
                    <a:pt x="6403" y="3923"/>
                  </a:cubicBezTo>
                  <a:cubicBezTo>
                    <a:pt x="6383" y="3944"/>
                    <a:pt x="6373" y="3965"/>
                    <a:pt x="6383" y="3997"/>
                  </a:cubicBezTo>
                  <a:lnTo>
                    <a:pt x="6383" y="4027"/>
                  </a:lnTo>
                  <a:cubicBezTo>
                    <a:pt x="6373" y="4048"/>
                    <a:pt x="6352" y="4069"/>
                    <a:pt x="6341" y="4090"/>
                  </a:cubicBezTo>
                  <a:cubicBezTo>
                    <a:pt x="6320" y="4101"/>
                    <a:pt x="6310" y="4111"/>
                    <a:pt x="6289" y="4111"/>
                  </a:cubicBezTo>
                  <a:cubicBezTo>
                    <a:pt x="6289" y="4152"/>
                    <a:pt x="6279" y="4184"/>
                    <a:pt x="6279" y="4215"/>
                  </a:cubicBezTo>
                  <a:lnTo>
                    <a:pt x="6299" y="4215"/>
                  </a:lnTo>
                  <a:cubicBezTo>
                    <a:pt x="6269" y="4288"/>
                    <a:pt x="6299" y="4392"/>
                    <a:pt x="6227" y="4455"/>
                  </a:cubicBezTo>
                  <a:cubicBezTo>
                    <a:pt x="6227" y="4517"/>
                    <a:pt x="6227" y="4580"/>
                    <a:pt x="6174" y="4631"/>
                  </a:cubicBezTo>
                  <a:lnTo>
                    <a:pt x="6174" y="4913"/>
                  </a:lnTo>
                  <a:cubicBezTo>
                    <a:pt x="6154" y="4934"/>
                    <a:pt x="6144" y="4955"/>
                    <a:pt x="6144" y="4985"/>
                  </a:cubicBezTo>
                  <a:cubicBezTo>
                    <a:pt x="6154" y="5184"/>
                    <a:pt x="6112" y="5381"/>
                    <a:pt x="6164" y="5579"/>
                  </a:cubicBezTo>
                  <a:cubicBezTo>
                    <a:pt x="6174" y="5589"/>
                    <a:pt x="6174" y="5600"/>
                    <a:pt x="6174" y="5621"/>
                  </a:cubicBezTo>
                  <a:cubicBezTo>
                    <a:pt x="6174" y="5644"/>
                    <a:pt x="6186" y="5656"/>
                    <a:pt x="6201" y="5656"/>
                  </a:cubicBezTo>
                  <a:cubicBezTo>
                    <a:pt x="6206" y="5656"/>
                    <a:pt x="6211" y="5654"/>
                    <a:pt x="6216" y="5652"/>
                  </a:cubicBezTo>
                  <a:cubicBezTo>
                    <a:pt x="6227" y="5663"/>
                    <a:pt x="6227" y="5673"/>
                    <a:pt x="6227" y="5673"/>
                  </a:cubicBezTo>
                  <a:cubicBezTo>
                    <a:pt x="6216" y="5683"/>
                    <a:pt x="6206" y="5704"/>
                    <a:pt x="6206" y="5714"/>
                  </a:cubicBezTo>
                  <a:cubicBezTo>
                    <a:pt x="6195" y="5746"/>
                    <a:pt x="6195" y="5787"/>
                    <a:pt x="6227" y="5808"/>
                  </a:cubicBezTo>
                  <a:cubicBezTo>
                    <a:pt x="6279" y="5860"/>
                    <a:pt x="6227" y="5943"/>
                    <a:pt x="6299" y="5985"/>
                  </a:cubicBezTo>
                  <a:cubicBezTo>
                    <a:pt x="6320" y="6027"/>
                    <a:pt x="6310" y="6079"/>
                    <a:pt x="6362" y="6100"/>
                  </a:cubicBezTo>
                  <a:lnTo>
                    <a:pt x="6352" y="6100"/>
                  </a:lnTo>
                  <a:cubicBezTo>
                    <a:pt x="6362" y="6110"/>
                    <a:pt x="6373" y="6121"/>
                    <a:pt x="6393" y="6131"/>
                  </a:cubicBezTo>
                  <a:cubicBezTo>
                    <a:pt x="6383" y="6141"/>
                    <a:pt x="6383" y="6151"/>
                    <a:pt x="6393" y="6162"/>
                  </a:cubicBezTo>
                  <a:cubicBezTo>
                    <a:pt x="6403" y="6183"/>
                    <a:pt x="6414" y="6193"/>
                    <a:pt x="6414" y="6214"/>
                  </a:cubicBezTo>
                  <a:cubicBezTo>
                    <a:pt x="6424" y="6246"/>
                    <a:pt x="6445" y="6266"/>
                    <a:pt x="6466" y="6287"/>
                  </a:cubicBezTo>
                  <a:cubicBezTo>
                    <a:pt x="6487" y="6308"/>
                    <a:pt x="6498" y="6329"/>
                    <a:pt x="6518" y="6350"/>
                  </a:cubicBezTo>
                  <a:cubicBezTo>
                    <a:pt x="6560" y="6381"/>
                    <a:pt x="6549" y="6433"/>
                    <a:pt x="6591" y="6464"/>
                  </a:cubicBezTo>
                  <a:cubicBezTo>
                    <a:pt x="6602" y="6485"/>
                    <a:pt x="6612" y="6505"/>
                    <a:pt x="6633" y="6516"/>
                  </a:cubicBezTo>
                  <a:cubicBezTo>
                    <a:pt x="6643" y="6526"/>
                    <a:pt x="6653" y="6547"/>
                    <a:pt x="6643" y="6558"/>
                  </a:cubicBezTo>
                  <a:cubicBezTo>
                    <a:pt x="6653" y="6600"/>
                    <a:pt x="6674" y="6620"/>
                    <a:pt x="6706" y="6641"/>
                  </a:cubicBezTo>
                  <a:cubicBezTo>
                    <a:pt x="6716" y="6662"/>
                    <a:pt x="6737" y="6683"/>
                    <a:pt x="6768" y="6693"/>
                  </a:cubicBezTo>
                  <a:cubicBezTo>
                    <a:pt x="6778" y="6725"/>
                    <a:pt x="6799" y="6745"/>
                    <a:pt x="6820" y="6755"/>
                  </a:cubicBezTo>
                  <a:lnTo>
                    <a:pt x="6882" y="6818"/>
                  </a:lnTo>
                  <a:cubicBezTo>
                    <a:pt x="6893" y="6839"/>
                    <a:pt x="6914" y="6860"/>
                    <a:pt x="6935" y="6880"/>
                  </a:cubicBezTo>
                  <a:cubicBezTo>
                    <a:pt x="6956" y="6901"/>
                    <a:pt x="6977" y="6922"/>
                    <a:pt x="6997" y="6933"/>
                  </a:cubicBezTo>
                  <a:lnTo>
                    <a:pt x="7060" y="6995"/>
                  </a:lnTo>
                  <a:cubicBezTo>
                    <a:pt x="7079" y="7015"/>
                    <a:pt x="7104" y="7022"/>
                    <a:pt x="7127" y="7022"/>
                  </a:cubicBezTo>
                  <a:cubicBezTo>
                    <a:pt x="7140" y="7022"/>
                    <a:pt x="7152" y="7020"/>
                    <a:pt x="7164" y="7016"/>
                  </a:cubicBezTo>
                  <a:cubicBezTo>
                    <a:pt x="7174" y="7026"/>
                    <a:pt x="7174" y="7037"/>
                    <a:pt x="7174" y="7058"/>
                  </a:cubicBezTo>
                  <a:cubicBezTo>
                    <a:pt x="7257" y="7068"/>
                    <a:pt x="7310" y="7109"/>
                    <a:pt x="7351" y="7172"/>
                  </a:cubicBezTo>
                  <a:lnTo>
                    <a:pt x="7414" y="7172"/>
                  </a:lnTo>
                  <a:cubicBezTo>
                    <a:pt x="7424" y="7183"/>
                    <a:pt x="7445" y="7183"/>
                    <a:pt x="7465" y="7183"/>
                  </a:cubicBezTo>
                  <a:cubicBezTo>
                    <a:pt x="7465" y="7193"/>
                    <a:pt x="7476" y="7214"/>
                    <a:pt x="7486" y="7224"/>
                  </a:cubicBezTo>
                  <a:cubicBezTo>
                    <a:pt x="7507" y="7224"/>
                    <a:pt x="7518" y="7234"/>
                    <a:pt x="7539" y="7245"/>
                  </a:cubicBezTo>
                  <a:lnTo>
                    <a:pt x="7539" y="7214"/>
                  </a:lnTo>
                  <a:cubicBezTo>
                    <a:pt x="7560" y="7224"/>
                    <a:pt x="7570" y="7224"/>
                    <a:pt x="7580" y="7234"/>
                  </a:cubicBezTo>
                  <a:cubicBezTo>
                    <a:pt x="7590" y="7245"/>
                    <a:pt x="7601" y="7266"/>
                    <a:pt x="7601" y="7287"/>
                  </a:cubicBezTo>
                  <a:cubicBezTo>
                    <a:pt x="7653" y="7297"/>
                    <a:pt x="7726" y="7287"/>
                    <a:pt x="7778" y="7338"/>
                  </a:cubicBezTo>
                  <a:cubicBezTo>
                    <a:pt x="7819" y="7338"/>
                    <a:pt x="7861" y="7349"/>
                    <a:pt x="7893" y="7391"/>
                  </a:cubicBezTo>
                  <a:lnTo>
                    <a:pt x="7944" y="7391"/>
                  </a:lnTo>
                  <a:cubicBezTo>
                    <a:pt x="7976" y="7422"/>
                    <a:pt x="8049" y="7412"/>
                    <a:pt x="8059" y="7474"/>
                  </a:cubicBezTo>
                  <a:cubicBezTo>
                    <a:pt x="8111" y="7495"/>
                    <a:pt x="8111" y="7537"/>
                    <a:pt x="8122" y="7588"/>
                  </a:cubicBezTo>
                  <a:lnTo>
                    <a:pt x="8184" y="7588"/>
                  </a:lnTo>
                  <a:lnTo>
                    <a:pt x="8184" y="7641"/>
                  </a:lnTo>
                  <a:lnTo>
                    <a:pt x="8205" y="7641"/>
                  </a:lnTo>
                  <a:lnTo>
                    <a:pt x="8205" y="7651"/>
                  </a:lnTo>
                  <a:cubicBezTo>
                    <a:pt x="8215" y="7682"/>
                    <a:pt x="8215" y="7703"/>
                    <a:pt x="8226" y="7724"/>
                  </a:cubicBezTo>
                  <a:cubicBezTo>
                    <a:pt x="8236" y="7755"/>
                    <a:pt x="8236" y="7776"/>
                    <a:pt x="8247" y="7797"/>
                  </a:cubicBezTo>
                  <a:lnTo>
                    <a:pt x="8247" y="7817"/>
                  </a:lnTo>
                  <a:lnTo>
                    <a:pt x="8257" y="7817"/>
                  </a:lnTo>
                  <a:cubicBezTo>
                    <a:pt x="8257" y="7838"/>
                    <a:pt x="8268" y="7859"/>
                    <a:pt x="8268" y="7891"/>
                  </a:cubicBezTo>
                  <a:cubicBezTo>
                    <a:pt x="8288" y="7984"/>
                    <a:pt x="8236" y="8088"/>
                    <a:pt x="8309" y="8182"/>
                  </a:cubicBezTo>
                  <a:cubicBezTo>
                    <a:pt x="8351" y="8224"/>
                    <a:pt x="8340" y="8255"/>
                    <a:pt x="8298" y="8296"/>
                  </a:cubicBezTo>
                  <a:cubicBezTo>
                    <a:pt x="8257" y="8432"/>
                    <a:pt x="8247" y="8578"/>
                    <a:pt x="8309" y="8713"/>
                  </a:cubicBezTo>
                  <a:cubicBezTo>
                    <a:pt x="8319" y="8744"/>
                    <a:pt x="8319" y="8786"/>
                    <a:pt x="8298" y="8817"/>
                  </a:cubicBezTo>
                  <a:cubicBezTo>
                    <a:pt x="8319" y="8849"/>
                    <a:pt x="8330" y="8890"/>
                    <a:pt x="8351" y="8921"/>
                  </a:cubicBezTo>
                  <a:cubicBezTo>
                    <a:pt x="8351" y="8921"/>
                    <a:pt x="8361" y="8921"/>
                    <a:pt x="8361" y="8932"/>
                  </a:cubicBezTo>
                  <a:lnTo>
                    <a:pt x="8361" y="9004"/>
                  </a:lnTo>
                  <a:cubicBezTo>
                    <a:pt x="8382" y="9004"/>
                    <a:pt x="8393" y="9015"/>
                    <a:pt x="8403" y="9015"/>
                  </a:cubicBezTo>
                  <a:cubicBezTo>
                    <a:pt x="8393" y="9099"/>
                    <a:pt x="8403" y="9171"/>
                    <a:pt x="8423" y="9244"/>
                  </a:cubicBezTo>
                  <a:lnTo>
                    <a:pt x="8423" y="10420"/>
                  </a:lnTo>
                  <a:cubicBezTo>
                    <a:pt x="8476" y="10566"/>
                    <a:pt x="8476" y="10702"/>
                    <a:pt x="8423" y="10848"/>
                  </a:cubicBezTo>
                  <a:lnTo>
                    <a:pt x="8423" y="11607"/>
                  </a:lnTo>
                  <a:cubicBezTo>
                    <a:pt x="8393" y="11702"/>
                    <a:pt x="8382" y="11795"/>
                    <a:pt x="8403" y="11889"/>
                  </a:cubicBezTo>
                  <a:cubicBezTo>
                    <a:pt x="8393" y="11899"/>
                    <a:pt x="8382" y="11910"/>
                    <a:pt x="8361" y="11910"/>
                  </a:cubicBezTo>
                  <a:cubicBezTo>
                    <a:pt x="8361" y="12014"/>
                    <a:pt x="8361" y="12107"/>
                    <a:pt x="8351" y="12201"/>
                  </a:cubicBezTo>
                  <a:cubicBezTo>
                    <a:pt x="8351" y="12222"/>
                    <a:pt x="8340" y="12232"/>
                    <a:pt x="8309" y="12232"/>
                  </a:cubicBezTo>
                  <a:cubicBezTo>
                    <a:pt x="8257" y="12201"/>
                    <a:pt x="8236" y="12149"/>
                    <a:pt x="8236" y="12086"/>
                  </a:cubicBezTo>
                  <a:cubicBezTo>
                    <a:pt x="8184" y="12066"/>
                    <a:pt x="8174" y="12024"/>
                    <a:pt x="8164" y="11972"/>
                  </a:cubicBezTo>
                  <a:cubicBezTo>
                    <a:pt x="8132" y="11961"/>
                    <a:pt x="8122" y="11941"/>
                    <a:pt x="8122" y="11899"/>
                  </a:cubicBezTo>
                  <a:lnTo>
                    <a:pt x="8080" y="11899"/>
                  </a:lnTo>
                  <a:lnTo>
                    <a:pt x="8049" y="11806"/>
                  </a:lnTo>
                  <a:cubicBezTo>
                    <a:pt x="8018" y="11785"/>
                    <a:pt x="8007" y="11764"/>
                    <a:pt x="8007" y="11732"/>
                  </a:cubicBezTo>
                  <a:cubicBezTo>
                    <a:pt x="7914" y="11639"/>
                    <a:pt x="7809" y="11556"/>
                    <a:pt x="7747" y="11452"/>
                  </a:cubicBezTo>
                  <a:cubicBezTo>
                    <a:pt x="7715" y="11441"/>
                    <a:pt x="7705" y="11410"/>
                    <a:pt x="7695" y="11378"/>
                  </a:cubicBezTo>
                  <a:lnTo>
                    <a:pt x="7674" y="11378"/>
                  </a:lnTo>
                  <a:cubicBezTo>
                    <a:pt x="7674" y="11358"/>
                    <a:pt x="7664" y="11337"/>
                    <a:pt x="7643" y="11316"/>
                  </a:cubicBezTo>
                  <a:cubicBezTo>
                    <a:pt x="7611" y="11285"/>
                    <a:pt x="7622" y="11223"/>
                    <a:pt x="7580" y="11202"/>
                  </a:cubicBezTo>
                  <a:cubicBezTo>
                    <a:pt x="7570" y="11170"/>
                    <a:pt x="7549" y="11160"/>
                    <a:pt x="7518" y="11149"/>
                  </a:cubicBezTo>
                  <a:cubicBezTo>
                    <a:pt x="7507" y="11118"/>
                    <a:pt x="7486" y="11098"/>
                    <a:pt x="7455" y="11087"/>
                  </a:cubicBezTo>
                  <a:cubicBezTo>
                    <a:pt x="7414" y="11024"/>
                    <a:pt x="7351" y="11003"/>
                    <a:pt x="7289" y="10962"/>
                  </a:cubicBezTo>
                  <a:cubicBezTo>
                    <a:pt x="7268" y="10920"/>
                    <a:pt x="7206" y="10941"/>
                    <a:pt x="7174" y="10899"/>
                  </a:cubicBezTo>
                  <a:cubicBezTo>
                    <a:pt x="7153" y="10879"/>
                    <a:pt x="7132" y="10858"/>
                    <a:pt x="7101" y="10848"/>
                  </a:cubicBezTo>
                  <a:cubicBezTo>
                    <a:pt x="7091" y="10816"/>
                    <a:pt x="7081" y="10795"/>
                    <a:pt x="7049" y="10795"/>
                  </a:cubicBezTo>
                  <a:cubicBezTo>
                    <a:pt x="7018" y="10744"/>
                    <a:pt x="6966" y="10754"/>
                    <a:pt x="6935" y="10723"/>
                  </a:cubicBezTo>
                  <a:cubicBezTo>
                    <a:pt x="6914" y="10702"/>
                    <a:pt x="6893" y="10702"/>
                    <a:pt x="6862" y="10702"/>
                  </a:cubicBezTo>
                  <a:cubicBezTo>
                    <a:pt x="6862" y="10712"/>
                    <a:pt x="6862" y="10712"/>
                    <a:pt x="6852" y="10712"/>
                  </a:cubicBezTo>
                  <a:cubicBezTo>
                    <a:pt x="6841" y="10691"/>
                    <a:pt x="6831" y="10681"/>
                    <a:pt x="6810" y="10670"/>
                  </a:cubicBezTo>
                  <a:cubicBezTo>
                    <a:pt x="6778" y="10670"/>
                    <a:pt x="6757" y="10649"/>
                    <a:pt x="6747" y="10619"/>
                  </a:cubicBezTo>
                  <a:cubicBezTo>
                    <a:pt x="6716" y="10608"/>
                    <a:pt x="6695" y="10587"/>
                    <a:pt x="6685" y="10566"/>
                  </a:cubicBezTo>
                  <a:cubicBezTo>
                    <a:pt x="6633" y="10535"/>
                    <a:pt x="6581" y="10504"/>
                    <a:pt x="6528" y="10483"/>
                  </a:cubicBezTo>
                  <a:cubicBezTo>
                    <a:pt x="6528" y="10462"/>
                    <a:pt x="6518" y="10452"/>
                    <a:pt x="6518" y="10431"/>
                  </a:cubicBezTo>
                  <a:cubicBezTo>
                    <a:pt x="6498" y="10431"/>
                    <a:pt x="6487" y="10441"/>
                    <a:pt x="6466" y="10441"/>
                  </a:cubicBezTo>
                  <a:cubicBezTo>
                    <a:pt x="6445" y="10431"/>
                    <a:pt x="6424" y="10431"/>
                    <a:pt x="6403" y="10420"/>
                  </a:cubicBezTo>
                  <a:cubicBezTo>
                    <a:pt x="6403" y="10410"/>
                    <a:pt x="6403" y="10390"/>
                    <a:pt x="6393" y="10379"/>
                  </a:cubicBezTo>
                  <a:lnTo>
                    <a:pt x="6341" y="10379"/>
                  </a:lnTo>
                  <a:lnTo>
                    <a:pt x="6341" y="10369"/>
                  </a:lnTo>
                  <a:lnTo>
                    <a:pt x="6341" y="10306"/>
                  </a:lnTo>
                  <a:lnTo>
                    <a:pt x="6320" y="10306"/>
                  </a:lnTo>
                  <a:lnTo>
                    <a:pt x="6320" y="10285"/>
                  </a:lnTo>
                  <a:cubicBezTo>
                    <a:pt x="6310" y="10244"/>
                    <a:pt x="6320" y="10202"/>
                    <a:pt x="6341" y="10171"/>
                  </a:cubicBezTo>
                  <a:lnTo>
                    <a:pt x="6341" y="10150"/>
                  </a:lnTo>
                  <a:cubicBezTo>
                    <a:pt x="6310" y="10098"/>
                    <a:pt x="6341" y="10004"/>
                    <a:pt x="6237" y="9994"/>
                  </a:cubicBezTo>
                  <a:cubicBezTo>
                    <a:pt x="6227" y="9962"/>
                    <a:pt x="6227" y="9931"/>
                    <a:pt x="6216" y="9900"/>
                  </a:cubicBezTo>
                  <a:cubicBezTo>
                    <a:pt x="6206" y="9900"/>
                    <a:pt x="6185" y="9890"/>
                    <a:pt x="6174" y="9890"/>
                  </a:cubicBezTo>
                  <a:cubicBezTo>
                    <a:pt x="6195" y="9744"/>
                    <a:pt x="6164" y="9619"/>
                    <a:pt x="6039" y="9546"/>
                  </a:cubicBezTo>
                  <a:cubicBezTo>
                    <a:pt x="6039" y="9525"/>
                    <a:pt x="6029" y="9515"/>
                    <a:pt x="6029" y="9494"/>
                  </a:cubicBezTo>
                  <a:cubicBezTo>
                    <a:pt x="5998" y="9483"/>
                    <a:pt x="5987" y="9463"/>
                    <a:pt x="5977" y="9432"/>
                  </a:cubicBezTo>
                  <a:cubicBezTo>
                    <a:pt x="5935" y="9400"/>
                    <a:pt x="5925" y="9358"/>
                    <a:pt x="5925" y="9307"/>
                  </a:cubicBezTo>
                  <a:cubicBezTo>
                    <a:pt x="5883" y="9265"/>
                    <a:pt x="5852" y="9223"/>
                    <a:pt x="5810" y="9182"/>
                  </a:cubicBezTo>
                  <a:cubicBezTo>
                    <a:pt x="5769" y="9161"/>
                    <a:pt x="5758" y="9119"/>
                    <a:pt x="5748" y="9078"/>
                  </a:cubicBezTo>
                  <a:cubicBezTo>
                    <a:pt x="5727" y="9067"/>
                    <a:pt x="5706" y="9067"/>
                    <a:pt x="5685" y="9067"/>
                  </a:cubicBezTo>
                  <a:lnTo>
                    <a:pt x="5685" y="9025"/>
                  </a:lnTo>
                  <a:lnTo>
                    <a:pt x="5644" y="9025"/>
                  </a:lnTo>
                  <a:cubicBezTo>
                    <a:pt x="5633" y="9025"/>
                    <a:pt x="5623" y="9025"/>
                    <a:pt x="5612" y="9015"/>
                  </a:cubicBezTo>
                  <a:cubicBezTo>
                    <a:pt x="5612" y="8994"/>
                    <a:pt x="5602" y="8974"/>
                    <a:pt x="5581" y="8953"/>
                  </a:cubicBezTo>
                  <a:cubicBezTo>
                    <a:pt x="5571" y="8942"/>
                    <a:pt x="5561" y="8932"/>
                    <a:pt x="5571" y="8911"/>
                  </a:cubicBezTo>
                  <a:cubicBezTo>
                    <a:pt x="5561" y="8879"/>
                    <a:pt x="5540" y="8849"/>
                    <a:pt x="5508" y="8838"/>
                  </a:cubicBezTo>
                  <a:lnTo>
                    <a:pt x="5519" y="8838"/>
                  </a:lnTo>
                  <a:cubicBezTo>
                    <a:pt x="5466" y="8786"/>
                    <a:pt x="5394" y="8754"/>
                    <a:pt x="5341" y="8713"/>
                  </a:cubicBezTo>
                  <a:cubicBezTo>
                    <a:pt x="5321" y="8692"/>
                    <a:pt x="5300" y="8671"/>
                    <a:pt x="5269" y="8661"/>
                  </a:cubicBezTo>
                  <a:cubicBezTo>
                    <a:pt x="5237" y="8609"/>
                    <a:pt x="5175" y="8630"/>
                    <a:pt x="5123" y="8609"/>
                  </a:cubicBezTo>
                  <a:cubicBezTo>
                    <a:pt x="5112" y="8609"/>
                    <a:pt x="5112" y="8620"/>
                    <a:pt x="5102" y="8620"/>
                  </a:cubicBezTo>
                  <a:cubicBezTo>
                    <a:pt x="5082" y="8588"/>
                    <a:pt x="5061" y="8567"/>
                    <a:pt x="5040" y="8536"/>
                  </a:cubicBezTo>
                  <a:lnTo>
                    <a:pt x="4987" y="8536"/>
                  </a:lnTo>
                  <a:cubicBezTo>
                    <a:pt x="4977" y="8515"/>
                    <a:pt x="4977" y="8505"/>
                    <a:pt x="4977" y="8484"/>
                  </a:cubicBezTo>
                  <a:cubicBezTo>
                    <a:pt x="4957" y="8484"/>
                    <a:pt x="4946" y="8484"/>
                    <a:pt x="4925" y="8495"/>
                  </a:cubicBezTo>
                  <a:cubicBezTo>
                    <a:pt x="4925" y="8484"/>
                    <a:pt x="4915" y="8484"/>
                    <a:pt x="4915" y="8484"/>
                  </a:cubicBezTo>
                  <a:cubicBezTo>
                    <a:pt x="4904" y="8421"/>
                    <a:pt x="4862" y="8390"/>
                    <a:pt x="4811" y="8359"/>
                  </a:cubicBezTo>
                  <a:cubicBezTo>
                    <a:pt x="4769" y="8338"/>
                    <a:pt x="4728" y="8317"/>
                    <a:pt x="4686" y="8286"/>
                  </a:cubicBezTo>
                  <a:cubicBezTo>
                    <a:pt x="4644" y="8266"/>
                    <a:pt x="4592" y="8266"/>
                    <a:pt x="4550" y="8245"/>
                  </a:cubicBezTo>
                  <a:cubicBezTo>
                    <a:pt x="4540" y="8245"/>
                    <a:pt x="4519" y="8245"/>
                    <a:pt x="4508" y="8234"/>
                  </a:cubicBezTo>
                  <a:cubicBezTo>
                    <a:pt x="4488" y="8213"/>
                    <a:pt x="4467" y="8203"/>
                    <a:pt x="4457" y="8182"/>
                  </a:cubicBezTo>
                  <a:lnTo>
                    <a:pt x="4457" y="8171"/>
                  </a:lnTo>
                  <a:cubicBezTo>
                    <a:pt x="4436" y="8161"/>
                    <a:pt x="4425" y="8141"/>
                    <a:pt x="4404" y="8130"/>
                  </a:cubicBezTo>
                  <a:cubicBezTo>
                    <a:pt x="4415" y="8120"/>
                    <a:pt x="4415" y="8120"/>
                    <a:pt x="4415" y="8109"/>
                  </a:cubicBezTo>
                  <a:cubicBezTo>
                    <a:pt x="4415" y="8088"/>
                    <a:pt x="4404" y="8078"/>
                    <a:pt x="4394" y="8067"/>
                  </a:cubicBezTo>
                  <a:cubicBezTo>
                    <a:pt x="4363" y="8026"/>
                    <a:pt x="4300" y="8036"/>
                    <a:pt x="4269" y="8005"/>
                  </a:cubicBezTo>
                  <a:lnTo>
                    <a:pt x="4154" y="8005"/>
                  </a:lnTo>
                  <a:cubicBezTo>
                    <a:pt x="4112" y="7978"/>
                    <a:pt x="4067" y="7973"/>
                    <a:pt x="4021" y="7973"/>
                  </a:cubicBezTo>
                  <a:cubicBezTo>
                    <a:pt x="3989" y="7973"/>
                    <a:pt x="3957" y="7975"/>
                    <a:pt x="3925" y="7975"/>
                  </a:cubicBezTo>
                  <a:cubicBezTo>
                    <a:pt x="3878" y="7975"/>
                    <a:pt x="3833" y="7970"/>
                    <a:pt x="3790" y="7942"/>
                  </a:cubicBezTo>
                  <a:cubicBezTo>
                    <a:pt x="3676" y="7942"/>
                    <a:pt x="3561" y="7942"/>
                    <a:pt x="3446" y="7953"/>
                  </a:cubicBezTo>
                  <a:cubicBezTo>
                    <a:pt x="3369" y="7937"/>
                    <a:pt x="3290" y="7929"/>
                    <a:pt x="3212" y="7929"/>
                  </a:cubicBezTo>
                  <a:cubicBezTo>
                    <a:pt x="3134" y="7929"/>
                    <a:pt x="3056" y="7937"/>
                    <a:pt x="2978" y="7953"/>
                  </a:cubicBezTo>
                  <a:cubicBezTo>
                    <a:pt x="2613" y="8016"/>
                    <a:pt x="2249" y="8088"/>
                    <a:pt x="1905" y="8245"/>
                  </a:cubicBezTo>
                  <a:cubicBezTo>
                    <a:pt x="1898" y="8243"/>
                    <a:pt x="1891" y="8242"/>
                    <a:pt x="1883" y="8242"/>
                  </a:cubicBezTo>
                  <a:cubicBezTo>
                    <a:pt x="1849" y="8242"/>
                    <a:pt x="1817" y="8262"/>
                    <a:pt x="1791" y="8296"/>
                  </a:cubicBezTo>
                  <a:cubicBezTo>
                    <a:pt x="1739" y="8338"/>
                    <a:pt x="1676" y="8380"/>
                    <a:pt x="1614" y="8421"/>
                  </a:cubicBezTo>
                  <a:cubicBezTo>
                    <a:pt x="1500" y="8515"/>
                    <a:pt x="1375" y="8609"/>
                    <a:pt x="1250" y="8703"/>
                  </a:cubicBezTo>
                  <a:cubicBezTo>
                    <a:pt x="1167" y="8754"/>
                    <a:pt x="1114" y="8838"/>
                    <a:pt x="1063" y="8921"/>
                  </a:cubicBezTo>
                  <a:cubicBezTo>
                    <a:pt x="979" y="9057"/>
                    <a:pt x="948" y="9203"/>
                    <a:pt x="896" y="9348"/>
                  </a:cubicBezTo>
                  <a:cubicBezTo>
                    <a:pt x="833" y="9421"/>
                    <a:pt x="792" y="9494"/>
                    <a:pt x="792" y="9587"/>
                  </a:cubicBezTo>
                  <a:cubicBezTo>
                    <a:pt x="781" y="9682"/>
                    <a:pt x="709" y="9712"/>
                    <a:pt x="667" y="9775"/>
                  </a:cubicBezTo>
                  <a:cubicBezTo>
                    <a:pt x="531" y="9848"/>
                    <a:pt x="448" y="9994"/>
                    <a:pt x="302" y="10056"/>
                  </a:cubicBezTo>
                  <a:cubicBezTo>
                    <a:pt x="281" y="10066"/>
                    <a:pt x="271" y="10098"/>
                    <a:pt x="281" y="10129"/>
                  </a:cubicBezTo>
                  <a:cubicBezTo>
                    <a:pt x="313" y="10202"/>
                    <a:pt x="281" y="10244"/>
                    <a:pt x="230" y="10275"/>
                  </a:cubicBezTo>
                  <a:cubicBezTo>
                    <a:pt x="167" y="10306"/>
                    <a:pt x="105" y="10337"/>
                    <a:pt x="52" y="10379"/>
                  </a:cubicBezTo>
                  <a:cubicBezTo>
                    <a:pt x="0" y="10420"/>
                    <a:pt x="21" y="10462"/>
                    <a:pt x="63" y="10504"/>
                  </a:cubicBezTo>
                  <a:cubicBezTo>
                    <a:pt x="94" y="10515"/>
                    <a:pt x="115" y="10535"/>
                    <a:pt x="135" y="10545"/>
                  </a:cubicBezTo>
                  <a:cubicBezTo>
                    <a:pt x="181" y="10566"/>
                    <a:pt x="224" y="10575"/>
                    <a:pt x="264" y="10575"/>
                  </a:cubicBezTo>
                  <a:cubicBezTo>
                    <a:pt x="346" y="10575"/>
                    <a:pt x="420" y="10538"/>
                    <a:pt x="489" y="10483"/>
                  </a:cubicBezTo>
                  <a:cubicBezTo>
                    <a:pt x="489" y="10483"/>
                    <a:pt x="500" y="10473"/>
                    <a:pt x="500" y="10462"/>
                  </a:cubicBezTo>
                  <a:cubicBezTo>
                    <a:pt x="510" y="10462"/>
                    <a:pt x="510" y="10452"/>
                    <a:pt x="500" y="10452"/>
                  </a:cubicBezTo>
                  <a:cubicBezTo>
                    <a:pt x="521" y="10441"/>
                    <a:pt x="531" y="10441"/>
                    <a:pt x="552" y="10431"/>
                  </a:cubicBezTo>
                  <a:cubicBezTo>
                    <a:pt x="563" y="10420"/>
                    <a:pt x="573" y="10420"/>
                    <a:pt x="594" y="10420"/>
                  </a:cubicBezTo>
                  <a:cubicBezTo>
                    <a:pt x="604" y="10410"/>
                    <a:pt x="625" y="10400"/>
                    <a:pt x="625" y="10390"/>
                  </a:cubicBezTo>
                  <a:cubicBezTo>
                    <a:pt x="625" y="10390"/>
                    <a:pt x="625" y="10369"/>
                    <a:pt x="614" y="10369"/>
                  </a:cubicBezTo>
                  <a:lnTo>
                    <a:pt x="646" y="10369"/>
                  </a:lnTo>
                  <a:lnTo>
                    <a:pt x="667" y="10379"/>
                  </a:lnTo>
                  <a:cubicBezTo>
                    <a:pt x="688" y="10379"/>
                    <a:pt x="698" y="10369"/>
                    <a:pt x="719" y="10369"/>
                  </a:cubicBezTo>
                  <a:cubicBezTo>
                    <a:pt x="739" y="10348"/>
                    <a:pt x="760" y="10327"/>
                    <a:pt x="781" y="10316"/>
                  </a:cubicBezTo>
                  <a:cubicBezTo>
                    <a:pt x="802" y="10306"/>
                    <a:pt x="813" y="10306"/>
                    <a:pt x="833" y="10306"/>
                  </a:cubicBezTo>
                  <a:cubicBezTo>
                    <a:pt x="864" y="10295"/>
                    <a:pt x="885" y="10275"/>
                    <a:pt x="906" y="10244"/>
                  </a:cubicBezTo>
                  <a:cubicBezTo>
                    <a:pt x="932" y="10228"/>
                    <a:pt x="961" y="10218"/>
                    <a:pt x="991" y="10218"/>
                  </a:cubicBezTo>
                  <a:cubicBezTo>
                    <a:pt x="1021" y="10218"/>
                    <a:pt x="1052" y="10228"/>
                    <a:pt x="1083" y="10254"/>
                  </a:cubicBezTo>
                  <a:cubicBezTo>
                    <a:pt x="1093" y="10265"/>
                    <a:pt x="1104" y="10265"/>
                    <a:pt x="1125" y="10265"/>
                  </a:cubicBezTo>
                  <a:cubicBezTo>
                    <a:pt x="1125" y="10275"/>
                    <a:pt x="1125" y="10295"/>
                    <a:pt x="1146" y="10306"/>
                  </a:cubicBezTo>
                  <a:cubicBezTo>
                    <a:pt x="1156" y="10327"/>
                    <a:pt x="1177" y="10348"/>
                    <a:pt x="1197" y="10369"/>
                  </a:cubicBezTo>
                  <a:cubicBezTo>
                    <a:pt x="1218" y="10379"/>
                    <a:pt x="1239" y="10390"/>
                    <a:pt x="1260" y="10390"/>
                  </a:cubicBezTo>
                  <a:lnTo>
                    <a:pt x="1260" y="10420"/>
                  </a:lnTo>
                  <a:cubicBezTo>
                    <a:pt x="1281" y="10420"/>
                    <a:pt x="1302" y="10431"/>
                    <a:pt x="1322" y="10441"/>
                  </a:cubicBezTo>
                  <a:lnTo>
                    <a:pt x="1312" y="10420"/>
                  </a:lnTo>
                  <a:lnTo>
                    <a:pt x="1437" y="10483"/>
                  </a:lnTo>
                  <a:cubicBezTo>
                    <a:pt x="1489" y="10494"/>
                    <a:pt x="1551" y="10494"/>
                    <a:pt x="1604" y="10504"/>
                  </a:cubicBezTo>
                  <a:cubicBezTo>
                    <a:pt x="1604" y="10515"/>
                    <a:pt x="1614" y="10535"/>
                    <a:pt x="1614" y="10545"/>
                  </a:cubicBezTo>
                  <a:cubicBezTo>
                    <a:pt x="1666" y="10545"/>
                    <a:pt x="1708" y="10566"/>
                    <a:pt x="1729" y="10608"/>
                  </a:cubicBezTo>
                  <a:cubicBezTo>
                    <a:pt x="1781" y="10608"/>
                    <a:pt x="1822" y="10619"/>
                    <a:pt x="1854" y="10660"/>
                  </a:cubicBezTo>
                  <a:lnTo>
                    <a:pt x="1968" y="10660"/>
                  </a:lnTo>
                  <a:lnTo>
                    <a:pt x="2030" y="10723"/>
                  </a:lnTo>
                  <a:cubicBezTo>
                    <a:pt x="2047" y="10723"/>
                    <a:pt x="2063" y="10722"/>
                    <a:pt x="2080" y="10722"/>
                  </a:cubicBezTo>
                  <a:cubicBezTo>
                    <a:pt x="2129" y="10722"/>
                    <a:pt x="2177" y="10728"/>
                    <a:pt x="2208" y="10774"/>
                  </a:cubicBezTo>
                  <a:cubicBezTo>
                    <a:pt x="2291" y="10795"/>
                    <a:pt x="2374" y="10827"/>
                    <a:pt x="2468" y="10848"/>
                  </a:cubicBezTo>
                  <a:cubicBezTo>
                    <a:pt x="2468" y="10869"/>
                    <a:pt x="2489" y="10889"/>
                    <a:pt x="2499" y="10899"/>
                  </a:cubicBezTo>
                  <a:cubicBezTo>
                    <a:pt x="2541" y="10931"/>
                    <a:pt x="2593" y="10931"/>
                    <a:pt x="2634" y="10952"/>
                  </a:cubicBezTo>
                  <a:cubicBezTo>
                    <a:pt x="2645" y="10952"/>
                    <a:pt x="2666" y="10962"/>
                    <a:pt x="2676" y="10962"/>
                  </a:cubicBezTo>
                  <a:cubicBezTo>
                    <a:pt x="2718" y="10993"/>
                    <a:pt x="2759" y="10983"/>
                    <a:pt x="2791" y="10993"/>
                  </a:cubicBezTo>
                  <a:lnTo>
                    <a:pt x="2801" y="10983"/>
                  </a:lnTo>
                  <a:cubicBezTo>
                    <a:pt x="2801" y="10993"/>
                    <a:pt x="2812" y="11003"/>
                    <a:pt x="2812" y="11003"/>
                  </a:cubicBezTo>
                  <a:cubicBezTo>
                    <a:pt x="2884" y="11024"/>
                    <a:pt x="2967" y="11014"/>
                    <a:pt x="3030" y="11077"/>
                  </a:cubicBezTo>
                  <a:cubicBezTo>
                    <a:pt x="3051" y="11077"/>
                    <a:pt x="3062" y="11077"/>
                    <a:pt x="3072" y="11066"/>
                  </a:cubicBezTo>
                  <a:lnTo>
                    <a:pt x="3103" y="11098"/>
                  </a:lnTo>
                  <a:cubicBezTo>
                    <a:pt x="3134" y="11098"/>
                    <a:pt x="3155" y="11087"/>
                    <a:pt x="3176" y="11077"/>
                  </a:cubicBezTo>
                  <a:lnTo>
                    <a:pt x="3197" y="11077"/>
                  </a:lnTo>
                  <a:cubicBezTo>
                    <a:pt x="3217" y="11098"/>
                    <a:pt x="3249" y="11118"/>
                    <a:pt x="3270" y="11128"/>
                  </a:cubicBezTo>
                  <a:cubicBezTo>
                    <a:pt x="3379" y="11160"/>
                    <a:pt x="3489" y="11173"/>
                    <a:pt x="3599" y="11173"/>
                  </a:cubicBezTo>
                  <a:cubicBezTo>
                    <a:pt x="3708" y="11173"/>
                    <a:pt x="3817" y="11160"/>
                    <a:pt x="3925" y="11139"/>
                  </a:cubicBezTo>
                  <a:lnTo>
                    <a:pt x="3936" y="11128"/>
                  </a:lnTo>
                  <a:lnTo>
                    <a:pt x="3957" y="11128"/>
                  </a:lnTo>
                  <a:cubicBezTo>
                    <a:pt x="4029" y="11108"/>
                    <a:pt x="4100" y="11102"/>
                    <a:pt x="4171" y="11102"/>
                  </a:cubicBezTo>
                  <a:cubicBezTo>
                    <a:pt x="4254" y="11102"/>
                    <a:pt x="4335" y="11109"/>
                    <a:pt x="4415" y="11109"/>
                  </a:cubicBezTo>
                  <a:cubicBezTo>
                    <a:pt x="4436" y="11109"/>
                    <a:pt x="4457" y="11109"/>
                    <a:pt x="4478" y="11108"/>
                  </a:cubicBezTo>
                  <a:cubicBezTo>
                    <a:pt x="4498" y="11098"/>
                    <a:pt x="4508" y="11087"/>
                    <a:pt x="4519" y="11077"/>
                  </a:cubicBezTo>
                  <a:cubicBezTo>
                    <a:pt x="4540" y="11098"/>
                    <a:pt x="4561" y="11108"/>
                    <a:pt x="4582" y="11128"/>
                  </a:cubicBezTo>
                  <a:cubicBezTo>
                    <a:pt x="4595" y="11123"/>
                    <a:pt x="4609" y="11122"/>
                    <a:pt x="4624" y="11122"/>
                  </a:cubicBezTo>
                  <a:cubicBezTo>
                    <a:pt x="4639" y="11122"/>
                    <a:pt x="4654" y="11123"/>
                    <a:pt x="4670" y="11123"/>
                  </a:cubicBezTo>
                  <a:cubicBezTo>
                    <a:pt x="4701" y="11123"/>
                    <a:pt x="4733" y="11118"/>
                    <a:pt x="4758" y="11087"/>
                  </a:cubicBezTo>
                  <a:cubicBezTo>
                    <a:pt x="4811" y="11077"/>
                    <a:pt x="4862" y="11077"/>
                    <a:pt x="4915" y="11066"/>
                  </a:cubicBezTo>
                  <a:cubicBezTo>
                    <a:pt x="4925" y="11035"/>
                    <a:pt x="4946" y="11014"/>
                    <a:pt x="4987" y="11014"/>
                  </a:cubicBezTo>
                  <a:cubicBezTo>
                    <a:pt x="5082" y="10973"/>
                    <a:pt x="5175" y="10931"/>
                    <a:pt x="5279" y="10889"/>
                  </a:cubicBezTo>
                  <a:cubicBezTo>
                    <a:pt x="5279" y="10879"/>
                    <a:pt x="5290" y="10869"/>
                    <a:pt x="5290" y="10848"/>
                  </a:cubicBezTo>
                  <a:cubicBezTo>
                    <a:pt x="5341" y="10848"/>
                    <a:pt x="5394" y="10837"/>
                    <a:pt x="5456" y="10827"/>
                  </a:cubicBezTo>
                  <a:cubicBezTo>
                    <a:pt x="5486" y="10790"/>
                    <a:pt x="5531" y="10784"/>
                    <a:pt x="5577" y="10784"/>
                  </a:cubicBezTo>
                  <a:cubicBezTo>
                    <a:pt x="5596" y="10784"/>
                    <a:pt x="5615" y="10785"/>
                    <a:pt x="5633" y="10785"/>
                  </a:cubicBezTo>
                  <a:cubicBezTo>
                    <a:pt x="5717" y="10646"/>
                    <a:pt x="5841" y="10606"/>
                    <a:pt x="5985" y="10606"/>
                  </a:cubicBezTo>
                  <a:cubicBezTo>
                    <a:pt x="6003" y="10606"/>
                    <a:pt x="6021" y="10607"/>
                    <a:pt x="6039" y="10608"/>
                  </a:cubicBezTo>
                  <a:cubicBezTo>
                    <a:pt x="6039" y="10629"/>
                    <a:pt x="6049" y="10639"/>
                    <a:pt x="6049" y="10660"/>
                  </a:cubicBezTo>
                  <a:cubicBezTo>
                    <a:pt x="6070" y="10660"/>
                    <a:pt x="6091" y="10660"/>
                    <a:pt x="6112" y="10649"/>
                  </a:cubicBezTo>
                  <a:cubicBezTo>
                    <a:pt x="6133" y="10670"/>
                    <a:pt x="6154" y="10691"/>
                    <a:pt x="6174" y="10723"/>
                  </a:cubicBezTo>
                  <a:cubicBezTo>
                    <a:pt x="6216" y="10723"/>
                    <a:pt x="6258" y="10733"/>
                    <a:pt x="6289" y="10774"/>
                  </a:cubicBezTo>
                  <a:cubicBezTo>
                    <a:pt x="6341" y="10774"/>
                    <a:pt x="6383" y="10795"/>
                    <a:pt x="6403" y="10837"/>
                  </a:cubicBezTo>
                  <a:cubicBezTo>
                    <a:pt x="6456" y="10848"/>
                    <a:pt x="6498" y="10869"/>
                    <a:pt x="6518" y="10899"/>
                  </a:cubicBezTo>
                  <a:lnTo>
                    <a:pt x="6581" y="10899"/>
                  </a:lnTo>
                  <a:cubicBezTo>
                    <a:pt x="6591" y="10920"/>
                    <a:pt x="6591" y="10931"/>
                    <a:pt x="6591" y="10941"/>
                  </a:cubicBezTo>
                  <a:cubicBezTo>
                    <a:pt x="6623" y="10952"/>
                    <a:pt x="6653" y="10952"/>
                    <a:pt x="6674" y="10952"/>
                  </a:cubicBezTo>
                  <a:lnTo>
                    <a:pt x="6674" y="10962"/>
                  </a:lnTo>
                  <a:cubicBezTo>
                    <a:pt x="6685" y="10983"/>
                    <a:pt x="6695" y="11003"/>
                    <a:pt x="6727" y="11014"/>
                  </a:cubicBezTo>
                  <a:cubicBezTo>
                    <a:pt x="6730" y="11011"/>
                    <a:pt x="6733" y="11010"/>
                    <a:pt x="6736" y="11010"/>
                  </a:cubicBezTo>
                  <a:cubicBezTo>
                    <a:pt x="6743" y="11010"/>
                    <a:pt x="6750" y="11017"/>
                    <a:pt x="6757" y="11024"/>
                  </a:cubicBezTo>
                  <a:cubicBezTo>
                    <a:pt x="6778" y="11045"/>
                    <a:pt x="6799" y="11056"/>
                    <a:pt x="6820" y="11077"/>
                  </a:cubicBezTo>
                  <a:cubicBezTo>
                    <a:pt x="6841" y="11098"/>
                    <a:pt x="6862" y="11118"/>
                    <a:pt x="6882" y="11128"/>
                  </a:cubicBezTo>
                  <a:cubicBezTo>
                    <a:pt x="6935" y="11181"/>
                    <a:pt x="6997" y="11212"/>
                    <a:pt x="7060" y="11253"/>
                  </a:cubicBezTo>
                  <a:cubicBezTo>
                    <a:pt x="7070" y="11274"/>
                    <a:pt x="7091" y="11295"/>
                    <a:pt x="7122" y="11306"/>
                  </a:cubicBezTo>
                  <a:cubicBezTo>
                    <a:pt x="7132" y="11337"/>
                    <a:pt x="7153" y="11358"/>
                    <a:pt x="7174" y="11368"/>
                  </a:cubicBezTo>
                  <a:lnTo>
                    <a:pt x="7236" y="11431"/>
                  </a:lnTo>
                  <a:cubicBezTo>
                    <a:pt x="7247" y="11452"/>
                    <a:pt x="7268" y="11472"/>
                    <a:pt x="7299" y="11482"/>
                  </a:cubicBezTo>
                  <a:cubicBezTo>
                    <a:pt x="7310" y="11514"/>
                    <a:pt x="7331" y="11535"/>
                    <a:pt x="7351" y="11545"/>
                  </a:cubicBezTo>
                  <a:cubicBezTo>
                    <a:pt x="7371" y="11575"/>
                    <a:pt x="7391" y="11596"/>
                    <a:pt x="7420" y="11606"/>
                  </a:cubicBezTo>
                  <a:lnTo>
                    <a:pt x="7420" y="11606"/>
                  </a:lnTo>
                  <a:cubicBezTo>
                    <a:pt x="7434" y="11623"/>
                    <a:pt x="7447" y="11632"/>
                    <a:pt x="7461" y="11632"/>
                  </a:cubicBezTo>
                  <a:cubicBezTo>
                    <a:pt x="7466" y="11632"/>
                    <a:pt x="7471" y="11631"/>
                    <a:pt x="7476" y="11628"/>
                  </a:cubicBezTo>
                  <a:lnTo>
                    <a:pt x="7486" y="11628"/>
                  </a:lnTo>
                  <a:lnTo>
                    <a:pt x="7486" y="11649"/>
                  </a:lnTo>
                  <a:cubicBezTo>
                    <a:pt x="7507" y="11681"/>
                    <a:pt x="7518" y="11702"/>
                    <a:pt x="7539" y="11722"/>
                  </a:cubicBezTo>
                  <a:cubicBezTo>
                    <a:pt x="7601" y="11764"/>
                    <a:pt x="7643" y="11826"/>
                    <a:pt x="7653" y="11899"/>
                  </a:cubicBezTo>
                  <a:cubicBezTo>
                    <a:pt x="7705" y="11920"/>
                    <a:pt x="7715" y="11961"/>
                    <a:pt x="7715" y="12014"/>
                  </a:cubicBezTo>
                  <a:cubicBezTo>
                    <a:pt x="7736" y="12014"/>
                    <a:pt x="7747" y="12014"/>
                    <a:pt x="7768" y="12024"/>
                  </a:cubicBezTo>
                  <a:lnTo>
                    <a:pt x="7768" y="12076"/>
                  </a:lnTo>
                  <a:cubicBezTo>
                    <a:pt x="7789" y="12076"/>
                    <a:pt x="7809" y="12076"/>
                    <a:pt x="7819" y="12086"/>
                  </a:cubicBezTo>
                  <a:cubicBezTo>
                    <a:pt x="7830" y="12107"/>
                    <a:pt x="7830" y="12118"/>
                    <a:pt x="7830" y="12139"/>
                  </a:cubicBezTo>
                  <a:cubicBezTo>
                    <a:pt x="7893" y="12180"/>
                    <a:pt x="7882" y="12253"/>
                    <a:pt x="7893" y="12315"/>
                  </a:cubicBezTo>
                  <a:cubicBezTo>
                    <a:pt x="7903" y="12315"/>
                    <a:pt x="7914" y="12326"/>
                    <a:pt x="7934" y="12336"/>
                  </a:cubicBezTo>
                  <a:cubicBezTo>
                    <a:pt x="7944" y="12389"/>
                    <a:pt x="7955" y="12451"/>
                    <a:pt x="7965" y="12503"/>
                  </a:cubicBezTo>
                  <a:cubicBezTo>
                    <a:pt x="7955" y="12514"/>
                    <a:pt x="7955" y="12534"/>
                    <a:pt x="7944" y="12555"/>
                  </a:cubicBezTo>
                  <a:cubicBezTo>
                    <a:pt x="7965" y="12555"/>
                    <a:pt x="7976" y="12565"/>
                    <a:pt x="7997" y="12576"/>
                  </a:cubicBezTo>
                  <a:cubicBezTo>
                    <a:pt x="7997" y="12618"/>
                    <a:pt x="8007" y="12669"/>
                    <a:pt x="8018" y="12722"/>
                  </a:cubicBezTo>
                  <a:cubicBezTo>
                    <a:pt x="8101" y="12805"/>
                    <a:pt x="8132" y="12919"/>
                    <a:pt x="8184" y="13023"/>
                  </a:cubicBezTo>
                  <a:lnTo>
                    <a:pt x="8184" y="13201"/>
                  </a:lnTo>
                  <a:cubicBezTo>
                    <a:pt x="8205" y="13201"/>
                    <a:pt x="8215" y="13211"/>
                    <a:pt x="8226" y="13222"/>
                  </a:cubicBezTo>
                  <a:cubicBezTo>
                    <a:pt x="8236" y="13252"/>
                    <a:pt x="8247" y="13294"/>
                    <a:pt x="8247" y="13326"/>
                  </a:cubicBezTo>
                  <a:cubicBezTo>
                    <a:pt x="8247" y="13347"/>
                    <a:pt x="8236" y="13367"/>
                    <a:pt x="8236" y="13388"/>
                  </a:cubicBezTo>
                  <a:cubicBezTo>
                    <a:pt x="8247" y="13388"/>
                    <a:pt x="8257" y="13409"/>
                    <a:pt x="8247" y="13419"/>
                  </a:cubicBezTo>
                  <a:cubicBezTo>
                    <a:pt x="8268" y="13430"/>
                    <a:pt x="8278" y="13440"/>
                    <a:pt x="8298" y="13440"/>
                  </a:cubicBezTo>
                  <a:lnTo>
                    <a:pt x="8298" y="13502"/>
                  </a:lnTo>
                  <a:lnTo>
                    <a:pt x="8298" y="13565"/>
                  </a:lnTo>
                  <a:cubicBezTo>
                    <a:pt x="8278" y="13659"/>
                    <a:pt x="8278" y="13763"/>
                    <a:pt x="8309" y="13856"/>
                  </a:cubicBezTo>
                  <a:lnTo>
                    <a:pt x="8309" y="14596"/>
                  </a:lnTo>
                  <a:cubicBezTo>
                    <a:pt x="8288" y="14659"/>
                    <a:pt x="8298" y="14731"/>
                    <a:pt x="8309" y="14804"/>
                  </a:cubicBezTo>
                  <a:lnTo>
                    <a:pt x="8309" y="14856"/>
                  </a:lnTo>
                  <a:lnTo>
                    <a:pt x="8319" y="14856"/>
                  </a:lnTo>
                  <a:cubicBezTo>
                    <a:pt x="8330" y="14908"/>
                    <a:pt x="8330" y="14960"/>
                    <a:pt x="8330" y="15023"/>
                  </a:cubicBezTo>
                  <a:cubicBezTo>
                    <a:pt x="8361" y="15096"/>
                    <a:pt x="8340" y="15168"/>
                    <a:pt x="8298" y="15242"/>
                  </a:cubicBezTo>
                  <a:cubicBezTo>
                    <a:pt x="8257" y="15335"/>
                    <a:pt x="8257" y="15439"/>
                    <a:pt x="8268" y="15533"/>
                  </a:cubicBezTo>
                  <a:cubicBezTo>
                    <a:pt x="8340" y="15908"/>
                    <a:pt x="8298" y="16283"/>
                    <a:pt x="8340" y="16658"/>
                  </a:cubicBezTo>
                  <a:cubicBezTo>
                    <a:pt x="8351" y="16824"/>
                    <a:pt x="8361" y="17001"/>
                    <a:pt x="8423" y="17167"/>
                  </a:cubicBezTo>
                  <a:lnTo>
                    <a:pt x="8423" y="17157"/>
                  </a:lnTo>
                  <a:cubicBezTo>
                    <a:pt x="8465" y="17355"/>
                    <a:pt x="8444" y="17574"/>
                    <a:pt x="8538" y="17761"/>
                  </a:cubicBezTo>
                  <a:lnTo>
                    <a:pt x="8538" y="17750"/>
                  </a:lnTo>
                  <a:lnTo>
                    <a:pt x="8538" y="17750"/>
                  </a:lnTo>
                  <a:cubicBezTo>
                    <a:pt x="8611" y="17845"/>
                    <a:pt x="8507" y="17970"/>
                    <a:pt x="8611" y="18053"/>
                  </a:cubicBezTo>
                  <a:lnTo>
                    <a:pt x="8601" y="18042"/>
                  </a:lnTo>
                  <a:lnTo>
                    <a:pt x="8601" y="18042"/>
                  </a:lnTo>
                  <a:cubicBezTo>
                    <a:pt x="8690" y="18136"/>
                    <a:pt x="8783" y="18164"/>
                    <a:pt x="8879" y="18164"/>
                  </a:cubicBezTo>
                  <a:cubicBezTo>
                    <a:pt x="8995" y="18164"/>
                    <a:pt x="9116" y="18122"/>
                    <a:pt x="9236" y="18104"/>
                  </a:cubicBezTo>
                  <a:cubicBezTo>
                    <a:pt x="9267" y="18094"/>
                    <a:pt x="9288" y="18074"/>
                    <a:pt x="9298" y="18042"/>
                  </a:cubicBezTo>
                  <a:lnTo>
                    <a:pt x="9298" y="18042"/>
                  </a:lnTo>
                  <a:lnTo>
                    <a:pt x="9288" y="18053"/>
                  </a:lnTo>
                  <a:cubicBezTo>
                    <a:pt x="9360" y="17938"/>
                    <a:pt x="9360" y="17824"/>
                    <a:pt x="9288" y="17709"/>
                  </a:cubicBezTo>
                  <a:lnTo>
                    <a:pt x="9298" y="17709"/>
                  </a:lnTo>
                  <a:cubicBezTo>
                    <a:pt x="9236" y="17616"/>
                    <a:pt x="9319" y="17501"/>
                    <a:pt x="9236" y="17417"/>
                  </a:cubicBezTo>
                  <a:cubicBezTo>
                    <a:pt x="9194" y="17313"/>
                    <a:pt x="9173" y="17199"/>
                    <a:pt x="9121" y="17105"/>
                  </a:cubicBezTo>
                  <a:lnTo>
                    <a:pt x="9111" y="17095"/>
                  </a:lnTo>
                  <a:lnTo>
                    <a:pt x="9121" y="17084"/>
                  </a:lnTo>
                  <a:cubicBezTo>
                    <a:pt x="9090" y="17022"/>
                    <a:pt x="9121" y="16938"/>
                    <a:pt x="9059" y="16876"/>
                  </a:cubicBezTo>
                  <a:cubicBezTo>
                    <a:pt x="8986" y="16751"/>
                    <a:pt x="9090" y="16595"/>
                    <a:pt x="8996" y="16470"/>
                  </a:cubicBezTo>
                  <a:cubicBezTo>
                    <a:pt x="8934" y="16179"/>
                    <a:pt x="9038" y="15866"/>
                    <a:pt x="8934" y="15575"/>
                  </a:cubicBezTo>
                  <a:lnTo>
                    <a:pt x="8934" y="15575"/>
                  </a:lnTo>
                  <a:lnTo>
                    <a:pt x="8944" y="15585"/>
                  </a:lnTo>
                  <a:cubicBezTo>
                    <a:pt x="8872" y="15346"/>
                    <a:pt x="8976" y="15096"/>
                    <a:pt x="8882" y="14867"/>
                  </a:cubicBezTo>
                  <a:cubicBezTo>
                    <a:pt x="8861" y="14835"/>
                    <a:pt x="8861" y="14804"/>
                    <a:pt x="8882" y="14773"/>
                  </a:cubicBezTo>
                  <a:cubicBezTo>
                    <a:pt x="8872" y="14731"/>
                    <a:pt x="8861" y="14700"/>
                    <a:pt x="8830" y="14679"/>
                  </a:cubicBezTo>
                  <a:cubicBezTo>
                    <a:pt x="8872" y="14544"/>
                    <a:pt x="8882" y="14409"/>
                    <a:pt x="8830" y="14273"/>
                  </a:cubicBezTo>
                  <a:lnTo>
                    <a:pt x="8830" y="14210"/>
                  </a:lnTo>
                  <a:cubicBezTo>
                    <a:pt x="8872" y="14159"/>
                    <a:pt x="8872" y="14096"/>
                    <a:pt x="8830" y="14034"/>
                  </a:cubicBezTo>
                  <a:cubicBezTo>
                    <a:pt x="8767" y="13951"/>
                    <a:pt x="8830" y="13846"/>
                    <a:pt x="8788" y="13763"/>
                  </a:cubicBezTo>
                  <a:cubicBezTo>
                    <a:pt x="8809" y="13690"/>
                    <a:pt x="8788" y="13606"/>
                    <a:pt x="8819" y="13544"/>
                  </a:cubicBezTo>
                  <a:lnTo>
                    <a:pt x="8819" y="13523"/>
                  </a:lnTo>
                  <a:cubicBezTo>
                    <a:pt x="8788" y="13367"/>
                    <a:pt x="8788" y="13222"/>
                    <a:pt x="8819" y="13065"/>
                  </a:cubicBezTo>
                  <a:cubicBezTo>
                    <a:pt x="8809" y="13034"/>
                    <a:pt x="8809" y="13003"/>
                    <a:pt x="8830" y="12972"/>
                  </a:cubicBezTo>
                  <a:cubicBezTo>
                    <a:pt x="8872" y="12753"/>
                    <a:pt x="8892" y="12534"/>
                    <a:pt x="8819" y="12326"/>
                  </a:cubicBezTo>
                  <a:lnTo>
                    <a:pt x="8819" y="12336"/>
                  </a:lnTo>
                  <a:cubicBezTo>
                    <a:pt x="8819" y="12295"/>
                    <a:pt x="8788" y="12285"/>
                    <a:pt x="8767" y="12264"/>
                  </a:cubicBezTo>
                  <a:cubicBezTo>
                    <a:pt x="8747" y="12253"/>
                    <a:pt x="8736" y="12243"/>
                    <a:pt x="8715" y="12243"/>
                  </a:cubicBezTo>
                  <a:lnTo>
                    <a:pt x="8715" y="12201"/>
                  </a:lnTo>
                  <a:lnTo>
                    <a:pt x="8673" y="12201"/>
                  </a:lnTo>
                  <a:cubicBezTo>
                    <a:pt x="8663" y="12076"/>
                    <a:pt x="8632" y="11951"/>
                    <a:pt x="8705" y="11847"/>
                  </a:cubicBezTo>
                  <a:cubicBezTo>
                    <a:pt x="8684" y="11722"/>
                    <a:pt x="8715" y="11607"/>
                    <a:pt x="8715" y="11493"/>
                  </a:cubicBezTo>
                  <a:cubicBezTo>
                    <a:pt x="8736" y="11493"/>
                    <a:pt x="8747" y="11493"/>
                    <a:pt x="8767" y="11482"/>
                  </a:cubicBezTo>
                  <a:cubicBezTo>
                    <a:pt x="8767" y="11389"/>
                    <a:pt x="8798" y="11306"/>
                    <a:pt x="8882" y="11243"/>
                  </a:cubicBezTo>
                  <a:cubicBezTo>
                    <a:pt x="8882" y="11212"/>
                    <a:pt x="8913" y="11191"/>
                    <a:pt x="8944" y="11191"/>
                  </a:cubicBezTo>
                  <a:cubicBezTo>
                    <a:pt x="8944" y="11160"/>
                    <a:pt x="8965" y="11139"/>
                    <a:pt x="8996" y="11128"/>
                  </a:cubicBezTo>
                  <a:cubicBezTo>
                    <a:pt x="9017" y="11056"/>
                    <a:pt x="9059" y="10993"/>
                    <a:pt x="9121" y="10952"/>
                  </a:cubicBezTo>
                  <a:cubicBezTo>
                    <a:pt x="9121" y="10920"/>
                    <a:pt x="9142" y="10899"/>
                    <a:pt x="9173" y="10889"/>
                  </a:cubicBezTo>
                  <a:cubicBezTo>
                    <a:pt x="9226" y="10827"/>
                    <a:pt x="9277" y="10785"/>
                    <a:pt x="9360" y="10774"/>
                  </a:cubicBezTo>
                  <a:cubicBezTo>
                    <a:pt x="9402" y="10733"/>
                    <a:pt x="9444" y="10681"/>
                    <a:pt x="9485" y="10629"/>
                  </a:cubicBezTo>
                  <a:lnTo>
                    <a:pt x="9485" y="10608"/>
                  </a:lnTo>
                  <a:cubicBezTo>
                    <a:pt x="9496" y="10614"/>
                    <a:pt x="9507" y="10617"/>
                    <a:pt x="9516" y="10617"/>
                  </a:cubicBezTo>
                  <a:cubicBezTo>
                    <a:pt x="9550" y="10617"/>
                    <a:pt x="9573" y="10576"/>
                    <a:pt x="9590" y="10535"/>
                  </a:cubicBezTo>
                  <a:cubicBezTo>
                    <a:pt x="9642" y="10515"/>
                    <a:pt x="9631" y="10452"/>
                    <a:pt x="9652" y="10410"/>
                  </a:cubicBezTo>
                  <a:cubicBezTo>
                    <a:pt x="9642" y="10390"/>
                    <a:pt x="9642" y="10379"/>
                    <a:pt x="9663" y="10369"/>
                  </a:cubicBezTo>
                  <a:cubicBezTo>
                    <a:pt x="9694" y="10337"/>
                    <a:pt x="9684" y="10285"/>
                    <a:pt x="9714" y="10254"/>
                  </a:cubicBezTo>
                  <a:lnTo>
                    <a:pt x="9714" y="10244"/>
                  </a:lnTo>
                  <a:cubicBezTo>
                    <a:pt x="9735" y="10223"/>
                    <a:pt x="9756" y="10212"/>
                    <a:pt x="9767" y="10181"/>
                  </a:cubicBezTo>
                  <a:cubicBezTo>
                    <a:pt x="9798" y="10171"/>
                    <a:pt x="9819" y="10150"/>
                    <a:pt x="9829" y="10119"/>
                  </a:cubicBezTo>
                  <a:cubicBezTo>
                    <a:pt x="9892" y="10077"/>
                    <a:pt x="9975" y="10066"/>
                    <a:pt x="10017" y="9994"/>
                  </a:cubicBezTo>
                  <a:cubicBezTo>
                    <a:pt x="10079" y="9994"/>
                    <a:pt x="10121" y="9973"/>
                    <a:pt x="10142" y="9900"/>
                  </a:cubicBezTo>
                  <a:cubicBezTo>
                    <a:pt x="10152" y="9879"/>
                    <a:pt x="10173" y="9858"/>
                    <a:pt x="10193" y="9837"/>
                  </a:cubicBezTo>
                  <a:cubicBezTo>
                    <a:pt x="10225" y="9765"/>
                    <a:pt x="10298" y="9786"/>
                    <a:pt x="10360" y="9765"/>
                  </a:cubicBezTo>
                  <a:cubicBezTo>
                    <a:pt x="10329" y="9682"/>
                    <a:pt x="10329" y="9608"/>
                    <a:pt x="10412" y="9536"/>
                  </a:cubicBezTo>
                  <a:cubicBezTo>
                    <a:pt x="10475" y="9480"/>
                    <a:pt x="10542" y="9471"/>
                    <a:pt x="10610" y="9471"/>
                  </a:cubicBezTo>
                  <a:cubicBezTo>
                    <a:pt x="10645" y="9471"/>
                    <a:pt x="10679" y="9473"/>
                    <a:pt x="10714" y="9473"/>
                  </a:cubicBezTo>
                  <a:cubicBezTo>
                    <a:pt x="10725" y="9463"/>
                    <a:pt x="10725" y="9442"/>
                    <a:pt x="10735" y="9432"/>
                  </a:cubicBezTo>
                  <a:cubicBezTo>
                    <a:pt x="10767" y="9421"/>
                    <a:pt x="10808" y="9421"/>
                    <a:pt x="10839" y="9421"/>
                  </a:cubicBezTo>
                  <a:cubicBezTo>
                    <a:pt x="10964" y="9421"/>
                    <a:pt x="11079" y="9411"/>
                    <a:pt x="11193" y="9411"/>
                  </a:cubicBezTo>
                  <a:cubicBezTo>
                    <a:pt x="11255" y="9411"/>
                    <a:pt x="11308" y="9421"/>
                    <a:pt x="11370" y="9421"/>
                  </a:cubicBezTo>
                  <a:cubicBezTo>
                    <a:pt x="11391" y="9432"/>
                    <a:pt x="11401" y="9432"/>
                    <a:pt x="11422" y="9432"/>
                  </a:cubicBezTo>
                  <a:cubicBezTo>
                    <a:pt x="11433" y="9442"/>
                    <a:pt x="11433" y="9463"/>
                    <a:pt x="11433" y="9473"/>
                  </a:cubicBezTo>
                  <a:cubicBezTo>
                    <a:pt x="11475" y="9483"/>
                    <a:pt x="11516" y="9483"/>
                    <a:pt x="11547" y="9483"/>
                  </a:cubicBezTo>
                  <a:cubicBezTo>
                    <a:pt x="11589" y="9421"/>
                    <a:pt x="11641" y="9421"/>
                    <a:pt x="11704" y="9421"/>
                  </a:cubicBezTo>
                  <a:cubicBezTo>
                    <a:pt x="11704" y="9442"/>
                    <a:pt x="11714" y="9463"/>
                    <a:pt x="11734" y="9483"/>
                  </a:cubicBezTo>
                  <a:lnTo>
                    <a:pt x="11839" y="9483"/>
                  </a:lnTo>
                  <a:cubicBezTo>
                    <a:pt x="11880" y="9442"/>
                    <a:pt x="11933" y="9453"/>
                    <a:pt x="11963" y="9421"/>
                  </a:cubicBezTo>
                  <a:lnTo>
                    <a:pt x="12026" y="9421"/>
                  </a:lnTo>
                  <a:cubicBezTo>
                    <a:pt x="12036" y="9410"/>
                    <a:pt x="12047" y="9405"/>
                    <a:pt x="12057" y="9405"/>
                  </a:cubicBezTo>
                  <a:cubicBezTo>
                    <a:pt x="12068" y="9405"/>
                    <a:pt x="12078" y="9410"/>
                    <a:pt x="12088" y="9421"/>
                  </a:cubicBezTo>
                  <a:lnTo>
                    <a:pt x="12141" y="9421"/>
                  </a:lnTo>
                  <a:cubicBezTo>
                    <a:pt x="12162" y="9437"/>
                    <a:pt x="12183" y="9445"/>
                    <a:pt x="12202" y="9445"/>
                  </a:cubicBezTo>
                  <a:cubicBezTo>
                    <a:pt x="12221" y="9445"/>
                    <a:pt x="12240" y="9437"/>
                    <a:pt x="12255" y="9421"/>
                  </a:cubicBezTo>
                  <a:lnTo>
                    <a:pt x="12317" y="9358"/>
                  </a:lnTo>
                  <a:cubicBezTo>
                    <a:pt x="12370" y="9317"/>
                    <a:pt x="12442" y="9317"/>
                    <a:pt x="12495" y="9307"/>
                  </a:cubicBezTo>
                  <a:lnTo>
                    <a:pt x="12526" y="9296"/>
                  </a:lnTo>
                  <a:lnTo>
                    <a:pt x="12557" y="9307"/>
                  </a:lnTo>
                  <a:lnTo>
                    <a:pt x="12620" y="9244"/>
                  </a:lnTo>
                  <a:lnTo>
                    <a:pt x="12609" y="9244"/>
                  </a:lnTo>
                  <a:lnTo>
                    <a:pt x="12671" y="9182"/>
                  </a:lnTo>
                  <a:cubicBezTo>
                    <a:pt x="12692" y="9161"/>
                    <a:pt x="12713" y="9150"/>
                    <a:pt x="12734" y="9129"/>
                  </a:cubicBezTo>
                  <a:lnTo>
                    <a:pt x="12786" y="9129"/>
                  </a:lnTo>
                  <a:cubicBezTo>
                    <a:pt x="12817" y="9088"/>
                    <a:pt x="12880" y="9099"/>
                    <a:pt x="12911" y="9067"/>
                  </a:cubicBezTo>
                  <a:cubicBezTo>
                    <a:pt x="12942" y="9036"/>
                    <a:pt x="12932" y="8984"/>
                    <a:pt x="12974" y="8953"/>
                  </a:cubicBezTo>
                  <a:lnTo>
                    <a:pt x="13036" y="8890"/>
                  </a:lnTo>
                  <a:cubicBezTo>
                    <a:pt x="13036" y="8890"/>
                    <a:pt x="13036" y="8879"/>
                    <a:pt x="13025" y="8879"/>
                  </a:cubicBezTo>
                  <a:cubicBezTo>
                    <a:pt x="13057" y="8849"/>
                    <a:pt x="13099" y="8828"/>
                    <a:pt x="13140" y="8828"/>
                  </a:cubicBezTo>
                  <a:cubicBezTo>
                    <a:pt x="13150" y="8807"/>
                    <a:pt x="13150" y="8796"/>
                    <a:pt x="13150" y="8775"/>
                  </a:cubicBezTo>
                  <a:cubicBezTo>
                    <a:pt x="13213" y="8754"/>
                    <a:pt x="13265" y="8734"/>
                    <a:pt x="13328" y="8713"/>
                  </a:cubicBezTo>
                  <a:cubicBezTo>
                    <a:pt x="13349" y="8692"/>
                    <a:pt x="13359" y="8671"/>
                    <a:pt x="13380" y="8650"/>
                  </a:cubicBezTo>
                  <a:cubicBezTo>
                    <a:pt x="13400" y="8630"/>
                    <a:pt x="13421" y="8609"/>
                    <a:pt x="13442" y="8599"/>
                  </a:cubicBezTo>
                  <a:lnTo>
                    <a:pt x="13504" y="8536"/>
                  </a:lnTo>
                  <a:cubicBezTo>
                    <a:pt x="13525" y="8515"/>
                    <a:pt x="13536" y="8495"/>
                    <a:pt x="13557" y="8474"/>
                  </a:cubicBezTo>
                  <a:lnTo>
                    <a:pt x="13619" y="8411"/>
                  </a:lnTo>
                  <a:cubicBezTo>
                    <a:pt x="13619" y="8370"/>
                    <a:pt x="13629" y="8317"/>
                    <a:pt x="13671" y="8296"/>
                  </a:cubicBezTo>
                  <a:lnTo>
                    <a:pt x="13671" y="8255"/>
                  </a:lnTo>
                  <a:cubicBezTo>
                    <a:pt x="13703" y="8234"/>
                    <a:pt x="13713" y="8203"/>
                    <a:pt x="13744" y="8182"/>
                  </a:cubicBezTo>
                  <a:cubicBezTo>
                    <a:pt x="13754" y="8161"/>
                    <a:pt x="13775" y="8141"/>
                    <a:pt x="13796" y="8120"/>
                  </a:cubicBezTo>
                  <a:cubicBezTo>
                    <a:pt x="13879" y="8036"/>
                    <a:pt x="13765" y="7912"/>
                    <a:pt x="13858" y="7828"/>
                  </a:cubicBezTo>
                  <a:cubicBezTo>
                    <a:pt x="13890" y="7787"/>
                    <a:pt x="13879" y="7734"/>
                    <a:pt x="13911" y="7703"/>
                  </a:cubicBezTo>
                  <a:cubicBezTo>
                    <a:pt x="13953" y="7672"/>
                    <a:pt x="13942" y="7620"/>
                    <a:pt x="13973" y="7578"/>
                  </a:cubicBezTo>
                  <a:lnTo>
                    <a:pt x="13973" y="7463"/>
                  </a:lnTo>
                  <a:cubicBezTo>
                    <a:pt x="14046" y="7349"/>
                    <a:pt x="13963" y="7214"/>
                    <a:pt x="14025" y="7099"/>
                  </a:cubicBezTo>
                  <a:cubicBezTo>
                    <a:pt x="14025" y="7089"/>
                    <a:pt x="14025" y="7068"/>
                    <a:pt x="14036" y="7058"/>
                  </a:cubicBezTo>
                  <a:cubicBezTo>
                    <a:pt x="14098" y="6984"/>
                    <a:pt x="14036" y="6880"/>
                    <a:pt x="14088" y="6818"/>
                  </a:cubicBezTo>
                  <a:lnTo>
                    <a:pt x="14088" y="6766"/>
                  </a:lnTo>
                  <a:cubicBezTo>
                    <a:pt x="14057" y="6725"/>
                    <a:pt x="14057" y="6683"/>
                    <a:pt x="14088" y="6641"/>
                  </a:cubicBezTo>
                  <a:cubicBezTo>
                    <a:pt x="14129" y="6610"/>
                    <a:pt x="14119" y="6547"/>
                    <a:pt x="14150" y="6516"/>
                  </a:cubicBezTo>
                  <a:cubicBezTo>
                    <a:pt x="14150" y="6495"/>
                    <a:pt x="14150" y="6475"/>
                    <a:pt x="14161" y="6464"/>
                  </a:cubicBezTo>
                  <a:cubicBezTo>
                    <a:pt x="14192" y="6412"/>
                    <a:pt x="14192" y="6360"/>
                    <a:pt x="14171" y="6318"/>
                  </a:cubicBezTo>
                  <a:cubicBezTo>
                    <a:pt x="14182" y="6308"/>
                    <a:pt x="14202" y="6297"/>
                    <a:pt x="14212" y="6276"/>
                  </a:cubicBezTo>
                  <a:lnTo>
                    <a:pt x="14212" y="6162"/>
                  </a:lnTo>
                  <a:cubicBezTo>
                    <a:pt x="14254" y="6079"/>
                    <a:pt x="14233" y="5996"/>
                    <a:pt x="14244" y="5912"/>
                  </a:cubicBezTo>
                  <a:cubicBezTo>
                    <a:pt x="14233" y="5892"/>
                    <a:pt x="14223" y="5881"/>
                    <a:pt x="14212" y="5860"/>
                  </a:cubicBezTo>
                  <a:cubicBezTo>
                    <a:pt x="14265" y="5818"/>
                    <a:pt x="14223" y="5735"/>
                    <a:pt x="14265" y="5683"/>
                  </a:cubicBezTo>
                  <a:cubicBezTo>
                    <a:pt x="14223" y="5548"/>
                    <a:pt x="14286" y="5423"/>
                    <a:pt x="14265" y="5288"/>
                  </a:cubicBezTo>
                  <a:cubicBezTo>
                    <a:pt x="14202" y="5194"/>
                    <a:pt x="14286" y="5079"/>
                    <a:pt x="14212" y="4985"/>
                  </a:cubicBezTo>
                  <a:cubicBezTo>
                    <a:pt x="14223" y="4985"/>
                    <a:pt x="14233" y="4965"/>
                    <a:pt x="14244" y="4934"/>
                  </a:cubicBezTo>
                  <a:cubicBezTo>
                    <a:pt x="14233" y="4840"/>
                    <a:pt x="14265" y="4735"/>
                    <a:pt x="14212" y="4631"/>
                  </a:cubicBezTo>
                  <a:lnTo>
                    <a:pt x="14212" y="4517"/>
                  </a:lnTo>
                  <a:cubicBezTo>
                    <a:pt x="14161" y="4413"/>
                    <a:pt x="14171" y="4309"/>
                    <a:pt x="14212" y="4205"/>
                  </a:cubicBezTo>
                  <a:cubicBezTo>
                    <a:pt x="14202" y="4194"/>
                    <a:pt x="14202" y="4184"/>
                    <a:pt x="14212" y="4163"/>
                  </a:cubicBezTo>
                  <a:cubicBezTo>
                    <a:pt x="14171" y="4132"/>
                    <a:pt x="14192" y="4069"/>
                    <a:pt x="14161" y="4027"/>
                  </a:cubicBezTo>
                  <a:cubicBezTo>
                    <a:pt x="14192" y="3955"/>
                    <a:pt x="14192" y="3882"/>
                    <a:pt x="14150" y="3798"/>
                  </a:cubicBezTo>
                  <a:lnTo>
                    <a:pt x="14150" y="3684"/>
                  </a:lnTo>
                  <a:cubicBezTo>
                    <a:pt x="14119" y="3653"/>
                    <a:pt x="14129" y="3601"/>
                    <a:pt x="14098" y="3569"/>
                  </a:cubicBezTo>
                  <a:lnTo>
                    <a:pt x="14036" y="3507"/>
                  </a:lnTo>
                  <a:lnTo>
                    <a:pt x="14036" y="3393"/>
                  </a:lnTo>
                  <a:cubicBezTo>
                    <a:pt x="13997" y="3368"/>
                    <a:pt x="13960" y="3357"/>
                    <a:pt x="13923" y="3357"/>
                  </a:cubicBezTo>
                  <a:cubicBezTo>
                    <a:pt x="13881" y="3357"/>
                    <a:pt x="13840" y="3371"/>
                    <a:pt x="13796" y="3393"/>
                  </a:cubicBezTo>
                  <a:cubicBezTo>
                    <a:pt x="13765" y="3424"/>
                    <a:pt x="13713" y="3414"/>
                    <a:pt x="13682" y="3455"/>
                  </a:cubicBezTo>
                  <a:lnTo>
                    <a:pt x="13682" y="3444"/>
                  </a:lnTo>
                  <a:cubicBezTo>
                    <a:pt x="13661" y="3465"/>
                    <a:pt x="13640" y="3486"/>
                    <a:pt x="13619" y="3518"/>
                  </a:cubicBezTo>
                  <a:lnTo>
                    <a:pt x="13619" y="3569"/>
                  </a:lnTo>
                  <a:lnTo>
                    <a:pt x="13557" y="3632"/>
                  </a:lnTo>
                  <a:lnTo>
                    <a:pt x="13557" y="3684"/>
                  </a:lnTo>
                  <a:cubicBezTo>
                    <a:pt x="13536" y="3705"/>
                    <a:pt x="13525" y="3726"/>
                    <a:pt x="13504" y="3747"/>
                  </a:cubicBezTo>
                  <a:cubicBezTo>
                    <a:pt x="13504" y="3768"/>
                    <a:pt x="13504" y="3788"/>
                    <a:pt x="13494" y="3798"/>
                  </a:cubicBezTo>
                  <a:cubicBezTo>
                    <a:pt x="13463" y="3840"/>
                    <a:pt x="13484" y="3892"/>
                    <a:pt x="13442" y="3923"/>
                  </a:cubicBezTo>
                  <a:cubicBezTo>
                    <a:pt x="13432" y="3923"/>
                    <a:pt x="13432" y="3923"/>
                    <a:pt x="13432" y="3944"/>
                  </a:cubicBezTo>
                  <a:cubicBezTo>
                    <a:pt x="13421" y="3955"/>
                    <a:pt x="13421" y="3965"/>
                    <a:pt x="13432" y="3976"/>
                  </a:cubicBezTo>
                  <a:cubicBezTo>
                    <a:pt x="13411" y="4007"/>
                    <a:pt x="13421" y="4069"/>
                    <a:pt x="13390" y="4101"/>
                  </a:cubicBezTo>
                  <a:cubicBezTo>
                    <a:pt x="13349" y="4132"/>
                    <a:pt x="13359" y="4184"/>
                    <a:pt x="13328" y="4226"/>
                  </a:cubicBezTo>
                  <a:lnTo>
                    <a:pt x="13328" y="4215"/>
                  </a:lnTo>
                  <a:lnTo>
                    <a:pt x="13328" y="4215"/>
                  </a:lnTo>
                  <a:cubicBezTo>
                    <a:pt x="13255" y="4309"/>
                    <a:pt x="13338" y="4423"/>
                    <a:pt x="13265" y="4517"/>
                  </a:cubicBezTo>
                  <a:cubicBezTo>
                    <a:pt x="13245" y="4538"/>
                    <a:pt x="13224" y="4559"/>
                    <a:pt x="13213" y="4580"/>
                  </a:cubicBezTo>
                  <a:cubicBezTo>
                    <a:pt x="13213" y="4601"/>
                    <a:pt x="13203" y="4621"/>
                    <a:pt x="13203" y="4631"/>
                  </a:cubicBezTo>
                  <a:cubicBezTo>
                    <a:pt x="13171" y="4663"/>
                    <a:pt x="13182" y="4715"/>
                    <a:pt x="13150" y="4756"/>
                  </a:cubicBezTo>
                  <a:lnTo>
                    <a:pt x="13150" y="4746"/>
                  </a:lnTo>
                  <a:lnTo>
                    <a:pt x="13088" y="4809"/>
                  </a:lnTo>
                  <a:cubicBezTo>
                    <a:pt x="13057" y="4840"/>
                    <a:pt x="13067" y="4892"/>
                    <a:pt x="13025" y="4923"/>
                  </a:cubicBezTo>
                  <a:cubicBezTo>
                    <a:pt x="13005" y="4944"/>
                    <a:pt x="12984" y="4965"/>
                    <a:pt x="12974" y="4985"/>
                  </a:cubicBezTo>
                  <a:lnTo>
                    <a:pt x="12911" y="5048"/>
                  </a:lnTo>
                  <a:cubicBezTo>
                    <a:pt x="12880" y="5069"/>
                    <a:pt x="12891" y="5131"/>
                    <a:pt x="12849" y="5152"/>
                  </a:cubicBezTo>
                  <a:lnTo>
                    <a:pt x="12838" y="5163"/>
                  </a:lnTo>
                  <a:cubicBezTo>
                    <a:pt x="12817" y="5194"/>
                    <a:pt x="12786" y="5204"/>
                    <a:pt x="12766" y="5225"/>
                  </a:cubicBezTo>
                  <a:lnTo>
                    <a:pt x="12734" y="5225"/>
                  </a:lnTo>
                  <a:lnTo>
                    <a:pt x="12734" y="5246"/>
                  </a:lnTo>
                  <a:cubicBezTo>
                    <a:pt x="12724" y="5256"/>
                    <a:pt x="12713" y="5267"/>
                    <a:pt x="12713" y="5277"/>
                  </a:cubicBezTo>
                  <a:lnTo>
                    <a:pt x="12671" y="5277"/>
                  </a:lnTo>
                  <a:lnTo>
                    <a:pt x="12671" y="5309"/>
                  </a:lnTo>
                  <a:lnTo>
                    <a:pt x="12661" y="5309"/>
                  </a:lnTo>
                  <a:cubicBezTo>
                    <a:pt x="12630" y="5309"/>
                    <a:pt x="12588" y="5309"/>
                    <a:pt x="12557" y="5339"/>
                  </a:cubicBezTo>
                  <a:lnTo>
                    <a:pt x="12495" y="5402"/>
                  </a:lnTo>
                  <a:cubicBezTo>
                    <a:pt x="12484" y="5423"/>
                    <a:pt x="12463" y="5433"/>
                    <a:pt x="12432" y="5454"/>
                  </a:cubicBezTo>
                  <a:cubicBezTo>
                    <a:pt x="12401" y="5496"/>
                    <a:pt x="12349" y="5485"/>
                    <a:pt x="12317" y="5517"/>
                  </a:cubicBezTo>
                  <a:cubicBezTo>
                    <a:pt x="12307" y="5527"/>
                    <a:pt x="12287" y="5527"/>
                    <a:pt x="12276" y="5527"/>
                  </a:cubicBezTo>
                  <a:cubicBezTo>
                    <a:pt x="12245" y="5538"/>
                    <a:pt x="12224" y="5558"/>
                    <a:pt x="12203" y="5579"/>
                  </a:cubicBezTo>
                  <a:cubicBezTo>
                    <a:pt x="12183" y="5600"/>
                    <a:pt x="12162" y="5610"/>
                    <a:pt x="12141" y="5631"/>
                  </a:cubicBezTo>
                  <a:cubicBezTo>
                    <a:pt x="12130" y="5631"/>
                    <a:pt x="12109" y="5642"/>
                    <a:pt x="12088" y="5642"/>
                  </a:cubicBezTo>
                  <a:cubicBezTo>
                    <a:pt x="12068" y="5652"/>
                    <a:pt x="12047" y="5673"/>
                    <a:pt x="12026" y="5683"/>
                  </a:cubicBezTo>
                  <a:lnTo>
                    <a:pt x="12016" y="5693"/>
                  </a:lnTo>
                  <a:cubicBezTo>
                    <a:pt x="11995" y="5735"/>
                    <a:pt x="11933" y="5725"/>
                    <a:pt x="11912" y="5756"/>
                  </a:cubicBezTo>
                  <a:cubicBezTo>
                    <a:pt x="11880" y="5777"/>
                    <a:pt x="11870" y="5797"/>
                    <a:pt x="11849" y="5808"/>
                  </a:cubicBezTo>
                  <a:lnTo>
                    <a:pt x="11839" y="5808"/>
                  </a:lnTo>
                  <a:cubicBezTo>
                    <a:pt x="11818" y="5850"/>
                    <a:pt x="11755" y="5839"/>
                    <a:pt x="11724" y="5871"/>
                  </a:cubicBezTo>
                  <a:cubicBezTo>
                    <a:pt x="11714" y="5892"/>
                    <a:pt x="11693" y="5912"/>
                    <a:pt x="11672" y="5922"/>
                  </a:cubicBezTo>
                  <a:cubicBezTo>
                    <a:pt x="11651" y="5933"/>
                    <a:pt x="11641" y="5933"/>
                    <a:pt x="11620" y="5933"/>
                  </a:cubicBezTo>
                  <a:cubicBezTo>
                    <a:pt x="11599" y="5954"/>
                    <a:pt x="11568" y="5964"/>
                    <a:pt x="11547" y="5996"/>
                  </a:cubicBezTo>
                  <a:cubicBezTo>
                    <a:pt x="11526" y="6006"/>
                    <a:pt x="11516" y="6027"/>
                    <a:pt x="11495" y="6047"/>
                  </a:cubicBezTo>
                  <a:lnTo>
                    <a:pt x="11433" y="6110"/>
                  </a:lnTo>
                  <a:cubicBezTo>
                    <a:pt x="11401" y="6151"/>
                    <a:pt x="11350" y="6131"/>
                    <a:pt x="11318" y="6172"/>
                  </a:cubicBezTo>
                  <a:cubicBezTo>
                    <a:pt x="11297" y="6183"/>
                    <a:pt x="11276" y="6204"/>
                    <a:pt x="11255" y="6225"/>
                  </a:cubicBezTo>
                  <a:lnTo>
                    <a:pt x="11245" y="6225"/>
                  </a:lnTo>
                  <a:cubicBezTo>
                    <a:pt x="11235" y="6246"/>
                    <a:pt x="11214" y="6266"/>
                    <a:pt x="11193" y="6276"/>
                  </a:cubicBezTo>
                  <a:cubicBezTo>
                    <a:pt x="11183" y="6287"/>
                    <a:pt x="11172" y="6287"/>
                    <a:pt x="11151" y="6287"/>
                  </a:cubicBezTo>
                  <a:cubicBezTo>
                    <a:pt x="11121" y="6308"/>
                    <a:pt x="11110" y="6318"/>
                    <a:pt x="11121" y="6350"/>
                  </a:cubicBezTo>
                  <a:lnTo>
                    <a:pt x="11079" y="6350"/>
                  </a:lnTo>
                  <a:cubicBezTo>
                    <a:pt x="11058" y="6371"/>
                    <a:pt x="11037" y="6381"/>
                    <a:pt x="11016" y="6401"/>
                  </a:cubicBezTo>
                  <a:cubicBezTo>
                    <a:pt x="10996" y="6443"/>
                    <a:pt x="10954" y="6464"/>
                    <a:pt x="10901" y="6464"/>
                  </a:cubicBezTo>
                  <a:lnTo>
                    <a:pt x="10839" y="6526"/>
                  </a:lnTo>
                  <a:cubicBezTo>
                    <a:pt x="10818" y="6547"/>
                    <a:pt x="10808" y="6568"/>
                    <a:pt x="10787" y="6589"/>
                  </a:cubicBezTo>
                  <a:cubicBezTo>
                    <a:pt x="10777" y="6620"/>
                    <a:pt x="10756" y="6630"/>
                    <a:pt x="10725" y="6641"/>
                  </a:cubicBezTo>
                  <a:cubicBezTo>
                    <a:pt x="10621" y="6755"/>
                    <a:pt x="10527" y="6860"/>
                    <a:pt x="10422" y="6974"/>
                  </a:cubicBezTo>
                  <a:cubicBezTo>
                    <a:pt x="10350" y="7047"/>
                    <a:pt x="10277" y="7109"/>
                    <a:pt x="10193" y="7183"/>
                  </a:cubicBezTo>
                  <a:cubicBezTo>
                    <a:pt x="10183" y="7204"/>
                    <a:pt x="10163" y="7224"/>
                    <a:pt x="10142" y="7245"/>
                  </a:cubicBezTo>
                  <a:cubicBezTo>
                    <a:pt x="10131" y="7255"/>
                    <a:pt x="10131" y="7276"/>
                    <a:pt x="10131" y="7287"/>
                  </a:cubicBezTo>
                  <a:cubicBezTo>
                    <a:pt x="10110" y="7297"/>
                    <a:pt x="10100" y="7297"/>
                    <a:pt x="10079" y="7297"/>
                  </a:cubicBezTo>
                  <a:lnTo>
                    <a:pt x="10079" y="7359"/>
                  </a:lnTo>
                  <a:cubicBezTo>
                    <a:pt x="10038" y="7391"/>
                    <a:pt x="9996" y="7433"/>
                    <a:pt x="9954" y="7474"/>
                  </a:cubicBezTo>
                  <a:cubicBezTo>
                    <a:pt x="9954" y="7505"/>
                    <a:pt x="9934" y="7526"/>
                    <a:pt x="9902" y="7537"/>
                  </a:cubicBezTo>
                  <a:cubicBezTo>
                    <a:pt x="9881" y="7609"/>
                    <a:pt x="9839" y="7662"/>
                    <a:pt x="9788" y="7713"/>
                  </a:cubicBezTo>
                  <a:cubicBezTo>
                    <a:pt x="9788" y="7734"/>
                    <a:pt x="9788" y="7755"/>
                    <a:pt x="9798" y="7766"/>
                  </a:cubicBezTo>
                  <a:lnTo>
                    <a:pt x="9767" y="7828"/>
                  </a:lnTo>
                  <a:cubicBezTo>
                    <a:pt x="9756" y="7828"/>
                    <a:pt x="9746" y="7828"/>
                    <a:pt x="9725" y="7838"/>
                  </a:cubicBezTo>
                  <a:lnTo>
                    <a:pt x="9725" y="7995"/>
                  </a:lnTo>
                  <a:cubicBezTo>
                    <a:pt x="9714" y="8046"/>
                    <a:pt x="9714" y="8099"/>
                    <a:pt x="9673" y="8130"/>
                  </a:cubicBezTo>
                  <a:cubicBezTo>
                    <a:pt x="9673" y="8203"/>
                    <a:pt x="9663" y="8286"/>
                    <a:pt x="9663" y="8359"/>
                  </a:cubicBezTo>
                  <a:cubicBezTo>
                    <a:pt x="9631" y="8474"/>
                    <a:pt x="9642" y="8588"/>
                    <a:pt x="9673" y="8713"/>
                  </a:cubicBezTo>
                  <a:cubicBezTo>
                    <a:pt x="9673" y="8744"/>
                    <a:pt x="9663" y="8786"/>
                    <a:pt x="9663" y="8828"/>
                  </a:cubicBezTo>
                  <a:lnTo>
                    <a:pt x="9725" y="8953"/>
                  </a:lnTo>
                  <a:lnTo>
                    <a:pt x="9725" y="9119"/>
                  </a:lnTo>
                  <a:cubicBezTo>
                    <a:pt x="9735" y="9129"/>
                    <a:pt x="9756" y="9140"/>
                    <a:pt x="9767" y="9150"/>
                  </a:cubicBezTo>
                  <a:lnTo>
                    <a:pt x="9767" y="9171"/>
                  </a:lnTo>
                  <a:cubicBezTo>
                    <a:pt x="9756" y="9182"/>
                    <a:pt x="9735" y="9192"/>
                    <a:pt x="9725" y="9203"/>
                  </a:cubicBezTo>
                  <a:lnTo>
                    <a:pt x="9725" y="9223"/>
                  </a:lnTo>
                  <a:cubicBezTo>
                    <a:pt x="9746" y="9233"/>
                    <a:pt x="9756" y="9233"/>
                    <a:pt x="9767" y="9244"/>
                  </a:cubicBezTo>
                  <a:cubicBezTo>
                    <a:pt x="9777" y="9286"/>
                    <a:pt x="9777" y="9317"/>
                    <a:pt x="9777" y="9358"/>
                  </a:cubicBezTo>
                  <a:cubicBezTo>
                    <a:pt x="9829" y="9473"/>
                    <a:pt x="9829" y="9577"/>
                    <a:pt x="9714" y="9661"/>
                  </a:cubicBezTo>
                  <a:cubicBezTo>
                    <a:pt x="9725" y="9682"/>
                    <a:pt x="9725" y="9702"/>
                    <a:pt x="9725" y="9712"/>
                  </a:cubicBezTo>
                  <a:cubicBezTo>
                    <a:pt x="9704" y="9723"/>
                    <a:pt x="9694" y="9733"/>
                    <a:pt x="9673" y="9733"/>
                  </a:cubicBezTo>
                  <a:cubicBezTo>
                    <a:pt x="9652" y="9817"/>
                    <a:pt x="9631" y="9911"/>
                    <a:pt x="9548" y="9962"/>
                  </a:cubicBezTo>
                  <a:cubicBezTo>
                    <a:pt x="9527" y="10036"/>
                    <a:pt x="9485" y="10087"/>
                    <a:pt x="9434" y="10140"/>
                  </a:cubicBezTo>
                  <a:cubicBezTo>
                    <a:pt x="9392" y="10275"/>
                    <a:pt x="9319" y="10390"/>
                    <a:pt x="9205" y="10473"/>
                  </a:cubicBezTo>
                  <a:cubicBezTo>
                    <a:pt x="9173" y="10504"/>
                    <a:pt x="9152" y="10556"/>
                    <a:pt x="9121" y="10598"/>
                  </a:cubicBezTo>
                  <a:cubicBezTo>
                    <a:pt x="9101" y="10598"/>
                    <a:pt x="9090" y="10598"/>
                    <a:pt x="9069" y="10608"/>
                  </a:cubicBezTo>
                  <a:cubicBezTo>
                    <a:pt x="9069" y="10619"/>
                    <a:pt x="9059" y="10639"/>
                    <a:pt x="9059" y="10660"/>
                  </a:cubicBezTo>
                  <a:cubicBezTo>
                    <a:pt x="8965" y="10691"/>
                    <a:pt x="8913" y="10774"/>
                    <a:pt x="8840" y="10837"/>
                  </a:cubicBezTo>
                  <a:cubicBezTo>
                    <a:pt x="8820" y="10852"/>
                    <a:pt x="8806" y="10858"/>
                    <a:pt x="8797" y="10858"/>
                  </a:cubicBezTo>
                  <a:cubicBezTo>
                    <a:pt x="8769" y="10858"/>
                    <a:pt x="8783" y="10801"/>
                    <a:pt x="8767" y="10785"/>
                  </a:cubicBezTo>
                  <a:cubicBezTo>
                    <a:pt x="8777" y="10764"/>
                    <a:pt x="8788" y="10754"/>
                    <a:pt x="8777" y="10733"/>
                  </a:cubicBezTo>
                  <a:cubicBezTo>
                    <a:pt x="8851" y="10535"/>
                    <a:pt x="8798" y="10337"/>
                    <a:pt x="8819" y="10140"/>
                  </a:cubicBezTo>
                  <a:cubicBezTo>
                    <a:pt x="8809" y="10140"/>
                    <a:pt x="8809" y="10129"/>
                    <a:pt x="8798" y="10129"/>
                  </a:cubicBezTo>
                  <a:cubicBezTo>
                    <a:pt x="8798" y="10077"/>
                    <a:pt x="8798" y="10036"/>
                    <a:pt x="8819" y="9994"/>
                  </a:cubicBezTo>
                  <a:cubicBezTo>
                    <a:pt x="8798" y="9941"/>
                    <a:pt x="8798" y="9900"/>
                    <a:pt x="8819" y="9858"/>
                  </a:cubicBezTo>
                  <a:cubicBezTo>
                    <a:pt x="8757" y="9723"/>
                    <a:pt x="8861" y="9557"/>
                    <a:pt x="8757" y="9421"/>
                  </a:cubicBezTo>
                  <a:cubicBezTo>
                    <a:pt x="8757" y="9317"/>
                    <a:pt x="8757" y="9223"/>
                    <a:pt x="8767" y="9129"/>
                  </a:cubicBezTo>
                  <a:cubicBezTo>
                    <a:pt x="8715" y="9099"/>
                    <a:pt x="8726" y="9046"/>
                    <a:pt x="8705" y="9004"/>
                  </a:cubicBezTo>
                  <a:cubicBezTo>
                    <a:pt x="8705" y="8942"/>
                    <a:pt x="8715" y="8869"/>
                    <a:pt x="8715" y="8807"/>
                  </a:cubicBezTo>
                  <a:lnTo>
                    <a:pt x="8715" y="8765"/>
                  </a:lnTo>
                  <a:cubicBezTo>
                    <a:pt x="8726" y="8734"/>
                    <a:pt x="8726" y="8703"/>
                    <a:pt x="8726" y="8671"/>
                  </a:cubicBezTo>
                  <a:lnTo>
                    <a:pt x="8757" y="8640"/>
                  </a:lnTo>
                  <a:cubicBezTo>
                    <a:pt x="8777" y="8505"/>
                    <a:pt x="8757" y="8370"/>
                    <a:pt x="8736" y="8245"/>
                  </a:cubicBezTo>
                  <a:lnTo>
                    <a:pt x="8736" y="8192"/>
                  </a:lnTo>
                  <a:lnTo>
                    <a:pt x="8736" y="8141"/>
                  </a:lnTo>
                  <a:cubicBezTo>
                    <a:pt x="8736" y="8120"/>
                    <a:pt x="8747" y="8099"/>
                    <a:pt x="8757" y="8067"/>
                  </a:cubicBezTo>
                  <a:lnTo>
                    <a:pt x="8736" y="8067"/>
                  </a:lnTo>
                  <a:cubicBezTo>
                    <a:pt x="8736" y="8046"/>
                    <a:pt x="8736" y="8026"/>
                    <a:pt x="8726" y="8005"/>
                  </a:cubicBezTo>
                  <a:cubicBezTo>
                    <a:pt x="8726" y="7984"/>
                    <a:pt x="8726" y="7963"/>
                    <a:pt x="8715" y="7942"/>
                  </a:cubicBezTo>
                  <a:cubicBezTo>
                    <a:pt x="8726" y="7880"/>
                    <a:pt x="8726" y="7817"/>
                    <a:pt x="8694" y="7755"/>
                  </a:cubicBezTo>
                  <a:cubicBezTo>
                    <a:pt x="8694" y="7745"/>
                    <a:pt x="8705" y="7724"/>
                    <a:pt x="8705" y="7713"/>
                  </a:cubicBezTo>
                  <a:cubicBezTo>
                    <a:pt x="8694" y="7703"/>
                    <a:pt x="8684" y="7692"/>
                    <a:pt x="8663" y="7682"/>
                  </a:cubicBezTo>
                  <a:cubicBezTo>
                    <a:pt x="8652" y="7630"/>
                    <a:pt x="8652" y="7578"/>
                    <a:pt x="8642" y="7526"/>
                  </a:cubicBezTo>
                  <a:lnTo>
                    <a:pt x="8642" y="7516"/>
                  </a:lnTo>
                  <a:cubicBezTo>
                    <a:pt x="8642" y="7505"/>
                    <a:pt x="8632" y="7484"/>
                    <a:pt x="8632" y="7463"/>
                  </a:cubicBezTo>
                  <a:cubicBezTo>
                    <a:pt x="8642" y="7401"/>
                    <a:pt x="8642" y="7338"/>
                    <a:pt x="8642" y="7266"/>
                  </a:cubicBezTo>
                  <a:cubicBezTo>
                    <a:pt x="8652" y="7193"/>
                    <a:pt x="8705" y="7172"/>
                    <a:pt x="8767" y="7162"/>
                  </a:cubicBezTo>
                  <a:cubicBezTo>
                    <a:pt x="8788" y="7151"/>
                    <a:pt x="8809" y="7130"/>
                    <a:pt x="8830" y="7109"/>
                  </a:cubicBezTo>
                  <a:lnTo>
                    <a:pt x="8892" y="7109"/>
                  </a:lnTo>
                  <a:cubicBezTo>
                    <a:pt x="8913" y="7130"/>
                    <a:pt x="8934" y="7151"/>
                    <a:pt x="8955" y="7162"/>
                  </a:cubicBezTo>
                  <a:cubicBezTo>
                    <a:pt x="8971" y="7162"/>
                    <a:pt x="8990" y="7165"/>
                    <a:pt x="9007" y="7165"/>
                  </a:cubicBezTo>
                  <a:cubicBezTo>
                    <a:pt x="9033" y="7165"/>
                    <a:pt x="9056" y="7158"/>
                    <a:pt x="9069" y="7120"/>
                  </a:cubicBezTo>
                  <a:cubicBezTo>
                    <a:pt x="9131" y="7120"/>
                    <a:pt x="9194" y="7099"/>
                    <a:pt x="9246" y="7058"/>
                  </a:cubicBezTo>
                  <a:cubicBezTo>
                    <a:pt x="9267" y="7047"/>
                    <a:pt x="9288" y="7047"/>
                    <a:pt x="9309" y="7037"/>
                  </a:cubicBezTo>
                  <a:cubicBezTo>
                    <a:pt x="9319" y="7047"/>
                    <a:pt x="9340" y="7047"/>
                    <a:pt x="9350" y="7047"/>
                  </a:cubicBezTo>
                  <a:lnTo>
                    <a:pt x="9350" y="6995"/>
                  </a:lnTo>
                  <a:lnTo>
                    <a:pt x="9360" y="6984"/>
                  </a:lnTo>
                  <a:lnTo>
                    <a:pt x="9413" y="6984"/>
                  </a:lnTo>
                  <a:cubicBezTo>
                    <a:pt x="9496" y="6922"/>
                    <a:pt x="9538" y="6839"/>
                    <a:pt x="9590" y="6755"/>
                  </a:cubicBezTo>
                  <a:lnTo>
                    <a:pt x="9590" y="6714"/>
                  </a:lnTo>
                  <a:cubicBezTo>
                    <a:pt x="9598" y="6716"/>
                    <a:pt x="9605" y="6718"/>
                    <a:pt x="9611" y="6718"/>
                  </a:cubicBezTo>
                  <a:cubicBezTo>
                    <a:pt x="9631" y="6718"/>
                    <a:pt x="9645" y="6706"/>
                    <a:pt x="9652" y="6683"/>
                  </a:cubicBezTo>
                  <a:cubicBezTo>
                    <a:pt x="9652" y="6672"/>
                    <a:pt x="9652" y="6651"/>
                    <a:pt x="9663" y="6641"/>
                  </a:cubicBezTo>
                  <a:cubicBezTo>
                    <a:pt x="9694" y="6600"/>
                    <a:pt x="9694" y="6547"/>
                    <a:pt x="9714" y="6505"/>
                  </a:cubicBezTo>
                  <a:cubicBezTo>
                    <a:pt x="9704" y="6485"/>
                    <a:pt x="9714" y="6475"/>
                    <a:pt x="9725" y="6464"/>
                  </a:cubicBezTo>
                  <a:cubicBezTo>
                    <a:pt x="9756" y="6422"/>
                    <a:pt x="9746" y="6371"/>
                    <a:pt x="9777" y="6339"/>
                  </a:cubicBezTo>
                  <a:cubicBezTo>
                    <a:pt x="9777" y="6297"/>
                    <a:pt x="9777" y="6266"/>
                    <a:pt x="9788" y="6225"/>
                  </a:cubicBezTo>
                  <a:cubicBezTo>
                    <a:pt x="9829" y="6172"/>
                    <a:pt x="9777" y="6100"/>
                    <a:pt x="9839" y="6058"/>
                  </a:cubicBezTo>
                  <a:lnTo>
                    <a:pt x="9839" y="6047"/>
                  </a:lnTo>
                  <a:cubicBezTo>
                    <a:pt x="9850" y="6037"/>
                    <a:pt x="9860" y="6017"/>
                    <a:pt x="9860" y="6006"/>
                  </a:cubicBezTo>
                  <a:lnTo>
                    <a:pt x="9871" y="6006"/>
                  </a:lnTo>
                  <a:lnTo>
                    <a:pt x="9892" y="5985"/>
                  </a:lnTo>
                  <a:cubicBezTo>
                    <a:pt x="9892" y="5964"/>
                    <a:pt x="9892" y="5954"/>
                    <a:pt x="9881" y="5933"/>
                  </a:cubicBezTo>
                  <a:cubicBezTo>
                    <a:pt x="9892" y="5912"/>
                    <a:pt x="9892" y="5892"/>
                    <a:pt x="9902" y="5871"/>
                  </a:cubicBezTo>
                  <a:cubicBezTo>
                    <a:pt x="9913" y="5839"/>
                    <a:pt x="9913" y="5818"/>
                    <a:pt x="9902" y="5787"/>
                  </a:cubicBezTo>
                  <a:lnTo>
                    <a:pt x="9881" y="5767"/>
                  </a:lnTo>
                  <a:lnTo>
                    <a:pt x="9881" y="5756"/>
                  </a:lnTo>
                  <a:cubicBezTo>
                    <a:pt x="9881" y="5693"/>
                    <a:pt x="9881" y="5642"/>
                    <a:pt x="9892" y="5589"/>
                  </a:cubicBezTo>
                  <a:lnTo>
                    <a:pt x="9913" y="5568"/>
                  </a:lnTo>
                  <a:cubicBezTo>
                    <a:pt x="9934" y="5496"/>
                    <a:pt x="9923" y="5423"/>
                    <a:pt x="9923" y="5350"/>
                  </a:cubicBezTo>
                  <a:cubicBezTo>
                    <a:pt x="9934" y="5350"/>
                    <a:pt x="9944" y="5339"/>
                    <a:pt x="9954" y="5339"/>
                  </a:cubicBezTo>
                  <a:cubicBezTo>
                    <a:pt x="9944" y="5319"/>
                    <a:pt x="9944" y="5309"/>
                    <a:pt x="9954" y="5288"/>
                  </a:cubicBezTo>
                  <a:cubicBezTo>
                    <a:pt x="9944" y="5288"/>
                    <a:pt x="9934" y="5277"/>
                    <a:pt x="9923" y="5277"/>
                  </a:cubicBezTo>
                  <a:lnTo>
                    <a:pt x="9923" y="5256"/>
                  </a:lnTo>
                  <a:cubicBezTo>
                    <a:pt x="9934" y="5142"/>
                    <a:pt x="9902" y="5027"/>
                    <a:pt x="9944" y="4913"/>
                  </a:cubicBezTo>
                  <a:lnTo>
                    <a:pt x="9944" y="4881"/>
                  </a:lnTo>
                  <a:cubicBezTo>
                    <a:pt x="9881" y="4746"/>
                    <a:pt x="9964" y="4590"/>
                    <a:pt x="9902" y="4455"/>
                  </a:cubicBezTo>
                  <a:cubicBezTo>
                    <a:pt x="9892" y="4413"/>
                    <a:pt x="9892" y="4381"/>
                    <a:pt x="9892" y="4340"/>
                  </a:cubicBezTo>
                  <a:cubicBezTo>
                    <a:pt x="9829" y="4267"/>
                    <a:pt x="9892" y="4173"/>
                    <a:pt x="9839" y="4101"/>
                  </a:cubicBezTo>
                  <a:cubicBezTo>
                    <a:pt x="9829" y="4090"/>
                    <a:pt x="9819" y="4069"/>
                    <a:pt x="9829" y="4059"/>
                  </a:cubicBezTo>
                  <a:cubicBezTo>
                    <a:pt x="9819" y="4027"/>
                    <a:pt x="9809" y="3997"/>
                    <a:pt x="9777" y="3976"/>
                  </a:cubicBezTo>
                  <a:cubicBezTo>
                    <a:pt x="9798" y="3965"/>
                    <a:pt x="9798" y="3944"/>
                    <a:pt x="9788" y="3923"/>
                  </a:cubicBezTo>
                  <a:cubicBezTo>
                    <a:pt x="9777" y="3892"/>
                    <a:pt x="9777" y="3861"/>
                    <a:pt x="9767" y="3819"/>
                  </a:cubicBezTo>
                  <a:cubicBezTo>
                    <a:pt x="9767" y="3788"/>
                    <a:pt x="9746" y="3768"/>
                    <a:pt x="9725" y="3747"/>
                  </a:cubicBezTo>
                  <a:cubicBezTo>
                    <a:pt x="9714" y="3736"/>
                    <a:pt x="9704" y="3715"/>
                    <a:pt x="9714" y="3694"/>
                  </a:cubicBezTo>
                  <a:cubicBezTo>
                    <a:pt x="9684" y="3653"/>
                    <a:pt x="9694" y="3601"/>
                    <a:pt x="9652" y="3569"/>
                  </a:cubicBezTo>
                  <a:cubicBezTo>
                    <a:pt x="9624" y="3541"/>
                    <a:pt x="9630" y="3486"/>
                    <a:pt x="9599" y="3453"/>
                  </a:cubicBezTo>
                  <a:lnTo>
                    <a:pt x="9599" y="3453"/>
                  </a:lnTo>
                  <a:cubicBezTo>
                    <a:pt x="9579" y="3422"/>
                    <a:pt x="9568" y="3402"/>
                    <a:pt x="9548" y="3382"/>
                  </a:cubicBezTo>
                  <a:cubicBezTo>
                    <a:pt x="9569" y="3340"/>
                    <a:pt x="9569" y="3309"/>
                    <a:pt x="9538" y="3268"/>
                  </a:cubicBezTo>
                  <a:cubicBezTo>
                    <a:pt x="9527" y="3257"/>
                    <a:pt x="9527" y="3247"/>
                    <a:pt x="9527" y="3226"/>
                  </a:cubicBezTo>
                  <a:cubicBezTo>
                    <a:pt x="9506" y="3184"/>
                    <a:pt x="9517" y="3132"/>
                    <a:pt x="9475" y="3090"/>
                  </a:cubicBezTo>
                  <a:cubicBezTo>
                    <a:pt x="9444" y="3060"/>
                    <a:pt x="9455" y="3007"/>
                    <a:pt x="9423" y="2976"/>
                  </a:cubicBezTo>
                  <a:cubicBezTo>
                    <a:pt x="9381" y="2945"/>
                    <a:pt x="9392" y="2882"/>
                    <a:pt x="9360" y="2861"/>
                  </a:cubicBezTo>
                  <a:cubicBezTo>
                    <a:pt x="9340" y="2830"/>
                    <a:pt x="9330" y="2799"/>
                    <a:pt x="9298" y="2778"/>
                  </a:cubicBezTo>
                  <a:lnTo>
                    <a:pt x="9298" y="2736"/>
                  </a:lnTo>
                  <a:cubicBezTo>
                    <a:pt x="9277" y="2736"/>
                    <a:pt x="9267" y="2736"/>
                    <a:pt x="9246" y="2726"/>
                  </a:cubicBezTo>
                  <a:cubicBezTo>
                    <a:pt x="9246" y="2716"/>
                    <a:pt x="9246" y="2706"/>
                    <a:pt x="9236" y="2695"/>
                  </a:cubicBezTo>
                  <a:cubicBezTo>
                    <a:pt x="9246" y="2685"/>
                    <a:pt x="9256" y="2685"/>
                    <a:pt x="9256" y="2685"/>
                  </a:cubicBezTo>
                  <a:cubicBezTo>
                    <a:pt x="9256" y="2664"/>
                    <a:pt x="9246" y="2643"/>
                    <a:pt x="9246" y="2622"/>
                  </a:cubicBezTo>
                  <a:cubicBezTo>
                    <a:pt x="9226" y="2622"/>
                    <a:pt x="9205" y="2611"/>
                    <a:pt x="9194" y="2611"/>
                  </a:cubicBezTo>
                  <a:cubicBezTo>
                    <a:pt x="9184" y="2570"/>
                    <a:pt x="9184" y="2539"/>
                    <a:pt x="9184" y="2507"/>
                  </a:cubicBezTo>
                  <a:cubicBezTo>
                    <a:pt x="9142" y="2476"/>
                    <a:pt x="9121" y="2435"/>
                    <a:pt x="9121" y="2393"/>
                  </a:cubicBezTo>
                  <a:cubicBezTo>
                    <a:pt x="9080" y="2362"/>
                    <a:pt x="9069" y="2310"/>
                    <a:pt x="9069" y="2268"/>
                  </a:cubicBezTo>
                  <a:cubicBezTo>
                    <a:pt x="9038" y="2227"/>
                    <a:pt x="9017" y="2195"/>
                    <a:pt x="8996" y="2164"/>
                  </a:cubicBezTo>
                  <a:cubicBezTo>
                    <a:pt x="8996" y="2153"/>
                    <a:pt x="9006" y="2153"/>
                    <a:pt x="9006" y="2153"/>
                  </a:cubicBezTo>
                  <a:cubicBezTo>
                    <a:pt x="9006" y="2132"/>
                    <a:pt x="8996" y="2122"/>
                    <a:pt x="9006" y="2102"/>
                  </a:cubicBezTo>
                  <a:cubicBezTo>
                    <a:pt x="8996" y="2081"/>
                    <a:pt x="8976" y="2049"/>
                    <a:pt x="8955" y="2028"/>
                  </a:cubicBezTo>
                  <a:cubicBezTo>
                    <a:pt x="8944" y="2018"/>
                    <a:pt x="8944" y="2007"/>
                    <a:pt x="8944" y="1987"/>
                  </a:cubicBezTo>
                  <a:cubicBezTo>
                    <a:pt x="8934" y="1956"/>
                    <a:pt x="8913" y="1935"/>
                    <a:pt x="8902" y="1914"/>
                  </a:cubicBezTo>
                  <a:cubicBezTo>
                    <a:pt x="8892" y="1893"/>
                    <a:pt x="8892" y="1873"/>
                    <a:pt x="8892" y="1852"/>
                  </a:cubicBezTo>
                  <a:cubicBezTo>
                    <a:pt x="8882" y="1831"/>
                    <a:pt x="8872" y="1831"/>
                    <a:pt x="8861" y="1831"/>
                  </a:cubicBezTo>
                  <a:cubicBezTo>
                    <a:pt x="8861" y="1799"/>
                    <a:pt x="8851" y="1758"/>
                    <a:pt x="8830" y="1737"/>
                  </a:cubicBezTo>
                  <a:cubicBezTo>
                    <a:pt x="8767" y="1664"/>
                    <a:pt x="8830" y="1570"/>
                    <a:pt x="8777" y="1498"/>
                  </a:cubicBezTo>
                  <a:cubicBezTo>
                    <a:pt x="8757" y="1445"/>
                    <a:pt x="8757" y="1394"/>
                    <a:pt x="8767" y="1331"/>
                  </a:cubicBezTo>
                  <a:cubicBezTo>
                    <a:pt x="8726" y="1279"/>
                    <a:pt x="8757" y="1195"/>
                    <a:pt x="8715" y="1144"/>
                  </a:cubicBezTo>
                  <a:cubicBezTo>
                    <a:pt x="8673" y="1112"/>
                    <a:pt x="8684" y="1060"/>
                    <a:pt x="8652" y="1029"/>
                  </a:cubicBezTo>
                  <a:cubicBezTo>
                    <a:pt x="8632" y="998"/>
                    <a:pt x="8611" y="987"/>
                    <a:pt x="8590" y="966"/>
                  </a:cubicBezTo>
                  <a:cubicBezTo>
                    <a:pt x="8548" y="904"/>
                    <a:pt x="8559" y="821"/>
                    <a:pt x="8497" y="779"/>
                  </a:cubicBezTo>
                  <a:lnTo>
                    <a:pt x="8465" y="748"/>
                  </a:lnTo>
                  <a:lnTo>
                    <a:pt x="8465" y="737"/>
                  </a:lnTo>
                  <a:lnTo>
                    <a:pt x="8455" y="737"/>
                  </a:lnTo>
                  <a:cubicBezTo>
                    <a:pt x="8444" y="727"/>
                    <a:pt x="8434" y="716"/>
                    <a:pt x="8413" y="706"/>
                  </a:cubicBezTo>
                  <a:cubicBezTo>
                    <a:pt x="8403" y="706"/>
                    <a:pt x="8393" y="706"/>
                    <a:pt x="8382" y="696"/>
                  </a:cubicBezTo>
                  <a:cubicBezTo>
                    <a:pt x="8382" y="686"/>
                    <a:pt x="8372" y="675"/>
                    <a:pt x="8361" y="665"/>
                  </a:cubicBezTo>
                  <a:cubicBezTo>
                    <a:pt x="8330" y="644"/>
                    <a:pt x="8319" y="623"/>
                    <a:pt x="8288" y="612"/>
                  </a:cubicBezTo>
                  <a:cubicBezTo>
                    <a:pt x="8236" y="540"/>
                    <a:pt x="8298" y="446"/>
                    <a:pt x="8236" y="373"/>
                  </a:cubicBezTo>
                  <a:cubicBezTo>
                    <a:pt x="8184" y="332"/>
                    <a:pt x="8236" y="237"/>
                    <a:pt x="8174" y="196"/>
                  </a:cubicBezTo>
                  <a:cubicBezTo>
                    <a:pt x="8119" y="114"/>
                    <a:pt x="8064" y="1"/>
                    <a:pt x="796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9" name="Google Shape;519;p11"/>
            <p:cNvPicPr preferRelativeResize="0"/>
            <p:nvPr/>
          </p:nvPicPr>
          <p:blipFill rotWithShape="1">
            <a:blip r:embed="rId3">
              <a:alphaModFix/>
            </a:blip>
            <a:srcRect b="0" l="0" r="0" t="0"/>
            <a:stretch/>
          </p:blipFill>
          <p:spPr>
            <a:xfrm>
              <a:off x="3471610" y="3653921"/>
              <a:ext cx="749969" cy="955884"/>
            </a:xfrm>
            <a:prstGeom prst="rect">
              <a:avLst/>
            </a:prstGeom>
            <a:noFill/>
            <a:ln>
              <a:noFill/>
            </a:ln>
          </p:spPr>
        </p:pic>
      </p:grpSp>
      <p:grpSp>
        <p:nvGrpSpPr>
          <p:cNvPr id="520" name="Google Shape;520;p11"/>
          <p:cNvGrpSpPr/>
          <p:nvPr/>
        </p:nvGrpSpPr>
        <p:grpSpPr>
          <a:xfrm>
            <a:off x="1488573" y="1165338"/>
            <a:ext cx="451895" cy="679223"/>
            <a:chOff x="1374388" y="3658670"/>
            <a:chExt cx="629644" cy="946389"/>
          </a:xfrm>
        </p:grpSpPr>
        <p:sp>
          <p:nvSpPr>
            <p:cNvPr id="521" name="Google Shape;521;p11"/>
            <p:cNvSpPr/>
            <p:nvPr/>
          </p:nvSpPr>
          <p:spPr>
            <a:xfrm>
              <a:off x="1387166" y="3681600"/>
              <a:ext cx="604096" cy="906155"/>
            </a:xfrm>
            <a:custGeom>
              <a:rect b="b" l="l" r="r" t="t"/>
              <a:pathLst>
                <a:path extrusionOk="0" h="17041" w="11360">
                  <a:moveTo>
                    <a:pt x="4488" y="2354"/>
                  </a:moveTo>
                  <a:lnTo>
                    <a:pt x="4499" y="2364"/>
                  </a:lnTo>
                  <a:lnTo>
                    <a:pt x="4499" y="2385"/>
                  </a:lnTo>
                  <a:cubicBezTo>
                    <a:pt x="4499" y="2375"/>
                    <a:pt x="4499" y="2364"/>
                    <a:pt x="4488" y="2354"/>
                  </a:cubicBezTo>
                  <a:close/>
                  <a:moveTo>
                    <a:pt x="3770" y="3176"/>
                  </a:moveTo>
                  <a:cubicBezTo>
                    <a:pt x="3791" y="3176"/>
                    <a:pt x="3801" y="3187"/>
                    <a:pt x="3801" y="3218"/>
                  </a:cubicBezTo>
                  <a:lnTo>
                    <a:pt x="3759" y="3238"/>
                  </a:lnTo>
                  <a:cubicBezTo>
                    <a:pt x="3770" y="3218"/>
                    <a:pt x="3770" y="3197"/>
                    <a:pt x="3770" y="3176"/>
                  </a:cubicBezTo>
                  <a:close/>
                  <a:moveTo>
                    <a:pt x="4842" y="3946"/>
                  </a:moveTo>
                  <a:cubicBezTo>
                    <a:pt x="4853" y="3946"/>
                    <a:pt x="4853" y="3957"/>
                    <a:pt x="4853" y="3978"/>
                  </a:cubicBezTo>
                  <a:cubicBezTo>
                    <a:pt x="4853" y="3967"/>
                    <a:pt x="4842" y="3957"/>
                    <a:pt x="4842" y="3946"/>
                  </a:cubicBezTo>
                  <a:close/>
                  <a:moveTo>
                    <a:pt x="3749" y="4467"/>
                  </a:moveTo>
                  <a:cubicBezTo>
                    <a:pt x="3759" y="4478"/>
                    <a:pt x="3770" y="4488"/>
                    <a:pt x="3780" y="4488"/>
                  </a:cubicBezTo>
                  <a:lnTo>
                    <a:pt x="3780" y="4499"/>
                  </a:lnTo>
                  <a:lnTo>
                    <a:pt x="3759" y="4478"/>
                  </a:lnTo>
                  <a:lnTo>
                    <a:pt x="3749" y="4467"/>
                  </a:lnTo>
                  <a:close/>
                  <a:moveTo>
                    <a:pt x="9642" y="7153"/>
                  </a:moveTo>
                  <a:cubicBezTo>
                    <a:pt x="9642" y="7164"/>
                    <a:pt x="9631" y="7164"/>
                    <a:pt x="9631" y="7164"/>
                  </a:cubicBezTo>
                  <a:lnTo>
                    <a:pt x="9631" y="7153"/>
                  </a:lnTo>
                  <a:close/>
                  <a:moveTo>
                    <a:pt x="6216" y="7456"/>
                  </a:moveTo>
                  <a:lnTo>
                    <a:pt x="6144" y="7528"/>
                  </a:lnTo>
                  <a:cubicBezTo>
                    <a:pt x="6165" y="7497"/>
                    <a:pt x="6186" y="7476"/>
                    <a:pt x="6216" y="7456"/>
                  </a:cubicBezTo>
                  <a:close/>
                  <a:moveTo>
                    <a:pt x="5904" y="9163"/>
                  </a:moveTo>
                  <a:cubicBezTo>
                    <a:pt x="5915" y="9163"/>
                    <a:pt x="5915" y="9173"/>
                    <a:pt x="5915" y="9173"/>
                  </a:cubicBezTo>
                  <a:lnTo>
                    <a:pt x="5904" y="9184"/>
                  </a:lnTo>
                  <a:lnTo>
                    <a:pt x="5904" y="9163"/>
                  </a:lnTo>
                  <a:close/>
                  <a:moveTo>
                    <a:pt x="1552" y="9527"/>
                  </a:moveTo>
                  <a:lnTo>
                    <a:pt x="1552" y="9548"/>
                  </a:lnTo>
                  <a:cubicBezTo>
                    <a:pt x="1552" y="9569"/>
                    <a:pt x="1552" y="9580"/>
                    <a:pt x="1542" y="9590"/>
                  </a:cubicBezTo>
                  <a:cubicBezTo>
                    <a:pt x="1542" y="9569"/>
                    <a:pt x="1542" y="9548"/>
                    <a:pt x="1552" y="9527"/>
                  </a:cubicBezTo>
                  <a:close/>
                  <a:moveTo>
                    <a:pt x="2479" y="9642"/>
                  </a:moveTo>
                  <a:cubicBezTo>
                    <a:pt x="2489" y="9652"/>
                    <a:pt x="2500" y="9663"/>
                    <a:pt x="2500" y="9673"/>
                  </a:cubicBezTo>
                  <a:cubicBezTo>
                    <a:pt x="2500" y="9673"/>
                    <a:pt x="2489" y="9684"/>
                    <a:pt x="2479" y="9684"/>
                  </a:cubicBezTo>
                  <a:lnTo>
                    <a:pt x="2479" y="9642"/>
                  </a:lnTo>
                  <a:close/>
                  <a:moveTo>
                    <a:pt x="2520" y="10579"/>
                  </a:moveTo>
                  <a:cubicBezTo>
                    <a:pt x="2530" y="10610"/>
                    <a:pt x="2541" y="10631"/>
                    <a:pt x="2520" y="10642"/>
                  </a:cubicBezTo>
                  <a:lnTo>
                    <a:pt x="2520" y="10579"/>
                  </a:lnTo>
                  <a:close/>
                  <a:moveTo>
                    <a:pt x="5790" y="12359"/>
                  </a:moveTo>
                  <a:lnTo>
                    <a:pt x="5800" y="12370"/>
                  </a:lnTo>
                  <a:cubicBezTo>
                    <a:pt x="5790" y="12370"/>
                    <a:pt x="5790" y="12370"/>
                    <a:pt x="5790" y="12380"/>
                  </a:cubicBezTo>
                  <a:lnTo>
                    <a:pt x="5790" y="12359"/>
                  </a:lnTo>
                  <a:close/>
                  <a:moveTo>
                    <a:pt x="3842" y="1"/>
                  </a:moveTo>
                  <a:cubicBezTo>
                    <a:pt x="3812" y="31"/>
                    <a:pt x="3749" y="21"/>
                    <a:pt x="3717" y="63"/>
                  </a:cubicBezTo>
                  <a:cubicBezTo>
                    <a:pt x="3666" y="271"/>
                    <a:pt x="3676" y="490"/>
                    <a:pt x="3717" y="709"/>
                  </a:cubicBezTo>
                  <a:lnTo>
                    <a:pt x="3717" y="760"/>
                  </a:lnTo>
                  <a:cubicBezTo>
                    <a:pt x="3738" y="781"/>
                    <a:pt x="3749" y="781"/>
                    <a:pt x="3770" y="781"/>
                  </a:cubicBezTo>
                  <a:cubicBezTo>
                    <a:pt x="3759" y="802"/>
                    <a:pt x="3759" y="823"/>
                    <a:pt x="3780" y="844"/>
                  </a:cubicBezTo>
                  <a:lnTo>
                    <a:pt x="3780" y="1052"/>
                  </a:lnTo>
                  <a:cubicBezTo>
                    <a:pt x="3749" y="1073"/>
                    <a:pt x="3738" y="1104"/>
                    <a:pt x="3717" y="1125"/>
                  </a:cubicBezTo>
                  <a:lnTo>
                    <a:pt x="3728" y="1125"/>
                  </a:lnTo>
                  <a:cubicBezTo>
                    <a:pt x="3645" y="1239"/>
                    <a:pt x="3728" y="1375"/>
                    <a:pt x="3666" y="1500"/>
                  </a:cubicBezTo>
                  <a:cubicBezTo>
                    <a:pt x="3666" y="1510"/>
                    <a:pt x="3666" y="1531"/>
                    <a:pt x="3655" y="1542"/>
                  </a:cubicBezTo>
                  <a:cubicBezTo>
                    <a:pt x="3634" y="1562"/>
                    <a:pt x="3624" y="1583"/>
                    <a:pt x="3603" y="1604"/>
                  </a:cubicBezTo>
                  <a:cubicBezTo>
                    <a:pt x="3562" y="1625"/>
                    <a:pt x="3572" y="1687"/>
                    <a:pt x="3541" y="1718"/>
                  </a:cubicBezTo>
                  <a:cubicBezTo>
                    <a:pt x="3520" y="1729"/>
                    <a:pt x="3499" y="1750"/>
                    <a:pt x="3488" y="1781"/>
                  </a:cubicBezTo>
                  <a:cubicBezTo>
                    <a:pt x="3447" y="1812"/>
                    <a:pt x="3458" y="1864"/>
                    <a:pt x="3426" y="1896"/>
                  </a:cubicBezTo>
                  <a:cubicBezTo>
                    <a:pt x="3384" y="1916"/>
                    <a:pt x="3395" y="1979"/>
                    <a:pt x="3363" y="2010"/>
                  </a:cubicBezTo>
                  <a:cubicBezTo>
                    <a:pt x="3333" y="2041"/>
                    <a:pt x="3322" y="2083"/>
                    <a:pt x="3312" y="2114"/>
                  </a:cubicBezTo>
                  <a:cubicBezTo>
                    <a:pt x="3291" y="2125"/>
                    <a:pt x="3280" y="2135"/>
                    <a:pt x="3259" y="2146"/>
                  </a:cubicBezTo>
                  <a:cubicBezTo>
                    <a:pt x="3249" y="2176"/>
                    <a:pt x="3238" y="2208"/>
                    <a:pt x="3238" y="2239"/>
                  </a:cubicBezTo>
                  <a:cubicBezTo>
                    <a:pt x="3218" y="2250"/>
                    <a:pt x="3208" y="2250"/>
                    <a:pt x="3197" y="2250"/>
                  </a:cubicBezTo>
                  <a:cubicBezTo>
                    <a:pt x="3197" y="2270"/>
                    <a:pt x="3197" y="2291"/>
                    <a:pt x="3208" y="2301"/>
                  </a:cubicBezTo>
                  <a:cubicBezTo>
                    <a:pt x="3176" y="2322"/>
                    <a:pt x="3155" y="2343"/>
                    <a:pt x="3124" y="2364"/>
                  </a:cubicBezTo>
                  <a:cubicBezTo>
                    <a:pt x="3104" y="2405"/>
                    <a:pt x="3072" y="2437"/>
                    <a:pt x="3051" y="2479"/>
                  </a:cubicBezTo>
                  <a:cubicBezTo>
                    <a:pt x="2999" y="2530"/>
                    <a:pt x="2989" y="2593"/>
                    <a:pt x="3030" y="2655"/>
                  </a:cubicBezTo>
                  <a:cubicBezTo>
                    <a:pt x="3020" y="2739"/>
                    <a:pt x="2958" y="2791"/>
                    <a:pt x="2895" y="2843"/>
                  </a:cubicBezTo>
                  <a:cubicBezTo>
                    <a:pt x="2884" y="2874"/>
                    <a:pt x="2864" y="2895"/>
                    <a:pt x="2833" y="2905"/>
                  </a:cubicBezTo>
                  <a:cubicBezTo>
                    <a:pt x="2822" y="2926"/>
                    <a:pt x="2801" y="2947"/>
                    <a:pt x="2780" y="2968"/>
                  </a:cubicBezTo>
                  <a:lnTo>
                    <a:pt x="2780" y="3072"/>
                  </a:lnTo>
                  <a:lnTo>
                    <a:pt x="2718" y="3197"/>
                  </a:lnTo>
                  <a:cubicBezTo>
                    <a:pt x="2708" y="3280"/>
                    <a:pt x="2687" y="3353"/>
                    <a:pt x="2718" y="3426"/>
                  </a:cubicBezTo>
                  <a:cubicBezTo>
                    <a:pt x="2697" y="3467"/>
                    <a:pt x="2697" y="3520"/>
                    <a:pt x="2655" y="3551"/>
                  </a:cubicBezTo>
                  <a:cubicBezTo>
                    <a:pt x="2635" y="3572"/>
                    <a:pt x="2625" y="3592"/>
                    <a:pt x="2604" y="3613"/>
                  </a:cubicBezTo>
                  <a:cubicBezTo>
                    <a:pt x="2593" y="3666"/>
                    <a:pt x="2583" y="3707"/>
                    <a:pt x="2541" y="3728"/>
                  </a:cubicBezTo>
                  <a:lnTo>
                    <a:pt x="2541" y="4020"/>
                  </a:lnTo>
                  <a:cubicBezTo>
                    <a:pt x="2530" y="4041"/>
                    <a:pt x="2530" y="4061"/>
                    <a:pt x="2541" y="4071"/>
                  </a:cubicBezTo>
                  <a:cubicBezTo>
                    <a:pt x="2520" y="4332"/>
                    <a:pt x="2510" y="4592"/>
                    <a:pt x="2541" y="4853"/>
                  </a:cubicBezTo>
                  <a:cubicBezTo>
                    <a:pt x="2520" y="4936"/>
                    <a:pt x="2489" y="5029"/>
                    <a:pt x="2593" y="5082"/>
                  </a:cubicBezTo>
                  <a:lnTo>
                    <a:pt x="2614" y="5092"/>
                  </a:lnTo>
                  <a:lnTo>
                    <a:pt x="2635" y="5092"/>
                  </a:lnTo>
                  <a:cubicBezTo>
                    <a:pt x="2645" y="5113"/>
                    <a:pt x="2655" y="5123"/>
                    <a:pt x="2655" y="5144"/>
                  </a:cubicBezTo>
                  <a:lnTo>
                    <a:pt x="2760" y="5144"/>
                  </a:lnTo>
                  <a:cubicBezTo>
                    <a:pt x="2760" y="5248"/>
                    <a:pt x="2770" y="5342"/>
                    <a:pt x="2770" y="5436"/>
                  </a:cubicBezTo>
                  <a:cubicBezTo>
                    <a:pt x="2791" y="5446"/>
                    <a:pt x="2801" y="5457"/>
                    <a:pt x="2822" y="5457"/>
                  </a:cubicBezTo>
                  <a:cubicBezTo>
                    <a:pt x="2812" y="5540"/>
                    <a:pt x="2833" y="5612"/>
                    <a:pt x="2884" y="5665"/>
                  </a:cubicBezTo>
                  <a:cubicBezTo>
                    <a:pt x="2874" y="5675"/>
                    <a:pt x="2874" y="5686"/>
                    <a:pt x="2864" y="5686"/>
                  </a:cubicBezTo>
                  <a:cubicBezTo>
                    <a:pt x="2864" y="5748"/>
                    <a:pt x="2843" y="5811"/>
                    <a:pt x="2895" y="5852"/>
                  </a:cubicBezTo>
                  <a:cubicBezTo>
                    <a:pt x="2905" y="5862"/>
                    <a:pt x="2905" y="5873"/>
                    <a:pt x="2895" y="5894"/>
                  </a:cubicBezTo>
                  <a:cubicBezTo>
                    <a:pt x="2895" y="5915"/>
                    <a:pt x="2905" y="5925"/>
                    <a:pt x="2926" y="5935"/>
                  </a:cubicBezTo>
                  <a:cubicBezTo>
                    <a:pt x="2937" y="5935"/>
                    <a:pt x="2937" y="5935"/>
                    <a:pt x="2947" y="5925"/>
                  </a:cubicBezTo>
                  <a:lnTo>
                    <a:pt x="2947" y="5945"/>
                  </a:lnTo>
                  <a:cubicBezTo>
                    <a:pt x="2947" y="5956"/>
                    <a:pt x="2937" y="5966"/>
                    <a:pt x="2937" y="5966"/>
                  </a:cubicBezTo>
                  <a:cubicBezTo>
                    <a:pt x="2926" y="5998"/>
                    <a:pt x="2937" y="6019"/>
                    <a:pt x="2968" y="6029"/>
                  </a:cubicBezTo>
                  <a:lnTo>
                    <a:pt x="2958" y="6019"/>
                  </a:lnTo>
                  <a:lnTo>
                    <a:pt x="2958" y="6019"/>
                  </a:lnTo>
                  <a:cubicBezTo>
                    <a:pt x="3051" y="6070"/>
                    <a:pt x="3020" y="6185"/>
                    <a:pt x="3072" y="6269"/>
                  </a:cubicBezTo>
                  <a:cubicBezTo>
                    <a:pt x="3083" y="6279"/>
                    <a:pt x="3104" y="6290"/>
                    <a:pt x="3124" y="6290"/>
                  </a:cubicBezTo>
                  <a:cubicBezTo>
                    <a:pt x="3134" y="6300"/>
                    <a:pt x="3134" y="6310"/>
                    <a:pt x="3124" y="6320"/>
                  </a:cubicBezTo>
                  <a:cubicBezTo>
                    <a:pt x="3176" y="6352"/>
                    <a:pt x="3187" y="6394"/>
                    <a:pt x="3197" y="6435"/>
                  </a:cubicBezTo>
                  <a:cubicBezTo>
                    <a:pt x="3208" y="6435"/>
                    <a:pt x="3228" y="6445"/>
                    <a:pt x="3238" y="6445"/>
                  </a:cubicBezTo>
                  <a:cubicBezTo>
                    <a:pt x="3238" y="6466"/>
                    <a:pt x="3238" y="6487"/>
                    <a:pt x="3249" y="6508"/>
                  </a:cubicBezTo>
                  <a:cubicBezTo>
                    <a:pt x="3280" y="6508"/>
                    <a:pt x="3301" y="6529"/>
                    <a:pt x="3301" y="6560"/>
                  </a:cubicBezTo>
                  <a:cubicBezTo>
                    <a:pt x="3333" y="6570"/>
                    <a:pt x="3353" y="6591"/>
                    <a:pt x="3363" y="6623"/>
                  </a:cubicBezTo>
                  <a:cubicBezTo>
                    <a:pt x="3395" y="6623"/>
                    <a:pt x="3416" y="6644"/>
                    <a:pt x="3426" y="6674"/>
                  </a:cubicBezTo>
                  <a:lnTo>
                    <a:pt x="3488" y="6674"/>
                  </a:lnTo>
                  <a:cubicBezTo>
                    <a:pt x="3509" y="6685"/>
                    <a:pt x="3530" y="6706"/>
                    <a:pt x="3551" y="6727"/>
                  </a:cubicBezTo>
                  <a:lnTo>
                    <a:pt x="3707" y="6820"/>
                  </a:lnTo>
                  <a:cubicBezTo>
                    <a:pt x="3728" y="6852"/>
                    <a:pt x="3759" y="6883"/>
                    <a:pt x="3780" y="6914"/>
                  </a:cubicBezTo>
                  <a:cubicBezTo>
                    <a:pt x="3832" y="6901"/>
                    <a:pt x="3881" y="6867"/>
                    <a:pt x="3927" y="6867"/>
                  </a:cubicBezTo>
                  <a:cubicBezTo>
                    <a:pt x="3955" y="6867"/>
                    <a:pt x="3982" y="6879"/>
                    <a:pt x="4009" y="6914"/>
                  </a:cubicBezTo>
                  <a:cubicBezTo>
                    <a:pt x="4051" y="6914"/>
                    <a:pt x="4071" y="6935"/>
                    <a:pt x="4082" y="6966"/>
                  </a:cubicBezTo>
                  <a:cubicBezTo>
                    <a:pt x="4155" y="6987"/>
                    <a:pt x="4207" y="7028"/>
                    <a:pt x="4259" y="7081"/>
                  </a:cubicBezTo>
                  <a:cubicBezTo>
                    <a:pt x="4291" y="7091"/>
                    <a:pt x="4321" y="7102"/>
                    <a:pt x="4353" y="7102"/>
                  </a:cubicBezTo>
                  <a:cubicBezTo>
                    <a:pt x="4353" y="7122"/>
                    <a:pt x="4363" y="7143"/>
                    <a:pt x="4363" y="7153"/>
                  </a:cubicBezTo>
                  <a:cubicBezTo>
                    <a:pt x="4415" y="7153"/>
                    <a:pt x="4467" y="7164"/>
                    <a:pt x="4488" y="7216"/>
                  </a:cubicBezTo>
                  <a:cubicBezTo>
                    <a:pt x="4520" y="7227"/>
                    <a:pt x="4530" y="7247"/>
                    <a:pt x="4540" y="7278"/>
                  </a:cubicBezTo>
                  <a:cubicBezTo>
                    <a:pt x="4571" y="7278"/>
                    <a:pt x="4603" y="7299"/>
                    <a:pt x="4603" y="7331"/>
                  </a:cubicBezTo>
                  <a:lnTo>
                    <a:pt x="4665" y="7331"/>
                  </a:lnTo>
                  <a:cubicBezTo>
                    <a:pt x="4686" y="7352"/>
                    <a:pt x="4707" y="7372"/>
                    <a:pt x="4717" y="7393"/>
                  </a:cubicBezTo>
                  <a:cubicBezTo>
                    <a:pt x="4759" y="7393"/>
                    <a:pt x="4779" y="7414"/>
                    <a:pt x="4790" y="7445"/>
                  </a:cubicBezTo>
                  <a:cubicBezTo>
                    <a:pt x="4894" y="7486"/>
                    <a:pt x="5009" y="7518"/>
                    <a:pt x="5082" y="7632"/>
                  </a:cubicBezTo>
                  <a:cubicBezTo>
                    <a:pt x="5123" y="7632"/>
                    <a:pt x="5165" y="7643"/>
                    <a:pt x="5196" y="7685"/>
                  </a:cubicBezTo>
                  <a:cubicBezTo>
                    <a:pt x="5228" y="7685"/>
                    <a:pt x="5258" y="7695"/>
                    <a:pt x="5290" y="7695"/>
                  </a:cubicBezTo>
                  <a:cubicBezTo>
                    <a:pt x="5321" y="7736"/>
                    <a:pt x="5353" y="7768"/>
                    <a:pt x="5373" y="7799"/>
                  </a:cubicBezTo>
                  <a:cubicBezTo>
                    <a:pt x="5415" y="7799"/>
                    <a:pt x="5436" y="7820"/>
                    <a:pt x="5446" y="7851"/>
                  </a:cubicBezTo>
                  <a:cubicBezTo>
                    <a:pt x="5487" y="7861"/>
                    <a:pt x="5529" y="7872"/>
                    <a:pt x="5561" y="7914"/>
                  </a:cubicBezTo>
                  <a:cubicBezTo>
                    <a:pt x="5592" y="7924"/>
                    <a:pt x="5612" y="7945"/>
                    <a:pt x="5623" y="7976"/>
                  </a:cubicBezTo>
                  <a:cubicBezTo>
                    <a:pt x="5654" y="7986"/>
                    <a:pt x="5665" y="8007"/>
                    <a:pt x="5675" y="8039"/>
                  </a:cubicBezTo>
                  <a:cubicBezTo>
                    <a:pt x="5737" y="8090"/>
                    <a:pt x="5727" y="8153"/>
                    <a:pt x="5727" y="8226"/>
                  </a:cubicBezTo>
                  <a:cubicBezTo>
                    <a:pt x="5727" y="8278"/>
                    <a:pt x="5737" y="8340"/>
                    <a:pt x="5737" y="8393"/>
                  </a:cubicBezTo>
                  <a:lnTo>
                    <a:pt x="5737" y="8518"/>
                  </a:lnTo>
                  <a:lnTo>
                    <a:pt x="5737" y="8632"/>
                  </a:lnTo>
                  <a:cubicBezTo>
                    <a:pt x="5737" y="8673"/>
                    <a:pt x="5727" y="8715"/>
                    <a:pt x="5727" y="8747"/>
                  </a:cubicBezTo>
                  <a:cubicBezTo>
                    <a:pt x="5727" y="8757"/>
                    <a:pt x="5717" y="8757"/>
                    <a:pt x="5707" y="8768"/>
                  </a:cubicBezTo>
                  <a:cubicBezTo>
                    <a:pt x="5686" y="8882"/>
                    <a:pt x="5727" y="9007"/>
                    <a:pt x="5675" y="9132"/>
                  </a:cubicBezTo>
                  <a:lnTo>
                    <a:pt x="5686" y="9152"/>
                  </a:lnTo>
                  <a:lnTo>
                    <a:pt x="5675" y="9163"/>
                  </a:lnTo>
                  <a:cubicBezTo>
                    <a:pt x="5633" y="9381"/>
                    <a:pt x="5623" y="9601"/>
                    <a:pt x="5675" y="9819"/>
                  </a:cubicBezTo>
                  <a:cubicBezTo>
                    <a:pt x="5686" y="9840"/>
                    <a:pt x="5696" y="9871"/>
                    <a:pt x="5717" y="9881"/>
                  </a:cubicBezTo>
                  <a:cubicBezTo>
                    <a:pt x="5707" y="9902"/>
                    <a:pt x="5696" y="9923"/>
                    <a:pt x="5675" y="9944"/>
                  </a:cubicBezTo>
                  <a:cubicBezTo>
                    <a:pt x="5696" y="10069"/>
                    <a:pt x="5633" y="10194"/>
                    <a:pt x="5717" y="10309"/>
                  </a:cubicBezTo>
                  <a:lnTo>
                    <a:pt x="5717" y="10319"/>
                  </a:lnTo>
                  <a:cubicBezTo>
                    <a:pt x="5686" y="10558"/>
                    <a:pt x="5633" y="10798"/>
                    <a:pt x="5612" y="11047"/>
                  </a:cubicBezTo>
                  <a:cubicBezTo>
                    <a:pt x="5602" y="11204"/>
                    <a:pt x="5602" y="11371"/>
                    <a:pt x="5582" y="11537"/>
                  </a:cubicBezTo>
                  <a:cubicBezTo>
                    <a:pt x="5571" y="11568"/>
                    <a:pt x="5592" y="11610"/>
                    <a:pt x="5602" y="11651"/>
                  </a:cubicBezTo>
                  <a:cubicBezTo>
                    <a:pt x="5592" y="11683"/>
                    <a:pt x="5571" y="11725"/>
                    <a:pt x="5561" y="11766"/>
                  </a:cubicBezTo>
                  <a:cubicBezTo>
                    <a:pt x="5602" y="11797"/>
                    <a:pt x="5602" y="11850"/>
                    <a:pt x="5592" y="11891"/>
                  </a:cubicBezTo>
                  <a:cubicBezTo>
                    <a:pt x="5550" y="12047"/>
                    <a:pt x="5550" y="12204"/>
                    <a:pt x="5550" y="12359"/>
                  </a:cubicBezTo>
                  <a:cubicBezTo>
                    <a:pt x="5529" y="12359"/>
                    <a:pt x="5519" y="12370"/>
                    <a:pt x="5498" y="12370"/>
                  </a:cubicBezTo>
                  <a:cubicBezTo>
                    <a:pt x="5487" y="12401"/>
                    <a:pt x="5467" y="12422"/>
                    <a:pt x="5436" y="12422"/>
                  </a:cubicBezTo>
                  <a:cubicBezTo>
                    <a:pt x="5428" y="12415"/>
                    <a:pt x="5421" y="12407"/>
                    <a:pt x="5410" y="12407"/>
                  </a:cubicBezTo>
                  <a:cubicBezTo>
                    <a:pt x="5406" y="12407"/>
                    <a:pt x="5400" y="12409"/>
                    <a:pt x="5394" y="12412"/>
                  </a:cubicBezTo>
                  <a:cubicBezTo>
                    <a:pt x="5383" y="12391"/>
                    <a:pt x="5373" y="12380"/>
                    <a:pt x="5363" y="12359"/>
                  </a:cubicBezTo>
                  <a:lnTo>
                    <a:pt x="5363" y="12308"/>
                  </a:lnTo>
                  <a:cubicBezTo>
                    <a:pt x="5353" y="12308"/>
                    <a:pt x="5332" y="12297"/>
                    <a:pt x="5311" y="12297"/>
                  </a:cubicBezTo>
                  <a:cubicBezTo>
                    <a:pt x="5269" y="12204"/>
                    <a:pt x="5238" y="12109"/>
                    <a:pt x="5175" y="12026"/>
                  </a:cubicBezTo>
                  <a:cubicBezTo>
                    <a:pt x="5175" y="12016"/>
                    <a:pt x="5186" y="12005"/>
                    <a:pt x="5186" y="11995"/>
                  </a:cubicBezTo>
                  <a:cubicBezTo>
                    <a:pt x="5175" y="11954"/>
                    <a:pt x="5165" y="11922"/>
                    <a:pt x="5133" y="11891"/>
                  </a:cubicBezTo>
                  <a:cubicBezTo>
                    <a:pt x="5103" y="11839"/>
                    <a:pt x="5071" y="11797"/>
                    <a:pt x="5009" y="11776"/>
                  </a:cubicBezTo>
                  <a:cubicBezTo>
                    <a:pt x="4999" y="11745"/>
                    <a:pt x="4978" y="11725"/>
                    <a:pt x="4957" y="11714"/>
                  </a:cubicBezTo>
                  <a:lnTo>
                    <a:pt x="4946" y="11693"/>
                  </a:lnTo>
                  <a:lnTo>
                    <a:pt x="4946" y="11683"/>
                  </a:lnTo>
                  <a:cubicBezTo>
                    <a:pt x="4946" y="11641"/>
                    <a:pt x="4925" y="11610"/>
                    <a:pt x="4894" y="11600"/>
                  </a:cubicBezTo>
                  <a:cubicBezTo>
                    <a:pt x="4884" y="11568"/>
                    <a:pt x="4863" y="11547"/>
                    <a:pt x="4832" y="11537"/>
                  </a:cubicBezTo>
                  <a:cubicBezTo>
                    <a:pt x="4821" y="11516"/>
                    <a:pt x="4800" y="11496"/>
                    <a:pt x="4779" y="11475"/>
                  </a:cubicBezTo>
                  <a:lnTo>
                    <a:pt x="4717" y="11412"/>
                  </a:lnTo>
                  <a:cubicBezTo>
                    <a:pt x="4676" y="11360"/>
                    <a:pt x="4655" y="11278"/>
                    <a:pt x="4583" y="11246"/>
                  </a:cubicBezTo>
                  <a:lnTo>
                    <a:pt x="4583" y="11246"/>
                  </a:lnTo>
                  <a:cubicBezTo>
                    <a:pt x="4475" y="11128"/>
                    <a:pt x="4357" y="11020"/>
                    <a:pt x="4238" y="10902"/>
                  </a:cubicBezTo>
                  <a:lnTo>
                    <a:pt x="4238" y="10902"/>
                  </a:lnTo>
                  <a:cubicBezTo>
                    <a:pt x="4238" y="10860"/>
                    <a:pt x="4217" y="10839"/>
                    <a:pt x="4176" y="10829"/>
                  </a:cubicBezTo>
                  <a:cubicBezTo>
                    <a:pt x="4176" y="10798"/>
                    <a:pt x="4155" y="10788"/>
                    <a:pt x="4124" y="10767"/>
                  </a:cubicBezTo>
                  <a:cubicBezTo>
                    <a:pt x="4092" y="10735"/>
                    <a:pt x="4103" y="10673"/>
                    <a:pt x="4061" y="10652"/>
                  </a:cubicBezTo>
                  <a:lnTo>
                    <a:pt x="4071" y="10652"/>
                  </a:lnTo>
                  <a:cubicBezTo>
                    <a:pt x="4041" y="10610"/>
                    <a:pt x="4051" y="10558"/>
                    <a:pt x="4009" y="10527"/>
                  </a:cubicBezTo>
                  <a:lnTo>
                    <a:pt x="4009" y="10538"/>
                  </a:lnTo>
                  <a:cubicBezTo>
                    <a:pt x="3957" y="10485"/>
                    <a:pt x="4009" y="10392"/>
                    <a:pt x="3947" y="10360"/>
                  </a:cubicBezTo>
                  <a:cubicBezTo>
                    <a:pt x="3937" y="10319"/>
                    <a:pt x="3916" y="10288"/>
                    <a:pt x="3884" y="10267"/>
                  </a:cubicBezTo>
                  <a:cubicBezTo>
                    <a:pt x="3884" y="10235"/>
                    <a:pt x="3895" y="10204"/>
                    <a:pt x="3895" y="10173"/>
                  </a:cubicBezTo>
                  <a:lnTo>
                    <a:pt x="3842" y="10173"/>
                  </a:lnTo>
                  <a:cubicBezTo>
                    <a:pt x="3842" y="10152"/>
                    <a:pt x="3842" y="10131"/>
                    <a:pt x="3832" y="10110"/>
                  </a:cubicBezTo>
                  <a:cubicBezTo>
                    <a:pt x="3842" y="10110"/>
                    <a:pt x="3853" y="10110"/>
                    <a:pt x="3853" y="10100"/>
                  </a:cubicBezTo>
                  <a:cubicBezTo>
                    <a:pt x="3874" y="10017"/>
                    <a:pt x="3853" y="9934"/>
                    <a:pt x="3884" y="9850"/>
                  </a:cubicBezTo>
                  <a:lnTo>
                    <a:pt x="3874" y="9830"/>
                  </a:lnTo>
                  <a:lnTo>
                    <a:pt x="3895" y="9819"/>
                  </a:lnTo>
                  <a:cubicBezTo>
                    <a:pt x="3926" y="9777"/>
                    <a:pt x="3926" y="9735"/>
                    <a:pt x="3884" y="9705"/>
                  </a:cubicBezTo>
                  <a:lnTo>
                    <a:pt x="3895" y="9705"/>
                  </a:lnTo>
                  <a:cubicBezTo>
                    <a:pt x="3842" y="9642"/>
                    <a:pt x="3884" y="9569"/>
                    <a:pt x="3842" y="9506"/>
                  </a:cubicBezTo>
                  <a:lnTo>
                    <a:pt x="3832" y="9496"/>
                  </a:lnTo>
                  <a:lnTo>
                    <a:pt x="3832" y="9288"/>
                  </a:lnTo>
                  <a:cubicBezTo>
                    <a:pt x="3822" y="9288"/>
                    <a:pt x="3801" y="9277"/>
                    <a:pt x="3791" y="9277"/>
                  </a:cubicBezTo>
                  <a:cubicBezTo>
                    <a:pt x="3780" y="9226"/>
                    <a:pt x="3780" y="9163"/>
                    <a:pt x="3770" y="9111"/>
                  </a:cubicBezTo>
                  <a:cubicBezTo>
                    <a:pt x="3770" y="9069"/>
                    <a:pt x="3770" y="9027"/>
                    <a:pt x="3780" y="8986"/>
                  </a:cubicBezTo>
                  <a:cubicBezTo>
                    <a:pt x="3759" y="8986"/>
                    <a:pt x="3749" y="8976"/>
                    <a:pt x="3728" y="8976"/>
                  </a:cubicBezTo>
                  <a:cubicBezTo>
                    <a:pt x="3728" y="8955"/>
                    <a:pt x="3717" y="8944"/>
                    <a:pt x="3707" y="8934"/>
                  </a:cubicBezTo>
                  <a:cubicBezTo>
                    <a:pt x="3728" y="8809"/>
                    <a:pt x="3728" y="8694"/>
                    <a:pt x="3707" y="8580"/>
                  </a:cubicBezTo>
                  <a:cubicBezTo>
                    <a:pt x="3676" y="8569"/>
                    <a:pt x="3666" y="8549"/>
                    <a:pt x="3655" y="8518"/>
                  </a:cubicBezTo>
                  <a:cubicBezTo>
                    <a:pt x="3645" y="8507"/>
                    <a:pt x="3624" y="8507"/>
                    <a:pt x="3603" y="8507"/>
                  </a:cubicBezTo>
                  <a:lnTo>
                    <a:pt x="3603" y="8518"/>
                  </a:lnTo>
                  <a:cubicBezTo>
                    <a:pt x="3603" y="8497"/>
                    <a:pt x="3603" y="8476"/>
                    <a:pt x="3593" y="8455"/>
                  </a:cubicBezTo>
                  <a:cubicBezTo>
                    <a:pt x="3541" y="8455"/>
                    <a:pt x="3509" y="8434"/>
                    <a:pt x="3478" y="8393"/>
                  </a:cubicBezTo>
                  <a:cubicBezTo>
                    <a:pt x="3478" y="8361"/>
                    <a:pt x="3468" y="8330"/>
                    <a:pt x="3468" y="8289"/>
                  </a:cubicBezTo>
                  <a:cubicBezTo>
                    <a:pt x="3437" y="8289"/>
                    <a:pt x="3395" y="8278"/>
                    <a:pt x="3363" y="8278"/>
                  </a:cubicBezTo>
                  <a:lnTo>
                    <a:pt x="3363" y="8226"/>
                  </a:lnTo>
                  <a:cubicBezTo>
                    <a:pt x="3312" y="8205"/>
                    <a:pt x="3301" y="8164"/>
                    <a:pt x="3291" y="8111"/>
                  </a:cubicBezTo>
                  <a:cubicBezTo>
                    <a:pt x="3270" y="8111"/>
                    <a:pt x="3249" y="8111"/>
                    <a:pt x="3228" y="8122"/>
                  </a:cubicBezTo>
                  <a:lnTo>
                    <a:pt x="3208" y="8122"/>
                  </a:lnTo>
                  <a:cubicBezTo>
                    <a:pt x="3218" y="8101"/>
                    <a:pt x="3208" y="8070"/>
                    <a:pt x="3176" y="8049"/>
                  </a:cubicBezTo>
                  <a:lnTo>
                    <a:pt x="3187" y="8049"/>
                  </a:lnTo>
                  <a:cubicBezTo>
                    <a:pt x="3114" y="7976"/>
                    <a:pt x="3030" y="7965"/>
                    <a:pt x="2947" y="7935"/>
                  </a:cubicBezTo>
                  <a:cubicBezTo>
                    <a:pt x="2916" y="7893"/>
                    <a:pt x="2864" y="7903"/>
                    <a:pt x="2822" y="7872"/>
                  </a:cubicBezTo>
                  <a:lnTo>
                    <a:pt x="2833" y="7872"/>
                  </a:lnTo>
                  <a:cubicBezTo>
                    <a:pt x="2780" y="7810"/>
                    <a:pt x="2697" y="7861"/>
                    <a:pt x="2655" y="7810"/>
                  </a:cubicBezTo>
                  <a:cubicBezTo>
                    <a:pt x="2614" y="7768"/>
                    <a:pt x="2562" y="7778"/>
                    <a:pt x="2520" y="7747"/>
                  </a:cubicBezTo>
                  <a:cubicBezTo>
                    <a:pt x="2515" y="7752"/>
                    <a:pt x="2507" y="7755"/>
                    <a:pt x="2499" y="7755"/>
                  </a:cubicBezTo>
                  <a:cubicBezTo>
                    <a:pt x="2492" y="7755"/>
                    <a:pt x="2484" y="7752"/>
                    <a:pt x="2479" y="7747"/>
                  </a:cubicBezTo>
                  <a:cubicBezTo>
                    <a:pt x="2416" y="7695"/>
                    <a:pt x="2343" y="7736"/>
                    <a:pt x="2281" y="7695"/>
                  </a:cubicBezTo>
                  <a:cubicBezTo>
                    <a:pt x="2271" y="7695"/>
                    <a:pt x="2250" y="7695"/>
                    <a:pt x="2239" y="7685"/>
                  </a:cubicBezTo>
                  <a:cubicBezTo>
                    <a:pt x="2213" y="7662"/>
                    <a:pt x="2182" y="7657"/>
                    <a:pt x="2151" y="7657"/>
                  </a:cubicBezTo>
                  <a:cubicBezTo>
                    <a:pt x="2127" y="7657"/>
                    <a:pt x="2104" y="7660"/>
                    <a:pt x="2081" y="7660"/>
                  </a:cubicBezTo>
                  <a:cubicBezTo>
                    <a:pt x="2051" y="7660"/>
                    <a:pt x="2023" y="7655"/>
                    <a:pt x="2000" y="7632"/>
                  </a:cubicBezTo>
                  <a:lnTo>
                    <a:pt x="1885" y="7632"/>
                  </a:lnTo>
                  <a:cubicBezTo>
                    <a:pt x="1854" y="7591"/>
                    <a:pt x="1792" y="7601"/>
                    <a:pt x="1760" y="7570"/>
                  </a:cubicBezTo>
                  <a:cubicBezTo>
                    <a:pt x="1721" y="7589"/>
                    <a:pt x="1687" y="7613"/>
                    <a:pt x="1651" y="7613"/>
                  </a:cubicBezTo>
                  <a:cubicBezTo>
                    <a:pt x="1629" y="7613"/>
                    <a:pt x="1607" y="7604"/>
                    <a:pt x="1583" y="7581"/>
                  </a:cubicBezTo>
                  <a:cubicBezTo>
                    <a:pt x="1461" y="7545"/>
                    <a:pt x="1336" y="7536"/>
                    <a:pt x="1209" y="7536"/>
                  </a:cubicBezTo>
                  <a:cubicBezTo>
                    <a:pt x="1090" y="7536"/>
                    <a:pt x="969" y="7543"/>
                    <a:pt x="850" y="7543"/>
                  </a:cubicBezTo>
                  <a:cubicBezTo>
                    <a:pt x="803" y="7543"/>
                    <a:pt x="756" y="7542"/>
                    <a:pt x="709" y="7539"/>
                  </a:cubicBezTo>
                  <a:cubicBezTo>
                    <a:pt x="677" y="7549"/>
                    <a:pt x="656" y="7560"/>
                    <a:pt x="635" y="7570"/>
                  </a:cubicBezTo>
                  <a:cubicBezTo>
                    <a:pt x="625" y="7570"/>
                    <a:pt x="615" y="7560"/>
                    <a:pt x="605" y="7560"/>
                  </a:cubicBezTo>
                  <a:cubicBezTo>
                    <a:pt x="605" y="7539"/>
                    <a:pt x="594" y="7528"/>
                    <a:pt x="573" y="7518"/>
                  </a:cubicBezTo>
                  <a:lnTo>
                    <a:pt x="584" y="7518"/>
                  </a:lnTo>
                  <a:cubicBezTo>
                    <a:pt x="542" y="7476"/>
                    <a:pt x="490" y="7476"/>
                    <a:pt x="438" y="7456"/>
                  </a:cubicBezTo>
                  <a:cubicBezTo>
                    <a:pt x="435" y="7459"/>
                    <a:pt x="432" y="7460"/>
                    <a:pt x="429" y="7460"/>
                  </a:cubicBezTo>
                  <a:cubicBezTo>
                    <a:pt x="421" y="7460"/>
                    <a:pt x="414" y="7453"/>
                    <a:pt x="406" y="7445"/>
                  </a:cubicBezTo>
                  <a:cubicBezTo>
                    <a:pt x="365" y="7414"/>
                    <a:pt x="313" y="7424"/>
                    <a:pt x="281" y="7393"/>
                  </a:cubicBezTo>
                  <a:cubicBezTo>
                    <a:pt x="245" y="7371"/>
                    <a:pt x="215" y="7361"/>
                    <a:pt x="190" y="7361"/>
                  </a:cubicBezTo>
                  <a:cubicBezTo>
                    <a:pt x="119" y="7361"/>
                    <a:pt x="83" y="7434"/>
                    <a:pt x="52" y="7518"/>
                  </a:cubicBezTo>
                  <a:lnTo>
                    <a:pt x="52" y="7507"/>
                  </a:lnTo>
                  <a:lnTo>
                    <a:pt x="52" y="7507"/>
                  </a:lnTo>
                  <a:cubicBezTo>
                    <a:pt x="11" y="7591"/>
                    <a:pt x="1" y="7664"/>
                    <a:pt x="63" y="7736"/>
                  </a:cubicBezTo>
                  <a:cubicBezTo>
                    <a:pt x="63" y="7768"/>
                    <a:pt x="84" y="7789"/>
                    <a:pt x="126" y="7799"/>
                  </a:cubicBezTo>
                  <a:cubicBezTo>
                    <a:pt x="136" y="7840"/>
                    <a:pt x="136" y="7893"/>
                    <a:pt x="177" y="7914"/>
                  </a:cubicBezTo>
                  <a:cubicBezTo>
                    <a:pt x="188" y="7945"/>
                    <a:pt x="209" y="7965"/>
                    <a:pt x="230" y="7986"/>
                  </a:cubicBezTo>
                  <a:cubicBezTo>
                    <a:pt x="261" y="8018"/>
                    <a:pt x="251" y="8070"/>
                    <a:pt x="292" y="8101"/>
                  </a:cubicBezTo>
                  <a:cubicBezTo>
                    <a:pt x="302" y="8122"/>
                    <a:pt x="323" y="8143"/>
                    <a:pt x="355" y="8153"/>
                  </a:cubicBezTo>
                  <a:cubicBezTo>
                    <a:pt x="365" y="8184"/>
                    <a:pt x="386" y="8205"/>
                    <a:pt x="406" y="8215"/>
                  </a:cubicBezTo>
                  <a:cubicBezTo>
                    <a:pt x="427" y="8247"/>
                    <a:pt x="438" y="8278"/>
                    <a:pt x="459" y="8319"/>
                  </a:cubicBezTo>
                  <a:cubicBezTo>
                    <a:pt x="459" y="8319"/>
                    <a:pt x="469" y="8319"/>
                    <a:pt x="469" y="8330"/>
                  </a:cubicBezTo>
                  <a:cubicBezTo>
                    <a:pt x="459" y="8382"/>
                    <a:pt x="459" y="8434"/>
                    <a:pt x="480" y="8476"/>
                  </a:cubicBezTo>
                  <a:cubicBezTo>
                    <a:pt x="563" y="8653"/>
                    <a:pt x="584" y="8851"/>
                    <a:pt x="594" y="9038"/>
                  </a:cubicBezTo>
                  <a:cubicBezTo>
                    <a:pt x="605" y="9059"/>
                    <a:pt x="625" y="9080"/>
                    <a:pt x="635" y="9111"/>
                  </a:cubicBezTo>
                  <a:cubicBezTo>
                    <a:pt x="646" y="9226"/>
                    <a:pt x="656" y="9330"/>
                    <a:pt x="656" y="9444"/>
                  </a:cubicBezTo>
                  <a:cubicBezTo>
                    <a:pt x="688" y="9455"/>
                    <a:pt x="730" y="9455"/>
                    <a:pt x="760" y="9465"/>
                  </a:cubicBezTo>
                  <a:cubicBezTo>
                    <a:pt x="760" y="9506"/>
                    <a:pt x="760" y="9538"/>
                    <a:pt x="771" y="9580"/>
                  </a:cubicBezTo>
                  <a:cubicBezTo>
                    <a:pt x="823" y="9621"/>
                    <a:pt x="823" y="9684"/>
                    <a:pt x="823" y="9746"/>
                  </a:cubicBezTo>
                  <a:cubicBezTo>
                    <a:pt x="885" y="9798"/>
                    <a:pt x="927" y="9850"/>
                    <a:pt x="948" y="9923"/>
                  </a:cubicBezTo>
                  <a:lnTo>
                    <a:pt x="969" y="9934"/>
                  </a:lnTo>
                  <a:lnTo>
                    <a:pt x="1000" y="9934"/>
                  </a:lnTo>
                  <a:cubicBezTo>
                    <a:pt x="1021" y="9965"/>
                    <a:pt x="1042" y="10006"/>
                    <a:pt x="1073" y="10038"/>
                  </a:cubicBezTo>
                  <a:cubicBezTo>
                    <a:pt x="1094" y="10059"/>
                    <a:pt x="1114" y="10079"/>
                    <a:pt x="1114" y="10110"/>
                  </a:cubicBezTo>
                  <a:cubicBezTo>
                    <a:pt x="1209" y="10163"/>
                    <a:pt x="1260" y="10246"/>
                    <a:pt x="1302" y="10339"/>
                  </a:cubicBezTo>
                  <a:cubicBezTo>
                    <a:pt x="1364" y="10350"/>
                    <a:pt x="1438" y="10339"/>
                    <a:pt x="1479" y="10402"/>
                  </a:cubicBezTo>
                  <a:lnTo>
                    <a:pt x="1531" y="10402"/>
                  </a:lnTo>
                  <a:cubicBezTo>
                    <a:pt x="1542" y="10423"/>
                    <a:pt x="1542" y="10443"/>
                    <a:pt x="1542" y="10464"/>
                  </a:cubicBezTo>
                  <a:cubicBezTo>
                    <a:pt x="1573" y="10506"/>
                    <a:pt x="1614" y="10538"/>
                    <a:pt x="1646" y="10579"/>
                  </a:cubicBezTo>
                  <a:cubicBezTo>
                    <a:pt x="1698" y="10579"/>
                    <a:pt x="1739" y="10589"/>
                    <a:pt x="1771" y="10642"/>
                  </a:cubicBezTo>
                  <a:cubicBezTo>
                    <a:pt x="1896" y="10693"/>
                    <a:pt x="2010" y="10756"/>
                    <a:pt x="2135" y="10808"/>
                  </a:cubicBezTo>
                  <a:lnTo>
                    <a:pt x="2156" y="10808"/>
                  </a:lnTo>
                  <a:lnTo>
                    <a:pt x="2156" y="10818"/>
                  </a:lnTo>
                  <a:cubicBezTo>
                    <a:pt x="2239" y="10881"/>
                    <a:pt x="2333" y="10902"/>
                    <a:pt x="2426" y="10933"/>
                  </a:cubicBezTo>
                  <a:cubicBezTo>
                    <a:pt x="2447" y="10975"/>
                    <a:pt x="2500" y="10975"/>
                    <a:pt x="2541" y="10985"/>
                  </a:cubicBezTo>
                  <a:cubicBezTo>
                    <a:pt x="2573" y="11027"/>
                    <a:pt x="2614" y="11032"/>
                    <a:pt x="2657" y="11032"/>
                  </a:cubicBezTo>
                  <a:cubicBezTo>
                    <a:pt x="2671" y="11032"/>
                    <a:pt x="2686" y="11031"/>
                    <a:pt x="2700" y="11031"/>
                  </a:cubicBezTo>
                  <a:cubicBezTo>
                    <a:pt x="2729" y="11031"/>
                    <a:pt x="2756" y="11034"/>
                    <a:pt x="2780" y="11047"/>
                  </a:cubicBezTo>
                  <a:cubicBezTo>
                    <a:pt x="2788" y="11063"/>
                    <a:pt x="2802" y="11072"/>
                    <a:pt x="2820" y="11072"/>
                  </a:cubicBezTo>
                  <a:cubicBezTo>
                    <a:pt x="2827" y="11072"/>
                    <a:pt x="2835" y="11071"/>
                    <a:pt x="2843" y="11068"/>
                  </a:cubicBezTo>
                  <a:lnTo>
                    <a:pt x="2843" y="11058"/>
                  </a:lnTo>
                  <a:cubicBezTo>
                    <a:pt x="2874" y="11079"/>
                    <a:pt x="2937" y="11058"/>
                    <a:pt x="2947" y="11110"/>
                  </a:cubicBezTo>
                  <a:cubicBezTo>
                    <a:pt x="2999" y="11121"/>
                    <a:pt x="3041" y="11131"/>
                    <a:pt x="3072" y="11172"/>
                  </a:cubicBezTo>
                  <a:cubicBezTo>
                    <a:pt x="3097" y="11178"/>
                    <a:pt x="3124" y="11179"/>
                    <a:pt x="3152" y="11179"/>
                  </a:cubicBezTo>
                  <a:cubicBezTo>
                    <a:pt x="3169" y="11179"/>
                    <a:pt x="3185" y="11179"/>
                    <a:pt x="3202" y="11179"/>
                  </a:cubicBezTo>
                  <a:cubicBezTo>
                    <a:pt x="3261" y="11179"/>
                    <a:pt x="3321" y="11183"/>
                    <a:pt x="3374" y="11225"/>
                  </a:cubicBezTo>
                  <a:cubicBezTo>
                    <a:pt x="3386" y="11226"/>
                    <a:pt x="3397" y="11226"/>
                    <a:pt x="3409" y="11226"/>
                  </a:cubicBezTo>
                  <a:cubicBezTo>
                    <a:pt x="3443" y="11226"/>
                    <a:pt x="3478" y="11223"/>
                    <a:pt x="3513" y="11223"/>
                  </a:cubicBezTo>
                  <a:cubicBezTo>
                    <a:pt x="3569" y="11223"/>
                    <a:pt x="3626" y="11232"/>
                    <a:pt x="3676" y="11276"/>
                  </a:cubicBezTo>
                  <a:cubicBezTo>
                    <a:pt x="3832" y="11339"/>
                    <a:pt x="3978" y="11401"/>
                    <a:pt x="4134" y="11464"/>
                  </a:cubicBezTo>
                  <a:cubicBezTo>
                    <a:pt x="4196" y="11475"/>
                    <a:pt x="4270" y="11454"/>
                    <a:pt x="4311" y="11526"/>
                  </a:cubicBezTo>
                  <a:lnTo>
                    <a:pt x="4342" y="11526"/>
                  </a:lnTo>
                  <a:cubicBezTo>
                    <a:pt x="4342" y="11547"/>
                    <a:pt x="4353" y="11568"/>
                    <a:pt x="4374" y="11589"/>
                  </a:cubicBezTo>
                  <a:cubicBezTo>
                    <a:pt x="4405" y="11620"/>
                    <a:pt x="4384" y="11683"/>
                    <a:pt x="4446" y="11693"/>
                  </a:cubicBezTo>
                  <a:cubicBezTo>
                    <a:pt x="4520" y="11797"/>
                    <a:pt x="4582" y="11912"/>
                    <a:pt x="4665" y="11995"/>
                  </a:cubicBezTo>
                  <a:cubicBezTo>
                    <a:pt x="4675" y="12026"/>
                    <a:pt x="4707" y="12047"/>
                    <a:pt x="4728" y="12068"/>
                  </a:cubicBezTo>
                  <a:lnTo>
                    <a:pt x="4728" y="12058"/>
                  </a:lnTo>
                  <a:cubicBezTo>
                    <a:pt x="4759" y="12089"/>
                    <a:pt x="4749" y="12151"/>
                    <a:pt x="4800" y="12172"/>
                  </a:cubicBezTo>
                  <a:cubicBezTo>
                    <a:pt x="4821" y="12255"/>
                    <a:pt x="4863" y="12318"/>
                    <a:pt x="4957" y="12328"/>
                  </a:cubicBezTo>
                  <a:cubicBezTo>
                    <a:pt x="4988" y="12370"/>
                    <a:pt x="5009" y="12422"/>
                    <a:pt x="5029" y="12463"/>
                  </a:cubicBezTo>
                  <a:cubicBezTo>
                    <a:pt x="5061" y="12495"/>
                    <a:pt x="5092" y="12516"/>
                    <a:pt x="5123" y="12547"/>
                  </a:cubicBezTo>
                  <a:cubicBezTo>
                    <a:pt x="5133" y="12578"/>
                    <a:pt x="5154" y="12599"/>
                    <a:pt x="5186" y="12609"/>
                  </a:cubicBezTo>
                  <a:cubicBezTo>
                    <a:pt x="5238" y="12672"/>
                    <a:pt x="5279" y="12745"/>
                    <a:pt x="5332" y="12817"/>
                  </a:cubicBezTo>
                  <a:cubicBezTo>
                    <a:pt x="5363" y="12828"/>
                    <a:pt x="5373" y="12849"/>
                    <a:pt x="5383" y="12880"/>
                  </a:cubicBezTo>
                  <a:cubicBezTo>
                    <a:pt x="5415" y="12891"/>
                    <a:pt x="5425" y="12922"/>
                    <a:pt x="5436" y="12953"/>
                  </a:cubicBezTo>
                  <a:cubicBezTo>
                    <a:pt x="5477" y="12974"/>
                    <a:pt x="5477" y="13026"/>
                    <a:pt x="5498" y="13067"/>
                  </a:cubicBezTo>
                  <a:cubicBezTo>
                    <a:pt x="5498" y="13078"/>
                    <a:pt x="5508" y="13078"/>
                    <a:pt x="5519" y="13088"/>
                  </a:cubicBezTo>
                  <a:cubicBezTo>
                    <a:pt x="5498" y="13088"/>
                    <a:pt x="5487" y="13099"/>
                    <a:pt x="5467" y="13109"/>
                  </a:cubicBezTo>
                  <a:cubicBezTo>
                    <a:pt x="5467" y="13411"/>
                    <a:pt x="5446" y="13713"/>
                    <a:pt x="5487" y="14015"/>
                  </a:cubicBezTo>
                  <a:cubicBezTo>
                    <a:pt x="5487" y="14025"/>
                    <a:pt x="5498" y="14046"/>
                    <a:pt x="5498" y="14067"/>
                  </a:cubicBezTo>
                  <a:cubicBezTo>
                    <a:pt x="5498" y="14088"/>
                    <a:pt x="5508" y="14088"/>
                    <a:pt x="5519" y="14088"/>
                  </a:cubicBezTo>
                  <a:cubicBezTo>
                    <a:pt x="5519" y="14171"/>
                    <a:pt x="5540" y="14244"/>
                    <a:pt x="5498" y="14317"/>
                  </a:cubicBezTo>
                  <a:cubicBezTo>
                    <a:pt x="5561" y="14661"/>
                    <a:pt x="5477" y="15025"/>
                    <a:pt x="5561" y="15369"/>
                  </a:cubicBezTo>
                  <a:cubicBezTo>
                    <a:pt x="5592" y="15420"/>
                    <a:pt x="5582" y="15473"/>
                    <a:pt x="5592" y="15515"/>
                  </a:cubicBezTo>
                  <a:cubicBezTo>
                    <a:pt x="5602" y="15556"/>
                    <a:pt x="5612" y="15598"/>
                    <a:pt x="5612" y="15640"/>
                  </a:cubicBezTo>
                  <a:lnTo>
                    <a:pt x="5612" y="15723"/>
                  </a:lnTo>
                  <a:cubicBezTo>
                    <a:pt x="5623" y="15733"/>
                    <a:pt x="5633" y="15733"/>
                    <a:pt x="5633" y="15744"/>
                  </a:cubicBezTo>
                  <a:lnTo>
                    <a:pt x="5644" y="15754"/>
                  </a:lnTo>
                  <a:cubicBezTo>
                    <a:pt x="5644" y="15774"/>
                    <a:pt x="5654" y="15785"/>
                    <a:pt x="5665" y="15795"/>
                  </a:cubicBezTo>
                  <a:cubicBezTo>
                    <a:pt x="5675" y="15889"/>
                    <a:pt x="5675" y="15983"/>
                    <a:pt x="5675" y="16077"/>
                  </a:cubicBezTo>
                  <a:cubicBezTo>
                    <a:pt x="5727" y="16160"/>
                    <a:pt x="5727" y="16243"/>
                    <a:pt x="5737" y="16337"/>
                  </a:cubicBezTo>
                  <a:lnTo>
                    <a:pt x="5737" y="16348"/>
                  </a:lnTo>
                  <a:lnTo>
                    <a:pt x="5737" y="16368"/>
                  </a:lnTo>
                  <a:lnTo>
                    <a:pt x="5737" y="16431"/>
                  </a:lnTo>
                  <a:lnTo>
                    <a:pt x="5758" y="16431"/>
                  </a:lnTo>
                  <a:cubicBezTo>
                    <a:pt x="5769" y="16462"/>
                    <a:pt x="5779" y="16482"/>
                    <a:pt x="5790" y="16514"/>
                  </a:cubicBezTo>
                  <a:cubicBezTo>
                    <a:pt x="5800" y="16524"/>
                    <a:pt x="5800" y="16535"/>
                    <a:pt x="5800" y="16545"/>
                  </a:cubicBezTo>
                  <a:lnTo>
                    <a:pt x="5811" y="16556"/>
                  </a:lnTo>
                  <a:cubicBezTo>
                    <a:pt x="5821" y="16556"/>
                    <a:pt x="5821" y="16566"/>
                    <a:pt x="5831" y="16577"/>
                  </a:cubicBezTo>
                  <a:cubicBezTo>
                    <a:pt x="5841" y="16587"/>
                    <a:pt x="5841" y="16607"/>
                    <a:pt x="5852" y="16628"/>
                  </a:cubicBezTo>
                  <a:cubicBezTo>
                    <a:pt x="5852" y="16639"/>
                    <a:pt x="5852" y="16649"/>
                    <a:pt x="5862" y="16670"/>
                  </a:cubicBezTo>
                  <a:lnTo>
                    <a:pt x="5873" y="16670"/>
                  </a:lnTo>
                  <a:lnTo>
                    <a:pt x="5904" y="16702"/>
                  </a:lnTo>
                  <a:cubicBezTo>
                    <a:pt x="5904" y="16712"/>
                    <a:pt x="5915" y="16712"/>
                    <a:pt x="5915" y="16712"/>
                  </a:cubicBezTo>
                  <a:lnTo>
                    <a:pt x="5915" y="16722"/>
                  </a:lnTo>
                  <a:lnTo>
                    <a:pt x="5925" y="16732"/>
                  </a:lnTo>
                  <a:cubicBezTo>
                    <a:pt x="5936" y="16732"/>
                    <a:pt x="5936" y="16743"/>
                    <a:pt x="5946" y="16743"/>
                  </a:cubicBezTo>
                  <a:lnTo>
                    <a:pt x="5966" y="16764"/>
                  </a:lnTo>
                  <a:cubicBezTo>
                    <a:pt x="5966" y="16764"/>
                    <a:pt x="5966" y="16774"/>
                    <a:pt x="5977" y="16774"/>
                  </a:cubicBezTo>
                  <a:lnTo>
                    <a:pt x="5977" y="16785"/>
                  </a:lnTo>
                  <a:lnTo>
                    <a:pt x="5987" y="16785"/>
                  </a:lnTo>
                  <a:lnTo>
                    <a:pt x="6008" y="16806"/>
                  </a:lnTo>
                  <a:lnTo>
                    <a:pt x="6029" y="16826"/>
                  </a:lnTo>
                  <a:lnTo>
                    <a:pt x="6029" y="16847"/>
                  </a:lnTo>
                  <a:lnTo>
                    <a:pt x="6050" y="16847"/>
                  </a:lnTo>
                  <a:cubicBezTo>
                    <a:pt x="6050" y="16857"/>
                    <a:pt x="6061" y="16857"/>
                    <a:pt x="6071" y="16868"/>
                  </a:cubicBezTo>
                  <a:lnTo>
                    <a:pt x="6091" y="16889"/>
                  </a:lnTo>
                  <a:lnTo>
                    <a:pt x="6091" y="16910"/>
                  </a:lnTo>
                  <a:lnTo>
                    <a:pt x="6102" y="16910"/>
                  </a:lnTo>
                  <a:cubicBezTo>
                    <a:pt x="6112" y="16910"/>
                    <a:pt x="6123" y="16920"/>
                    <a:pt x="6133" y="16931"/>
                  </a:cubicBezTo>
                  <a:cubicBezTo>
                    <a:pt x="6144" y="16941"/>
                    <a:pt x="6165" y="16951"/>
                    <a:pt x="6175" y="16961"/>
                  </a:cubicBezTo>
                  <a:cubicBezTo>
                    <a:pt x="6206" y="16982"/>
                    <a:pt x="6216" y="17003"/>
                    <a:pt x="6237" y="17024"/>
                  </a:cubicBezTo>
                  <a:cubicBezTo>
                    <a:pt x="6256" y="17030"/>
                    <a:pt x="6272" y="17041"/>
                    <a:pt x="6285" y="17041"/>
                  </a:cubicBezTo>
                  <a:cubicBezTo>
                    <a:pt x="6294" y="17041"/>
                    <a:pt x="6302" y="17036"/>
                    <a:pt x="6310" y="17024"/>
                  </a:cubicBezTo>
                  <a:cubicBezTo>
                    <a:pt x="6331" y="17014"/>
                    <a:pt x="6352" y="17003"/>
                    <a:pt x="6362" y="16982"/>
                  </a:cubicBezTo>
                  <a:cubicBezTo>
                    <a:pt x="6383" y="16972"/>
                    <a:pt x="6394" y="16951"/>
                    <a:pt x="6415" y="16941"/>
                  </a:cubicBezTo>
                  <a:cubicBezTo>
                    <a:pt x="6415" y="16931"/>
                    <a:pt x="6425" y="16920"/>
                    <a:pt x="6435" y="16910"/>
                  </a:cubicBezTo>
                  <a:cubicBezTo>
                    <a:pt x="6445" y="16889"/>
                    <a:pt x="6456" y="16868"/>
                    <a:pt x="6456" y="16847"/>
                  </a:cubicBezTo>
                  <a:cubicBezTo>
                    <a:pt x="6466" y="16816"/>
                    <a:pt x="6466" y="16774"/>
                    <a:pt x="6456" y="16743"/>
                  </a:cubicBezTo>
                  <a:cubicBezTo>
                    <a:pt x="6445" y="16712"/>
                    <a:pt x="6435" y="16681"/>
                    <a:pt x="6435" y="16639"/>
                  </a:cubicBezTo>
                  <a:cubicBezTo>
                    <a:pt x="6425" y="16577"/>
                    <a:pt x="6508" y="16503"/>
                    <a:pt x="6435" y="16441"/>
                  </a:cubicBezTo>
                  <a:cubicBezTo>
                    <a:pt x="6394" y="16306"/>
                    <a:pt x="6373" y="16160"/>
                    <a:pt x="6310" y="16035"/>
                  </a:cubicBezTo>
                  <a:cubicBezTo>
                    <a:pt x="6258" y="15941"/>
                    <a:pt x="6331" y="15816"/>
                    <a:pt x="6258" y="15733"/>
                  </a:cubicBezTo>
                  <a:lnTo>
                    <a:pt x="6237" y="15712"/>
                  </a:lnTo>
                  <a:lnTo>
                    <a:pt x="6258" y="15702"/>
                  </a:lnTo>
                  <a:cubicBezTo>
                    <a:pt x="6237" y="15306"/>
                    <a:pt x="6186" y="14921"/>
                    <a:pt x="6165" y="14525"/>
                  </a:cubicBezTo>
                  <a:cubicBezTo>
                    <a:pt x="6165" y="14483"/>
                    <a:pt x="6154" y="14442"/>
                    <a:pt x="6154" y="14400"/>
                  </a:cubicBezTo>
                  <a:cubicBezTo>
                    <a:pt x="6196" y="14213"/>
                    <a:pt x="6186" y="14025"/>
                    <a:pt x="6133" y="13838"/>
                  </a:cubicBezTo>
                  <a:cubicBezTo>
                    <a:pt x="6133" y="13817"/>
                    <a:pt x="6123" y="13807"/>
                    <a:pt x="6123" y="13786"/>
                  </a:cubicBezTo>
                  <a:lnTo>
                    <a:pt x="6123" y="13713"/>
                  </a:lnTo>
                  <a:cubicBezTo>
                    <a:pt x="6123" y="13682"/>
                    <a:pt x="6123" y="13640"/>
                    <a:pt x="6144" y="13599"/>
                  </a:cubicBezTo>
                  <a:cubicBezTo>
                    <a:pt x="6186" y="13307"/>
                    <a:pt x="6206" y="13016"/>
                    <a:pt x="6133" y="12724"/>
                  </a:cubicBezTo>
                  <a:cubicBezTo>
                    <a:pt x="6123" y="12713"/>
                    <a:pt x="6102" y="12703"/>
                    <a:pt x="6091" y="12692"/>
                  </a:cubicBezTo>
                  <a:cubicBezTo>
                    <a:pt x="6102" y="12620"/>
                    <a:pt x="6071" y="12537"/>
                    <a:pt x="6133" y="12474"/>
                  </a:cubicBezTo>
                  <a:cubicBezTo>
                    <a:pt x="6133" y="12318"/>
                    <a:pt x="6144" y="12162"/>
                    <a:pt x="6144" y="12005"/>
                  </a:cubicBezTo>
                  <a:cubicBezTo>
                    <a:pt x="6154" y="11984"/>
                    <a:pt x="6175" y="11964"/>
                    <a:pt x="6196" y="11943"/>
                  </a:cubicBezTo>
                  <a:cubicBezTo>
                    <a:pt x="6196" y="11787"/>
                    <a:pt x="6154" y="11630"/>
                    <a:pt x="6196" y="11475"/>
                  </a:cubicBezTo>
                  <a:cubicBezTo>
                    <a:pt x="6206" y="11464"/>
                    <a:pt x="6216" y="11443"/>
                    <a:pt x="6206" y="11433"/>
                  </a:cubicBezTo>
                  <a:cubicBezTo>
                    <a:pt x="6237" y="11412"/>
                    <a:pt x="6258" y="11391"/>
                    <a:pt x="6258" y="11360"/>
                  </a:cubicBezTo>
                  <a:lnTo>
                    <a:pt x="6258" y="11350"/>
                  </a:lnTo>
                  <a:cubicBezTo>
                    <a:pt x="6279" y="11350"/>
                    <a:pt x="6290" y="11339"/>
                    <a:pt x="6310" y="11339"/>
                  </a:cubicBezTo>
                  <a:lnTo>
                    <a:pt x="6341" y="11246"/>
                  </a:lnTo>
                  <a:cubicBezTo>
                    <a:pt x="6445" y="11235"/>
                    <a:pt x="6498" y="11152"/>
                    <a:pt x="6550" y="11068"/>
                  </a:cubicBezTo>
                  <a:lnTo>
                    <a:pt x="6674" y="10881"/>
                  </a:lnTo>
                  <a:cubicBezTo>
                    <a:pt x="6727" y="10725"/>
                    <a:pt x="6789" y="10579"/>
                    <a:pt x="6904" y="10464"/>
                  </a:cubicBezTo>
                  <a:cubicBezTo>
                    <a:pt x="6914" y="10433"/>
                    <a:pt x="6924" y="10402"/>
                    <a:pt x="6956" y="10392"/>
                  </a:cubicBezTo>
                  <a:cubicBezTo>
                    <a:pt x="6987" y="10339"/>
                    <a:pt x="7008" y="10288"/>
                    <a:pt x="7039" y="10246"/>
                  </a:cubicBezTo>
                  <a:cubicBezTo>
                    <a:pt x="7060" y="10235"/>
                    <a:pt x="7070" y="10235"/>
                    <a:pt x="7091" y="10235"/>
                  </a:cubicBezTo>
                  <a:cubicBezTo>
                    <a:pt x="7123" y="10172"/>
                    <a:pt x="7169" y="10163"/>
                    <a:pt x="7220" y="10163"/>
                  </a:cubicBezTo>
                  <a:cubicBezTo>
                    <a:pt x="7242" y="10163"/>
                    <a:pt x="7265" y="10164"/>
                    <a:pt x="7288" y="10164"/>
                  </a:cubicBezTo>
                  <a:cubicBezTo>
                    <a:pt x="7298" y="10164"/>
                    <a:pt x="7309" y="10164"/>
                    <a:pt x="7320" y="10163"/>
                  </a:cubicBezTo>
                  <a:cubicBezTo>
                    <a:pt x="7341" y="10152"/>
                    <a:pt x="7362" y="10131"/>
                    <a:pt x="7382" y="10110"/>
                  </a:cubicBezTo>
                  <a:lnTo>
                    <a:pt x="7736" y="10110"/>
                  </a:lnTo>
                  <a:lnTo>
                    <a:pt x="7799" y="10048"/>
                  </a:lnTo>
                  <a:lnTo>
                    <a:pt x="8330" y="10048"/>
                  </a:lnTo>
                  <a:cubicBezTo>
                    <a:pt x="8361" y="10006"/>
                    <a:pt x="8403" y="10006"/>
                    <a:pt x="8455" y="9996"/>
                  </a:cubicBezTo>
                  <a:cubicBezTo>
                    <a:pt x="8528" y="9996"/>
                    <a:pt x="8611" y="9985"/>
                    <a:pt x="8684" y="9975"/>
                  </a:cubicBezTo>
                  <a:cubicBezTo>
                    <a:pt x="8705" y="9975"/>
                    <a:pt x="8726" y="9985"/>
                    <a:pt x="8736" y="9985"/>
                  </a:cubicBezTo>
                  <a:cubicBezTo>
                    <a:pt x="8757" y="9965"/>
                    <a:pt x="8778" y="9955"/>
                    <a:pt x="8809" y="9934"/>
                  </a:cubicBezTo>
                  <a:lnTo>
                    <a:pt x="8830" y="9934"/>
                  </a:lnTo>
                  <a:lnTo>
                    <a:pt x="8861" y="9923"/>
                  </a:lnTo>
                  <a:cubicBezTo>
                    <a:pt x="8882" y="9923"/>
                    <a:pt x="8903" y="9934"/>
                    <a:pt x="8913" y="9934"/>
                  </a:cubicBezTo>
                  <a:cubicBezTo>
                    <a:pt x="8934" y="9913"/>
                    <a:pt x="8955" y="9902"/>
                    <a:pt x="8976" y="9881"/>
                  </a:cubicBezTo>
                  <a:cubicBezTo>
                    <a:pt x="8986" y="9892"/>
                    <a:pt x="8997" y="9897"/>
                    <a:pt x="9007" y="9897"/>
                  </a:cubicBezTo>
                  <a:cubicBezTo>
                    <a:pt x="9018" y="9897"/>
                    <a:pt x="9028" y="9892"/>
                    <a:pt x="9038" y="9881"/>
                  </a:cubicBezTo>
                  <a:cubicBezTo>
                    <a:pt x="9059" y="9871"/>
                    <a:pt x="9069" y="9871"/>
                    <a:pt x="9090" y="9871"/>
                  </a:cubicBezTo>
                  <a:cubicBezTo>
                    <a:pt x="9111" y="9860"/>
                    <a:pt x="9132" y="9840"/>
                    <a:pt x="9153" y="9819"/>
                  </a:cubicBezTo>
                  <a:lnTo>
                    <a:pt x="9205" y="9819"/>
                  </a:lnTo>
                  <a:cubicBezTo>
                    <a:pt x="9236" y="9798"/>
                    <a:pt x="9257" y="9777"/>
                    <a:pt x="9277" y="9756"/>
                  </a:cubicBezTo>
                  <a:lnTo>
                    <a:pt x="9330" y="9756"/>
                  </a:lnTo>
                  <a:lnTo>
                    <a:pt x="9392" y="9694"/>
                  </a:lnTo>
                  <a:cubicBezTo>
                    <a:pt x="9465" y="9652"/>
                    <a:pt x="9527" y="9601"/>
                    <a:pt x="9569" y="9517"/>
                  </a:cubicBezTo>
                  <a:cubicBezTo>
                    <a:pt x="9611" y="9476"/>
                    <a:pt x="9601" y="9413"/>
                    <a:pt x="9590" y="9361"/>
                  </a:cubicBezTo>
                  <a:cubicBezTo>
                    <a:pt x="9590" y="9351"/>
                    <a:pt x="9580" y="9351"/>
                    <a:pt x="9580" y="9340"/>
                  </a:cubicBezTo>
                  <a:cubicBezTo>
                    <a:pt x="9590" y="9340"/>
                    <a:pt x="9601" y="9340"/>
                    <a:pt x="9621" y="9330"/>
                  </a:cubicBezTo>
                  <a:cubicBezTo>
                    <a:pt x="9621" y="9298"/>
                    <a:pt x="9631" y="9267"/>
                    <a:pt x="9642" y="9226"/>
                  </a:cubicBezTo>
                  <a:cubicBezTo>
                    <a:pt x="9673" y="9205"/>
                    <a:pt x="9684" y="9173"/>
                    <a:pt x="9694" y="9142"/>
                  </a:cubicBezTo>
                  <a:cubicBezTo>
                    <a:pt x="9705" y="9069"/>
                    <a:pt x="9746" y="9059"/>
                    <a:pt x="9809" y="9048"/>
                  </a:cubicBezTo>
                  <a:cubicBezTo>
                    <a:pt x="9830" y="8997"/>
                    <a:pt x="9871" y="8986"/>
                    <a:pt x="9923" y="8986"/>
                  </a:cubicBezTo>
                  <a:lnTo>
                    <a:pt x="9923" y="8809"/>
                  </a:lnTo>
                  <a:cubicBezTo>
                    <a:pt x="9965" y="8747"/>
                    <a:pt x="10006" y="8694"/>
                    <a:pt x="10048" y="8632"/>
                  </a:cubicBezTo>
                  <a:cubicBezTo>
                    <a:pt x="10038" y="8590"/>
                    <a:pt x="10038" y="8559"/>
                    <a:pt x="10038" y="8518"/>
                  </a:cubicBezTo>
                  <a:cubicBezTo>
                    <a:pt x="10038" y="8455"/>
                    <a:pt x="10038" y="8403"/>
                    <a:pt x="10048" y="8340"/>
                  </a:cubicBezTo>
                  <a:cubicBezTo>
                    <a:pt x="10069" y="8319"/>
                    <a:pt x="10090" y="8299"/>
                    <a:pt x="10100" y="8278"/>
                  </a:cubicBezTo>
                  <a:cubicBezTo>
                    <a:pt x="10100" y="8184"/>
                    <a:pt x="10131" y="8101"/>
                    <a:pt x="10215" y="8028"/>
                  </a:cubicBezTo>
                  <a:cubicBezTo>
                    <a:pt x="10215" y="8007"/>
                    <a:pt x="10215" y="7976"/>
                    <a:pt x="10225" y="7945"/>
                  </a:cubicBezTo>
                  <a:cubicBezTo>
                    <a:pt x="10256" y="7945"/>
                    <a:pt x="10267" y="7935"/>
                    <a:pt x="10277" y="7903"/>
                  </a:cubicBezTo>
                  <a:cubicBezTo>
                    <a:pt x="10277" y="7893"/>
                    <a:pt x="10277" y="7882"/>
                    <a:pt x="10288" y="7861"/>
                  </a:cubicBezTo>
                  <a:cubicBezTo>
                    <a:pt x="10319" y="7830"/>
                    <a:pt x="10309" y="7778"/>
                    <a:pt x="10339" y="7736"/>
                  </a:cubicBezTo>
                  <a:cubicBezTo>
                    <a:pt x="10339" y="7695"/>
                    <a:pt x="10339" y="7664"/>
                    <a:pt x="10350" y="7622"/>
                  </a:cubicBezTo>
                  <a:cubicBezTo>
                    <a:pt x="10392" y="7570"/>
                    <a:pt x="10350" y="7497"/>
                    <a:pt x="10392" y="7445"/>
                  </a:cubicBezTo>
                  <a:cubicBezTo>
                    <a:pt x="10402" y="7403"/>
                    <a:pt x="10402" y="7372"/>
                    <a:pt x="10402" y="7331"/>
                  </a:cubicBezTo>
                  <a:cubicBezTo>
                    <a:pt x="10423" y="7310"/>
                    <a:pt x="10444" y="7289"/>
                    <a:pt x="10454" y="7257"/>
                  </a:cubicBezTo>
                  <a:lnTo>
                    <a:pt x="10454" y="7216"/>
                  </a:lnTo>
                  <a:cubicBezTo>
                    <a:pt x="10538" y="7081"/>
                    <a:pt x="10444" y="6924"/>
                    <a:pt x="10517" y="6799"/>
                  </a:cubicBezTo>
                  <a:cubicBezTo>
                    <a:pt x="10548" y="6748"/>
                    <a:pt x="10589" y="6706"/>
                    <a:pt x="10642" y="6685"/>
                  </a:cubicBezTo>
                  <a:cubicBezTo>
                    <a:pt x="10652" y="6664"/>
                    <a:pt x="10673" y="6644"/>
                    <a:pt x="10693" y="6633"/>
                  </a:cubicBezTo>
                  <a:cubicBezTo>
                    <a:pt x="10701" y="6626"/>
                    <a:pt x="10714" y="6618"/>
                    <a:pt x="10724" y="6618"/>
                  </a:cubicBezTo>
                  <a:cubicBezTo>
                    <a:pt x="10728" y="6618"/>
                    <a:pt x="10732" y="6619"/>
                    <a:pt x="10735" y="6623"/>
                  </a:cubicBezTo>
                  <a:cubicBezTo>
                    <a:pt x="10767" y="6612"/>
                    <a:pt x="10788" y="6591"/>
                    <a:pt x="10818" y="6570"/>
                  </a:cubicBezTo>
                  <a:cubicBezTo>
                    <a:pt x="10839" y="6529"/>
                    <a:pt x="10902" y="6539"/>
                    <a:pt x="10933" y="6498"/>
                  </a:cubicBezTo>
                  <a:cubicBezTo>
                    <a:pt x="10954" y="6487"/>
                    <a:pt x="10975" y="6466"/>
                    <a:pt x="10985" y="6456"/>
                  </a:cubicBezTo>
                  <a:cubicBezTo>
                    <a:pt x="11006" y="6445"/>
                    <a:pt x="11017" y="6435"/>
                    <a:pt x="11038" y="6435"/>
                  </a:cubicBezTo>
                  <a:cubicBezTo>
                    <a:pt x="11058" y="6435"/>
                    <a:pt x="11068" y="6414"/>
                    <a:pt x="11068" y="6383"/>
                  </a:cubicBezTo>
                  <a:lnTo>
                    <a:pt x="11100" y="6383"/>
                  </a:lnTo>
                  <a:cubicBezTo>
                    <a:pt x="11121" y="6362"/>
                    <a:pt x="11152" y="6341"/>
                    <a:pt x="11172" y="6331"/>
                  </a:cubicBezTo>
                  <a:cubicBezTo>
                    <a:pt x="11183" y="6310"/>
                    <a:pt x="11204" y="6290"/>
                    <a:pt x="11225" y="6258"/>
                  </a:cubicBezTo>
                  <a:cubicBezTo>
                    <a:pt x="11246" y="6237"/>
                    <a:pt x="11256" y="6216"/>
                    <a:pt x="11277" y="6195"/>
                  </a:cubicBezTo>
                  <a:cubicBezTo>
                    <a:pt x="11297" y="6175"/>
                    <a:pt x="11308" y="6154"/>
                    <a:pt x="11329" y="6133"/>
                  </a:cubicBezTo>
                  <a:cubicBezTo>
                    <a:pt x="11360" y="6040"/>
                    <a:pt x="11360" y="5935"/>
                    <a:pt x="11287" y="5852"/>
                  </a:cubicBezTo>
                  <a:lnTo>
                    <a:pt x="10996" y="5852"/>
                  </a:lnTo>
                  <a:cubicBezTo>
                    <a:pt x="10975" y="5904"/>
                    <a:pt x="10933" y="5915"/>
                    <a:pt x="10881" y="5925"/>
                  </a:cubicBezTo>
                  <a:cubicBezTo>
                    <a:pt x="10860" y="5935"/>
                    <a:pt x="10839" y="5956"/>
                    <a:pt x="10818" y="5977"/>
                  </a:cubicBezTo>
                  <a:cubicBezTo>
                    <a:pt x="10788" y="6008"/>
                    <a:pt x="10746" y="6029"/>
                    <a:pt x="10704" y="6040"/>
                  </a:cubicBezTo>
                  <a:cubicBezTo>
                    <a:pt x="10693" y="6070"/>
                    <a:pt x="10673" y="6081"/>
                    <a:pt x="10631" y="6091"/>
                  </a:cubicBezTo>
                  <a:cubicBezTo>
                    <a:pt x="10621" y="6102"/>
                    <a:pt x="10610" y="6123"/>
                    <a:pt x="10589" y="6133"/>
                  </a:cubicBezTo>
                  <a:cubicBezTo>
                    <a:pt x="10583" y="6130"/>
                    <a:pt x="10576" y="6129"/>
                    <a:pt x="10569" y="6129"/>
                  </a:cubicBezTo>
                  <a:cubicBezTo>
                    <a:pt x="10551" y="6129"/>
                    <a:pt x="10532" y="6136"/>
                    <a:pt x="10517" y="6144"/>
                  </a:cubicBezTo>
                  <a:lnTo>
                    <a:pt x="10517" y="6154"/>
                  </a:lnTo>
                  <a:cubicBezTo>
                    <a:pt x="10485" y="6185"/>
                    <a:pt x="10434" y="6175"/>
                    <a:pt x="10402" y="6206"/>
                  </a:cubicBezTo>
                  <a:cubicBezTo>
                    <a:pt x="10392" y="6216"/>
                    <a:pt x="10371" y="6216"/>
                    <a:pt x="10360" y="6216"/>
                  </a:cubicBezTo>
                  <a:cubicBezTo>
                    <a:pt x="10319" y="6237"/>
                    <a:pt x="10256" y="6227"/>
                    <a:pt x="10225" y="6269"/>
                  </a:cubicBezTo>
                  <a:cubicBezTo>
                    <a:pt x="10173" y="6320"/>
                    <a:pt x="10100" y="6279"/>
                    <a:pt x="10048" y="6320"/>
                  </a:cubicBezTo>
                  <a:cubicBezTo>
                    <a:pt x="10006" y="6320"/>
                    <a:pt x="9975" y="6331"/>
                    <a:pt x="9934" y="6331"/>
                  </a:cubicBezTo>
                  <a:cubicBezTo>
                    <a:pt x="9913" y="6341"/>
                    <a:pt x="9892" y="6362"/>
                    <a:pt x="9871" y="6373"/>
                  </a:cubicBezTo>
                  <a:lnTo>
                    <a:pt x="9871" y="6383"/>
                  </a:lnTo>
                  <a:cubicBezTo>
                    <a:pt x="9809" y="6383"/>
                    <a:pt x="9756" y="6383"/>
                    <a:pt x="9694" y="6394"/>
                  </a:cubicBezTo>
                  <a:cubicBezTo>
                    <a:pt x="9684" y="6414"/>
                    <a:pt x="9652" y="6424"/>
                    <a:pt x="9631" y="6435"/>
                  </a:cubicBezTo>
                  <a:lnTo>
                    <a:pt x="9590" y="6435"/>
                  </a:lnTo>
                  <a:cubicBezTo>
                    <a:pt x="9577" y="6431"/>
                    <a:pt x="9566" y="6428"/>
                    <a:pt x="9556" y="6428"/>
                  </a:cubicBezTo>
                  <a:cubicBezTo>
                    <a:pt x="9542" y="6428"/>
                    <a:pt x="9529" y="6433"/>
                    <a:pt x="9517" y="6445"/>
                  </a:cubicBezTo>
                  <a:cubicBezTo>
                    <a:pt x="9476" y="6445"/>
                    <a:pt x="9444" y="6445"/>
                    <a:pt x="9413" y="6456"/>
                  </a:cubicBezTo>
                  <a:cubicBezTo>
                    <a:pt x="9382" y="6456"/>
                    <a:pt x="9372" y="6466"/>
                    <a:pt x="9372" y="6498"/>
                  </a:cubicBezTo>
                  <a:lnTo>
                    <a:pt x="9361" y="6498"/>
                  </a:lnTo>
                  <a:cubicBezTo>
                    <a:pt x="9319" y="6508"/>
                    <a:pt x="9277" y="6508"/>
                    <a:pt x="9226" y="6519"/>
                  </a:cubicBezTo>
                  <a:cubicBezTo>
                    <a:pt x="9188" y="6556"/>
                    <a:pt x="9145" y="6561"/>
                    <a:pt x="9097" y="6561"/>
                  </a:cubicBezTo>
                  <a:cubicBezTo>
                    <a:pt x="9078" y="6561"/>
                    <a:pt x="9059" y="6560"/>
                    <a:pt x="9038" y="6560"/>
                  </a:cubicBezTo>
                  <a:cubicBezTo>
                    <a:pt x="9028" y="6581"/>
                    <a:pt x="9018" y="6591"/>
                    <a:pt x="8997" y="6612"/>
                  </a:cubicBezTo>
                  <a:cubicBezTo>
                    <a:pt x="8986" y="6602"/>
                    <a:pt x="8976" y="6602"/>
                    <a:pt x="8976" y="6602"/>
                  </a:cubicBezTo>
                  <a:cubicBezTo>
                    <a:pt x="8961" y="6598"/>
                    <a:pt x="8945" y="6595"/>
                    <a:pt x="8930" y="6595"/>
                  </a:cubicBezTo>
                  <a:cubicBezTo>
                    <a:pt x="8905" y="6595"/>
                    <a:pt x="8881" y="6603"/>
                    <a:pt x="8861" y="6623"/>
                  </a:cubicBezTo>
                  <a:cubicBezTo>
                    <a:pt x="8851" y="6633"/>
                    <a:pt x="8840" y="6633"/>
                    <a:pt x="8819" y="6633"/>
                  </a:cubicBezTo>
                  <a:cubicBezTo>
                    <a:pt x="8799" y="6633"/>
                    <a:pt x="8789" y="6644"/>
                    <a:pt x="8789" y="6664"/>
                  </a:cubicBezTo>
                  <a:lnTo>
                    <a:pt x="8789" y="6674"/>
                  </a:lnTo>
                  <a:cubicBezTo>
                    <a:pt x="8757" y="6674"/>
                    <a:pt x="8715" y="6685"/>
                    <a:pt x="8684" y="6685"/>
                  </a:cubicBezTo>
                  <a:cubicBezTo>
                    <a:pt x="8653" y="6706"/>
                    <a:pt x="8611" y="6727"/>
                    <a:pt x="8569" y="6758"/>
                  </a:cubicBezTo>
                  <a:cubicBezTo>
                    <a:pt x="8549" y="6748"/>
                    <a:pt x="8528" y="6748"/>
                    <a:pt x="8507" y="6748"/>
                  </a:cubicBezTo>
                  <a:cubicBezTo>
                    <a:pt x="8476" y="6789"/>
                    <a:pt x="8434" y="6799"/>
                    <a:pt x="8393" y="6799"/>
                  </a:cubicBezTo>
                  <a:cubicBezTo>
                    <a:pt x="8361" y="6841"/>
                    <a:pt x="8320" y="6862"/>
                    <a:pt x="8278" y="6873"/>
                  </a:cubicBezTo>
                  <a:cubicBezTo>
                    <a:pt x="8247" y="6903"/>
                    <a:pt x="8205" y="6924"/>
                    <a:pt x="8164" y="6935"/>
                  </a:cubicBezTo>
                  <a:cubicBezTo>
                    <a:pt x="8143" y="6945"/>
                    <a:pt x="8122" y="6966"/>
                    <a:pt x="8101" y="6987"/>
                  </a:cubicBezTo>
                  <a:lnTo>
                    <a:pt x="8039" y="7049"/>
                  </a:lnTo>
                  <a:cubicBezTo>
                    <a:pt x="8018" y="7049"/>
                    <a:pt x="7997" y="7039"/>
                    <a:pt x="7976" y="7039"/>
                  </a:cubicBezTo>
                  <a:cubicBezTo>
                    <a:pt x="7976" y="7039"/>
                    <a:pt x="7966" y="7039"/>
                    <a:pt x="7966" y="7049"/>
                  </a:cubicBezTo>
                  <a:cubicBezTo>
                    <a:pt x="7956" y="7060"/>
                    <a:pt x="7956" y="7070"/>
                    <a:pt x="7966" y="7081"/>
                  </a:cubicBezTo>
                  <a:cubicBezTo>
                    <a:pt x="7956" y="7081"/>
                    <a:pt x="7945" y="7070"/>
                    <a:pt x="7935" y="7070"/>
                  </a:cubicBezTo>
                  <a:cubicBezTo>
                    <a:pt x="7893" y="7102"/>
                    <a:pt x="7841" y="7122"/>
                    <a:pt x="7799" y="7153"/>
                  </a:cubicBezTo>
                  <a:cubicBezTo>
                    <a:pt x="7768" y="7195"/>
                    <a:pt x="7706" y="7174"/>
                    <a:pt x="7685" y="7227"/>
                  </a:cubicBezTo>
                  <a:cubicBezTo>
                    <a:pt x="7602" y="7257"/>
                    <a:pt x="7549" y="7320"/>
                    <a:pt x="7507" y="7393"/>
                  </a:cubicBezTo>
                  <a:cubicBezTo>
                    <a:pt x="7487" y="7403"/>
                    <a:pt x="7466" y="7435"/>
                    <a:pt x="7445" y="7445"/>
                  </a:cubicBezTo>
                  <a:cubicBezTo>
                    <a:pt x="7438" y="7453"/>
                    <a:pt x="7430" y="7460"/>
                    <a:pt x="7419" y="7460"/>
                  </a:cubicBezTo>
                  <a:cubicBezTo>
                    <a:pt x="7415" y="7460"/>
                    <a:pt x="7409" y="7459"/>
                    <a:pt x="7403" y="7456"/>
                  </a:cubicBezTo>
                  <a:cubicBezTo>
                    <a:pt x="7372" y="7466"/>
                    <a:pt x="7352" y="7486"/>
                    <a:pt x="7331" y="7518"/>
                  </a:cubicBezTo>
                  <a:cubicBezTo>
                    <a:pt x="7299" y="7528"/>
                    <a:pt x="7278" y="7549"/>
                    <a:pt x="7268" y="7581"/>
                  </a:cubicBezTo>
                  <a:lnTo>
                    <a:pt x="7278" y="7570"/>
                  </a:lnTo>
                  <a:lnTo>
                    <a:pt x="7278" y="7570"/>
                  </a:lnTo>
                  <a:cubicBezTo>
                    <a:pt x="7185" y="7674"/>
                    <a:pt x="7091" y="7778"/>
                    <a:pt x="7070" y="7914"/>
                  </a:cubicBezTo>
                  <a:lnTo>
                    <a:pt x="7070" y="7924"/>
                  </a:lnTo>
                  <a:lnTo>
                    <a:pt x="7028" y="7924"/>
                  </a:lnTo>
                  <a:cubicBezTo>
                    <a:pt x="7028" y="7976"/>
                    <a:pt x="7018" y="8018"/>
                    <a:pt x="6977" y="8049"/>
                  </a:cubicBezTo>
                  <a:cubicBezTo>
                    <a:pt x="6956" y="8174"/>
                    <a:pt x="6945" y="8299"/>
                    <a:pt x="6862" y="8403"/>
                  </a:cubicBezTo>
                  <a:cubicBezTo>
                    <a:pt x="6852" y="8497"/>
                    <a:pt x="6852" y="8580"/>
                    <a:pt x="6841" y="8673"/>
                  </a:cubicBezTo>
                  <a:cubicBezTo>
                    <a:pt x="6820" y="8673"/>
                    <a:pt x="6810" y="8684"/>
                    <a:pt x="6789" y="8694"/>
                  </a:cubicBezTo>
                  <a:cubicBezTo>
                    <a:pt x="6758" y="8736"/>
                    <a:pt x="6758" y="8768"/>
                    <a:pt x="6789" y="8809"/>
                  </a:cubicBezTo>
                  <a:lnTo>
                    <a:pt x="6789" y="8872"/>
                  </a:lnTo>
                  <a:cubicBezTo>
                    <a:pt x="6748" y="8944"/>
                    <a:pt x="6769" y="9017"/>
                    <a:pt x="6769" y="9101"/>
                  </a:cubicBezTo>
                  <a:cubicBezTo>
                    <a:pt x="6779" y="9101"/>
                    <a:pt x="6779" y="9101"/>
                    <a:pt x="6789" y="9111"/>
                  </a:cubicBezTo>
                  <a:cubicBezTo>
                    <a:pt x="6769" y="9111"/>
                    <a:pt x="6758" y="9122"/>
                    <a:pt x="6748" y="9122"/>
                  </a:cubicBezTo>
                  <a:cubicBezTo>
                    <a:pt x="6737" y="9215"/>
                    <a:pt x="6737" y="9309"/>
                    <a:pt x="6737" y="9402"/>
                  </a:cubicBezTo>
                  <a:cubicBezTo>
                    <a:pt x="6748" y="9402"/>
                    <a:pt x="6769" y="9413"/>
                    <a:pt x="6779" y="9413"/>
                  </a:cubicBezTo>
                  <a:cubicBezTo>
                    <a:pt x="6789" y="9444"/>
                    <a:pt x="6799" y="9486"/>
                    <a:pt x="6810" y="9517"/>
                  </a:cubicBezTo>
                  <a:cubicBezTo>
                    <a:pt x="6789" y="9538"/>
                    <a:pt x="6769" y="9569"/>
                    <a:pt x="6737" y="9590"/>
                  </a:cubicBezTo>
                  <a:cubicBezTo>
                    <a:pt x="6716" y="9767"/>
                    <a:pt x="6674" y="9944"/>
                    <a:pt x="6498" y="10059"/>
                  </a:cubicBezTo>
                  <a:cubicBezTo>
                    <a:pt x="6498" y="10069"/>
                    <a:pt x="6487" y="10089"/>
                    <a:pt x="6487" y="10110"/>
                  </a:cubicBezTo>
                  <a:cubicBezTo>
                    <a:pt x="6456" y="10131"/>
                    <a:pt x="6425" y="10163"/>
                    <a:pt x="6394" y="10184"/>
                  </a:cubicBezTo>
                  <a:cubicBezTo>
                    <a:pt x="6394" y="10194"/>
                    <a:pt x="6383" y="10204"/>
                    <a:pt x="6383" y="10214"/>
                  </a:cubicBezTo>
                  <a:cubicBezTo>
                    <a:pt x="6373" y="10246"/>
                    <a:pt x="6352" y="10277"/>
                    <a:pt x="6310" y="10277"/>
                  </a:cubicBezTo>
                  <a:cubicBezTo>
                    <a:pt x="6258" y="10277"/>
                    <a:pt x="6248" y="10235"/>
                    <a:pt x="6248" y="10194"/>
                  </a:cubicBezTo>
                  <a:cubicBezTo>
                    <a:pt x="6248" y="10131"/>
                    <a:pt x="6248" y="10069"/>
                    <a:pt x="6258" y="9996"/>
                  </a:cubicBezTo>
                  <a:lnTo>
                    <a:pt x="6196" y="9934"/>
                  </a:lnTo>
                  <a:cubicBezTo>
                    <a:pt x="6186" y="9840"/>
                    <a:pt x="6186" y="9746"/>
                    <a:pt x="6186" y="9652"/>
                  </a:cubicBezTo>
                  <a:cubicBezTo>
                    <a:pt x="6216" y="9538"/>
                    <a:pt x="6206" y="9423"/>
                    <a:pt x="6206" y="9309"/>
                  </a:cubicBezTo>
                  <a:cubicBezTo>
                    <a:pt x="6206" y="9184"/>
                    <a:pt x="6196" y="9059"/>
                    <a:pt x="6186" y="8944"/>
                  </a:cubicBezTo>
                  <a:cubicBezTo>
                    <a:pt x="6175" y="8934"/>
                    <a:pt x="6165" y="8934"/>
                    <a:pt x="6144" y="8923"/>
                  </a:cubicBezTo>
                  <a:cubicBezTo>
                    <a:pt x="6144" y="8830"/>
                    <a:pt x="6144" y="8726"/>
                    <a:pt x="6133" y="8632"/>
                  </a:cubicBezTo>
                  <a:cubicBezTo>
                    <a:pt x="6165" y="8236"/>
                    <a:pt x="6112" y="7840"/>
                    <a:pt x="6216" y="7456"/>
                  </a:cubicBezTo>
                  <a:cubicBezTo>
                    <a:pt x="6227" y="7456"/>
                    <a:pt x="6248" y="7456"/>
                    <a:pt x="6258" y="7445"/>
                  </a:cubicBezTo>
                  <a:cubicBezTo>
                    <a:pt x="6269" y="7393"/>
                    <a:pt x="6269" y="7341"/>
                    <a:pt x="6279" y="7278"/>
                  </a:cubicBezTo>
                  <a:cubicBezTo>
                    <a:pt x="6310" y="7268"/>
                    <a:pt x="6320" y="7247"/>
                    <a:pt x="6320" y="7216"/>
                  </a:cubicBezTo>
                  <a:cubicBezTo>
                    <a:pt x="6352" y="7195"/>
                    <a:pt x="6394" y="7164"/>
                    <a:pt x="6425" y="7143"/>
                  </a:cubicBezTo>
                  <a:cubicBezTo>
                    <a:pt x="6435" y="7102"/>
                    <a:pt x="6456" y="7060"/>
                    <a:pt x="6498" y="7039"/>
                  </a:cubicBezTo>
                  <a:lnTo>
                    <a:pt x="6498" y="6977"/>
                  </a:lnTo>
                  <a:cubicBezTo>
                    <a:pt x="6508" y="6966"/>
                    <a:pt x="6529" y="6966"/>
                    <a:pt x="6540" y="6956"/>
                  </a:cubicBezTo>
                  <a:cubicBezTo>
                    <a:pt x="6560" y="6903"/>
                    <a:pt x="6570" y="6841"/>
                    <a:pt x="6612" y="6799"/>
                  </a:cubicBezTo>
                  <a:cubicBezTo>
                    <a:pt x="6623" y="6758"/>
                    <a:pt x="6633" y="6716"/>
                    <a:pt x="6674" y="6674"/>
                  </a:cubicBezTo>
                  <a:cubicBezTo>
                    <a:pt x="6664" y="6633"/>
                    <a:pt x="6674" y="6581"/>
                    <a:pt x="6727" y="6560"/>
                  </a:cubicBezTo>
                  <a:cubicBezTo>
                    <a:pt x="6727" y="6508"/>
                    <a:pt x="6748" y="6466"/>
                    <a:pt x="6779" y="6435"/>
                  </a:cubicBezTo>
                  <a:cubicBezTo>
                    <a:pt x="6789" y="6373"/>
                    <a:pt x="6799" y="6310"/>
                    <a:pt x="6852" y="6269"/>
                  </a:cubicBezTo>
                  <a:cubicBezTo>
                    <a:pt x="6852" y="6248"/>
                    <a:pt x="6841" y="6227"/>
                    <a:pt x="6841" y="6206"/>
                  </a:cubicBezTo>
                  <a:lnTo>
                    <a:pt x="6904" y="6081"/>
                  </a:lnTo>
                  <a:cubicBezTo>
                    <a:pt x="6935" y="6008"/>
                    <a:pt x="6883" y="5915"/>
                    <a:pt x="6956" y="5841"/>
                  </a:cubicBezTo>
                  <a:cubicBezTo>
                    <a:pt x="6966" y="5790"/>
                    <a:pt x="6966" y="5737"/>
                    <a:pt x="6977" y="5686"/>
                  </a:cubicBezTo>
                  <a:cubicBezTo>
                    <a:pt x="6987" y="5675"/>
                    <a:pt x="6998" y="5665"/>
                    <a:pt x="7018" y="5654"/>
                  </a:cubicBezTo>
                  <a:cubicBezTo>
                    <a:pt x="7028" y="5623"/>
                    <a:pt x="7028" y="5591"/>
                    <a:pt x="7039" y="5561"/>
                  </a:cubicBezTo>
                  <a:cubicBezTo>
                    <a:pt x="7039" y="5561"/>
                    <a:pt x="7039" y="5550"/>
                    <a:pt x="7049" y="5540"/>
                  </a:cubicBezTo>
                  <a:cubicBezTo>
                    <a:pt x="7049" y="5529"/>
                    <a:pt x="7049" y="5519"/>
                    <a:pt x="7039" y="5508"/>
                  </a:cubicBezTo>
                  <a:lnTo>
                    <a:pt x="7070" y="5508"/>
                  </a:lnTo>
                  <a:cubicBezTo>
                    <a:pt x="7070" y="5498"/>
                    <a:pt x="7081" y="5487"/>
                    <a:pt x="7081" y="5477"/>
                  </a:cubicBezTo>
                  <a:cubicBezTo>
                    <a:pt x="7070" y="5457"/>
                    <a:pt x="7081" y="5446"/>
                    <a:pt x="7091" y="5436"/>
                  </a:cubicBezTo>
                  <a:cubicBezTo>
                    <a:pt x="7123" y="5404"/>
                    <a:pt x="7112" y="5352"/>
                    <a:pt x="7143" y="5321"/>
                  </a:cubicBezTo>
                  <a:cubicBezTo>
                    <a:pt x="7185" y="5279"/>
                    <a:pt x="7174" y="5227"/>
                    <a:pt x="7195" y="5186"/>
                  </a:cubicBezTo>
                  <a:lnTo>
                    <a:pt x="7195" y="5165"/>
                  </a:lnTo>
                  <a:cubicBezTo>
                    <a:pt x="7195" y="5133"/>
                    <a:pt x="7174" y="5113"/>
                    <a:pt x="7143" y="5082"/>
                  </a:cubicBezTo>
                  <a:lnTo>
                    <a:pt x="7143" y="5092"/>
                  </a:lnTo>
                  <a:cubicBezTo>
                    <a:pt x="7123" y="5061"/>
                    <a:pt x="7112" y="5029"/>
                    <a:pt x="7091" y="5008"/>
                  </a:cubicBezTo>
                  <a:cubicBezTo>
                    <a:pt x="7102" y="4936"/>
                    <a:pt x="7123" y="4873"/>
                    <a:pt x="7133" y="4800"/>
                  </a:cubicBezTo>
                  <a:cubicBezTo>
                    <a:pt x="7123" y="4790"/>
                    <a:pt x="7112" y="4790"/>
                    <a:pt x="7091" y="4779"/>
                  </a:cubicBezTo>
                  <a:lnTo>
                    <a:pt x="7091" y="4082"/>
                  </a:lnTo>
                  <a:cubicBezTo>
                    <a:pt x="7018" y="4020"/>
                    <a:pt x="7049" y="3926"/>
                    <a:pt x="7018" y="3853"/>
                  </a:cubicBezTo>
                  <a:cubicBezTo>
                    <a:pt x="7008" y="3842"/>
                    <a:pt x="6987" y="3842"/>
                    <a:pt x="6977" y="3842"/>
                  </a:cubicBezTo>
                  <a:cubicBezTo>
                    <a:pt x="6977" y="3821"/>
                    <a:pt x="6966" y="3801"/>
                    <a:pt x="6966" y="3791"/>
                  </a:cubicBezTo>
                  <a:lnTo>
                    <a:pt x="6966" y="3728"/>
                  </a:lnTo>
                  <a:cubicBezTo>
                    <a:pt x="6945" y="3707"/>
                    <a:pt x="6935" y="3687"/>
                    <a:pt x="6914" y="3666"/>
                  </a:cubicBezTo>
                  <a:cubicBezTo>
                    <a:pt x="6841" y="3582"/>
                    <a:pt x="6820" y="3478"/>
                    <a:pt x="6789" y="3374"/>
                  </a:cubicBezTo>
                  <a:cubicBezTo>
                    <a:pt x="6769" y="3374"/>
                    <a:pt x="6758" y="3374"/>
                    <a:pt x="6737" y="3363"/>
                  </a:cubicBezTo>
                  <a:cubicBezTo>
                    <a:pt x="6737" y="3332"/>
                    <a:pt x="6727" y="3291"/>
                    <a:pt x="6727" y="3259"/>
                  </a:cubicBezTo>
                  <a:cubicBezTo>
                    <a:pt x="6706" y="3238"/>
                    <a:pt x="6685" y="3218"/>
                    <a:pt x="6674" y="3197"/>
                  </a:cubicBezTo>
                  <a:cubicBezTo>
                    <a:pt x="6633" y="3166"/>
                    <a:pt x="6612" y="3124"/>
                    <a:pt x="6612" y="3083"/>
                  </a:cubicBezTo>
                  <a:cubicBezTo>
                    <a:pt x="6602" y="3083"/>
                    <a:pt x="6581" y="3072"/>
                    <a:pt x="6570" y="3072"/>
                  </a:cubicBezTo>
                  <a:cubicBezTo>
                    <a:pt x="6581" y="2999"/>
                    <a:pt x="6529" y="2947"/>
                    <a:pt x="6498" y="2895"/>
                  </a:cubicBezTo>
                  <a:cubicBezTo>
                    <a:pt x="6466" y="2864"/>
                    <a:pt x="6415" y="2874"/>
                    <a:pt x="6383" y="2843"/>
                  </a:cubicBezTo>
                  <a:cubicBezTo>
                    <a:pt x="6373" y="2822"/>
                    <a:pt x="6373" y="2801"/>
                    <a:pt x="6373" y="2780"/>
                  </a:cubicBezTo>
                  <a:cubicBezTo>
                    <a:pt x="6320" y="2739"/>
                    <a:pt x="6373" y="2655"/>
                    <a:pt x="6320" y="2604"/>
                  </a:cubicBezTo>
                  <a:lnTo>
                    <a:pt x="6258" y="2541"/>
                  </a:lnTo>
                  <a:cubicBezTo>
                    <a:pt x="6237" y="2520"/>
                    <a:pt x="6216" y="2500"/>
                    <a:pt x="6196" y="2489"/>
                  </a:cubicBezTo>
                  <a:cubicBezTo>
                    <a:pt x="6144" y="2437"/>
                    <a:pt x="6081" y="2405"/>
                    <a:pt x="6019" y="2364"/>
                  </a:cubicBezTo>
                  <a:cubicBezTo>
                    <a:pt x="5987" y="2333"/>
                    <a:pt x="5998" y="2280"/>
                    <a:pt x="5966" y="2250"/>
                  </a:cubicBezTo>
                  <a:cubicBezTo>
                    <a:pt x="5920" y="2202"/>
                    <a:pt x="5898" y="2122"/>
                    <a:pt x="5818" y="2122"/>
                  </a:cubicBezTo>
                  <a:cubicBezTo>
                    <a:pt x="5809" y="2122"/>
                    <a:pt x="5800" y="2123"/>
                    <a:pt x="5790" y="2125"/>
                  </a:cubicBezTo>
                  <a:lnTo>
                    <a:pt x="5790" y="2114"/>
                  </a:lnTo>
                  <a:cubicBezTo>
                    <a:pt x="5769" y="2083"/>
                    <a:pt x="5748" y="2041"/>
                    <a:pt x="5727" y="2010"/>
                  </a:cubicBezTo>
                  <a:cubicBezTo>
                    <a:pt x="5707" y="1989"/>
                    <a:pt x="5686" y="1968"/>
                    <a:pt x="5665" y="1958"/>
                  </a:cubicBezTo>
                  <a:cubicBezTo>
                    <a:pt x="5633" y="1947"/>
                    <a:pt x="5612" y="1926"/>
                    <a:pt x="5612" y="1896"/>
                  </a:cubicBezTo>
                  <a:cubicBezTo>
                    <a:pt x="5540" y="1854"/>
                    <a:pt x="5498" y="1802"/>
                    <a:pt x="5477" y="1729"/>
                  </a:cubicBezTo>
                  <a:cubicBezTo>
                    <a:pt x="5436" y="1718"/>
                    <a:pt x="5394" y="1697"/>
                    <a:pt x="5373" y="1656"/>
                  </a:cubicBezTo>
                  <a:lnTo>
                    <a:pt x="5342" y="1656"/>
                  </a:lnTo>
                  <a:cubicBezTo>
                    <a:pt x="5342" y="1635"/>
                    <a:pt x="5332" y="1614"/>
                    <a:pt x="5321" y="1593"/>
                  </a:cubicBezTo>
                  <a:cubicBezTo>
                    <a:pt x="5311" y="1583"/>
                    <a:pt x="5311" y="1562"/>
                    <a:pt x="5311" y="1552"/>
                  </a:cubicBezTo>
                  <a:cubicBezTo>
                    <a:pt x="5290" y="1500"/>
                    <a:pt x="5228" y="1510"/>
                    <a:pt x="5196" y="1479"/>
                  </a:cubicBezTo>
                  <a:lnTo>
                    <a:pt x="5133" y="1417"/>
                  </a:lnTo>
                  <a:cubicBezTo>
                    <a:pt x="5103" y="1385"/>
                    <a:pt x="5113" y="1333"/>
                    <a:pt x="5071" y="1302"/>
                  </a:cubicBezTo>
                  <a:cubicBezTo>
                    <a:pt x="5050" y="1260"/>
                    <a:pt x="4988" y="1281"/>
                    <a:pt x="4957" y="1239"/>
                  </a:cubicBezTo>
                  <a:cubicBezTo>
                    <a:pt x="4936" y="1218"/>
                    <a:pt x="4915" y="1198"/>
                    <a:pt x="4894" y="1188"/>
                  </a:cubicBezTo>
                  <a:cubicBezTo>
                    <a:pt x="4884" y="1167"/>
                    <a:pt x="4863" y="1146"/>
                    <a:pt x="4842" y="1125"/>
                  </a:cubicBezTo>
                  <a:cubicBezTo>
                    <a:pt x="4790" y="1083"/>
                    <a:pt x="4717" y="1052"/>
                    <a:pt x="4665" y="1010"/>
                  </a:cubicBezTo>
                  <a:lnTo>
                    <a:pt x="4603" y="948"/>
                  </a:lnTo>
                  <a:cubicBezTo>
                    <a:pt x="4571" y="906"/>
                    <a:pt x="4520" y="917"/>
                    <a:pt x="4488" y="885"/>
                  </a:cubicBezTo>
                  <a:cubicBezTo>
                    <a:pt x="4465" y="868"/>
                    <a:pt x="4442" y="861"/>
                    <a:pt x="4421" y="861"/>
                  </a:cubicBezTo>
                  <a:cubicBezTo>
                    <a:pt x="4404" y="861"/>
                    <a:pt x="4388" y="866"/>
                    <a:pt x="4374" y="875"/>
                  </a:cubicBezTo>
                  <a:cubicBezTo>
                    <a:pt x="4363" y="864"/>
                    <a:pt x="4363" y="844"/>
                    <a:pt x="4363" y="834"/>
                  </a:cubicBezTo>
                  <a:cubicBezTo>
                    <a:pt x="4353" y="834"/>
                    <a:pt x="4332" y="834"/>
                    <a:pt x="4321" y="823"/>
                  </a:cubicBezTo>
                  <a:cubicBezTo>
                    <a:pt x="4332" y="813"/>
                    <a:pt x="4321" y="792"/>
                    <a:pt x="4311" y="771"/>
                  </a:cubicBezTo>
                  <a:cubicBezTo>
                    <a:pt x="4270" y="739"/>
                    <a:pt x="4291" y="677"/>
                    <a:pt x="4249" y="646"/>
                  </a:cubicBezTo>
                  <a:cubicBezTo>
                    <a:pt x="4238" y="635"/>
                    <a:pt x="4238" y="625"/>
                    <a:pt x="4238" y="605"/>
                  </a:cubicBezTo>
                  <a:cubicBezTo>
                    <a:pt x="4238" y="594"/>
                    <a:pt x="4228" y="573"/>
                    <a:pt x="4207" y="563"/>
                  </a:cubicBezTo>
                  <a:cubicBezTo>
                    <a:pt x="4207" y="552"/>
                    <a:pt x="4196" y="542"/>
                    <a:pt x="4186" y="531"/>
                  </a:cubicBezTo>
                  <a:lnTo>
                    <a:pt x="4186" y="480"/>
                  </a:lnTo>
                  <a:cubicBezTo>
                    <a:pt x="4176" y="480"/>
                    <a:pt x="4166" y="480"/>
                    <a:pt x="4145" y="469"/>
                  </a:cubicBezTo>
                  <a:lnTo>
                    <a:pt x="4155" y="469"/>
                  </a:lnTo>
                  <a:cubicBezTo>
                    <a:pt x="4155" y="427"/>
                    <a:pt x="4166" y="385"/>
                    <a:pt x="4134" y="355"/>
                  </a:cubicBezTo>
                  <a:cubicBezTo>
                    <a:pt x="4092" y="323"/>
                    <a:pt x="4103" y="271"/>
                    <a:pt x="4071" y="240"/>
                  </a:cubicBezTo>
                  <a:lnTo>
                    <a:pt x="4009" y="177"/>
                  </a:lnTo>
                  <a:cubicBezTo>
                    <a:pt x="3978" y="115"/>
                    <a:pt x="3978" y="31"/>
                    <a:pt x="388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2" name="Google Shape;522;p11"/>
            <p:cNvPicPr preferRelativeResize="0"/>
            <p:nvPr/>
          </p:nvPicPr>
          <p:blipFill rotWithShape="1">
            <a:blip r:embed="rId4">
              <a:alphaModFix/>
            </a:blip>
            <a:srcRect b="0" l="0" r="0" t="0"/>
            <a:stretch/>
          </p:blipFill>
          <p:spPr>
            <a:xfrm>
              <a:off x="1374388" y="3658670"/>
              <a:ext cx="629644" cy="946389"/>
            </a:xfrm>
            <a:prstGeom prst="rect">
              <a:avLst/>
            </a:prstGeom>
            <a:noFill/>
            <a:ln>
              <a:noFill/>
            </a:ln>
          </p:spPr>
        </p:pic>
      </p:grpSp>
      <p:grpSp>
        <p:nvGrpSpPr>
          <p:cNvPr id="523" name="Google Shape;523;p11"/>
          <p:cNvGrpSpPr/>
          <p:nvPr/>
        </p:nvGrpSpPr>
        <p:grpSpPr>
          <a:xfrm>
            <a:off x="4560326" y="1261215"/>
            <a:ext cx="430195" cy="679222"/>
            <a:chOff x="7817818" y="3658670"/>
            <a:chExt cx="599408" cy="946387"/>
          </a:xfrm>
        </p:grpSpPr>
        <p:sp>
          <p:nvSpPr>
            <p:cNvPr id="524" name="Google Shape;524;p11"/>
            <p:cNvSpPr/>
            <p:nvPr/>
          </p:nvSpPr>
          <p:spPr>
            <a:xfrm>
              <a:off x="7826277" y="3676811"/>
              <a:ext cx="581390" cy="915727"/>
            </a:xfrm>
            <a:custGeom>
              <a:rect b="b" l="l" r="r" t="t"/>
              <a:pathLst>
                <a:path extrusionOk="0" h="17221" w="10933">
                  <a:moveTo>
                    <a:pt x="4061" y="1852"/>
                  </a:moveTo>
                  <a:lnTo>
                    <a:pt x="4061" y="1905"/>
                  </a:lnTo>
                  <a:cubicBezTo>
                    <a:pt x="4050" y="1905"/>
                    <a:pt x="4040" y="1905"/>
                    <a:pt x="4029" y="1894"/>
                  </a:cubicBezTo>
                  <a:cubicBezTo>
                    <a:pt x="4040" y="1873"/>
                    <a:pt x="4050" y="1863"/>
                    <a:pt x="4061" y="1852"/>
                  </a:cubicBezTo>
                  <a:close/>
                  <a:moveTo>
                    <a:pt x="3811" y="2519"/>
                  </a:moveTo>
                  <a:cubicBezTo>
                    <a:pt x="3821" y="2519"/>
                    <a:pt x="3821" y="2530"/>
                    <a:pt x="3821" y="2530"/>
                  </a:cubicBezTo>
                  <a:lnTo>
                    <a:pt x="3821" y="2540"/>
                  </a:lnTo>
                  <a:cubicBezTo>
                    <a:pt x="3821" y="2530"/>
                    <a:pt x="3821" y="2519"/>
                    <a:pt x="3811" y="2519"/>
                  </a:cubicBezTo>
                  <a:close/>
                  <a:moveTo>
                    <a:pt x="1679" y="5867"/>
                  </a:moveTo>
                  <a:cubicBezTo>
                    <a:pt x="1685" y="5867"/>
                    <a:pt x="1691" y="5869"/>
                    <a:pt x="1697" y="5871"/>
                  </a:cubicBezTo>
                  <a:cubicBezTo>
                    <a:pt x="1676" y="5871"/>
                    <a:pt x="1655" y="5871"/>
                    <a:pt x="1635" y="5882"/>
                  </a:cubicBezTo>
                  <a:cubicBezTo>
                    <a:pt x="1649" y="5875"/>
                    <a:pt x="1664" y="5867"/>
                    <a:pt x="1679" y="5867"/>
                  </a:cubicBezTo>
                  <a:close/>
                  <a:moveTo>
                    <a:pt x="2134" y="6496"/>
                  </a:moveTo>
                  <a:lnTo>
                    <a:pt x="2134" y="6507"/>
                  </a:lnTo>
                  <a:lnTo>
                    <a:pt x="2124" y="6507"/>
                  </a:lnTo>
                  <a:cubicBezTo>
                    <a:pt x="2134" y="6507"/>
                    <a:pt x="2134" y="6507"/>
                    <a:pt x="2134" y="6496"/>
                  </a:cubicBezTo>
                  <a:close/>
                  <a:moveTo>
                    <a:pt x="8173" y="7590"/>
                  </a:moveTo>
                  <a:lnTo>
                    <a:pt x="8173" y="7600"/>
                  </a:lnTo>
                  <a:lnTo>
                    <a:pt x="8163" y="7600"/>
                  </a:lnTo>
                  <a:cubicBezTo>
                    <a:pt x="8163" y="7590"/>
                    <a:pt x="8173" y="7590"/>
                    <a:pt x="8173" y="7590"/>
                  </a:cubicBezTo>
                  <a:close/>
                  <a:moveTo>
                    <a:pt x="4946" y="8350"/>
                  </a:moveTo>
                  <a:lnTo>
                    <a:pt x="4946" y="8350"/>
                  </a:lnTo>
                  <a:cubicBezTo>
                    <a:pt x="4936" y="8370"/>
                    <a:pt x="4925" y="8381"/>
                    <a:pt x="4904" y="8381"/>
                  </a:cubicBezTo>
                  <a:cubicBezTo>
                    <a:pt x="4915" y="8370"/>
                    <a:pt x="4925" y="8370"/>
                    <a:pt x="4946" y="8350"/>
                  </a:cubicBezTo>
                  <a:close/>
                  <a:moveTo>
                    <a:pt x="5061" y="9037"/>
                  </a:moveTo>
                  <a:cubicBezTo>
                    <a:pt x="5071" y="9037"/>
                    <a:pt x="5071" y="9048"/>
                    <a:pt x="5071" y="9048"/>
                  </a:cubicBezTo>
                  <a:lnTo>
                    <a:pt x="5061" y="9037"/>
                  </a:lnTo>
                  <a:close/>
                  <a:moveTo>
                    <a:pt x="5206" y="10005"/>
                  </a:moveTo>
                  <a:lnTo>
                    <a:pt x="5206" y="10015"/>
                  </a:lnTo>
                  <a:cubicBezTo>
                    <a:pt x="5206" y="10005"/>
                    <a:pt x="5196" y="10005"/>
                    <a:pt x="5196" y="10005"/>
                  </a:cubicBezTo>
                  <a:close/>
                  <a:moveTo>
                    <a:pt x="1697" y="10307"/>
                  </a:moveTo>
                  <a:lnTo>
                    <a:pt x="1791" y="10339"/>
                  </a:lnTo>
                  <a:cubicBezTo>
                    <a:pt x="1760" y="10359"/>
                    <a:pt x="1760" y="10411"/>
                    <a:pt x="1718" y="10422"/>
                  </a:cubicBezTo>
                  <a:cubicBezTo>
                    <a:pt x="1708" y="10369"/>
                    <a:pt x="1708" y="10339"/>
                    <a:pt x="1697" y="10307"/>
                  </a:cubicBezTo>
                  <a:close/>
                  <a:moveTo>
                    <a:pt x="9527" y="10494"/>
                  </a:moveTo>
                  <a:lnTo>
                    <a:pt x="9527" y="10505"/>
                  </a:lnTo>
                  <a:lnTo>
                    <a:pt x="9517" y="10505"/>
                  </a:lnTo>
                  <a:lnTo>
                    <a:pt x="9527" y="10494"/>
                  </a:lnTo>
                  <a:close/>
                  <a:moveTo>
                    <a:pt x="2384" y="11057"/>
                  </a:moveTo>
                  <a:cubicBezTo>
                    <a:pt x="2384" y="11068"/>
                    <a:pt x="2395" y="11078"/>
                    <a:pt x="2374" y="11088"/>
                  </a:cubicBezTo>
                  <a:cubicBezTo>
                    <a:pt x="2374" y="11088"/>
                    <a:pt x="2363" y="11098"/>
                    <a:pt x="2353" y="11098"/>
                  </a:cubicBezTo>
                  <a:cubicBezTo>
                    <a:pt x="2363" y="11088"/>
                    <a:pt x="2374" y="11068"/>
                    <a:pt x="2384" y="11057"/>
                  </a:cubicBezTo>
                  <a:close/>
                  <a:moveTo>
                    <a:pt x="9725" y="11473"/>
                  </a:moveTo>
                  <a:cubicBezTo>
                    <a:pt x="9715" y="11479"/>
                    <a:pt x="9702" y="11481"/>
                    <a:pt x="9689" y="11481"/>
                  </a:cubicBezTo>
                  <a:cubicBezTo>
                    <a:pt x="9675" y="11481"/>
                    <a:pt x="9662" y="11479"/>
                    <a:pt x="9652" y="11473"/>
                  </a:cubicBezTo>
                  <a:close/>
                  <a:moveTo>
                    <a:pt x="8840" y="11494"/>
                  </a:moveTo>
                  <a:cubicBezTo>
                    <a:pt x="8851" y="11515"/>
                    <a:pt x="8861" y="11526"/>
                    <a:pt x="8871" y="11536"/>
                  </a:cubicBezTo>
                  <a:lnTo>
                    <a:pt x="8861" y="11536"/>
                  </a:lnTo>
                  <a:cubicBezTo>
                    <a:pt x="8830" y="11526"/>
                    <a:pt x="8830" y="11515"/>
                    <a:pt x="8840" y="11494"/>
                  </a:cubicBezTo>
                  <a:close/>
                  <a:moveTo>
                    <a:pt x="5008" y="13087"/>
                  </a:moveTo>
                  <a:lnTo>
                    <a:pt x="5008" y="13087"/>
                  </a:lnTo>
                  <a:cubicBezTo>
                    <a:pt x="4998" y="13108"/>
                    <a:pt x="4998" y="13129"/>
                    <a:pt x="4987" y="13150"/>
                  </a:cubicBezTo>
                  <a:cubicBezTo>
                    <a:pt x="4987" y="13129"/>
                    <a:pt x="4987" y="13108"/>
                    <a:pt x="5008" y="13087"/>
                  </a:cubicBezTo>
                  <a:close/>
                  <a:moveTo>
                    <a:pt x="3849" y="1"/>
                  </a:moveTo>
                  <a:cubicBezTo>
                    <a:pt x="3787" y="1"/>
                    <a:pt x="3731" y="23"/>
                    <a:pt x="3686" y="82"/>
                  </a:cubicBezTo>
                  <a:cubicBezTo>
                    <a:pt x="3675" y="103"/>
                    <a:pt x="3634" y="124"/>
                    <a:pt x="3603" y="135"/>
                  </a:cubicBezTo>
                  <a:cubicBezTo>
                    <a:pt x="3592" y="187"/>
                    <a:pt x="3571" y="218"/>
                    <a:pt x="3520" y="218"/>
                  </a:cubicBezTo>
                  <a:cubicBezTo>
                    <a:pt x="3520" y="228"/>
                    <a:pt x="3509" y="239"/>
                    <a:pt x="3509" y="249"/>
                  </a:cubicBezTo>
                  <a:lnTo>
                    <a:pt x="3509" y="260"/>
                  </a:lnTo>
                  <a:lnTo>
                    <a:pt x="3478" y="260"/>
                  </a:lnTo>
                  <a:cubicBezTo>
                    <a:pt x="3467" y="281"/>
                    <a:pt x="3457" y="301"/>
                    <a:pt x="3436" y="301"/>
                  </a:cubicBezTo>
                  <a:lnTo>
                    <a:pt x="3436" y="374"/>
                  </a:lnTo>
                  <a:cubicBezTo>
                    <a:pt x="3425" y="395"/>
                    <a:pt x="3405" y="416"/>
                    <a:pt x="3395" y="436"/>
                  </a:cubicBezTo>
                  <a:cubicBezTo>
                    <a:pt x="3342" y="572"/>
                    <a:pt x="3342" y="572"/>
                    <a:pt x="3374" y="718"/>
                  </a:cubicBezTo>
                  <a:lnTo>
                    <a:pt x="3342" y="718"/>
                  </a:lnTo>
                  <a:cubicBezTo>
                    <a:pt x="3342" y="728"/>
                    <a:pt x="3353" y="739"/>
                    <a:pt x="3353" y="760"/>
                  </a:cubicBezTo>
                  <a:cubicBezTo>
                    <a:pt x="3353" y="770"/>
                    <a:pt x="3353" y="790"/>
                    <a:pt x="3342" y="801"/>
                  </a:cubicBezTo>
                  <a:cubicBezTo>
                    <a:pt x="3270" y="947"/>
                    <a:pt x="3238" y="1103"/>
                    <a:pt x="3259" y="1259"/>
                  </a:cubicBezTo>
                  <a:cubicBezTo>
                    <a:pt x="3249" y="1269"/>
                    <a:pt x="3249" y="1280"/>
                    <a:pt x="3259" y="1290"/>
                  </a:cubicBezTo>
                  <a:cubicBezTo>
                    <a:pt x="3249" y="1301"/>
                    <a:pt x="3238" y="1301"/>
                    <a:pt x="3228" y="1311"/>
                  </a:cubicBezTo>
                  <a:lnTo>
                    <a:pt x="3228" y="1801"/>
                  </a:lnTo>
                  <a:cubicBezTo>
                    <a:pt x="3249" y="1832"/>
                    <a:pt x="3270" y="1873"/>
                    <a:pt x="3291" y="1905"/>
                  </a:cubicBezTo>
                  <a:cubicBezTo>
                    <a:pt x="3301" y="1988"/>
                    <a:pt x="3280" y="2072"/>
                    <a:pt x="3342" y="2144"/>
                  </a:cubicBezTo>
                  <a:cubicBezTo>
                    <a:pt x="3342" y="2206"/>
                    <a:pt x="3332" y="2269"/>
                    <a:pt x="3363" y="2321"/>
                  </a:cubicBezTo>
                  <a:cubicBezTo>
                    <a:pt x="3353" y="2331"/>
                    <a:pt x="3353" y="2342"/>
                    <a:pt x="3353" y="2352"/>
                  </a:cubicBezTo>
                  <a:lnTo>
                    <a:pt x="3374" y="2352"/>
                  </a:lnTo>
                  <a:cubicBezTo>
                    <a:pt x="3384" y="2394"/>
                    <a:pt x="3395" y="2426"/>
                    <a:pt x="3395" y="2467"/>
                  </a:cubicBezTo>
                  <a:cubicBezTo>
                    <a:pt x="3425" y="2519"/>
                    <a:pt x="3446" y="2560"/>
                    <a:pt x="3478" y="2602"/>
                  </a:cubicBezTo>
                  <a:cubicBezTo>
                    <a:pt x="3478" y="2634"/>
                    <a:pt x="3488" y="2655"/>
                    <a:pt x="3509" y="2665"/>
                  </a:cubicBezTo>
                  <a:cubicBezTo>
                    <a:pt x="3509" y="2675"/>
                    <a:pt x="3509" y="2685"/>
                    <a:pt x="3520" y="2685"/>
                  </a:cubicBezTo>
                  <a:lnTo>
                    <a:pt x="3520" y="2727"/>
                  </a:lnTo>
                  <a:cubicBezTo>
                    <a:pt x="3530" y="2727"/>
                    <a:pt x="3540" y="2738"/>
                    <a:pt x="3550" y="2748"/>
                  </a:cubicBezTo>
                  <a:cubicBezTo>
                    <a:pt x="3540" y="2810"/>
                    <a:pt x="3582" y="2821"/>
                    <a:pt x="3634" y="2821"/>
                  </a:cubicBezTo>
                  <a:cubicBezTo>
                    <a:pt x="3645" y="2831"/>
                    <a:pt x="3645" y="2842"/>
                    <a:pt x="3634" y="2863"/>
                  </a:cubicBezTo>
                  <a:cubicBezTo>
                    <a:pt x="3675" y="2904"/>
                    <a:pt x="3696" y="2967"/>
                    <a:pt x="3759" y="2977"/>
                  </a:cubicBezTo>
                  <a:lnTo>
                    <a:pt x="3769" y="2988"/>
                  </a:lnTo>
                  <a:cubicBezTo>
                    <a:pt x="3769" y="3009"/>
                    <a:pt x="3779" y="3029"/>
                    <a:pt x="3800" y="3029"/>
                  </a:cubicBezTo>
                  <a:cubicBezTo>
                    <a:pt x="3811" y="3060"/>
                    <a:pt x="3832" y="3071"/>
                    <a:pt x="3863" y="3071"/>
                  </a:cubicBezTo>
                  <a:cubicBezTo>
                    <a:pt x="3894" y="3081"/>
                    <a:pt x="3925" y="3081"/>
                    <a:pt x="3936" y="3102"/>
                  </a:cubicBezTo>
                  <a:cubicBezTo>
                    <a:pt x="3967" y="3113"/>
                    <a:pt x="3999" y="3113"/>
                    <a:pt x="4019" y="3144"/>
                  </a:cubicBezTo>
                  <a:cubicBezTo>
                    <a:pt x="4050" y="3154"/>
                    <a:pt x="4071" y="3164"/>
                    <a:pt x="4092" y="3175"/>
                  </a:cubicBezTo>
                  <a:cubicBezTo>
                    <a:pt x="4103" y="3206"/>
                    <a:pt x="4103" y="3238"/>
                    <a:pt x="4103" y="3279"/>
                  </a:cubicBezTo>
                  <a:lnTo>
                    <a:pt x="4144" y="3279"/>
                  </a:lnTo>
                  <a:cubicBezTo>
                    <a:pt x="4133" y="3289"/>
                    <a:pt x="4123" y="3310"/>
                    <a:pt x="4123" y="3321"/>
                  </a:cubicBezTo>
                  <a:cubicBezTo>
                    <a:pt x="4133" y="3414"/>
                    <a:pt x="4092" y="3518"/>
                    <a:pt x="4154" y="3613"/>
                  </a:cubicBezTo>
                  <a:cubicBezTo>
                    <a:pt x="4175" y="3664"/>
                    <a:pt x="4154" y="3717"/>
                    <a:pt x="4165" y="3779"/>
                  </a:cubicBezTo>
                  <a:cubicBezTo>
                    <a:pt x="4165" y="3800"/>
                    <a:pt x="4175" y="3810"/>
                    <a:pt x="4196" y="3821"/>
                  </a:cubicBezTo>
                  <a:lnTo>
                    <a:pt x="4186" y="3821"/>
                  </a:lnTo>
                  <a:cubicBezTo>
                    <a:pt x="4238" y="3977"/>
                    <a:pt x="4175" y="4133"/>
                    <a:pt x="4228" y="4289"/>
                  </a:cubicBezTo>
                  <a:cubicBezTo>
                    <a:pt x="4279" y="4372"/>
                    <a:pt x="4207" y="4487"/>
                    <a:pt x="4269" y="4580"/>
                  </a:cubicBezTo>
                  <a:cubicBezTo>
                    <a:pt x="4279" y="4591"/>
                    <a:pt x="4290" y="4601"/>
                    <a:pt x="4311" y="4612"/>
                  </a:cubicBezTo>
                  <a:cubicBezTo>
                    <a:pt x="4311" y="4675"/>
                    <a:pt x="4311" y="4726"/>
                    <a:pt x="4321" y="4789"/>
                  </a:cubicBezTo>
                  <a:cubicBezTo>
                    <a:pt x="4363" y="4830"/>
                    <a:pt x="4342" y="4893"/>
                    <a:pt x="4363" y="4955"/>
                  </a:cubicBezTo>
                  <a:cubicBezTo>
                    <a:pt x="4394" y="4976"/>
                    <a:pt x="4404" y="5008"/>
                    <a:pt x="4394" y="5039"/>
                  </a:cubicBezTo>
                  <a:cubicBezTo>
                    <a:pt x="4436" y="5122"/>
                    <a:pt x="4436" y="5205"/>
                    <a:pt x="4446" y="5288"/>
                  </a:cubicBezTo>
                  <a:lnTo>
                    <a:pt x="4436" y="5288"/>
                  </a:lnTo>
                  <a:cubicBezTo>
                    <a:pt x="4478" y="5372"/>
                    <a:pt x="4488" y="5466"/>
                    <a:pt x="4519" y="5549"/>
                  </a:cubicBezTo>
                  <a:cubicBezTo>
                    <a:pt x="4550" y="5642"/>
                    <a:pt x="4550" y="5747"/>
                    <a:pt x="4602" y="5841"/>
                  </a:cubicBezTo>
                  <a:cubicBezTo>
                    <a:pt x="4612" y="5851"/>
                    <a:pt x="4612" y="5862"/>
                    <a:pt x="4612" y="5871"/>
                  </a:cubicBezTo>
                  <a:cubicBezTo>
                    <a:pt x="4612" y="5892"/>
                    <a:pt x="4623" y="5892"/>
                    <a:pt x="4644" y="5892"/>
                  </a:cubicBezTo>
                  <a:cubicBezTo>
                    <a:pt x="4644" y="5934"/>
                    <a:pt x="4644" y="5966"/>
                    <a:pt x="4654" y="5996"/>
                  </a:cubicBezTo>
                  <a:cubicBezTo>
                    <a:pt x="4654" y="6049"/>
                    <a:pt x="4686" y="6080"/>
                    <a:pt x="4727" y="6101"/>
                  </a:cubicBezTo>
                  <a:cubicBezTo>
                    <a:pt x="4727" y="6121"/>
                    <a:pt x="4737" y="6153"/>
                    <a:pt x="4737" y="6174"/>
                  </a:cubicBezTo>
                  <a:cubicBezTo>
                    <a:pt x="4696" y="6246"/>
                    <a:pt x="4758" y="6309"/>
                    <a:pt x="4737" y="6382"/>
                  </a:cubicBezTo>
                  <a:cubicBezTo>
                    <a:pt x="4790" y="6413"/>
                    <a:pt x="4758" y="6465"/>
                    <a:pt x="4779" y="6507"/>
                  </a:cubicBezTo>
                  <a:cubicBezTo>
                    <a:pt x="4821" y="6528"/>
                    <a:pt x="4811" y="6570"/>
                    <a:pt x="4821" y="6600"/>
                  </a:cubicBezTo>
                  <a:lnTo>
                    <a:pt x="4821" y="6611"/>
                  </a:lnTo>
                  <a:cubicBezTo>
                    <a:pt x="4811" y="6621"/>
                    <a:pt x="4800" y="6642"/>
                    <a:pt x="4800" y="6663"/>
                  </a:cubicBezTo>
                  <a:cubicBezTo>
                    <a:pt x="4800" y="6850"/>
                    <a:pt x="4769" y="7038"/>
                    <a:pt x="4936" y="7183"/>
                  </a:cubicBezTo>
                  <a:cubicBezTo>
                    <a:pt x="4956" y="7183"/>
                    <a:pt x="4966" y="7194"/>
                    <a:pt x="4966" y="7204"/>
                  </a:cubicBezTo>
                  <a:cubicBezTo>
                    <a:pt x="4956" y="7257"/>
                    <a:pt x="4946" y="7308"/>
                    <a:pt x="4956" y="7361"/>
                  </a:cubicBezTo>
                  <a:cubicBezTo>
                    <a:pt x="4966" y="7423"/>
                    <a:pt x="4977" y="7486"/>
                    <a:pt x="4966" y="7548"/>
                  </a:cubicBezTo>
                  <a:cubicBezTo>
                    <a:pt x="4936" y="7715"/>
                    <a:pt x="4987" y="7871"/>
                    <a:pt x="4998" y="8037"/>
                  </a:cubicBezTo>
                  <a:cubicBezTo>
                    <a:pt x="4998" y="8069"/>
                    <a:pt x="5019" y="8090"/>
                    <a:pt x="5029" y="8110"/>
                  </a:cubicBezTo>
                  <a:cubicBezTo>
                    <a:pt x="5029" y="8141"/>
                    <a:pt x="5029" y="8162"/>
                    <a:pt x="5019" y="8194"/>
                  </a:cubicBezTo>
                  <a:cubicBezTo>
                    <a:pt x="4998" y="8245"/>
                    <a:pt x="5008" y="8298"/>
                    <a:pt x="5019" y="8360"/>
                  </a:cubicBezTo>
                  <a:cubicBezTo>
                    <a:pt x="4998" y="8360"/>
                    <a:pt x="4966" y="8360"/>
                    <a:pt x="4946" y="8350"/>
                  </a:cubicBezTo>
                  <a:cubicBezTo>
                    <a:pt x="4915" y="8298"/>
                    <a:pt x="4894" y="8245"/>
                    <a:pt x="4852" y="8194"/>
                  </a:cubicBezTo>
                  <a:cubicBezTo>
                    <a:pt x="4769" y="8079"/>
                    <a:pt x="4686" y="7965"/>
                    <a:pt x="4602" y="7861"/>
                  </a:cubicBezTo>
                  <a:cubicBezTo>
                    <a:pt x="4602" y="7840"/>
                    <a:pt x="4592" y="7819"/>
                    <a:pt x="4561" y="7819"/>
                  </a:cubicBezTo>
                  <a:cubicBezTo>
                    <a:pt x="4561" y="7787"/>
                    <a:pt x="4550" y="7777"/>
                    <a:pt x="4529" y="7766"/>
                  </a:cubicBezTo>
                  <a:cubicBezTo>
                    <a:pt x="4519" y="7736"/>
                    <a:pt x="4508" y="7725"/>
                    <a:pt x="4488" y="7715"/>
                  </a:cubicBezTo>
                  <a:cubicBezTo>
                    <a:pt x="4488" y="7704"/>
                    <a:pt x="4478" y="7694"/>
                    <a:pt x="4467" y="7694"/>
                  </a:cubicBezTo>
                  <a:cubicBezTo>
                    <a:pt x="4425" y="7600"/>
                    <a:pt x="4342" y="7548"/>
                    <a:pt x="4269" y="7486"/>
                  </a:cubicBezTo>
                  <a:cubicBezTo>
                    <a:pt x="4269" y="7454"/>
                    <a:pt x="4258" y="7423"/>
                    <a:pt x="4258" y="7402"/>
                  </a:cubicBezTo>
                  <a:lnTo>
                    <a:pt x="4248" y="7392"/>
                  </a:lnTo>
                  <a:lnTo>
                    <a:pt x="4248" y="7382"/>
                  </a:lnTo>
                  <a:cubicBezTo>
                    <a:pt x="4248" y="7340"/>
                    <a:pt x="4248" y="7298"/>
                    <a:pt x="4258" y="7257"/>
                  </a:cubicBezTo>
                  <a:lnTo>
                    <a:pt x="4258" y="7246"/>
                  </a:lnTo>
                  <a:cubicBezTo>
                    <a:pt x="4238" y="7204"/>
                    <a:pt x="4258" y="7132"/>
                    <a:pt x="4186" y="7121"/>
                  </a:cubicBezTo>
                  <a:lnTo>
                    <a:pt x="4186" y="7100"/>
                  </a:lnTo>
                  <a:cubicBezTo>
                    <a:pt x="4154" y="7100"/>
                    <a:pt x="4144" y="7090"/>
                    <a:pt x="4133" y="7069"/>
                  </a:cubicBezTo>
                  <a:cubicBezTo>
                    <a:pt x="4113" y="7058"/>
                    <a:pt x="4103" y="7048"/>
                    <a:pt x="4092" y="7028"/>
                  </a:cubicBezTo>
                  <a:cubicBezTo>
                    <a:pt x="4061" y="7017"/>
                    <a:pt x="4029" y="7007"/>
                    <a:pt x="4019" y="6975"/>
                  </a:cubicBezTo>
                  <a:cubicBezTo>
                    <a:pt x="3988" y="6975"/>
                    <a:pt x="3978" y="6954"/>
                    <a:pt x="3978" y="6934"/>
                  </a:cubicBezTo>
                  <a:lnTo>
                    <a:pt x="3936" y="6934"/>
                  </a:lnTo>
                  <a:cubicBezTo>
                    <a:pt x="3936" y="6913"/>
                    <a:pt x="3925" y="6903"/>
                    <a:pt x="3925" y="6892"/>
                  </a:cubicBezTo>
                  <a:cubicBezTo>
                    <a:pt x="3884" y="6861"/>
                    <a:pt x="3904" y="6809"/>
                    <a:pt x="3884" y="6767"/>
                  </a:cubicBezTo>
                  <a:cubicBezTo>
                    <a:pt x="3874" y="6767"/>
                    <a:pt x="3863" y="6757"/>
                    <a:pt x="3853" y="6757"/>
                  </a:cubicBezTo>
                  <a:cubicBezTo>
                    <a:pt x="3863" y="6715"/>
                    <a:pt x="3863" y="6674"/>
                    <a:pt x="3842" y="6642"/>
                  </a:cubicBezTo>
                  <a:lnTo>
                    <a:pt x="3842" y="6600"/>
                  </a:lnTo>
                  <a:lnTo>
                    <a:pt x="3811" y="6600"/>
                  </a:lnTo>
                  <a:cubicBezTo>
                    <a:pt x="3811" y="6570"/>
                    <a:pt x="3811" y="6538"/>
                    <a:pt x="3800" y="6517"/>
                  </a:cubicBezTo>
                  <a:cubicBezTo>
                    <a:pt x="3759" y="6486"/>
                    <a:pt x="3728" y="6445"/>
                    <a:pt x="3717" y="6392"/>
                  </a:cubicBezTo>
                  <a:cubicBezTo>
                    <a:pt x="3707" y="6392"/>
                    <a:pt x="3696" y="6392"/>
                    <a:pt x="3686" y="6382"/>
                  </a:cubicBezTo>
                  <a:cubicBezTo>
                    <a:pt x="3655" y="6320"/>
                    <a:pt x="3624" y="6257"/>
                    <a:pt x="3634" y="6184"/>
                  </a:cubicBezTo>
                  <a:cubicBezTo>
                    <a:pt x="3603" y="6153"/>
                    <a:pt x="3603" y="6121"/>
                    <a:pt x="3603" y="6091"/>
                  </a:cubicBezTo>
                  <a:cubicBezTo>
                    <a:pt x="3603" y="6049"/>
                    <a:pt x="3603" y="6007"/>
                    <a:pt x="3592" y="5966"/>
                  </a:cubicBezTo>
                  <a:cubicBezTo>
                    <a:pt x="3624" y="5892"/>
                    <a:pt x="3582" y="5799"/>
                    <a:pt x="3624" y="5726"/>
                  </a:cubicBezTo>
                  <a:cubicBezTo>
                    <a:pt x="3603" y="5705"/>
                    <a:pt x="3592" y="5674"/>
                    <a:pt x="3592" y="5632"/>
                  </a:cubicBezTo>
                  <a:cubicBezTo>
                    <a:pt x="3550" y="5580"/>
                    <a:pt x="3467" y="5549"/>
                    <a:pt x="3467" y="5466"/>
                  </a:cubicBezTo>
                  <a:cubicBezTo>
                    <a:pt x="3457" y="5445"/>
                    <a:pt x="3457" y="5424"/>
                    <a:pt x="3467" y="5393"/>
                  </a:cubicBezTo>
                  <a:cubicBezTo>
                    <a:pt x="3457" y="5351"/>
                    <a:pt x="3405" y="5362"/>
                    <a:pt x="3384" y="5341"/>
                  </a:cubicBezTo>
                  <a:cubicBezTo>
                    <a:pt x="3332" y="5288"/>
                    <a:pt x="3353" y="5226"/>
                    <a:pt x="3342" y="5174"/>
                  </a:cubicBezTo>
                  <a:cubicBezTo>
                    <a:pt x="3321" y="5143"/>
                    <a:pt x="3311" y="5122"/>
                    <a:pt x="3291" y="5091"/>
                  </a:cubicBezTo>
                  <a:cubicBezTo>
                    <a:pt x="3259" y="5091"/>
                    <a:pt x="3228" y="5070"/>
                    <a:pt x="3228" y="5029"/>
                  </a:cubicBezTo>
                  <a:cubicBezTo>
                    <a:pt x="3217" y="4997"/>
                    <a:pt x="3217" y="4955"/>
                    <a:pt x="3207" y="4924"/>
                  </a:cubicBezTo>
                  <a:cubicBezTo>
                    <a:pt x="3186" y="4924"/>
                    <a:pt x="3176" y="4904"/>
                    <a:pt x="3166" y="4883"/>
                  </a:cubicBezTo>
                  <a:cubicBezTo>
                    <a:pt x="3103" y="4809"/>
                    <a:pt x="3030" y="4737"/>
                    <a:pt x="3051" y="4622"/>
                  </a:cubicBezTo>
                  <a:cubicBezTo>
                    <a:pt x="3020" y="4612"/>
                    <a:pt x="2999" y="4591"/>
                    <a:pt x="2978" y="4570"/>
                  </a:cubicBezTo>
                  <a:cubicBezTo>
                    <a:pt x="2978" y="4560"/>
                    <a:pt x="2967" y="4550"/>
                    <a:pt x="2967" y="4539"/>
                  </a:cubicBezTo>
                  <a:lnTo>
                    <a:pt x="2926" y="4539"/>
                  </a:lnTo>
                  <a:lnTo>
                    <a:pt x="2926" y="4529"/>
                  </a:lnTo>
                  <a:cubicBezTo>
                    <a:pt x="2926" y="4508"/>
                    <a:pt x="2916" y="4497"/>
                    <a:pt x="2884" y="4497"/>
                  </a:cubicBezTo>
                  <a:lnTo>
                    <a:pt x="2884" y="4487"/>
                  </a:lnTo>
                  <a:lnTo>
                    <a:pt x="2884" y="4455"/>
                  </a:lnTo>
                  <a:cubicBezTo>
                    <a:pt x="2874" y="4445"/>
                    <a:pt x="2863" y="4445"/>
                    <a:pt x="2853" y="4445"/>
                  </a:cubicBezTo>
                  <a:cubicBezTo>
                    <a:pt x="2822" y="4425"/>
                    <a:pt x="2791" y="4393"/>
                    <a:pt x="2759" y="4362"/>
                  </a:cubicBezTo>
                  <a:cubicBezTo>
                    <a:pt x="2759" y="4341"/>
                    <a:pt x="2749" y="4331"/>
                    <a:pt x="2717" y="4321"/>
                  </a:cubicBezTo>
                  <a:cubicBezTo>
                    <a:pt x="2707" y="4300"/>
                    <a:pt x="2697" y="4289"/>
                    <a:pt x="2676" y="4289"/>
                  </a:cubicBezTo>
                  <a:cubicBezTo>
                    <a:pt x="2666" y="4279"/>
                    <a:pt x="2666" y="4268"/>
                    <a:pt x="2666" y="4258"/>
                  </a:cubicBezTo>
                  <a:cubicBezTo>
                    <a:pt x="2660" y="4253"/>
                    <a:pt x="2655" y="4250"/>
                    <a:pt x="2649" y="4250"/>
                  </a:cubicBezTo>
                  <a:cubicBezTo>
                    <a:pt x="2642" y="4250"/>
                    <a:pt x="2635" y="4253"/>
                    <a:pt x="2624" y="4258"/>
                  </a:cubicBezTo>
                  <a:lnTo>
                    <a:pt x="2624" y="4247"/>
                  </a:lnTo>
                  <a:lnTo>
                    <a:pt x="2624" y="4216"/>
                  </a:lnTo>
                  <a:cubicBezTo>
                    <a:pt x="2603" y="4216"/>
                    <a:pt x="2593" y="4206"/>
                    <a:pt x="2593" y="4196"/>
                  </a:cubicBezTo>
                  <a:cubicBezTo>
                    <a:pt x="2572" y="4196"/>
                    <a:pt x="2562" y="4196"/>
                    <a:pt x="2551" y="4206"/>
                  </a:cubicBezTo>
                  <a:cubicBezTo>
                    <a:pt x="2541" y="4196"/>
                    <a:pt x="2541" y="4185"/>
                    <a:pt x="2530" y="4175"/>
                  </a:cubicBezTo>
                  <a:cubicBezTo>
                    <a:pt x="2509" y="4164"/>
                    <a:pt x="2488" y="4164"/>
                    <a:pt x="2468" y="4154"/>
                  </a:cubicBezTo>
                  <a:cubicBezTo>
                    <a:pt x="2468" y="4143"/>
                    <a:pt x="2468" y="4133"/>
                    <a:pt x="2458" y="4122"/>
                  </a:cubicBezTo>
                  <a:cubicBezTo>
                    <a:pt x="2280" y="4081"/>
                    <a:pt x="2083" y="4101"/>
                    <a:pt x="1905" y="4039"/>
                  </a:cubicBezTo>
                  <a:lnTo>
                    <a:pt x="1843" y="4039"/>
                  </a:lnTo>
                  <a:cubicBezTo>
                    <a:pt x="1801" y="4060"/>
                    <a:pt x="1750" y="4060"/>
                    <a:pt x="1708" y="4060"/>
                  </a:cubicBezTo>
                  <a:cubicBezTo>
                    <a:pt x="1687" y="4060"/>
                    <a:pt x="1676" y="4060"/>
                    <a:pt x="1655" y="4071"/>
                  </a:cubicBezTo>
                  <a:lnTo>
                    <a:pt x="1614" y="4112"/>
                  </a:lnTo>
                  <a:cubicBezTo>
                    <a:pt x="1603" y="4107"/>
                    <a:pt x="1590" y="4104"/>
                    <a:pt x="1578" y="4104"/>
                  </a:cubicBezTo>
                  <a:cubicBezTo>
                    <a:pt x="1565" y="4104"/>
                    <a:pt x="1552" y="4107"/>
                    <a:pt x="1541" y="4112"/>
                  </a:cubicBezTo>
                  <a:cubicBezTo>
                    <a:pt x="1534" y="4119"/>
                    <a:pt x="1526" y="4127"/>
                    <a:pt x="1519" y="4127"/>
                  </a:cubicBezTo>
                  <a:cubicBezTo>
                    <a:pt x="1516" y="4127"/>
                    <a:pt x="1513" y="4125"/>
                    <a:pt x="1510" y="4122"/>
                  </a:cubicBezTo>
                  <a:cubicBezTo>
                    <a:pt x="1489" y="4133"/>
                    <a:pt x="1468" y="4143"/>
                    <a:pt x="1437" y="4143"/>
                  </a:cubicBezTo>
                  <a:cubicBezTo>
                    <a:pt x="1426" y="4143"/>
                    <a:pt x="1406" y="4154"/>
                    <a:pt x="1396" y="4164"/>
                  </a:cubicBezTo>
                  <a:lnTo>
                    <a:pt x="1364" y="4196"/>
                  </a:lnTo>
                  <a:lnTo>
                    <a:pt x="1333" y="4226"/>
                  </a:lnTo>
                  <a:cubicBezTo>
                    <a:pt x="1312" y="4247"/>
                    <a:pt x="1301" y="4268"/>
                    <a:pt x="1291" y="4289"/>
                  </a:cubicBezTo>
                  <a:cubicBezTo>
                    <a:pt x="1271" y="4300"/>
                    <a:pt x="1250" y="4310"/>
                    <a:pt x="1250" y="4331"/>
                  </a:cubicBezTo>
                  <a:cubicBezTo>
                    <a:pt x="1229" y="4341"/>
                    <a:pt x="1229" y="4362"/>
                    <a:pt x="1239" y="4383"/>
                  </a:cubicBezTo>
                  <a:lnTo>
                    <a:pt x="1239" y="4393"/>
                  </a:lnTo>
                  <a:cubicBezTo>
                    <a:pt x="1218" y="4414"/>
                    <a:pt x="1208" y="4455"/>
                    <a:pt x="1176" y="4466"/>
                  </a:cubicBezTo>
                  <a:cubicBezTo>
                    <a:pt x="1176" y="4612"/>
                    <a:pt x="1135" y="4768"/>
                    <a:pt x="1166" y="4914"/>
                  </a:cubicBezTo>
                  <a:cubicBezTo>
                    <a:pt x="1166" y="4987"/>
                    <a:pt x="1156" y="5070"/>
                    <a:pt x="1176" y="5143"/>
                  </a:cubicBezTo>
                  <a:cubicBezTo>
                    <a:pt x="1208" y="5247"/>
                    <a:pt x="1208" y="5351"/>
                    <a:pt x="1208" y="5466"/>
                  </a:cubicBezTo>
                  <a:cubicBezTo>
                    <a:pt x="1218" y="5476"/>
                    <a:pt x="1229" y="5497"/>
                    <a:pt x="1239" y="5507"/>
                  </a:cubicBezTo>
                  <a:cubicBezTo>
                    <a:pt x="1239" y="5538"/>
                    <a:pt x="1239" y="5559"/>
                    <a:pt x="1250" y="5591"/>
                  </a:cubicBezTo>
                  <a:cubicBezTo>
                    <a:pt x="1281" y="5622"/>
                    <a:pt x="1291" y="5663"/>
                    <a:pt x="1291" y="5705"/>
                  </a:cubicBezTo>
                  <a:cubicBezTo>
                    <a:pt x="1312" y="5726"/>
                    <a:pt x="1343" y="5747"/>
                    <a:pt x="1364" y="5757"/>
                  </a:cubicBezTo>
                  <a:cubicBezTo>
                    <a:pt x="1406" y="5809"/>
                    <a:pt x="1416" y="5862"/>
                    <a:pt x="1416" y="5924"/>
                  </a:cubicBezTo>
                  <a:cubicBezTo>
                    <a:pt x="1426" y="5966"/>
                    <a:pt x="1447" y="6007"/>
                    <a:pt x="1458" y="6049"/>
                  </a:cubicBezTo>
                  <a:cubicBezTo>
                    <a:pt x="1489" y="6070"/>
                    <a:pt x="1500" y="6101"/>
                    <a:pt x="1500" y="6132"/>
                  </a:cubicBezTo>
                  <a:cubicBezTo>
                    <a:pt x="1541" y="6163"/>
                    <a:pt x="1583" y="6184"/>
                    <a:pt x="1625" y="6216"/>
                  </a:cubicBezTo>
                  <a:lnTo>
                    <a:pt x="1625" y="6257"/>
                  </a:lnTo>
                  <a:cubicBezTo>
                    <a:pt x="1655" y="6257"/>
                    <a:pt x="1666" y="6278"/>
                    <a:pt x="1666" y="6299"/>
                  </a:cubicBezTo>
                  <a:cubicBezTo>
                    <a:pt x="1687" y="6309"/>
                    <a:pt x="1697" y="6330"/>
                    <a:pt x="1718" y="6340"/>
                  </a:cubicBezTo>
                  <a:lnTo>
                    <a:pt x="1718" y="6382"/>
                  </a:lnTo>
                  <a:lnTo>
                    <a:pt x="1760" y="6424"/>
                  </a:lnTo>
                  <a:cubicBezTo>
                    <a:pt x="1803" y="6432"/>
                    <a:pt x="1840" y="6470"/>
                    <a:pt x="1887" y="6470"/>
                  </a:cubicBezTo>
                  <a:cubicBezTo>
                    <a:pt x="1896" y="6470"/>
                    <a:pt x="1906" y="6469"/>
                    <a:pt x="1916" y="6465"/>
                  </a:cubicBezTo>
                  <a:cubicBezTo>
                    <a:pt x="1958" y="6475"/>
                    <a:pt x="1999" y="6496"/>
                    <a:pt x="1999" y="6549"/>
                  </a:cubicBezTo>
                  <a:cubicBezTo>
                    <a:pt x="2009" y="6559"/>
                    <a:pt x="2020" y="6559"/>
                    <a:pt x="2030" y="6559"/>
                  </a:cubicBezTo>
                  <a:cubicBezTo>
                    <a:pt x="2030" y="6580"/>
                    <a:pt x="2041" y="6590"/>
                    <a:pt x="2051" y="6600"/>
                  </a:cubicBezTo>
                  <a:cubicBezTo>
                    <a:pt x="2041" y="6611"/>
                    <a:pt x="2041" y="6621"/>
                    <a:pt x="2051" y="6632"/>
                  </a:cubicBezTo>
                  <a:cubicBezTo>
                    <a:pt x="2072" y="6642"/>
                    <a:pt x="2083" y="6653"/>
                    <a:pt x="2093" y="6674"/>
                  </a:cubicBezTo>
                  <a:cubicBezTo>
                    <a:pt x="2134" y="6694"/>
                    <a:pt x="2176" y="6725"/>
                    <a:pt x="2218" y="6736"/>
                  </a:cubicBezTo>
                  <a:cubicBezTo>
                    <a:pt x="2301" y="6736"/>
                    <a:pt x="2353" y="6788"/>
                    <a:pt x="2426" y="6809"/>
                  </a:cubicBezTo>
                  <a:lnTo>
                    <a:pt x="2426" y="6840"/>
                  </a:lnTo>
                  <a:cubicBezTo>
                    <a:pt x="2447" y="6850"/>
                    <a:pt x="2468" y="6850"/>
                    <a:pt x="2488" y="6861"/>
                  </a:cubicBezTo>
                  <a:cubicBezTo>
                    <a:pt x="2541" y="6882"/>
                    <a:pt x="2593" y="6892"/>
                    <a:pt x="2645" y="6892"/>
                  </a:cubicBezTo>
                  <a:cubicBezTo>
                    <a:pt x="2687" y="6892"/>
                    <a:pt x="2728" y="6892"/>
                    <a:pt x="2759" y="6924"/>
                  </a:cubicBezTo>
                  <a:cubicBezTo>
                    <a:pt x="2895" y="6944"/>
                    <a:pt x="3030" y="6965"/>
                    <a:pt x="3176" y="6986"/>
                  </a:cubicBezTo>
                  <a:cubicBezTo>
                    <a:pt x="3228" y="7048"/>
                    <a:pt x="3291" y="7111"/>
                    <a:pt x="3353" y="7183"/>
                  </a:cubicBezTo>
                  <a:cubicBezTo>
                    <a:pt x="3374" y="7183"/>
                    <a:pt x="3384" y="7194"/>
                    <a:pt x="3395" y="7215"/>
                  </a:cubicBezTo>
                  <a:cubicBezTo>
                    <a:pt x="3457" y="7257"/>
                    <a:pt x="3540" y="7257"/>
                    <a:pt x="3561" y="7340"/>
                  </a:cubicBezTo>
                  <a:cubicBezTo>
                    <a:pt x="3645" y="7382"/>
                    <a:pt x="3707" y="7433"/>
                    <a:pt x="3800" y="7433"/>
                  </a:cubicBezTo>
                  <a:cubicBezTo>
                    <a:pt x="3811" y="7444"/>
                    <a:pt x="3811" y="7454"/>
                    <a:pt x="3811" y="7465"/>
                  </a:cubicBezTo>
                  <a:cubicBezTo>
                    <a:pt x="3904" y="7496"/>
                    <a:pt x="3999" y="7496"/>
                    <a:pt x="4071" y="7569"/>
                  </a:cubicBezTo>
                  <a:cubicBezTo>
                    <a:pt x="4082" y="7590"/>
                    <a:pt x="4092" y="7611"/>
                    <a:pt x="4113" y="7642"/>
                  </a:cubicBezTo>
                  <a:cubicBezTo>
                    <a:pt x="4196" y="7704"/>
                    <a:pt x="4269" y="7777"/>
                    <a:pt x="4269" y="7891"/>
                  </a:cubicBezTo>
                  <a:cubicBezTo>
                    <a:pt x="4290" y="7891"/>
                    <a:pt x="4300" y="7902"/>
                    <a:pt x="4311" y="7902"/>
                  </a:cubicBezTo>
                  <a:cubicBezTo>
                    <a:pt x="4321" y="7923"/>
                    <a:pt x="4342" y="7954"/>
                    <a:pt x="4353" y="7986"/>
                  </a:cubicBezTo>
                  <a:cubicBezTo>
                    <a:pt x="4404" y="8016"/>
                    <a:pt x="4446" y="8048"/>
                    <a:pt x="4488" y="8100"/>
                  </a:cubicBezTo>
                  <a:cubicBezTo>
                    <a:pt x="4508" y="8110"/>
                    <a:pt x="4519" y="8120"/>
                    <a:pt x="4519" y="8152"/>
                  </a:cubicBezTo>
                  <a:cubicBezTo>
                    <a:pt x="4561" y="8162"/>
                    <a:pt x="4571" y="8194"/>
                    <a:pt x="4571" y="8225"/>
                  </a:cubicBezTo>
                  <a:cubicBezTo>
                    <a:pt x="4592" y="8235"/>
                    <a:pt x="4612" y="8245"/>
                    <a:pt x="4612" y="8266"/>
                  </a:cubicBezTo>
                  <a:cubicBezTo>
                    <a:pt x="4675" y="8329"/>
                    <a:pt x="4727" y="8391"/>
                    <a:pt x="4737" y="8485"/>
                  </a:cubicBezTo>
                  <a:lnTo>
                    <a:pt x="4758" y="8485"/>
                  </a:lnTo>
                  <a:cubicBezTo>
                    <a:pt x="4748" y="8516"/>
                    <a:pt x="4748" y="8548"/>
                    <a:pt x="4779" y="8569"/>
                  </a:cubicBezTo>
                  <a:cubicBezTo>
                    <a:pt x="4811" y="8599"/>
                    <a:pt x="4769" y="8662"/>
                    <a:pt x="4821" y="8694"/>
                  </a:cubicBezTo>
                  <a:cubicBezTo>
                    <a:pt x="4842" y="8766"/>
                    <a:pt x="4862" y="8839"/>
                    <a:pt x="4904" y="8912"/>
                  </a:cubicBezTo>
                  <a:cubicBezTo>
                    <a:pt x="4915" y="8912"/>
                    <a:pt x="4915" y="8923"/>
                    <a:pt x="4904" y="8933"/>
                  </a:cubicBezTo>
                  <a:cubicBezTo>
                    <a:pt x="4904" y="8953"/>
                    <a:pt x="4915" y="8964"/>
                    <a:pt x="4936" y="8964"/>
                  </a:cubicBezTo>
                  <a:cubicBezTo>
                    <a:pt x="4925" y="9027"/>
                    <a:pt x="4925" y="9099"/>
                    <a:pt x="4946" y="9162"/>
                  </a:cubicBezTo>
                  <a:lnTo>
                    <a:pt x="4946" y="9287"/>
                  </a:lnTo>
                  <a:cubicBezTo>
                    <a:pt x="4956" y="9287"/>
                    <a:pt x="4966" y="9287"/>
                    <a:pt x="4977" y="9297"/>
                  </a:cubicBezTo>
                  <a:cubicBezTo>
                    <a:pt x="4956" y="9328"/>
                    <a:pt x="4977" y="9381"/>
                    <a:pt x="4946" y="9412"/>
                  </a:cubicBezTo>
                  <a:lnTo>
                    <a:pt x="4946" y="9495"/>
                  </a:lnTo>
                  <a:cubicBezTo>
                    <a:pt x="4987" y="9547"/>
                    <a:pt x="4966" y="9610"/>
                    <a:pt x="4966" y="9672"/>
                  </a:cubicBezTo>
                  <a:cubicBezTo>
                    <a:pt x="4977" y="9724"/>
                    <a:pt x="4977" y="9776"/>
                    <a:pt x="4977" y="9828"/>
                  </a:cubicBezTo>
                  <a:cubicBezTo>
                    <a:pt x="4977" y="9849"/>
                    <a:pt x="4977" y="9870"/>
                    <a:pt x="4966" y="9891"/>
                  </a:cubicBezTo>
                  <a:cubicBezTo>
                    <a:pt x="4956" y="10005"/>
                    <a:pt x="4966" y="10120"/>
                    <a:pt x="4966" y="10235"/>
                  </a:cubicBezTo>
                  <a:cubicBezTo>
                    <a:pt x="4966" y="10265"/>
                    <a:pt x="4977" y="10297"/>
                    <a:pt x="4977" y="10328"/>
                  </a:cubicBezTo>
                  <a:cubicBezTo>
                    <a:pt x="4966" y="10359"/>
                    <a:pt x="4966" y="10390"/>
                    <a:pt x="4977" y="10432"/>
                  </a:cubicBezTo>
                  <a:lnTo>
                    <a:pt x="4966" y="10443"/>
                  </a:lnTo>
                  <a:cubicBezTo>
                    <a:pt x="4925" y="10484"/>
                    <a:pt x="4936" y="10547"/>
                    <a:pt x="4894" y="10589"/>
                  </a:cubicBezTo>
                  <a:cubicBezTo>
                    <a:pt x="4883" y="10599"/>
                    <a:pt x="4873" y="10599"/>
                    <a:pt x="4862" y="10609"/>
                  </a:cubicBezTo>
                  <a:cubicBezTo>
                    <a:pt x="4852" y="10599"/>
                    <a:pt x="4852" y="10599"/>
                    <a:pt x="4852" y="10589"/>
                  </a:cubicBezTo>
                  <a:cubicBezTo>
                    <a:pt x="4832" y="10589"/>
                    <a:pt x="4811" y="10578"/>
                    <a:pt x="4800" y="10557"/>
                  </a:cubicBezTo>
                  <a:cubicBezTo>
                    <a:pt x="4779" y="10547"/>
                    <a:pt x="4758" y="10547"/>
                    <a:pt x="4737" y="10536"/>
                  </a:cubicBezTo>
                  <a:cubicBezTo>
                    <a:pt x="4748" y="10536"/>
                    <a:pt x="4748" y="10526"/>
                    <a:pt x="4748" y="10515"/>
                  </a:cubicBezTo>
                  <a:cubicBezTo>
                    <a:pt x="4737" y="10515"/>
                    <a:pt x="4727" y="10515"/>
                    <a:pt x="4717" y="10505"/>
                  </a:cubicBezTo>
                  <a:cubicBezTo>
                    <a:pt x="4714" y="10508"/>
                    <a:pt x="4711" y="10509"/>
                    <a:pt x="4708" y="10509"/>
                  </a:cubicBezTo>
                  <a:cubicBezTo>
                    <a:pt x="4700" y="10509"/>
                    <a:pt x="4693" y="10502"/>
                    <a:pt x="4686" y="10494"/>
                  </a:cubicBezTo>
                  <a:cubicBezTo>
                    <a:pt x="4658" y="10484"/>
                    <a:pt x="4630" y="10482"/>
                    <a:pt x="4601" y="10482"/>
                  </a:cubicBezTo>
                  <a:cubicBezTo>
                    <a:pt x="4577" y="10482"/>
                    <a:pt x="4553" y="10484"/>
                    <a:pt x="4528" y="10484"/>
                  </a:cubicBezTo>
                  <a:cubicBezTo>
                    <a:pt x="4493" y="10484"/>
                    <a:pt x="4458" y="10480"/>
                    <a:pt x="4425" y="10464"/>
                  </a:cubicBezTo>
                  <a:cubicBezTo>
                    <a:pt x="4420" y="10469"/>
                    <a:pt x="4415" y="10471"/>
                    <a:pt x="4410" y="10471"/>
                  </a:cubicBezTo>
                  <a:cubicBezTo>
                    <a:pt x="4404" y="10471"/>
                    <a:pt x="4399" y="10469"/>
                    <a:pt x="4394" y="10464"/>
                  </a:cubicBezTo>
                  <a:cubicBezTo>
                    <a:pt x="4363" y="10443"/>
                    <a:pt x="4332" y="10438"/>
                    <a:pt x="4299" y="10438"/>
                  </a:cubicBezTo>
                  <a:cubicBezTo>
                    <a:pt x="4267" y="10438"/>
                    <a:pt x="4233" y="10443"/>
                    <a:pt x="4196" y="10443"/>
                  </a:cubicBezTo>
                  <a:cubicBezTo>
                    <a:pt x="4196" y="10432"/>
                    <a:pt x="4186" y="10422"/>
                    <a:pt x="4165" y="10422"/>
                  </a:cubicBezTo>
                  <a:cubicBezTo>
                    <a:pt x="4144" y="10422"/>
                    <a:pt x="4123" y="10422"/>
                    <a:pt x="4103" y="10411"/>
                  </a:cubicBezTo>
                  <a:cubicBezTo>
                    <a:pt x="4066" y="10400"/>
                    <a:pt x="4030" y="10397"/>
                    <a:pt x="3995" y="10397"/>
                  </a:cubicBezTo>
                  <a:cubicBezTo>
                    <a:pt x="3946" y="10397"/>
                    <a:pt x="3897" y="10403"/>
                    <a:pt x="3847" y="10403"/>
                  </a:cubicBezTo>
                  <a:cubicBezTo>
                    <a:pt x="3832" y="10403"/>
                    <a:pt x="3816" y="10403"/>
                    <a:pt x="3800" y="10401"/>
                  </a:cubicBezTo>
                  <a:cubicBezTo>
                    <a:pt x="3790" y="10411"/>
                    <a:pt x="3779" y="10422"/>
                    <a:pt x="3769" y="10443"/>
                  </a:cubicBezTo>
                  <a:cubicBezTo>
                    <a:pt x="3769" y="10432"/>
                    <a:pt x="3759" y="10432"/>
                    <a:pt x="3759" y="10422"/>
                  </a:cubicBezTo>
                  <a:cubicBezTo>
                    <a:pt x="3749" y="10411"/>
                    <a:pt x="3728" y="10401"/>
                    <a:pt x="3717" y="10380"/>
                  </a:cubicBezTo>
                  <a:cubicBezTo>
                    <a:pt x="3686" y="10380"/>
                    <a:pt x="3655" y="10359"/>
                    <a:pt x="3645" y="10328"/>
                  </a:cubicBezTo>
                  <a:cubicBezTo>
                    <a:pt x="3624" y="10297"/>
                    <a:pt x="3603" y="10286"/>
                    <a:pt x="3561" y="10286"/>
                  </a:cubicBezTo>
                  <a:cubicBezTo>
                    <a:pt x="3561" y="10276"/>
                    <a:pt x="3561" y="10265"/>
                    <a:pt x="3550" y="10255"/>
                  </a:cubicBezTo>
                  <a:lnTo>
                    <a:pt x="3342" y="10255"/>
                  </a:lnTo>
                  <a:lnTo>
                    <a:pt x="3342" y="10214"/>
                  </a:lnTo>
                  <a:cubicBezTo>
                    <a:pt x="3321" y="10214"/>
                    <a:pt x="3311" y="10224"/>
                    <a:pt x="3301" y="10224"/>
                  </a:cubicBezTo>
                  <a:cubicBezTo>
                    <a:pt x="3291" y="10203"/>
                    <a:pt x="3270" y="10193"/>
                    <a:pt x="3259" y="10172"/>
                  </a:cubicBezTo>
                  <a:cubicBezTo>
                    <a:pt x="3238" y="10172"/>
                    <a:pt x="3217" y="10151"/>
                    <a:pt x="3217" y="10130"/>
                  </a:cubicBezTo>
                  <a:cubicBezTo>
                    <a:pt x="3155" y="10120"/>
                    <a:pt x="3092" y="10140"/>
                    <a:pt x="3041" y="10089"/>
                  </a:cubicBezTo>
                  <a:cubicBezTo>
                    <a:pt x="3019" y="10096"/>
                    <a:pt x="2992" y="10108"/>
                    <a:pt x="2964" y="10108"/>
                  </a:cubicBezTo>
                  <a:cubicBezTo>
                    <a:pt x="2952" y="10108"/>
                    <a:pt x="2939" y="10105"/>
                    <a:pt x="2926" y="10099"/>
                  </a:cubicBezTo>
                  <a:cubicBezTo>
                    <a:pt x="2880" y="10076"/>
                    <a:pt x="2834" y="10069"/>
                    <a:pt x="2788" y="10069"/>
                  </a:cubicBezTo>
                  <a:cubicBezTo>
                    <a:pt x="2751" y="10069"/>
                    <a:pt x="2713" y="10073"/>
                    <a:pt x="2676" y="10078"/>
                  </a:cubicBezTo>
                  <a:cubicBezTo>
                    <a:pt x="2676" y="10068"/>
                    <a:pt x="2676" y="10057"/>
                    <a:pt x="2666" y="10047"/>
                  </a:cubicBezTo>
                  <a:lnTo>
                    <a:pt x="2541" y="10047"/>
                  </a:lnTo>
                  <a:cubicBezTo>
                    <a:pt x="2530" y="10047"/>
                    <a:pt x="2520" y="10036"/>
                    <a:pt x="2509" y="10036"/>
                  </a:cubicBezTo>
                  <a:cubicBezTo>
                    <a:pt x="2509" y="10026"/>
                    <a:pt x="2499" y="10015"/>
                    <a:pt x="2499" y="10005"/>
                  </a:cubicBezTo>
                  <a:lnTo>
                    <a:pt x="2458" y="10005"/>
                  </a:lnTo>
                  <a:cubicBezTo>
                    <a:pt x="2446" y="9999"/>
                    <a:pt x="2430" y="9993"/>
                    <a:pt x="2413" y="9993"/>
                  </a:cubicBezTo>
                  <a:cubicBezTo>
                    <a:pt x="2401" y="9993"/>
                    <a:pt x="2387" y="9997"/>
                    <a:pt x="2374" y="10005"/>
                  </a:cubicBezTo>
                  <a:cubicBezTo>
                    <a:pt x="2363" y="9985"/>
                    <a:pt x="2343" y="9974"/>
                    <a:pt x="2333" y="9964"/>
                  </a:cubicBezTo>
                  <a:lnTo>
                    <a:pt x="2166" y="9964"/>
                  </a:lnTo>
                  <a:lnTo>
                    <a:pt x="2166" y="9995"/>
                  </a:lnTo>
                  <a:cubicBezTo>
                    <a:pt x="2145" y="9995"/>
                    <a:pt x="2134" y="9995"/>
                    <a:pt x="2124" y="10005"/>
                  </a:cubicBezTo>
                  <a:lnTo>
                    <a:pt x="1916" y="10005"/>
                  </a:lnTo>
                  <a:lnTo>
                    <a:pt x="1875" y="9964"/>
                  </a:lnTo>
                  <a:cubicBezTo>
                    <a:pt x="1801" y="9964"/>
                    <a:pt x="1729" y="9953"/>
                    <a:pt x="1666" y="9953"/>
                  </a:cubicBezTo>
                  <a:cubicBezTo>
                    <a:pt x="1645" y="9969"/>
                    <a:pt x="1625" y="9974"/>
                    <a:pt x="1604" y="9974"/>
                  </a:cubicBezTo>
                  <a:cubicBezTo>
                    <a:pt x="1583" y="9974"/>
                    <a:pt x="1562" y="9969"/>
                    <a:pt x="1541" y="9964"/>
                  </a:cubicBezTo>
                  <a:cubicBezTo>
                    <a:pt x="1479" y="10005"/>
                    <a:pt x="1406" y="9995"/>
                    <a:pt x="1333" y="10005"/>
                  </a:cubicBezTo>
                  <a:cubicBezTo>
                    <a:pt x="1301" y="10047"/>
                    <a:pt x="1250" y="10047"/>
                    <a:pt x="1208" y="10047"/>
                  </a:cubicBezTo>
                  <a:cubicBezTo>
                    <a:pt x="1208" y="10057"/>
                    <a:pt x="1208" y="10068"/>
                    <a:pt x="1197" y="10078"/>
                  </a:cubicBezTo>
                  <a:cubicBezTo>
                    <a:pt x="1135" y="10078"/>
                    <a:pt x="1062" y="10089"/>
                    <a:pt x="989" y="10089"/>
                  </a:cubicBezTo>
                  <a:cubicBezTo>
                    <a:pt x="989" y="10110"/>
                    <a:pt x="968" y="10120"/>
                    <a:pt x="947" y="10130"/>
                  </a:cubicBezTo>
                  <a:cubicBezTo>
                    <a:pt x="922" y="10156"/>
                    <a:pt x="882" y="10175"/>
                    <a:pt x="845" y="10175"/>
                  </a:cubicBezTo>
                  <a:cubicBezTo>
                    <a:pt x="837" y="10175"/>
                    <a:pt x="830" y="10174"/>
                    <a:pt x="822" y="10172"/>
                  </a:cubicBezTo>
                  <a:cubicBezTo>
                    <a:pt x="805" y="10167"/>
                    <a:pt x="789" y="10164"/>
                    <a:pt x="775" y="10164"/>
                  </a:cubicBezTo>
                  <a:cubicBezTo>
                    <a:pt x="704" y="10164"/>
                    <a:pt x="666" y="10222"/>
                    <a:pt x="614" y="10265"/>
                  </a:cubicBezTo>
                  <a:lnTo>
                    <a:pt x="542" y="10265"/>
                  </a:lnTo>
                  <a:cubicBezTo>
                    <a:pt x="542" y="10276"/>
                    <a:pt x="531" y="10286"/>
                    <a:pt x="531" y="10297"/>
                  </a:cubicBezTo>
                  <a:lnTo>
                    <a:pt x="489" y="10297"/>
                  </a:lnTo>
                  <a:cubicBezTo>
                    <a:pt x="489" y="10328"/>
                    <a:pt x="489" y="10369"/>
                    <a:pt x="448" y="10380"/>
                  </a:cubicBezTo>
                  <a:cubicBezTo>
                    <a:pt x="438" y="10422"/>
                    <a:pt x="396" y="10422"/>
                    <a:pt x="364" y="10422"/>
                  </a:cubicBezTo>
                  <a:cubicBezTo>
                    <a:pt x="364" y="10453"/>
                    <a:pt x="354" y="10464"/>
                    <a:pt x="334" y="10474"/>
                  </a:cubicBezTo>
                  <a:cubicBezTo>
                    <a:pt x="323" y="10494"/>
                    <a:pt x="302" y="10505"/>
                    <a:pt x="281" y="10505"/>
                  </a:cubicBezTo>
                  <a:lnTo>
                    <a:pt x="281" y="10578"/>
                  </a:lnTo>
                  <a:cubicBezTo>
                    <a:pt x="281" y="10578"/>
                    <a:pt x="292" y="10589"/>
                    <a:pt x="292" y="10599"/>
                  </a:cubicBezTo>
                  <a:cubicBezTo>
                    <a:pt x="292" y="10609"/>
                    <a:pt x="292" y="10630"/>
                    <a:pt x="281" y="10640"/>
                  </a:cubicBezTo>
                  <a:cubicBezTo>
                    <a:pt x="281" y="10755"/>
                    <a:pt x="271" y="10880"/>
                    <a:pt x="260" y="11005"/>
                  </a:cubicBezTo>
                  <a:lnTo>
                    <a:pt x="198" y="11005"/>
                  </a:lnTo>
                  <a:cubicBezTo>
                    <a:pt x="184" y="11005"/>
                    <a:pt x="175" y="11000"/>
                    <a:pt x="167" y="11000"/>
                  </a:cubicBezTo>
                  <a:cubicBezTo>
                    <a:pt x="163" y="11000"/>
                    <a:pt x="160" y="11001"/>
                    <a:pt x="156" y="11005"/>
                  </a:cubicBezTo>
                  <a:cubicBezTo>
                    <a:pt x="156" y="10994"/>
                    <a:pt x="146" y="10984"/>
                    <a:pt x="146" y="10973"/>
                  </a:cubicBezTo>
                  <a:cubicBezTo>
                    <a:pt x="141" y="10972"/>
                    <a:pt x="135" y="10971"/>
                    <a:pt x="130" y="10971"/>
                  </a:cubicBezTo>
                  <a:cubicBezTo>
                    <a:pt x="96" y="10971"/>
                    <a:pt x="67" y="10997"/>
                    <a:pt x="31" y="11015"/>
                  </a:cubicBezTo>
                  <a:cubicBezTo>
                    <a:pt x="21" y="11068"/>
                    <a:pt x="0" y="11130"/>
                    <a:pt x="31" y="11182"/>
                  </a:cubicBezTo>
                  <a:cubicBezTo>
                    <a:pt x="31" y="11202"/>
                    <a:pt x="31" y="11223"/>
                    <a:pt x="52" y="11223"/>
                  </a:cubicBezTo>
                  <a:lnTo>
                    <a:pt x="52" y="11255"/>
                  </a:lnTo>
                  <a:cubicBezTo>
                    <a:pt x="0" y="11307"/>
                    <a:pt x="42" y="11348"/>
                    <a:pt x="73" y="11390"/>
                  </a:cubicBezTo>
                  <a:lnTo>
                    <a:pt x="73" y="11432"/>
                  </a:lnTo>
                  <a:cubicBezTo>
                    <a:pt x="104" y="11442"/>
                    <a:pt x="104" y="11473"/>
                    <a:pt x="114" y="11515"/>
                  </a:cubicBezTo>
                  <a:cubicBezTo>
                    <a:pt x="146" y="11526"/>
                    <a:pt x="156" y="11556"/>
                    <a:pt x="167" y="11588"/>
                  </a:cubicBezTo>
                  <a:cubicBezTo>
                    <a:pt x="219" y="11630"/>
                    <a:pt x="250" y="11692"/>
                    <a:pt x="292" y="11744"/>
                  </a:cubicBezTo>
                  <a:cubicBezTo>
                    <a:pt x="354" y="11827"/>
                    <a:pt x="417" y="11910"/>
                    <a:pt x="531" y="11931"/>
                  </a:cubicBezTo>
                  <a:lnTo>
                    <a:pt x="531" y="11973"/>
                  </a:lnTo>
                  <a:cubicBezTo>
                    <a:pt x="552" y="11973"/>
                    <a:pt x="563" y="11973"/>
                    <a:pt x="573" y="11963"/>
                  </a:cubicBezTo>
                  <a:cubicBezTo>
                    <a:pt x="583" y="11973"/>
                    <a:pt x="593" y="11973"/>
                    <a:pt x="604" y="11984"/>
                  </a:cubicBezTo>
                  <a:cubicBezTo>
                    <a:pt x="614" y="11994"/>
                    <a:pt x="614" y="12005"/>
                    <a:pt x="614" y="12015"/>
                  </a:cubicBezTo>
                  <a:cubicBezTo>
                    <a:pt x="667" y="12015"/>
                    <a:pt x="729" y="12015"/>
                    <a:pt x="781" y="12025"/>
                  </a:cubicBezTo>
                  <a:lnTo>
                    <a:pt x="781" y="12056"/>
                  </a:lnTo>
                  <a:cubicBezTo>
                    <a:pt x="822" y="12056"/>
                    <a:pt x="854" y="12067"/>
                    <a:pt x="875" y="12098"/>
                  </a:cubicBezTo>
                  <a:cubicBezTo>
                    <a:pt x="958" y="12098"/>
                    <a:pt x="1052" y="12098"/>
                    <a:pt x="1146" y="12109"/>
                  </a:cubicBezTo>
                  <a:cubicBezTo>
                    <a:pt x="1167" y="12112"/>
                    <a:pt x="1188" y="12113"/>
                    <a:pt x="1209" y="12113"/>
                  </a:cubicBezTo>
                  <a:cubicBezTo>
                    <a:pt x="1261" y="12113"/>
                    <a:pt x="1312" y="12106"/>
                    <a:pt x="1364" y="12098"/>
                  </a:cubicBezTo>
                  <a:cubicBezTo>
                    <a:pt x="1396" y="12098"/>
                    <a:pt x="1426" y="12109"/>
                    <a:pt x="1447" y="12109"/>
                  </a:cubicBezTo>
                  <a:cubicBezTo>
                    <a:pt x="1466" y="12127"/>
                    <a:pt x="1482" y="12134"/>
                    <a:pt x="1496" y="12134"/>
                  </a:cubicBezTo>
                  <a:cubicBezTo>
                    <a:pt x="1523" y="12134"/>
                    <a:pt x="1545" y="12111"/>
                    <a:pt x="1572" y="12098"/>
                  </a:cubicBezTo>
                  <a:cubicBezTo>
                    <a:pt x="1599" y="12107"/>
                    <a:pt x="1625" y="12111"/>
                    <a:pt x="1651" y="12111"/>
                  </a:cubicBezTo>
                  <a:cubicBezTo>
                    <a:pt x="1743" y="12111"/>
                    <a:pt x="1826" y="12063"/>
                    <a:pt x="1916" y="12046"/>
                  </a:cubicBezTo>
                  <a:cubicBezTo>
                    <a:pt x="1968" y="12056"/>
                    <a:pt x="2030" y="12056"/>
                    <a:pt x="2083" y="12056"/>
                  </a:cubicBezTo>
                  <a:cubicBezTo>
                    <a:pt x="2114" y="12005"/>
                    <a:pt x="2208" y="12015"/>
                    <a:pt x="2208" y="11931"/>
                  </a:cubicBezTo>
                  <a:cubicBezTo>
                    <a:pt x="2208" y="11869"/>
                    <a:pt x="2229" y="11848"/>
                    <a:pt x="2301" y="11838"/>
                  </a:cubicBezTo>
                  <a:cubicBezTo>
                    <a:pt x="2363" y="11838"/>
                    <a:pt x="2426" y="11796"/>
                    <a:pt x="2499" y="11796"/>
                  </a:cubicBezTo>
                  <a:cubicBezTo>
                    <a:pt x="2499" y="11786"/>
                    <a:pt x="2499" y="11776"/>
                    <a:pt x="2509" y="11765"/>
                  </a:cubicBezTo>
                  <a:cubicBezTo>
                    <a:pt x="2541" y="11765"/>
                    <a:pt x="2562" y="11744"/>
                    <a:pt x="2583" y="11713"/>
                  </a:cubicBezTo>
                  <a:lnTo>
                    <a:pt x="2603" y="11723"/>
                  </a:lnTo>
                  <a:lnTo>
                    <a:pt x="2624" y="11713"/>
                  </a:lnTo>
                  <a:cubicBezTo>
                    <a:pt x="2697" y="11671"/>
                    <a:pt x="2791" y="11671"/>
                    <a:pt x="2842" y="11588"/>
                  </a:cubicBezTo>
                  <a:cubicBezTo>
                    <a:pt x="2850" y="11588"/>
                    <a:pt x="2866" y="11593"/>
                    <a:pt x="2879" y="11593"/>
                  </a:cubicBezTo>
                  <a:cubicBezTo>
                    <a:pt x="2885" y="11593"/>
                    <a:pt x="2891" y="11591"/>
                    <a:pt x="2895" y="11588"/>
                  </a:cubicBezTo>
                  <a:cubicBezTo>
                    <a:pt x="2967" y="11526"/>
                    <a:pt x="3041" y="11494"/>
                    <a:pt x="3124" y="11463"/>
                  </a:cubicBezTo>
                  <a:cubicBezTo>
                    <a:pt x="3145" y="11463"/>
                    <a:pt x="3166" y="11442"/>
                    <a:pt x="3176" y="11422"/>
                  </a:cubicBezTo>
                  <a:lnTo>
                    <a:pt x="3217" y="11380"/>
                  </a:lnTo>
                  <a:lnTo>
                    <a:pt x="3249" y="11380"/>
                  </a:lnTo>
                  <a:cubicBezTo>
                    <a:pt x="3259" y="11348"/>
                    <a:pt x="3259" y="11317"/>
                    <a:pt x="3259" y="11276"/>
                  </a:cubicBezTo>
                  <a:lnTo>
                    <a:pt x="3415" y="11244"/>
                  </a:lnTo>
                  <a:cubicBezTo>
                    <a:pt x="3446" y="11223"/>
                    <a:pt x="3478" y="11202"/>
                    <a:pt x="3509" y="11172"/>
                  </a:cubicBezTo>
                  <a:cubicBezTo>
                    <a:pt x="3509" y="11151"/>
                    <a:pt x="3520" y="11130"/>
                    <a:pt x="3540" y="11119"/>
                  </a:cubicBezTo>
                  <a:cubicBezTo>
                    <a:pt x="3540" y="11088"/>
                    <a:pt x="3499" y="11036"/>
                    <a:pt x="3550" y="11005"/>
                  </a:cubicBezTo>
                  <a:lnTo>
                    <a:pt x="3550" y="10963"/>
                  </a:lnTo>
                  <a:cubicBezTo>
                    <a:pt x="3561" y="10963"/>
                    <a:pt x="3571" y="10963"/>
                    <a:pt x="3592" y="10953"/>
                  </a:cubicBezTo>
                  <a:cubicBezTo>
                    <a:pt x="3592" y="10932"/>
                    <a:pt x="3603" y="10922"/>
                    <a:pt x="3624" y="10911"/>
                  </a:cubicBezTo>
                  <a:cubicBezTo>
                    <a:pt x="3645" y="10890"/>
                    <a:pt x="3665" y="10859"/>
                    <a:pt x="3675" y="10838"/>
                  </a:cubicBezTo>
                  <a:cubicBezTo>
                    <a:pt x="3696" y="10755"/>
                    <a:pt x="3749" y="10693"/>
                    <a:pt x="3811" y="10630"/>
                  </a:cubicBezTo>
                  <a:cubicBezTo>
                    <a:pt x="3853" y="10630"/>
                    <a:pt x="3894" y="10630"/>
                    <a:pt x="3936" y="10619"/>
                  </a:cubicBezTo>
                  <a:cubicBezTo>
                    <a:pt x="3958" y="10627"/>
                    <a:pt x="3980" y="10634"/>
                    <a:pt x="4002" y="10634"/>
                  </a:cubicBezTo>
                  <a:cubicBezTo>
                    <a:pt x="4011" y="10634"/>
                    <a:pt x="4020" y="10633"/>
                    <a:pt x="4029" y="10630"/>
                  </a:cubicBezTo>
                  <a:cubicBezTo>
                    <a:pt x="4092" y="10614"/>
                    <a:pt x="4152" y="10609"/>
                    <a:pt x="4210" y="10609"/>
                  </a:cubicBezTo>
                  <a:cubicBezTo>
                    <a:pt x="4269" y="10609"/>
                    <a:pt x="4326" y="10614"/>
                    <a:pt x="4383" y="10619"/>
                  </a:cubicBezTo>
                  <a:cubicBezTo>
                    <a:pt x="4457" y="10630"/>
                    <a:pt x="4529" y="10630"/>
                    <a:pt x="4592" y="10630"/>
                  </a:cubicBezTo>
                  <a:lnTo>
                    <a:pt x="4644" y="10682"/>
                  </a:lnTo>
                  <a:cubicBezTo>
                    <a:pt x="4665" y="10755"/>
                    <a:pt x="4717" y="10807"/>
                    <a:pt x="4769" y="10859"/>
                  </a:cubicBezTo>
                  <a:lnTo>
                    <a:pt x="4769" y="10880"/>
                  </a:lnTo>
                  <a:cubicBezTo>
                    <a:pt x="4779" y="10901"/>
                    <a:pt x="4790" y="10932"/>
                    <a:pt x="4800" y="10953"/>
                  </a:cubicBezTo>
                  <a:cubicBezTo>
                    <a:pt x="4800" y="10973"/>
                    <a:pt x="4811" y="10984"/>
                    <a:pt x="4821" y="10994"/>
                  </a:cubicBezTo>
                  <a:lnTo>
                    <a:pt x="4821" y="11005"/>
                  </a:lnTo>
                  <a:lnTo>
                    <a:pt x="4832" y="11005"/>
                  </a:lnTo>
                  <a:cubicBezTo>
                    <a:pt x="4842" y="11005"/>
                    <a:pt x="4842" y="11015"/>
                    <a:pt x="4852" y="11015"/>
                  </a:cubicBezTo>
                  <a:lnTo>
                    <a:pt x="4852" y="11026"/>
                  </a:lnTo>
                  <a:cubicBezTo>
                    <a:pt x="4862" y="11047"/>
                    <a:pt x="4862" y="11068"/>
                    <a:pt x="4862" y="11088"/>
                  </a:cubicBezTo>
                  <a:cubicBezTo>
                    <a:pt x="4915" y="11151"/>
                    <a:pt x="4883" y="11234"/>
                    <a:pt x="4894" y="11297"/>
                  </a:cubicBezTo>
                  <a:cubicBezTo>
                    <a:pt x="4883" y="11307"/>
                    <a:pt x="4873" y="11307"/>
                    <a:pt x="4862" y="11307"/>
                  </a:cubicBezTo>
                  <a:lnTo>
                    <a:pt x="4862" y="11723"/>
                  </a:lnTo>
                  <a:cubicBezTo>
                    <a:pt x="4894" y="11796"/>
                    <a:pt x="4894" y="11859"/>
                    <a:pt x="4862" y="11931"/>
                  </a:cubicBezTo>
                  <a:lnTo>
                    <a:pt x="4862" y="12098"/>
                  </a:lnTo>
                  <a:cubicBezTo>
                    <a:pt x="4894" y="12213"/>
                    <a:pt x="4915" y="12327"/>
                    <a:pt x="4862" y="12442"/>
                  </a:cubicBezTo>
                  <a:cubicBezTo>
                    <a:pt x="4883" y="12484"/>
                    <a:pt x="4873" y="12514"/>
                    <a:pt x="4862" y="12556"/>
                  </a:cubicBezTo>
                  <a:cubicBezTo>
                    <a:pt x="4852" y="12598"/>
                    <a:pt x="4842" y="12639"/>
                    <a:pt x="4862" y="12692"/>
                  </a:cubicBezTo>
                  <a:lnTo>
                    <a:pt x="4862" y="12973"/>
                  </a:lnTo>
                  <a:cubicBezTo>
                    <a:pt x="4894" y="13097"/>
                    <a:pt x="4904" y="13222"/>
                    <a:pt x="4894" y="13347"/>
                  </a:cubicBezTo>
                  <a:lnTo>
                    <a:pt x="4894" y="13826"/>
                  </a:lnTo>
                  <a:cubicBezTo>
                    <a:pt x="4904" y="13951"/>
                    <a:pt x="4956" y="14076"/>
                    <a:pt x="4946" y="14201"/>
                  </a:cubicBezTo>
                  <a:cubicBezTo>
                    <a:pt x="4925" y="14254"/>
                    <a:pt x="4936" y="14305"/>
                    <a:pt x="4946" y="14358"/>
                  </a:cubicBezTo>
                  <a:cubicBezTo>
                    <a:pt x="4966" y="14358"/>
                    <a:pt x="4977" y="14368"/>
                    <a:pt x="4987" y="14368"/>
                  </a:cubicBezTo>
                  <a:cubicBezTo>
                    <a:pt x="4966" y="14493"/>
                    <a:pt x="4956" y="14618"/>
                    <a:pt x="4946" y="14743"/>
                  </a:cubicBezTo>
                  <a:cubicBezTo>
                    <a:pt x="4956" y="14753"/>
                    <a:pt x="4956" y="14774"/>
                    <a:pt x="4946" y="14784"/>
                  </a:cubicBezTo>
                  <a:cubicBezTo>
                    <a:pt x="4998" y="14982"/>
                    <a:pt x="4998" y="15180"/>
                    <a:pt x="5019" y="15378"/>
                  </a:cubicBezTo>
                  <a:cubicBezTo>
                    <a:pt x="5029" y="15388"/>
                    <a:pt x="5029" y="15409"/>
                    <a:pt x="5029" y="15420"/>
                  </a:cubicBezTo>
                  <a:cubicBezTo>
                    <a:pt x="5029" y="15492"/>
                    <a:pt x="5008" y="15566"/>
                    <a:pt x="5061" y="15638"/>
                  </a:cubicBezTo>
                  <a:cubicBezTo>
                    <a:pt x="5050" y="15649"/>
                    <a:pt x="5050" y="15649"/>
                    <a:pt x="5061" y="15659"/>
                  </a:cubicBezTo>
                  <a:cubicBezTo>
                    <a:pt x="5019" y="15721"/>
                    <a:pt x="5019" y="15795"/>
                    <a:pt x="5061" y="15857"/>
                  </a:cubicBezTo>
                  <a:cubicBezTo>
                    <a:pt x="5050" y="15950"/>
                    <a:pt x="5040" y="16044"/>
                    <a:pt x="5071" y="16138"/>
                  </a:cubicBezTo>
                  <a:lnTo>
                    <a:pt x="5071" y="16544"/>
                  </a:lnTo>
                  <a:cubicBezTo>
                    <a:pt x="5071" y="16554"/>
                    <a:pt x="5081" y="16565"/>
                    <a:pt x="5081" y="16565"/>
                  </a:cubicBezTo>
                  <a:cubicBezTo>
                    <a:pt x="5081" y="16575"/>
                    <a:pt x="5081" y="16586"/>
                    <a:pt x="5071" y="16596"/>
                  </a:cubicBezTo>
                  <a:cubicBezTo>
                    <a:pt x="5123" y="16690"/>
                    <a:pt x="5112" y="16783"/>
                    <a:pt x="5112" y="16887"/>
                  </a:cubicBezTo>
                  <a:cubicBezTo>
                    <a:pt x="5144" y="16908"/>
                    <a:pt x="5154" y="16940"/>
                    <a:pt x="5154" y="16971"/>
                  </a:cubicBezTo>
                  <a:cubicBezTo>
                    <a:pt x="5186" y="17002"/>
                    <a:pt x="5196" y="17044"/>
                    <a:pt x="5206" y="17086"/>
                  </a:cubicBezTo>
                  <a:cubicBezTo>
                    <a:pt x="5300" y="17106"/>
                    <a:pt x="5394" y="17148"/>
                    <a:pt x="5487" y="17190"/>
                  </a:cubicBezTo>
                  <a:cubicBezTo>
                    <a:pt x="5487" y="17200"/>
                    <a:pt x="5487" y="17211"/>
                    <a:pt x="5498" y="17221"/>
                  </a:cubicBezTo>
                  <a:lnTo>
                    <a:pt x="5612" y="17221"/>
                  </a:lnTo>
                  <a:cubicBezTo>
                    <a:pt x="5612" y="17211"/>
                    <a:pt x="5612" y="17200"/>
                    <a:pt x="5623" y="17190"/>
                  </a:cubicBezTo>
                  <a:cubicBezTo>
                    <a:pt x="5644" y="17179"/>
                    <a:pt x="5664" y="17169"/>
                    <a:pt x="5654" y="17137"/>
                  </a:cubicBezTo>
                  <a:lnTo>
                    <a:pt x="5654" y="16846"/>
                  </a:lnTo>
                  <a:cubicBezTo>
                    <a:pt x="5644" y="16836"/>
                    <a:pt x="5644" y="16825"/>
                    <a:pt x="5644" y="16815"/>
                  </a:cubicBezTo>
                  <a:cubicBezTo>
                    <a:pt x="5633" y="16804"/>
                    <a:pt x="5623" y="16804"/>
                    <a:pt x="5612" y="16804"/>
                  </a:cubicBezTo>
                  <a:lnTo>
                    <a:pt x="5612" y="16513"/>
                  </a:lnTo>
                  <a:cubicBezTo>
                    <a:pt x="5591" y="16503"/>
                    <a:pt x="5581" y="16482"/>
                    <a:pt x="5570" y="16471"/>
                  </a:cubicBezTo>
                  <a:lnTo>
                    <a:pt x="5570" y="16346"/>
                  </a:lnTo>
                  <a:cubicBezTo>
                    <a:pt x="5560" y="16304"/>
                    <a:pt x="5560" y="16263"/>
                    <a:pt x="5570" y="16221"/>
                  </a:cubicBezTo>
                  <a:cubicBezTo>
                    <a:pt x="5560" y="16221"/>
                    <a:pt x="5550" y="16211"/>
                    <a:pt x="5540" y="16211"/>
                  </a:cubicBezTo>
                  <a:cubicBezTo>
                    <a:pt x="5529" y="16190"/>
                    <a:pt x="5529" y="16159"/>
                    <a:pt x="5529" y="16138"/>
                  </a:cubicBezTo>
                  <a:cubicBezTo>
                    <a:pt x="5519" y="16128"/>
                    <a:pt x="5498" y="16128"/>
                    <a:pt x="5487" y="16117"/>
                  </a:cubicBezTo>
                  <a:cubicBezTo>
                    <a:pt x="5498" y="16107"/>
                    <a:pt x="5498" y="16096"/>
                    <a:pt x="5487" y="16086"/>
                  </a:cubicBezTo>
                  <a:cubicBezTo>
                    <a:pt x="5498" y="16044"/>
                    <a:pt x="5477" y="16013"/>
                    <a:pt x="5456" y="15971"/>
                  </a:cubicBezTo>
                  <a:cubicBezTo>
                    <a:pt x="5477" y="15961"/>
                    <a:pt x="5487" y="15940"/>
                    <a:pt x="5487" y="15920"/>
                  </a:cubicBezTo>
                  <a:cubicBezTo>
                    <a:pt x="5498" y="15920"/>
                    <a:pt x="5498" y="15909"/>
                    <a:pt x="5487" y="15899"/>
                  </a:cubicBezTo>
                  <a:cubicBezTo>
                    <a:pt x="5498" y="15888"/>
                    <a:pt x="5508" y="15878"/>
                    <a:pt x="5519" y="15878"/>
                  </a:cubicBezTo>
                  <a:lnTo>
                    <a:pt x="5519" y="15680"/>
                  </a:lnTo>
                  <a:cubicBezTo>
                    <a:pt x="5508" y="15670"/>
                    <a:pt x="5498" y="15670"/>
                    <a:pt x="5487" y="15659"/>
                  </a:cubicBezTo>
                  <a:lnTo>
                    <a:pt x="5487" y="15586"/>
                  </a:lnTo>
                  <a:lnTo>
                    <a:pt x="5487" y="15503"/>
                  </a:lnTo>
                  <a:lnTo>
                    <a:pt x="5487" y="15253"/>
                  </a:lnTo>
                  <a:lnTo>
                    <a:pt x="5487" y="15212"/>
                  </a:lnTo>
                  <a:lnTo>
                    <a:pt x="5487" y="15159"/>
                  </a:lnTo>
                  <a:lnTo>
                    <a:pt x="5487" y="15107"/>
                  </a:lnTo>
                  <a:cubicBezTo>
                    <a:pt x="5487" y="15097"/>
                    <a:pt x="5477" y="15087"/>
                    <a:pt x="5477" y="15076"/>
                  </a:cubicBezTo>
                  <a:cubicBezTo>
                    <a:pt x="5477" y="15066"/>
                    <a:pt x="5477" y="15055"/>
                    <a:pt x="5487" y="15055"/>
                  </a:cubicBezTo>
                  <a:cubicBezTo>
                    <a:pt x="5435" y="14972"/>
                    <a:pt x="5498" y="14867"/>
                    <a:pt x="5445" y="14784"/>
                  </a:cubicBezTo>
                  <a:lnTo>
                    <a:pt x="5445" y="14784"/>
                  </a:lnTo>
                  <a:lnTo>
                    <a:pt x="5445" y="14795"/>
                  </a:lnTo>
                  <a:cubicBezTo>
                    <a:pt x="5404" y="14733"/>
                    <a:pt x="5425" y="14670"/>
                    <a:pt x="5435" y="14597"/>
                  </a:cubicBezTo>
                  <a:cubicBezTo>
                    <a:pt x="5435" y="14576"/>
                    <a:pt x="5435" y="14555"/>
                    <a:pt x="5425" y="14534"/>
                  </a:cubicBezTo>
                  <a:lnTo>
                    <a:pt x="5435" y="14534"/>
                  </a:lnTo>
                  <a:cubicBezTo>
                    <a:pt x="5435" y="14493"/>
                    <a:pt x="5445" y="14462"/>
                    <a:pt x="5487" y="14451"/>
                  </a:cubicBezTo>
                  <a:lnTo>
                    <a:pt x="5487" y="14409"/>
                  </a:lnTo>
                  <a:cubicBezTo>
                    <a:pt x="5498" y="14409"/>
                    <a:pt x="5508" y="14399"/>
                    <a:pt x="5519" y="14399"/>
                  </a:cubicBezTo>
                  <a:cubicBezTo>
                    <a:pt x="5560" y="14316"/>
                    <a:pt x="5612" y="14254"/>
                    <a:pt x="5695" y="14191"/>
                  </a:cubicBezTo>
                  <a:cubicBezTo>
                    <a:pt x="5706" y="14159"/>
                    <a:pt x="5727" y="14129"/>
                    <a:pt x="5737" y="14097"/>
                  </a:cubicBezTo>
                  <a:cubicBezTo>
                    <a:pt x="5799" y="14087"/>
                    <a:pt x="5831" y="14035"/>
                    <a:pt x="5862" y="14004"/>
                  </a:cubicBezTo>
                  <a:cubicBezTo>
                    <a:pt x="5883" y="13962"/>
                    <a:pt x="5914" y="13930"/>
                    <a:pt x="5945" y="13900"/>
                  </a:cubicBezTo>
                  <a:cubicBezTo>
                    <a:pt x="5998" y="13837"/>
                    <a:pt x="6070" y="13785"/>
                    <a:pt x="6091" y="13701"/>
                  </a:cubicBezTo>
                  <a:cubicBezTo>
                    <a:pt x="6102" y="13691"/>
                    <a:pt x="6102" y="13691"/>
                    <a:pt x="6112" y="13691"/>
                  </a:cubicBezTo>
                  <a:cubicBezTo>
                    <a:pt x="6133" y="13681"/>
                    <a:pt x="6143" y="13671"/>
                    <a:pt x="6153" y="13650"/>
                  </a:cubicBezTo>
                  <a:cubicBezTo>
                    <a:pt x="6174" y="13639"/>
                    <a:pt x="6185" y="13629"/>
                    <a:pt x="6195" y="13608"/>
                  </a:cubicBezTo>
                  <a:cubicBezTo>
                    <a:pt x="6216" y="13546"/>
                    <a:pt x="6227" y="13483"/>
                    <a:pt x="6278" y="13431"/>
                  </a:cubicBezTo>
                  <a:cubicBezTo>
                    <a:pt x="6278" y="13410"/>
                    <a:pt x="6289" y="13389"/>
                    <a:pt x="6289" y="13368"/>
                  </a:cubicBezTo>
                  <a:cubicBezTo>
                    <a:pt x="6310" y="13347"/>
                    <a:pt x="6331" y="13327"/>
                    <a:pt x="6362" y="13306"/>
                  </a:cubicBezTo>
                  <a:cubicBezTo>
                    <a:pt x="6362" y="13264"/>
                    <a:pt x="6362" y="13222"/>
                    <a:pt x="6403" y="13192"/>
                  </a:cubicBezTo>
                  <a:cubicBezTo>
                    <a:pt x="6441" y="13077"/>
                    <a:pt x="6514" y="13024"/>
                    <a:pt x="6622" y="13024"/>
                  </a:cubicBezTo>
                  <a:cubicBezTo>
                    <a:pt x="6632" y="13024"/>
                    <a:pt x="6643" y="13024"/>
                    <a:pt x="6653" y="13025"/>
                  </a:cubicBezTo>
                  <a:cubicBezTo>
                    <a:pt x="6664" y="13014"/>
                    <a:pt x="6664" y="13004"/>
                    <a:pt x="6653" y="12993"/>
                  </a:cubicBezTo>
                  <a:cubicBezTo>
                    <a:pt x="6674" y="12993"/>
                    <a:pt x="6685" y="12983"/>
                    <a:pt x="6706" y="12973"/>
                  </a:cubicBezTo>
                  <a:cubicBezTo>
                    <a:pt x="6787" y="12979"/>
                    <a:pt x="6870" y="12989"/>
                    <a:pt x="6952" y="12989"/>
                  </a:cubicBezTo>
                  <a:cubicBezTo>
                    <a:pt x="7005" y="12989"/>
                    <a:pt x="7058" y="12985"/>
                    <a:pt x="7111" y="12973"/>
                  </a:cubicBezTo>
                  <a:cubicBezTo>
                    <a:pt x="7153" y="12931"/>
                    <a:pt x="7205" y="12931"/>
                    <a:pt x="7247" y="12921"/>
                  </a:cubicBezTo>
                  <a:cubicBezTo>
                    <a:pt x="7330" y="12900"/>
                    <a:pt x="7393" y="12858"/>
                    <a:pt x="7465" y="12806"/>
                  </a:cubicBezTo>
                  <a:lnTo>
                    <a:pt x="7580" y="12806"/>
                  </a:lnTo>
                  <a:cubicBezTo>
                    <a:pt x="7643" y="12764"/>
                    <a:pt x="7726" y="12796"/>
                    <a:pt x="7799" y="12764"/>
                  </a:cubicBezTo>
                  <a:lnTo>
                    <a:pt x="7819" y="12775"/>
                  </a:lnTo>
                  <a:lnTo>
                    <a:pt x="7840" y="12764"/>
                  </a:lnTo>
                  <a:cubicBezTo>
                    <a:pt x="7871" y="12770"/>
                    <a:pt x="7905" y="12775"/>
                    <a:pt x="7941" y="12775"/>
                  </a:cubicBezTo>
                  <a:cubicBezTo>
                    <a:pt x="7976" y="12775"/>
                    <a:pt x="8012" y="12770"/>
                    <a:pt x="8048" y="12754"/>
                  </a:cubicBezTo>
                  <a:lnTo>
                    <a:pt x="8090" y="12754"/>
                  </a:lnTo>
                  <a:cubicBezTo>
                    <a:pt x="8127" y="12770"/>
                    <a:pt x="8161" y="12777"/>
                    <a:pt x="8194" y="12777"/>
                  </a:cubicBezTo>
                  <a:cubicBezTo>
                    <a:pt x="8228" y="12777"/>
                    <a:pt x="8262" y="12770"/>
                    <a:pt x="8298" y="12754"/>
                  </a:cubicBezTo>
                  <a:cubicBezTo>
                    <a:pt x="8391" y="12741"/>
                    <a:pt x="8483" y="12728"/>
                    <a:pt x="8576" y="12728"/>
                  </a:cubicBezTo>
                  <a:cubicBezTo>
                    <a:pt x="8629" y="12728"/>
                    <a:pt x="8682" y="12732"/>
                    <a:pt x="8736" y="12743"/>
                  </a:cubicBezTo>
                  <a:cubicBezTo>
                    <a:pt x="8760" y="12748"/>
                    <a:pt x="8785" y="12750"/>
                    <a:pt x="8808" y="12750"/>
                  </a:cubicBezTo>
                  <a:cubicBezTo>
                    <a:pt x="8895" y="12750"/>
                    <a:pt x="8975" y="12722"/>
                    <a:pt x="9048" y="12681"/>
                  </a:cubicBezTo>
                  <a:cubicBezTo>
                    <a:pt x="9080" y="12639"/>
                    <a:pt x="9131" y="12650"/>
                    <a:pt x="9173" y="12639"/>
                  </a:cubicBezTo>
                  <a:cubicBezTo>
                    <a:pt x="9235" y="12608"/>
                    <a:pt x="9288" y="12556"/>
                    <a:pt x="9319" y="12494"/>
                  </a:cubicBezTo>
                  <a:cubicBezTo>
                    <a:pt x="9413" y="12463"/>
                    <a:pt x="9506" y="12421"/>
                    <a:pt x="9600" y="12389"/>
                  </a:cubicBezTo>
                  <a:cubicBezTo>
                    <a:pt x="9621" y="12379"/>
                    <a:pt x="9631" y="12359"/>
                    <a:pt x="9652" y="12338"/>
                  </a:cubicBezTo>
                  <a:cubicBezTo>
                    <a:pt x="9663" y="12348"/>
                    <a:pt x="9673" y="12348"/>
                    <a:pt x="9684" y="12348"/>
                  </a:cubicBezTo>
                  <a:cubicBezTo>
                    <a:pt x="9684" y="12338"/>
                    <a:pt x="9694" y="12327"/>
                    <a:pt x="9694" y="12317"/>
                  </a:cubicBezTo>
                  <a:cubicBezTo>
                    <a:pt x="9704" y="12317"/>
                    <a:pt x="9714" y="12306"/>
                    <a:pt x="9735" y="12306"/>
                  </a:cubicBezTo>
                  <a:cubicBezTo>
                    <a:pt x="9725" y="12296"/>
                    <a:pt x="9725" y="12285"/>
                    <a:pt x="9735" y="12275"/>
                  </a:cubicBezTo>
                  <a:lnTo>
                    <a:pt x="9735" y="12306"/>
                  </a:lnTo>
                  <a:lnTo>
                    <a:pt x="9767" y="12306"/>
                  </a:lnTo>
                  <a:lnTo>
                    <a:pt x="9767" y="12275"/>
                  </a:lnTo>
                  <a:cubicBezTo>
                    <a:pt x="9808" y="12254"/>
                    <a:pt x="9850" y="12244"/>
                    <a:pt x="9892" y="12223"/>
                  </a:cubicBezTo>
                  <a:cubicBezTo>
                    <a:pt x="9902" y="12202"/>
                    <a:pt x="9913" y="12181"/>
                    <a:pt x="9933" y="12181"/>
                  </a:cubicBezTo>
                  <a:cubicBezTo>
                    <a:pt x="9964" y="12130"/>
                    <a:pt x="10017" y="12140"/>
                    <a:pt x="10058" y="12130"/>
                  </a:cubicBezTo>
                  <a:cubicBezTo>
                    <a:pt x="10110" y="12067"/>
                    <a:pt x="10193" y="12046"/>
                    <a:pt x="10267" y="12005"/>
                  </a:cubicBezTo>
                  <a:cubicBezTo>
                    <a:pt x="10277" y="11984"/>
                    <a:pt x="10287" y="11973"/>
                    <a:pt x="10308" y="11973"/>
                  </a:cubicBezTo>
                  <a:cubicBezTo>
                    <a:pt x="10318" y="11942"/>
                    <a:pt x="10329" y="11931"/>
                    <a:pt x="10350" y="11931"/>
                  </a:cubicBezTo>
                  <a:cubicBezTo>
                    <a:pt x="10371" y="11880"/>
                    <a:pt x="10381" y="11827"/>
                    <a:pt x="10360" y="11776"/>
                  </a:cubicBezTo>
                  <a:cubicBezTo>
                    <a:pt x="10371" y="11765"/>
                    <a:pt x="10381" y="11765"/>
                    <a:pt x="10402" y="11755"/>
                  </a:cubicBezTo>
                  <a:cubicBezTo>
                    <a:pt x="10412" y="11723"/>
                    <a:pt x="10443" y="11723"/>
                    <a:pt x="10475" y="11713"/>
                  </a:cubicBezTo>
                  <a:cubicBezTo>
                    <a:pt x="10475" y="11702"/>
                    <a:pt x="10485" y="11692"/>
                    <a:pt x="10496" y="11671"/>
                  </a:cubicBezTo>
                  <a:lnTo>
                    <a:pt x="10506" y="11681"/>
                  </a:lnTo>
                  <a:lnTo>
                    <a:pt x="10526" y="11671"/>
                  </a:lnTo>
                  <a:cubicBezTo>
                    <a:pt x="10526" y="11651"/>
                    <a:pt x="10537" y="11640"/>
                    <a:pt x="10558" y="11630"/>
                  </a:cubicBezTo>
                  <a:cubicBezTo>
                    <a:pt x="10558" y="11619"/>
                    <a:pt x="10568" y="11609"/>
                    <a:pt x="10568" y="11598"/>
                  </a:cubicBezTo>
                  <a:cubicBezTo>
                    <a:pt x="10589" y="11588"/>
                    <a:pt x="10600" y="11588"/>
                    <a:pt x="10621" y="11577"/>
                  </a:cubicBezTo>
                  <a:cubicBezTo>
                    <a:pt x="10631" y="11588"/>
                    <a:pt x="10641" y="11588"/>
                    <a:pt x="10651" y="11588"/>
                  </a:cubicBezTo>
                  <a:cubicBezTo>
                    <a:pt x="10651" y="11577"/>
                    <a:pt x="10651" y="11577"/>
                    <a:pt x="10641" y="11567"/>
                  </a:cubicBezTo>
                  <a:cubicBezTo>
                    <a:pt x="10735" y="11505"/>
                    <a:pt x="10808" y="11432"/>
                    <a:pt x="10860" y="11348"/>
                  </a:cubicBezTo>
                  <a:cubicBezTo>
                    <a:pt x="10870" y="11307"/>
                    <a:pt x="10870" y="11265"/>
                    <a:pt x="10891" y="11223"/>
                  </a:cubicBezTo>
                  <a:cubicBezTo>
                    <a:pt x="10933" y="11161"/>
                    <a:pt x="10922" y="11088"/>
                    <a:pt x="10891" y="11015"/>
                  </a:cubicBezTo>
                  <a:cubicBezTo>
                    <a:pt x="10839" y="11005"/>
                    <a:pt x="10818" y="10973"/>
                    <a:pt x="10818" y="10922"/>
                  </a:cubicBezTo>
                  <a:lnTo>
                    <a:pt x="10818" y="10848"/>
                  </a:lnTo>
                  <a:cubicBezTo>
                    <a:pt x="10808" y="10848"/>
                    <a:pt x="10797" y="10838"/>
                    <a:pt x="10787" y="10838"/>
                  </a:cubicBezTo>
                  <a:cubicBezTo>
                    <a:pt x="10776" y="10818"/>
                    <a:pt x="10776" y="10786"/>
                    <a:pt x="10766" y="10765"/>
                  </a:cubicBezTo>
                  <a:cubicBezTo>
                    <a:pt x="10746" y="10744"/>
                    <a:pt x="10735" y="10714"/>
                    <a:pt x="10725" y="10682"/>
                  </a:cubicBezTo>
                  <a:cubicBezTo>
                    <a:pt x="10704" y="10640"/>
                    <a:pt x="10672" y="10599"/>
                    <a:pt x="10651" y="10557"/>
                  </a:cubicBezTo>
                  <a:cubicBezTo>
                    <a:pt x="10558" y="10557"/>
                    <a:pt x="10537" y="10494"/>
                    <a:pt x="10516" y="10422"/>
                  </a:cubicBezTo>
                  <a:cubicBezTo>
                    <a:pt x="10496" y="10422"/>
                    <a:pt x="10475" y="10411"/>
                    <a:pt x="10454" y="10411"/>
                  </a:cubicBezTo>
                  <a:cubicBezTo>
                    <a:pt x="10454" y="10401"/>
                    <a:pt x="10454" y="10390"/>
                    <a:pt x="10443" y="10380"/>
                  </a:cubicBezTo>
                  <a:lnTo>
                    <a:pt x="10402" y="10380"/>
                  </a:lnTo>
                  <a:cubicBezTo>
                    <a:pt x="10381" y="10380"/>
                    <a:pt x="10360" y="10380"/>
                    <a:pt x="10339" y="10369"/>
                  </a:cubicBezTo>
                  <a:cubicBezTo>
                    <a:pt x="10329" y="10359"/>
                    <a:pt x="10329" y="10349"/>
                    <a:pt x="10318" y="10339"/>
                  </a:cubicBezTo>
                  <a:cubicBezTo>
                    <a:pt x="10297" y="10318"/>
                    <a:pt x="10287" y="10307"/>
                    <a:pt x="10267" y="10297"/>
                  </a:cubicBezTo>
                  <a:cubicBezTo>
                    <a:pt x="10267" y="10276"/>
                    <a:pt x="10246" y="10265"/>
                    <a:pt x="10225" y="10255"/>
                  </a:cubicBezTo>
                  <a:cubicBezTo>
                    <a:pt x="10204" y="10214"/>
                    <a:pt x="10142" y="10245"/>
                    <a:pt x="10110" y="10214"/>
                  </a:cubicBezTo>
                  <a:lnTo>
                    <a:pt x="10100" y="10214"/>
                  </a:lnTo>
                  <a:cubicBezTo>
                    <a:pt x="10017" y="10194"/>
                    <a:pt x="9935" y="10186"/>
                    <a:pt x="9851" y="10186"/>
                  </a:cubicBezTo>
                  <a:cubicBezTo>
                    <a:pt x="9756" y="10186"/>
                    <a:pt x="9659" y="10197"/>
                    <a:pt x="9559" y="10214"/>
                  </a:cubicBezTo>
                  <a:cubicBezTo>
                    <a:pt x="9559" y="10219"/>
                    <a:pt x="9556" y="10221"/>
                    <a:pt x="9552" y="10221"/>
                  </a:cubicBezTo>
                  <a:cubicBezTo>
                    <a:pt x="9548" y="10221"/>
                    <a:pt x="9543" y="10219"/>
                    <a:pt x="9538" y="10214"/>
                  </a:cubicBezTo>
                  <a:cubicBezTo>
                    <a:pt x="9501" y="10228"/>
                    <a:pt x="9463" y="10231"/>
                    <a:pt x="9425" y="10231"/>
                  </a:cubicBezTo>
                  <a:cubicBezTo>
                    <a:pt x="9399" y="10231"/>
                    <a:pt x="9373" y="10230"/>
                    <a:pt x="9348" y="10230"/>
                  </a:cubicBezTo>
                  <a:cubicBezTo>
                    <a:pt x="9305" y="10230"/>
                    <a:pt x="9263" y="10234"/>
                    <a:pt x="9225" y="10255"/>
                  </a:cubicBezTo>
                  <a:cubicBezTo>
                    <a:pt x="9220" y="10260"/>
                    <a:pt x="9217" y="10263"/>
                    <a:pt x="9215" y="10263"/>
                  </a:cubicBezTo>
                  <a:cubicBezTo>
                    <a:pt x="9212" y="10263"/>
                    <a:pt x="9210" y="10260"/>
                    <a:pt x="9205" y="10255"/>
                  </a:cubicBezTo>
                  <a:cubicBezTo>
                    <a:pt x="9163" y="10265"/>
                    <a:pt x="9131" y="10265"/>
                    <a:pt x="9100" y="10297"/>
                  </a:cubicBezTo>
                  <a:cubicBezTo>
                    <a:pt x="9093" y="10297"/>
                    <a:pt x="9086" y="10301"/>
                    <a:pt x="9079" y="10301"/>
                  </a:cubicBezTo>
                  <a:cubicBezTo>
                    <a:pt x="9076" y="10301"/>
                    <a:pt x="9072" y="10300"/>
                    <a:pt x="9069" y="10297"/>
                  </a:cubicBezTo>
                  <a:cubicBezTo>
                    <a:pt x="9048" y="10307"/>
                    <a:pt x="9027" y="10318"/>
                    <a:pt x="9017" y="10339"/>
                  </a:cubicBezTo>
                  <a:cubicBezTo>
                    <a:pt x="8996" y="10359"/>
                    <a:pt x="8955" y="10349"/>
                    <a:pt x="8934" y="10380"/>
                  </a:cubicBezTo>
                  <a:cubicBezTo>
                    <a:pt x="8913" y="10401"/>
                    <a:pt x="8871" y="10390"/>
                    <a:pt x="8851" y="10422"/>
                  </a:cubicBezTo>
                  <a:cubicBezTo>
                    <a:pt x="8819" y="10443"/>
                    <a:pt x="8788" y="10432"/>
                    <a:pt x="8767" y="10464"/>
                  </a:cubicBezTo>
                  <a:cubicBezTo>
                    <a:pt x="8715" y="10505"/>
                    <a:pt x="8652" y="10515"/>
                    <a:pt x="8601" y="10547"/>
                  </a:cubicBezTo>
                  <a:cubicBezTo>
                    <a:pt x="8569" y="10568"/>
                    <a:pt x="8527" y="10557"/>
                    <a:pt x="8517" y="10599"/>
                  </a:cubicBezTo>
                  <a:cubicBezTo>
                    <a:pt x="8465" y="10619"/>
                    <a:pt x="8423" y="10640"/>
                    <a:pt x="8392" y="10682"/>
                  </a:cubicBezTo>
                  <a:lnTo>
                    <a:pt x="8361" y="10714"/>
                  </a:lnTo>
                  <a:lnTo>
                    <a:pt x="8351" y="10714"/>
                  </a:lnTo>
                  <a:cubicBezTo>
                    <a:pt x="8340" y="10744"/>
                    <a:pt x="8330" y="10755"/>
                    <a:pt x="8309" y="10765"/>
                  </a:cubicBezTo>
                  <a:cubicBezTo>
                    <a:pt x="8257" y="10807"/>
                    <a:pt x="8205" y="10869"/>
                    <a:pt x="8143" y="10890"/>
                  </a:cubicBezTo>
                  <a:cubicBezTo>
                    <a:pt x="8122" y="10922"/>
                    <a:pt x="8090" y="10922"/>
                    <a:pt x="8059" y="10932"/>
                  </a:cubicBezTo>
                  <a:cubicBezTo>
                    <a:pt x="8048" y="10953"/>
                    <a:pt x="8028" y="10963"/>
                    <a:pt x="8007" y="10963"/>
                  </a:cubicBezTo>
                  <a:cubicBezTo>
                    <a:pt x="7976" y="11005"/>
                    <a:pt x="7944" y="11057"/>
                    <a:pt x="7893" y="11057"/>
                  </a:cubicBezTo>
                  <a:cubicBezTo>
                    <a:pt x="7882" y="11078"/>
                    <a:pt x="7872" y="11098"/>
                    <a:pt x="7851" y="11098"/>
                  </a:cubicBezTo>
                  <a:cubicBezTo>
                    <a:pt x="7840" y="11151"/>
                    <a:pt x="7809" y="11172"/>
                    <a:pt x="7757" y="11182"/>
                  </a:cubicBezTo>
                  <a:cubicBezTo>
                    <a:pt x="7726" y="11223"/>
                    <a:pt x="7684" y="11255"/>
                    <a:pt x="7632" y="11265"/>
                  </a:cubicBezTo>
                  <a:cubicBezTo>
                    <a:pt x="7632" y="11307"/>
                    <a:pt x="7622" y="11338"/>
                    <a:pt x="7590" y="11348"/>
                  </a:cubicBezTo>
                  <a:lnTo>
                    <a:pt x="7549" y="11348"/>
                  </a:lnTo>
                  <a:lnTo>
                    <a:pt x="7549" y="11390"/>
                  </a:lnTo>
                  <a:cubicBezTo>
                    <a:pt x="7549" y="11401"/>
                    <a:pt x="7539" y="11411"/>
                    <a:pt x="7539" y="11422"/>
                  </a:cubicBezTo>
                  <a:cubicBezTo>
                    <a:pt x="7528" y="11432"/>
                    <a:pt x="7518" y="11432"/>
                    <a:pt x="7507" y="11442"/>
                  </a:cubicBezTo>
                  <a:lnTo>
                    <a:pt x="7507" y="11422"/>
                  </a:lnTo>
                  <a:cubicBezTo>
                    <a:pt x="7497" y="11432"/>
                    <a:pt x="7476" y="11432"/>
                    <a:pt x="7465" y="11432"/>
                  </a:cubicBezTo>
                  <a:cubicBezTo>
                    <a:pt x="7465" y="11442"/>
                    <a:pt x="7455" y="11452"/>
                    <a:pt x="7455" y="11463"/>
                  </a:cubicBezTo>
                  <a:cubicBezTo>
                    <a:pt x="7435" y="11463"/>
                    <a:pt x="7414" y="11484"/>
                    <a:pt x="7414" y="11505"/>
                  </a:cubicBezTo>
                  <a:cubicBezTo>
                    <a:pt x="7403" y="11505"/>
                    <a:pt x="7393" y="11515"/>
                    <a:pt x="7382" y="11515"/>
                  </a:cubicBezTo>
                  <a:lnTo>
                    <a:pt x="7257" y="11640"/>
                  </a:lnTo>
                  <a:cubicBezTo>
                    <a:pt x="7257" y="11651"/>
                    <a:pt x="7247" y="11671"/>
                    <a:pt x="7247" y="11681"/>
                  </a:cubicBezTo>
                  <a:cubicBezTo>
                    <a:pt x="7236" y="11681"/>
                    <a:pt x="7226" y="11681"/>
                    <a:pt x="7215" y="11692"/>
                  </a:cubicBezTo>
                  <a:cubicBezTo>
                    <a:pt x="7205" y="11713"/>
                    <a:pt x="7195" y="11723"/>
                    <a:pt x="7164" y="11723"/>
                  </a:cubicBezTo>
                  <a:cubicBezTo>
                    <a:pt x="7143" y="11755"/>
                    <a:pt x="7111" y="11796"/>
                    <a:pt x="7111" y="11838"/>
                  </a:cubicBezTo>
                  <a:cubicBezTo>
                    <a:pt x="7091" y="11848"/>
                    <a:pt x="7070" y="11848"/>
                    <a:pt x="7049" y="11859"/>
                  </a:cubicBezTo>
                  <a:cubicBezTo>
                    <a:pt x="7049" y="11890"/>
                    <a:pt x="7039" y="11921"/>
                    <a:pt x="6997" y="11931"/>
                  </a:cubicBezTo>
                  <a:lnTo>
                    <a:pt x="6997" y="11973"/>
                  </a:lnTo>
                  <a:lnTo>
                    <a:pt x="6956" y="11973"/>
                  </a:lnTo>
                  <a:cubicBezTo>
                    <a:pt x="6956" y="11994"/>
                    <a:pt x="6935" y="12015"/>
                    <a:pt x="6914" y="12015"/>
                  </a:cubicBezTo>
                  <a:cubicBezTo>
                    <a:pt x="6924" y="12098"/>
                    <a:pt x="6924" y="12098"/>
                    <a:pt x="6861" y="12109"/>
                  </a:cubicBezTo>
                  <a:lnTo>
                    <a:pt x="6841" y="12109"/>
                  </a:lnTo>
                  <a:cubicBezTo>
                    <a:pt x="6831" y="12150"/>
                    <a:pt x="6799" y="12181"/>
                    <a:pt x="6757" y="12192"/>
                  </a:cubicBezTo>
                  <a:cubicBezTo>
                    <a:pt x="6736" y="12202"/>
                    <a:pt x="6726" y="12223"/>
                    <a:pt x="6716" y="12234"/>
                  </a:cubicBezTo>
                  <a:cubicBezTo>
                    <a:pt x="6695" y="12275"/>
                    <a:pt x="6685" y="12317"/>
                    <a:pt x="6664" y="12348"/>
                  </a:cubicBezTo>
                  <a:cubicBezTo>
                    <a:pt x="6653" y="12369"/>
                    <a:pt x="6632" y="12379"/>
                    <a:pt x="6622" y="12389"/>
                  </a:cubicBezTo>
                  <a:cubicBezTo>
                    <a:pt x="6622" y="12494"/>
                    <a:pt x="6549" y="12546"/>
                    <a:pt x="6497" y="12608"/>
                  </a:cubicBezTo>
                  <a:lnTo>
                    <a:pt x="6497" y="12639"/>
                  </a:lnTo>
                  <a:cubicBezTo>
                    <a:pt x="6477" y="12650"/>
                    <a:pt x="6466" y="12650"/>
                    <a:pt x="6456" y="12650"/>
                  </a:cubicBezTo>
                  <a:cubicBezTo>
                    <a:pt x="6456" y="12681"/>
                    <a:pt x="6456" y="12723"/>
                    <a:pt x="6414" y="12733"/>
                  </a:cubicBezTo>
                  <a:cubicBezTo>
                    <a:pt x="6414" y="12764"/>
                    <a:pt x="6393" y="12775"/>
                    <a:pt x="6372" y="12775"/>
                  </a:cubicBezTo>
                  <a:cubicBezTo>
                    <a:pt x="6362" y="12817"/>
                    <a:pt x="6341" y="12858"/>
                    <a:pt x="6331" y="12900"/>
                  </a:cubicBezTo>
                  <a:cubicBezTo>
                    <a:pt x="6320" y="12900"/>
                    <a:pt x="6310" y="12900"/>
                    <a:pt x="6289" y="12910"/>
                  </a:cubicBezTo>
                  <a:lnTo>
                    <a:pt x="6289" y="12942"/>
                  </a:lnTo>
                  <a:cubicBezTo>
                    <a:pt x="6258" y="12973"/>
                    <a:pt x="6227" y="12993"/>
                    <a:pt x="6195" y="13025"/>
                  </a:cubicBezTo>
                  <a:cubicBezTo>
                    <a:pt x="6195" y="13046"/>
                    <a:pt x="6185" y="13067"/>
                    <a:pt x="6164" y="13067"/>
                  </a:cubicBezTo>
                  <a:cubicBezTo>
                    <a:pt x="6164" y="13087"/>
                    <a:pt x="6153" y="13108"/>
                    <a:pt x="6123" y="13118"/>
                  </a:cubicBezTo>
                  <a:cubicBezTo>
                    <a:pt x="6112" y="13160"/>
                    <a:pt x="6091" y="13192"/>
                    <a:pt x="6070" y="13233"/>
                  </a:cubicBezTo>
                  <a:cubicBezTo>
                    <a:pt x="6060" y="13243"/>
                    <a:pt x="6049" y="13243"/>
                    <a:pt x="6039" y="13243"/>
                  </a:cubicBezTo>
                  <a:cubicBezTo>
                    <a:pt x="6039" y="13264"/>
                    <a:pt x="6018" y="13275"/>
                    <a:pt x="5998" y="13285"/>
                  </a:cubicBezTo>
                  <a:cubicBezTo>
                    <a:pt x="5977" y="13317"/>
                    <a:pt x="5945" y="13327"/>
                    <a:pt x="5914" y="13327"/>
                  </a:cubicBezTo>
                  <a:lnTo>
                    <a:pt x="5914" y="13368"/>
                  </a:lnTo>
                  <a:cubicBezTo>
                    <a:pt x="5904" y="13363"/>
                    <a:pt x="5896" y="13361"/>
                    <a:pt x="5889" y="13361"/>
                  </a:cubicBezTo>
                  <a:cubicBezTo>
                    <a:pt x="5883" y="13361"/>
                    <a:pt x="5878" y="13363"/>
                    <a:pt x="5873" y="13368"/>
                  </a:cubicBezTo>
                  <a:cubicBezTo>
                    <a:pt x="5852" y="13379"/>
                    <a:pt x="5841" y="13389"/>
                    <a:pt x="5831" y="13410"/>
                  </a:cubicBezTo>
                  <a:cubicBezTo>
                    <a:pt x="5820" y="13421"/>
                    <a:pt x="5820" y="13441"/>
                    <a:pt x="5820" y="13451"/>
                  </a:cubicBezTo>
                  <a:lnTo>
                    <a:pt x="5820" y="13462"/>
                  </a:lnTo>
                  <a:lnTo>
                    <a:pt x="5799" y="13483"/>
                  </a:lnTo>
                  <a:lnTo>
                    <a:pt x="5779" y="13483"/>
                  </a:lnTo>
                  <a:lnTo>
                    <a:pt x="5779" y="13504"/>
                  </a:lnTo>
                  <a:lnTo>
                    <a:pt x="5748" y="13535"/>
                  </a:lnTo>
                  <a:cubicBezTo>
                    <a:pt x="5727" y="13546"/>
                    <a:pt x="5706" y="13556"/>
                    <a:pt x="5706" y="13576"/>
                  </a:cubicBezTo>
                  <a:cubicBezTo>
                    <a:pt x="5674" y="13597"/>
                    <a:pt x="5674" y="13639"/>
                    <a:pt x="5654" y="13660"/>
                  </a:cubicBezTo>
                  <a:cubicBezTo>
                    <a:pt x="5644" y="13671"/>
                    <a:pt x="5623" y="13681"/>
                    <a:pt x="5623" y="13712"/>
                  </a:cubicBezTo>
                  <a:cubicBezTo>
                    <a:pt x="5570" y="13754"/>
                    <a:pt x="5570" y="13826"/>
                    <a:pt x="5529" y="13868"/>
                  </a:cubicBezTo>
                  <a:lnTo>
                    <a:pt x="5540" y="13868"/>
                  </a:lnTo>
                  <a:cubicBezTo>
                    <a:pt x="5498" y="13920"/>
                    <a:pt x="5498" y="13983"/>
                    <a:pt x="5445" y="14035"/>
                  </a:cubicBezTo>
                  <a:cubicBezTo>
                    <a:pt x="5428" y="14046"/>
                    <a:pt x="5411" y="14054"/>
                    <a:pt x="5394" y="14054"/>
                  </a:cubicBezTo>
                  <a:cubicBezTo>
                    <a:pt x="5380" y="14054"/>
                    <a:pt x="5366" y="14049"/>
                    <a:pt x="5352" y="14035"/>
                  </a:cubicBezTo>
                  <a:lnTo>
                    <a:pt x="5352" y="14025"/>
                  </a:lnTo>
                  <a:lnTo>
                    <a:pt x="5352" y="14004"/>
                  </a:lnTo>
                  <a:cubicBezTo>
                    <a:pt x="5341" y="13972"/>
                    <a:pt x="5341" y="13930"/>
                    <a:pt x="5310" y="13910"/>
                  </a:cubicBezTo>
                  <a:cubicBezTo>
                    <a:pt x="5290" y="13837"/>
                    <a:pt x="5383" y="13775"/>
                    <a:pt x="5310" y="13701"/>
                  </a:cubicBezTo>
                  <a:cubicBezTo>
                    <a:pt x="5279" y="13660"/>
                    <a:pt x="5310" y="13608"/>
                    <a:pt x="5279" y="13566"/>
                  </a:cubicBezTo>
                  <a:cubicBezTo>
                    <a:pt x="5258" y="13546"/>
                    <a:pt x="5258" y="13525"/>
                    <a:pt x="5269" y="13504"/>
                  </a:cubicBezTo>
                  <a:lnTo>
                    <a:pt x="5237" y="13410"/>
                  </a:lnTo>
                  <a:cubicBezTo>
                    <a:pt x="5269" y="13296"/>
                    <a:pt x="5269" y="13181"/>
                    <a:pt x="5227" y="13067"/>
                  </a:cubicBezTo>
                  <a:lnTo>
                    <a:pt x="5227" y="13056"/>
                  </a:lnTo>
                  <a:lnTo>
                    <a:pt x="5227" y="13046"/>
                  </a:lnTo>
                  <a:cubicBezTo>
                    <a:pt x="5227" y="13025"/>
                    <a:pt x="5216" y="13014"/>
                    <a:pt x="5206" y="12993"/>
                  </a:cubicBezTo>
                  <a:cubicBezTo>
                    <a:pt x="5206" y="12983"/>
                    <a:pt x="5206" y="12983"/>
                    <a:pt x="5196" y="12973"/>
                  </a:cubicBezTo>
                  <a:cubicBezTo>
                    <a:pt x="5206" y="12900"/>
                    <a:pt x="5206" y="12838"/>
                    <a:pt x="5196" y="12764"/>
                  </a:cubicBezTo>
                  <a:cubicBezTo>
                    <a:pt x="5206" y="12754"/>
                    <a:pt x="5206" y="12733"/>
                    <a:pt x="5206" y="12723"/>
                  </a:cubicBezTo>
                  <a:cubicBezTo>
                    <a:pt x="5206" y="12702"/>
                    <a:pt x="5206" y="12681"/>
                    <a:pt x="5196" y="12671"/>
                  </a:cubicBezTo>
                  <a:lnTo>
                    <a:pt x="5196" y="12650"/>
                  </a:lnTo>
                  <a:cubicBezTo>
                    <a:pt x="5227" y="12379"/>
                    <a:pt x="5227" y="12119"/>
                    <a:pt x="5196" y="11848"/>
                  </a:cubicBezTo>
                  <a:cubicBezTo>
                    <a:pt x="5175" y="11838"/>
                    <a:pt x="5175" y="11827"/>
                    <a:pt x="5186" y="11817"/>
                  </a:cubicBezTo>
                  <a:lnTo>
                    <a:pt x="5175" y="11796"/>
                  </a:lnTo>
                  <a:cubicBezTo>
                    <a:pt x="5175" y="11786"/>
                    <a:pt x="5175" y="11776"/>
                    <a:pt x="5196" y="11765"/>
                  </a:cubicBezTo>
                  <a:cubicBezTo>
                    <a:pt x="5216" y="11734"/>
                    <a:pt x="5216" y="11713"/>
                    <a:pt x="5196" y="11681"/>
                  </a:cubicBezTo>
                  <a:cubicBezTo>
                    <a:pt x="5186" y="11651"/>
                    <a:pt x="5175" y="11630"/>
                    <a:pt x="5196" y="11598"/>
                  </a:cubicBezTo>
                  <a:cubicBezTo>
                    <a:pt x="5227" y="11556"/>
                    <a:pt x="5216" y="11515"/>
                    <a:pt x="5206" y="11463"/>
                  </a:cubicBezTo>
                  <a:cubicBezTo>
                    <a:pt x="5196" y="11452"/>
                    <a:pt x="5186" y="11432"/>
                    <a:pt x="5186" y="11422"/>
                  </a:cubicBezTo>
                  <a:cubicBezTo>
                    <a:pt x="5186" y="11401"/>
                    <a:pt x="5175" y="11369"/>
                    <a:pt x="5175" y="11348"/>
                  </a:cubicBezTo>
                  <a:cubicBezTo>
                    <a:pt x="5206" y="11255"/>
                    <a:pt x="5175" y="11151"/>
                    <a:pt x="5186" y="11057"/>
                  </a:cubicBezTo>
                  <a:cubicBezTo>
                    <a:pt x="5175" y="11057"/>
                    <a:pt x="5165" y="11047"/>
                    <a:pt x="5154" y="11047"/>
                  </a:cubicBezTo>
                  <a:lnTo>
                    <a:pt x="5154" y="10984"/>
                  </a:lnTo>
                  <a:cubicBezTo>
                    <a:pt x="5175" y="10984"/>
                    <a:pt x="5186" y="10973"/>
                    <a:pt x="5186" y="10953"/>
                  </a:cubicBezTo>
                  <a:lnTo>
                    <a:pt x="5186" y="10890"/>
                  </a:lnTo>
                  <a:cubicBezTo>
                    <a:pt x="5165" y="10859"/>
                    <a:pt x="5175" y="10818"/>
                    <a:pt x="5186" y="10786"/>
                  </a:cubicBezTo>
                  <a:cubicBezTo>
                    <a:pt x="5186" y="10776"/>
                    <a:pt x="5186" y="10765"/>
                    <a:pt x="5196" y="10755"/>
                  </a:cubicBezTo>
                  <a:cubicBezTo>
                    <a:pt x="5237" y="10693"/>
                    <a:pt x="5196" y="10619"/>
                    <a:pt x="5227" y="10557"/>
                  </a:cubicBezTo>
                  <a:lnTo>
                    <a:pt x="5227" y="10536"/>
                  </a:lnTo>
                  <a:cubicBezTo>
                    <a:pt x="5237" y="10526"/>
                    <a:pt x="5258" y="10515"/>
                    <a:pt x="5269" y="10505"/>
                  </a:cubicBezTo>
                  <a:cubicBezTo>
                    <a:pt x="5279" y="10474"/>
                    <a:pt x="5290" y="10464"/>
                    <a:pt x="5310" y="10453"/>
                  </a:cubicBezTo>
                  <a:cubicBezTo>
                    <a:pt x="5320" y="10422"/>
                    <a:pt x="5331" y="10401"/>
                    <a:pt x="5362" y="10380"/>
                  </a:cubicBezTo>
                  <a:lnTo>
                    <a:pt x="5362" y="10297"/>
                  </a:lnTo>
                  <a:lnTo>
                    <a:pt x="5404" y="10297"/>
                  </a:lnTo>
                  <a:lnTo>
                    <a:pt x="5404" y="10255"/>
                  </a:lnTo>
                  <a:cubicBezTo>
                    <a:pt x="5425" y="10255"/>
                    <a:pt x="5448" y="10254"/>
                    <a:pt x="5471" y="10254"/>
                  </a:cubicBezTo>
                  <a:cubicBezTo>
                    <a:pt x="5505" y="10254"/>
                    <a:pt x="5540" y="10257"/>
                    <a:pt x="5570" y="10276"/>
                  </a:cubicBezTo>
                  <a:cubicBezTo>
                    <a:pt x="5584" y="10289"/>
                    <a:pt x="5599" y="10293"/>
                    <a:pt x="5615" y="10293"/>
                  </a:cubicBezTo>
                  <a:cubicBezTo>
                    <a:pt x="5637" y="10293"/>
                    <a:pt x="5661" y="10286"/>
                    <a:pt x="5685" y="10286"/>
                  </a:cubicBezTo>
                  <a:cubicBezTo>
                    <a:pt x="5695" y="10265"/>
                    <a:pt x="5706" y="10255"/>
                    <a:pt x="5737" y="10245"/>
                  </a:cubicBezTo>
                  <a:cubicBezTo>
                    <a:pt x="5737" y="10224"/>
                    <a:pt x="5748" y="10214"/>
                    <a:pt x="5779" y="10203"/>
                  </a:cubicBezTo>
                  <a:cubicBezTo>
                    <a:pt x="5789" y="10182"/>
                    <a:pt x="5810" y="10161"/>
                    <a:pt x="5831" y="10130"/>
                  </a:cubicBezTo>
                  <a:cubicBezTo>
                    <a:pt x="5904" y="10110"/>
                    <a:pt x="5924" y="10026"/>
                    <a:pt x="5987" y="9995"/>
                  </a:cubicBezTo>
                  <a:cubicBezTo>
                    <a:pt x="6039" y="9922"/>
                    <a:pt x="6133" y="9881"/>
                    <a:pt x="6164" y="9797"/>
                  </a:cubicBezTo>
                  <a:cubicBezTo>
                    <a:pt x="6174" y="9797"/>
                    <a:pt x="6185" y="9797"/>
                    <a:pt x="6195" y="9786"/>
                  </a:cubicBezTo>
                  <a:cubicBezTo>
                    <a:pt x="6206" y="9766"/>
                    <a:pt x="6216" y="9745"/>
                    <a:pt x="6237" y="9745"/>
                  </a:cubicBezTo>
                  <a:cubicBezTo>
                    <a:pt x="6237" y="9714"/>
                    <a:pt x="6258" y="9703"/>
                    <a:pt x="6278" y="9703"/>
                  </a:cubicBezTo>
                  <a:cubicBezTo>
                    <a:pt x="6278" y="9672"/>
                    <a:pt x="6289" y="9661"/>
                    <a:pt x="6320" y="9651"/>
                  </a:cubicBezTo>
                  <a:cubicBezTo>
                    <a:pt x="6320" y="9631"/>
                    <a:pt x="6331" y="9620"/>
                    <a:pt x="6362" y="9610"/>
                  </a:cubicBezTo>
                  <a:cubicBezTo>
                    <a:pt x="6362" y="9599"/>
                    <a:pt x="6362" y="9589"/>
                    <a:pt x="6352" y="9578"/>
                  </a:cubicBezTo>
                  <a:cubicBezTo>
                    <a:pt x="6372" y="9568"/>
                    <a:pt x="6372" y="9557"/>
                    <a:pt x="6382" y="9547"/>
                  </a:cubicBezTo>
                  <a:cubicBezTo>
                    <a:pt x="6403" y="9547"/>
                    <a:pt x="6414" y="9527"/>
                    <a:pt x="6414" y="9506"/>
                  </a:cubicBezTo>
                  <a:lnTo>
                    <a:pt x="6414" y="9495"/>
                  </a:lnTo>
                  <a:cubicBezTo>
                    <a:pt x="6435" y="9495"/>
                    <a:pt x="6456" y="9485"/>
                    <a:pt x="6456" y="9464"/>
                  </a:cubicBezTo>
                  <a:cubicBezTo>
                    <a:pt x="6466" y="9464"/>
                    <a:pt x="6477" y="9453"/>
                    <a:pt x="6497" y="9453"/>
                  </a:cubicBezTo>
                  <a:cubicBezTo>
                    <a:pt x="6518" y="9453"/>
                    <a:pt x="6549" y="9443"/>
                    <a:pt x="6570" y="9443"/>
                  </a:cubicBezTo>
                  <a:cubicBezTo>
                    <a:pt x="6570" y="9422"/>
                    <a:pt x="6570" y="9391"/>
                    <a:pt x="6581" y="9370"/>
                  </a:cubicBezTo>
                  <a:cubicBezTo>
                    <a:pt x="6602" y="9339"/>
                    <a:pt x="6612" y="9318"/>
                    <a:pt x="6612" y="9277"/>
                  </a:cubicBezTo>
                  <a:cubicBezTo>
                    <a:pt x="6612" y="9245"/>
                    <a:pt x="6622" y="9214"/>
                    <a:pt x="6653" y="9193"/>
                  </a:cubicBezTo>
                  <a:lnTo>
                    <a:pt x="6716" y="9131"/>
                  </a:lnTo>
                  <a:lnTo>
                    <a:pt x="6726" y="9131"/>
                  </a:lnTo>
                  <a:lnTo>
                    <a:pt x="6747" y="9110"/>
                  </a:lnTo>
                  <a:cubicBezTo>
                    <a:pt x="6758" y="9113"/>
                    <a:pt x="6767" y="9115"/>
                    <a:pt x="6776" y="9115"/>
                  </a:cubicBezTo>
                  <a:cubicBezTo>
                    <a:pt x="6824" y="9115"/>
                    <a:pt x="6860" y="9077"/>
                    <a:pt x="6903" y="9068"/>
                  </a:cubicBezTo>
                  <a:cubicBezTo>
                    <a:pt x="6914" y="9058"/>
                    <a:pt x="6914" y="9048"/>
                    <a:pt x="6914" y="9037"/>
                  </a:cubicBezTo>
                  <a:cubicBezTo>
                    <a:pt x="6935" y="9037"/>
                    <a:pt x="6945" y="9037"/>
                    <a:pt x="6956" y="9027"/>
                  </a:cubicBezTo>
                  <a:cubicBezTo>
                    <a:pt x="7007" y="9027"/>
                    <a:pt x="7007" y="8985"/>
                    <a:pt x="6997" y="8953"/>
                  </a:cubicBezTo>
                  <a:lnTo>
                    <a:pt x="7007" y="8953"/>
                  </a:lnTo>
                  <a:cubicBezTo>
                    <a:pt x="7007" y="8943"/>
                    <a:pt x="7018" y="8943"/>
                    <a:pt x="7028" y="8943"/>
                  </a:cubicBezTo>
                  <a:lnTo>
                    <a:pt x="7028" y="8912"/>
                  </a:lnTo>
                  <a:cubicBezTo>
                    <a:pt x="7060" y="8881"/>
                    <a:pt x="7111" y="8860"/>
                    <a:pt x="7164" y="8860"/>
                  </a:cubicBezTo>
                  <a:cubicBezTo>
                    <a:pt x="7164" y="8849"/>
                    <a:pt x="7164" y="8839"/>
                    <a:pt x="7174" y="8829"/>
                  </a:cubicBezTo>
                  <a:cubicBezTo>
                    <a:pt x="7195" y="8819"/>
                    <a:pt x="7215" y="8819"/>
                    <a:pt x="7236" y="8808"/>
                  </a:cubicBezTo>
                  <a:cubicBezTo>
                    <a:pt x="7247" y="8777"/>
                    <a:pt x="7247" y="8745"/>
                    <a:pt x="7247" y="8714"/>
                  </a:cubicBezTo>
                  <a:cubicBezTo>
                    <a:pt x="7257" y="8694"/>
                    <a:pt x="7268" y="8662"/>
                    <a:pt x="7278" y="8662"/>
                  </a:cubicBezTo>
                  <a:cubicBezTo>
                    <a:pt x="7393" y="8610"/>
                    <a:pt x="7507" y="8569"/>
                    <a:pt x="7622" y="8527"/>
                  </a:cubicBezTo>
                  <a:cubicBezTo>
                    <a:pt x="7632" y="8506"/>
                    <a:pt x="7643" y="8495"/>
                    <a:pt x="7664" y="8475"/>
                  </a:cubicBezTo>
                  <a:lnTo>
                    <a:pt x="7664" y="8465"/>
                  </a:lnTo>
                  <a:cubicBezTo>
                    <a:pt x="7694" y="8444"/>
                    <a:pt x="7726" y="8433"/>
                    <a:pt x="7747" y="8391"/>
                  </a:cubicBezTo>
                  <a:cubicBezTo>
                    <a:pt x="7778" y="8381"/>
                    <a:pt x="7819" y="8391"/>
                    <a:pt x="7830" y="8340"/>
                  </a:cubicBezTo>
                  <a:lnTo>
                    <a:pt x="7830" y="8329"/>
                  </a:lnTo>
                  <a:lnTo>
                    <a:pt x="7840" y="8319"/>
                  </a:lnTo>
                  <a:lnTo>
                    <a:pt x="7872" y="8287"/>
                  </a:lnTo>
                  <a:cubicBezTo>
                    <a:pt x="7893" y="8266"/>
                    <a:pt x="7913" y="8256"/>
                    <a:pt x="7934" y="8245"/>
                  </a:cubicBezTo>
                  <a:lnTo>
                    <a:pt x="7934" y="8225"/>
                  </a:lnTo>
                  <a:cubicBezTo>
                    <a:pt x="7960" y="8220"/>
                    <a:pt x="7986" y="8217"/>
                    <a:pt x="8011" y="8217"/>
                  </a:cubicBezTo>
                  <a:cubicBezTo>
                    <a:pt x="8036" y="8217"/>
                    <a:pt x="8059" y="8220"/>
                    <a:pt x="8080" y="8225"/>
                  </a:cubicBezTo>
                  <a:cubicBezTo>
                    <a:pt x="8090" y="8215"/>
                    <a:pt x="8090" y="8215"/>
                    <a:pt x="8090" y="8204"/>
                  </a:cubicBezTo>
                  <a:cubicBezTo>
                    <a:pt x="8143" y="8194"/>
                    <a:pt x="8194" y="8194"/>
                    <a:pt x="8257" y="8183"/>
                  </a:cubicBezTo>
                  <a:cubicBezTo>
                    <a:pt x="8257" y="8162"/>
                    <a:pt x="8267" y="8152"/>
                    <a:pt x="8288" y="8141"/>
                  </a:cubicBezTo>
                  <a:cubicBezTo>
                    <a:pt x="8309" y="8058"/>
                    <a:pt x="8413" y="8027"/>
                    <a:pt x="8434" y="7944"/>
                  </a:cubicBezTo>
                  <a:cubicBezTo>
                    <a:pt x="8465" y="7912"/>
                    <a:pt x="8507" y="7881"/>
                    <a:pt x="8548" y="7850"/>
                  </a:cubicBezTo>
                  <a:cubicBezTo>
                    <a:pt x="8538" y="7787"/>
                    <a:pt x="8538" y="7715"/>
                    <a:pt x="8559" y="7652"/>
                  </a:cubicBezTo>
                  <a:cubicBezTo>
                    <a:pt x="8601" y="7642"/>
                    <a:pt x="8631" y="7632"/>
                    <a:pt x="8673" y="7621"/>
                  </a:cubicBezTo>
                  <a:cubicBezTo>
                    <a:pt x="8726" y="7611"/>
                    <a:pt x="8746" y="7579"/>
                    <a:pt x="8767" y="7527"/>
                  </a:cubicBezTo>
                  <a:cubicBezTo>
                    <a:pt x="8788" y="7486"/>
                    <a:pt x="8798" y="7444"/>
                    <a:pt x="8819" y="7402"/>
                  </a:cubicBezTo>
                  <a:cubicBezTo>
                    <a:pt x="8840" y="7392"/>
                    <a:pt x="8861" y="7392"/>
                    <a:pt x="8881" y="7382"/>
                  </a:cubicBezTo>
                  <a:cubicBezTo>
                    <a:pt x="8881" y="7350"/>
                    <a:pt x="8892" y="7329"/>
                    <a:pt x="8923" y="7308"/>
                  </a:cubicBezTo>
                  <a:cubicBezTo>
                    <a:pt x="8944" y="7257"/>
                    <a:pt x="8934" y="7194"/>
                    <a:pt x="8965" y="7142"/>
                  </a:cubicBezTo>
                  <a:cubicBezTo>
                    <a:pt x="8996" y="7058"/>
                    <a:pt x="9048" y="6986"/>
                    <a:pt x="9017" y="6903"/>
                  </a:cubicBezTo>
                  <a:cubicBezTo>
                    <a:pt x="9038" y="6892"/>
                    <a:pt x="9038" y="6861"/>
                    <a:pt x="9059" y="6850"/>
                  </a:cubicBezTo>
                  <a:lnTo>
                    <a:pt x="9048" y="6850"/>
                  </a:lnTo>
                  <a:cubicBezTo>
                    <a:pt x="9090" y="6809"/>
                    <a:pt x="9069" y="6757"/>
                    <a:pt x="9090" y="6715"/>
                  </a:cubicBezTo>
                  <a:cubicBezTo>
                    <a:pt x="9090" y="6704"/>
                    <a:pt x="9090" y="6694"/>
                    <a:pt x="9100" y="6684"/>
                  </a:cubicBezTo>
                  <a:cubicBezTo>
                    <a:pt x="9163" y="6570"/>
                    <a:pt x="9059" y="6507"/>
                    <a:pt x="9006" y="6434"/>
                  </a:cubicBezTo>
                  <a:cubicBezTo>
                    <a:pt x="9006" y="6424"/>
                    <a:pt x="8996" y="6413"/>
                    <a:pt x="8985" y="6413"/>
                  </a:cubicBezTo>
                  <a:cubicBezTo>
                    <a:pt x="8985" y="6403"/>
                    <a:pt x="8985" y="6392"/>
                    <a:pt x="8975" y="6392"/>
                  </a:cubicBezTo>
                  <a:cubicBezTo>
                    <a:pt x="8965" y="6382"/>
                    <a:pt x="8944" y="6382"/>
                    <a:pt x="8923" y="6382"/>
                  </a:cubicBezTo>
                  <a:cubicBezTo>
                    <a:pt x="8902" y="6371"/>
                    <a:pt x="8880" y="6369"/>
                    <a:pt x="8857" y="6369"/>
                  </a:cubicBezTo>
                  <a:cubicBezTo>
                    <a:pt x="8840" y="6369"/>
                    <a:pt x="8822" y="6370"/>
                    <a:pt x="8804" y="6370"/>
                  </a:cubicBezTo>
                  <a:cubicBezTo>
                    <a:pt x="8777" y="6370"/>
                    <a:pt x="8751" y="6367"/>
                    <a:pt x="8726" y="6350"/>
                  </a:cubicBezTo>
                  <a:cubicBezTo>
                    <a:pt x="8705" y="6340"/>
                    <a:pt x="8694" y="6340"/>
                    <a:pt x="8673" y="6340"/>
                  </a:cubicBezTo>
                  <a:cubicBezTo>
                    <a:pt x="8664" y="6336"/>
                    <a:pt x="8658" y="6333"/>
                    <a:pt x="8651" y="6333"/>
                  </a:cubicBezTo>
                  <a:cubicBezTo>
                    <a:pt x="8642" y="6333"/>
                    <a:pt x="8634" y="6338"/>
                    <a:pt x="8621" y="6350"/>
                  </a:cubicBezTo>
                  <a:cubicBezTo>
                    <a:pt x="8603" y="6345"/>
                    <a:pt x="8581" y="6339"/>
                    <a:pt x="8560" y="6339"/>
                  </a:cubicBezTo>
                  <a:cubicBezTo>
                    <a:pt x="8545" y="6339"/>
                    <a:pt x="8530" y="6342"/>
                    <a:pt x="8517" y="6350"/>
                  </a:cubicBezTo>
                  <a:cubicBezTo>
                    <a:pt x="8483" y="6344"/>
                    <a:pt x="8449" y="6341"/>
                    <a:pt x="8416" y="6341"/>
                  </a:cubicBezTo>
                  <a:cubicBezTo>
                    <a:pt x="8351" y="6341"/>
                    <a:pt x="8288" y="6350"/>
                    <a:pt x="8226" y="6350"/>
                  </a:cubicBezTo>
                  <a:cubicBezTo>
                    <a:pt x="8173" y="6392"/>
                    <a:pt x="8111" y="6392"/>
                    <a:pt x="8059" y="6392"/>
                  </a:cubicBezTo>
                  <a:cubicBezTo>
                    <a:pt x="8059" y="6424"/>
                    <a:pt x="8048" y="6445"/>
                    <a:pt x="8048" y="6465"/>
                  </a:cubicBezTo>
                  <a:cubicBezTo>
                    <a:pt x="8038" y="6465"/>
                    <a:pt x="8018" y="6475"/>
                    <a:pt x="8007" y="6475"/>
                  </a:cubicBezTo>
                  <a:cubicBezTo>
                    <a:pt x="7986" y="6507"/>
                    <a:pt x="7955" y="6517"/>
                    <a:pt x="7923" y="6517"/>
                  </a:cubicBezTo>
                  <a:cubicBezTo>
                    <a:pt x="7903" y="6570"/>
                    <a:pt x="7851" y="6559"/>
                    <a:pt x="7809" y="6570"/>
                  </a:cubicBezTo>
                  <a:cubicBezTo>
                    <a:pt x="7789" y="6580"/>
                    <a:pt x="7768" y="6600"/>
                    <a:pt x="7757" y="6611"/>
                  </a:cubicBezTo>
                  <a:lnTo>
                    <a:pt x="7726" y="6611"/>
                  </a:lnTo>
                  <a:cubicBezTo>
                    <a:pt x="7715" y="6621"/>
                    <a:pt x="7715" y="6632"/>
                    <a:pt x="7715" y="6642"/>
                  </a:cubicBezTo>
                  <a:lnTo>
                    <a:pt x="7674" y="6642"/>
                  </a:lnTo>
                  <a:cubicBezTo>
                    <a:pt x="7664" y="6653"/>
                    <a:pt x="7664" y="6663"/>
                    <a:pt x="7664" y="6674"/>
                  </a:cubicBezTo>
                  <a:cubicBezTo>
                    <a:pt x="7611" y="6694"/>
                    <a:pt x="7559" y="6704"/>
                    <a:pt x="7507" y="6725"/>
                  </a:cubicBezTo>
                  <a:cubicBezTo>
                    <a:pt x="7497" y="6746"/>
                    <a:pt x="7486" y="6767"/>
                    <a:pt x="7465" y="6767"/>
                  </a:cubicBezTo>
                  <a:cubicBezTo>
                    <a:pt x="7455" y="6788"/>
                    <a:pt x="7445" y="6809"/>
                    <a:pt x="7424" y="6809"/>
                  </a:cubicBezTo>
                  <a:cubicBezTo>
                    <a:pt x="7414" y="6829"/>
                    <a:pt x="7403" y="6850"/>
                    <a:pt x="7382" y="6861"/>
                  </a:cubicBezTo>
                  <a:cubicBezTo>
                    <a:pt x="7372" y="6892"/>
                    <a:pt x="7351" y="6934"/>
                    <a:pt x="7330" y="6975"/>
                  </a:cubicBezTo>
                  <a:cubicBezTo>
                    <a:pt x="7320" y="6975"/>
                    <a:pt x="7310" y="6975"/>
                    <a:pt x="7299" y="6986"/>
                  </a:cubicBezTo>
                  <a:cubicBezTo>
                    <a:pt x="7299" y="7007"/>
                    <a:pt x="7278" y="7017"/>
                    <a:pt x="7257" y="7028"/>
                  </a:cubicBezTo>
                  <a:cubicBezTo>
                    <a:pt x="7247" y="7048"/>
                    <a:pt x="7236" y="7058"/>
                    <a:pt x="7205" y="7058"/>
                  </a:cubicBezTo>
                  <a:lnTo>
                    <a:pt x="7205" y="7090"/>
                  </a:lnTo>
                  <a:cubicBezTo>
                    <a:pt x="7143" y="7100"/>
                    <a:pt x="7132" y="7163"/>
                    <a:pt x="7081" y="7183"/>
                  </a:cubicBezTo>
                  <a:cubicBezTo>
                    <a:pt x="7070" y="7225"/>
                    <a:pt x="7039" y="7257"/>
                    <a:pt x="7007" y="7278"/>
                  </a:cubicBezTo>
                  <a:cubicBezTo>
                    <a:pt x="6997" y="7298"/>
                    <a:pt x="6986" y="7308"/>
                    <a:pt x="6966" y="7319"/>
                  </a:cubicBezTo>
                  <a:cubicBezTo>
                    <a:pt x="6956" y="7371"/>
                    <a:pt x="6924" y="7392"/>
                    <a:pt x="6882" y="7402"/>
                  </a:cubicBezTo>
                  <a:cubicBezTo>
                    <a:pt x="6872" y="7423"/>
                    <a:pt x="6861" y="7444"/>
                    <a:pt x="6841" y="7444"/>
                  </a:cubicBezTo>
                  <a:cubicBezTo>
                    <a:pt x="6810" y="7486"/>
                    <a:pt x="6789" y="7527"/>
                    <a:pt x="6757" y="7569"/>
                  </a:cubicBezTo>
                  <a:cubicBezTo>
                    <a:pt x="6726" y="7662"/>
                    <a:pt x="6685" y="7746"/>
                    <a:pt x="6653" y="7840"/>
                  </a:cubicBezTo>
                  <a:cubicBezTo>
                    <a:pt x="6632" y="7861"/>
                    <a:pt x="6612" y="7881"/>
                    <a:pt x="6581" y="7902"/>
                  </a:cubicBezTo>
                  <a:cubicBezTo>
                    <a:pt x="6581" y="7965"/>
                    <a:pt x="6539" y="7996"/>
                    <a:pt x="6507" y="8037"/>
                  </a:cubicBezTo>
                  <a:cubicBezTo>
                    <a:pt x="6497" y="8058"/>
                    <a:pt x="6497" y="8079"/>
                    <a:pt x="6487" y="8110"/>
                  </a:cubicBezTo>
                  <a:cubicBezTo>
                    <a:pt x="6477" y="8110"/>
                    <a:pt x="6466" y="8120"/>
                    <a:pt x="6456" y="8120"/>
                  </a:cubicBezTo>
                  <a:cubicBezTo>
                    <a:pt x="6466" y="8131"/>
                    <a:pt x="6466" y="8141"/>
                    <a:pt x="6456" y="8152"/>
                  </a:cubicBezTo>
                  <a:cubicBezTo>
                    <a:pt x="6435" y="8173"/>
                    <a:pt x="6435" y="8183"/>
                    <a:pt x="6456" y="8204"/>
                  </a:cubicBezTo>
                  <a:lnTo>
                    <a:pt x="6466" y="8204"/>
                  </a:lnTo>
                  <a:cubicBezTo>
                    <a:pt x="6456" y="8215"/>
                    <a:pt x="6456" y="8225"/>
                    <a:pt x="6445" y="8225"/>
                  </a:cubicBezTo>
                  <a:cubicBezTo>
                    <a:pt x="6435" y="8235"/>
                    <a:pt x="6424" y="8235"/>
                    <a:pt x="6414" y="8235"/>
                  </a:cubicBezTo>
                  <a:cubicBezTo>
                    <a:pt x="6403" y="8245"/>
                    <a:pt x="6414" y="8266"/>
                    <a:pt x="6414" y="8277"/>
                  </a:cubicBezTo>
                  <a:cubicBezTo>
                    <a:pt x="6403" y="8298"/>
                    <a:pt x="6393" y="8308"/>
                    <a:pt x="6372" y="8329"/>
                  </a:cubicBezTo>
                  <a:cubicBezTo>
                    <a:pt x="6382" y="8381"/>
                    <a:pt x="6362" y="8444"/>
                    <a:pt x="6414" y="8485"/>
                  </a:cubicBezTo>
                  <a:cubicBezTo>
                    <a:pt x="6414" y="8516"/>
                    <a:pt x="6414" y="8537"/>
                    <a:pt x="6403" y="8569"/>
                  </a:cubicBezTo>
                  <a:cubicBezTo>
                    <a:pt x="6409" y="8569"/>
                    <a:pt x="6412" y="8571"/>
                    <a:pt x="6414" y="8574"/>
                  </a:cubicBezTo>
                  <a:lnTo>
                    <a:pt x="6414" y="8574"/>
                  </a:lnTo>
                  <a:lnTo>
                    <a:pt x="6403" y="8569"/>
                  </a:lnTo>
                  <a:cubicBezTo>
                    <a:pt x="6393" y="8569"/>
                    <a:pt x="6382" y="8579"/>
                    <a:pt x="6372" y="8579"/>
                  </a:cubicBezTo>
                  <a:cubicBezTo>
                    <a:pt x="6372" y="8620"/>
                    <a:pt x="6372" y="8652"/>
                    <a:pt x="6362" y="8694"/>
                  </a:cubicBezTo>
                  <a:cubicBezTo>
                    <a:pt x="6372" y="8694"/>
                    <a:pt x="6372" y="8694"/>
                    <a:pt x="6372" y="8704"/>
                  </a:cubicBezTo>
                  <a:lnTo>
                    <a:pt x="6362" y="8694"/>
                  </a:lnTo>
                  <a:cubicBezTo>
                    <a:pt x="6352" y="8704"/>
                    <a:pt x="6341" y="8704"/>
                    <a:pt x="6331" y="8704"/>
                  </a:cubicBezTo>
                  <a:cubicBezTo>
                    <a:pt x="6331" y="8714"/>
                    <a:pt x="6331" y="8724"/>
                    <a:pt x="6320" y="8735"/>
                  </a:cubicBezTo>
                  <a:cubicBezTo>
                    <a:pt x="6310" y="8745"/>
                    <a:pt x="6299" y="8745"/>
                    <a:pt x="6289" y="8745"/>
                  </a:cubicBezTo>
                  <a:cubicBezTo>
                    <a:pt x="6289" y="8766"/>
                    <a:pt x="6268" y="8777"/>
                    <a:pt x="6248" y="8787"/>
                  </a:cubicBezTo>
                  <a:cubicBezTo>
                    <a:pt x="6248" y="8849"/>
                    <a:pt x="6237" y="8923"/>
                    <a:pt x="6237" y="8985"/>
                  </a:cubicBezTo>
                  <a:cubicBezTo>
                    <a:pt x="6195" y="9006"/>
                    <a:pt x="6195" y="9037"/>
                    <a:pt x="6206" y="9078"/>
                  </a:cubicBezTo>
                  <a:cubicBezTo>
                    <a:pt x="6195" y="9089"/>
                    <a:pt x="6195" y="9099"/>
                    <a:pt x="6195" y="9110"/>
                  </a:cubicBezTo>
                  <a:cubicBezTo>
                    <a:pt x="6185" y="9110"/>
                    <a:pt x="6174" y="9110"/>
                    <a:pt x="6153" y="9120"/>
                  </a:cubicBezTo>
                  <a:cubicBezTo>
                    <a:pt x="6153" y="9162"/>
                    <a:pt x="6133" y="9203"/>
                    <a:pt x="6081" y="9214"/>
                  </a:cubicBezTo>
                  <a:cubicBezTo>
                    <a:pt x="6081" y="9235"/>
                    <a:pt x="6060" y="9245"/>
                    <a:pt x="6039" y="9256"/>
                  </a:cubicBezTo>
                  <a:cubicBezTo>
                    <a:pt x="6008" y="9328"/>
                    <a:pt x="5956" y="9402"/>
                    <a:pt x="5873" y="9412"/>
                  </a:cubicBezTo>
                  <a:cubicBezTo>
                    <a:pt x="5852" y="9432"/>
                    <a:pt x="5841" y="9443"/>
                    <a:pt x="5820" y="9453"/>
                  </a:cubicBezTo>
                  <a:cubicBezTo>
                    <a:pt x="5820" y="9485"/>
                    <a:pt x="5810" y="9516"/>
                    <a:pt x="5779" y="9537"/>
                  </a:cubicBezTo>
                  <a:lnTo>
                    <a:pt x="5779" y="9568"/>
                  </a:lnTo>
                  <a:cubicBezTo>
                    <a:pt x="5737" y="9589"/>
                    <a:pt x="5695" y="9610"/>
                    <a:pt x="5664" y="9631"/>
                  </a:cubicBezTo>
                  <a:cubicBezTo>
                    <a:pt x="5623" y="9661"/>
                    <a:pt x="5581" y="9693"/>
                    <a:pt x="5540" y="9714"/>
                  </a:cubicBezTo>
                  <a:cubicBezTo>
                    <a:pt x="5508" y="9766"/>
                    <a:pt x="5466" y="9818"/>
                    <a:pt x="5435" y="9870"/>
                  </a:cubicBezTo>
                  <a:cubicBezTo>
                    <a:pt x="5404" y="9891"/>
                    <a:pt x="5362" y="9901"/>
                    <a:pt x="5320" y="9922"/>
                  </a:cubicBezTo>
                  <a:cubicBezTo>
                    <a:pt x="5320" y="9943"/>
                    <a:pt x="5310" y="9964"/>
                    <a:pt x="5279" y="9964"/>
                  </a:cubicBezTo>
                  <a:cubicBezTo>
                    <a:pt x="5269" y="9995"/>
                    <a:pt x="5248" y="9995"/>
                    <a:pt x="5227" y="10005"/>
                  </a:cubicBezTo>
                  <a:cubicBezTo>
                    <a:pt x="5237" y="9995"/>
                    <a:pt x="5248" y="9974"/>
                    <a:pt x="5237" y="9953"/>
                  </a:cubicBezTo>
                  <a:cubicBezTo>
                    <a:pt x="5206" y="9901"/>
                    <a:pt x="5227" y="9849"/>
                    <a:pt x="5237" y="9786"/>
                  </a:cubicBezTo>
                  <a:cubicBezTo>
                    <a:pt x="5237" y="9651"/>
                    <a:pt x="5227" y="9506"/>
                    <a:pt x="5227" y="9370"/>
                  </a:cubicBezTo>
                  <a:cubicBezTo>
                    <a:pt x="5248" y="9287"/>
                    <a:pt x="5237" y="9203"/>
                    <a:pt x="5237" y="9120"/>
                  </a:cubicBezTo>
                  <a:cubicBezTo>
                    <a:pt x="5248" y="9110"/>
                    <a:pt x="5258" y="9110"/>
                    <a:pt x="5269" y="9099"/>
                  </a:cubicBezTo>
                  <a:cubicBezTo>
                    <a:pt x="5258" y="9089"/>
                    <a:pt x="5269" y="9078"/>
                    <a:pt x="5279" y="9078"/>
                  </a:cubicBezTo>
                  <a:cubicBezTo>
                    <a:pt x="5279" y="9048"/>
                    <a:pt x="5269" y="9016"/>
                    <a:pt x="5269" y="8995"/>
                  </a:cubicBezTo>
                  <a:cubicBezTo>
                    <a:pt x="5269" y="8953"/>
                    <a:pt x="5279" y="8912"/>
                    <a:pt x="5279" y="8870"/>
                  </a:cubicBezTo>
                  <a:cubicBezTo>
                    <a:pt x="5290" y="8860"/>
                    <a:pt x="5300" y="8860"/>
                    <a:pt x="5310" y="8849"/>
                  </a:cubicBezTo>
                  <a:lnTo>
                    <a:pt x="5310" y="8756"/>
                  </a:lnTo>
                  <a:cubicBezTo>
                    <a:pt x="5300" y="8735"/>
                    <a:pt x="5290" y="8735"/>
                    <a:pt x="5279" y="8735"/>
                  </a:cubicBezTo>
                  <a:cubicBezTo>
                    <a:pt x="5279" y="8694"/>
                    <a:pt x="5290" y="8662"/>
                    <a:pt x="5290" y="8620"/>
                  </a:cubicBezTo>
                  <a:cubicBezTo>
                    <a:pt x="5300" y="8620"/>
                    <a:pt x="5310" y="8620"/>
                    <a:pt x="5320" y="8610"/>
                  </a:cubicBezTo>
                  <a:cubicBezTo>
                    <a:pt x="5300" y="8537"/>
                    <a:pt x="5310" y="8475"/>
                    <a:pt x="5320" y="8402"/>
                  </a:cubicBezTo>
                  <a:cubicBezTo>
                    <a:pt x="5341" y="8350"/>
                    <a:pt x="5352" y="8287"/>
                    <a:pt x="5310" y="8235"/>
                  </a:cubicBezTo>
                  <a:cubicBezTo>
                    <a:pt x="5300" y="8183"/>
                    <a:pt x="5300" y="8131"/>
                    <a:pt x="5310" y="8079"/>
                  </a:cubicBezTo>
                  <a:cubicBezTo>
                    <a:pt x="5258" y="7944"/>
                    <a:pt x="5341" y="7787"/>
                    <a:pt x="5269" y="7652"/>
                  </a:cubicBezTo>
                  <a:cubicBezTo>
                    <a:pt x="5258" y="7642"/>
                    <a:pt x="5248" y="7642"/>
                    <a:pt x="5237" y="7642"/>
                  </a:cubicBezTo>
                  <a:cubicBezTo>
                    <a:pt x="5237" y="7632"/>
                    <a:pt x="5227" y="7621"/>
                    <a:pt x="5227" y="7611"/>
                  </a:cubicBezTo>
                  <a:cubicBezTo>
                    <a:pt x="5196" y="7579"/>
                    <a:pt x="5206" y="7548"/>
                    <a:pt x="5216" y="7517"/>
                  </a:cubicBezTo>
                  <a:cubicBezTo>
                    <a:pt x="5237" y="7486"/>
                    <a:pt x="5248" y="7444"/>
                    <a:pt x="5237" y="7402"/>
                  </a:cubicBezTo>
                  <a:lnTo>
                    <a:pt x="5248" y="7392"/>
                  </a:lnTo>
                  <a:cubicBezTo>
                    <a:pt x="5258" y="7350"/>
                    <a:pt x="5258" y="7308"/>
                    <a:pt x="5237" y="7267"/>
                  </a:cubicBezTo>
                  <a:lnTo>
                    <a:pt x="5237" y="7225"/>
                  </a:lnTo>
                  <a:cubicBezTo>
                    <a:pt x="5279" y="7090"/>
                    <a:pt x="5362" y="6965"/>
                    <a:pt x="5435" y="6840"/>
                  </a:cubicBezTo>
                  <a:cubicBezTo>
                    <a:pt x="5487" y="6819"/>
                    <a:pt x="5445" y="6757"/>
                    <a:pt x="5487" y="6725"/>
                  </a:cubicBezTo>
                  <a:cubicBezTo>
                    <a:pt x="5508" y="6704"/>
                    <a:pt x="5508" y="6674"/>
                    <a:pt x="5508" y="6642"/>
                  </a:cubicBezTo>
                  <a:lnTo>
                    <a:pt x="5508" y="6632"/>
                  </a:lnTo>
                  <a:lnTo>
                    <a:pt x="5519" y="6632"/>
                  </a:lnTo>
                  <a:cubicBezTo>
                    <a:pt x="5519" y="6600"/>
                    <a:pt x="5529" y="6570"/>
                    <a:pt x="5560" y="6549"/>
                  </a:cubicBezTo>
                  <a:cubicBezTo>
                    <a:pt x="5560" y="6507"/>
                    <a:pt x="5570" y="6455"/>
                    <a:pt x="5612" y="6424"/>
                  </a:cubicBezTo>
                  <a:cubicBezTo>
                    <a:pt x="5612" y="6382"/>
                    <a:pt x="5623" y="6340"/>
                    <a:pt x="5654" y="6299"/>
                  </a:cubicBezTo>
                  <a:cubicBezTo>
                    <a:pt x="5644" y="6236"/>
                    <a:pt x="5685" y="6163"/>
                    <a:pt x="5654" y="6101"/>
                  </a:cubicBezTo>
                  <a:cubicBezTo>
                    <a:pt x="5664" y="6080"/>
                    <a:pt x="5674" y="6059"/>
                    <a:pt x="5695" y="6049"/>
                  </a:cubicBezTo>
                  <a:cubicBezTo>
                    <a:pt x="5706" y="5996"/>
                    <a:pt x="5737" y="5955"/>
                    <a:pt x="5779" y="5924"/>
                  </a:cubicBezTo>
                  <a:cubicBezTo>
                    <a:pt x="5779" y="5903"/>
                    <a:pt x="5789" y="5882"/>
                    <a:pt x="5810" y="5871"/>
                  </a:cubicBezTo>
                  <a:cubicBezTo>
                    <a:pt x="5820" y="5851"/>
                    <a:pt x="5831" y="5841"/>
                    <a:pt x="5831" y="5820"/>
                  </a:cubicBezTo>
                  <a:cubicBezTo>
                    <a:pt x="5914" y="5799"/>
                    <a:pt x="5883" y="5705"/>
                    <a:pt x="5924" y="5663"/>
                  </a:cubicBezTo>
                  <a:lnTo>
                    <a:pt x="5924" y="5632"/>
                  </a:lnTo>
                  <a:lnTo>
                    <a:pt x="5945" y="5632"/>
                  </a:lnTo>
                  <a:lnTo>
                    <a:pt x="5977" y="5476"/>
                  </a:lnTo>
                  <a:cubicBezTo>
                    <a:pt x="5987" y="5466"/>
                    <a:pt x="5998" y="5455"/>
                    <a:pt x="6018" y="5445"/>
                  </a:cubicBezTo>
                  <a:cubicBezTo>
                    <a:pt x="6060" y="5413"/>
                    <a:pt x="6102" y="5383"/>
                    <a:pt x="6112" y="5320"/>
                  </a:cubicBezTo>
                  <a:cubicBezTo>
                    <a:pt x="6102" y="5309"/>
                    <a:pt x="6112" y="5299"/>
                    <a:pt x="6123" y="5299"/>
                  </a:cubicBezTo>
                  <a:cubicBezTo>
                    <a:pt x="6133" y="5278"/>
                    <a:pt x="6143" y="5268"/>
                    <a:pt x="6153" y="5247"/>
                  </a:cubicBezTo>
                  <a:cubicBezTo>
                    <a:pt x="6174" y="5237"/>
                    <a:pt x="6206" y="5226"/>
                    <a:pt x="6206" y="5195"/>
                  </a:cubicBezTo>
                  <a:cubicBezTo>
                    <a:pt x="6248" y="5184"/>
                    <a:pt x="6268" y="5153"/>
                    <a:pt x="6278" y="5112"/>
                  </a:cubicBezTo>
                  <a:cubicBezTo>
                    <a:pt x="6268" y="5101"/>
                    <a:pt x="6268" y="5091"/>
                    <a:pt x="6278" y="5080"/>
                  </a:cubicBezTo>
                  <a:cubicBezTo>
                    <a:pt x="6299" y="5070"/>
                    <a:pt x="6320" y="5059"/>
                    <a:pt x="6320" y="5029"/>
                  </a:cubicBezTo>
                  <a:lnTo>
                    <a:pt x="6320" y="5029"/>
                  </a:lnTo>
                  <a:lnTo>
                    <a:pt x="6310" y="5039"/>
                  </a:lnTo>
                  <a:cubicBezTo>
                    <a:pt x="6352" y="4955"/>
                    <a:pt x="6414" y="4904"/>
                    <a:pt x="6445" y="4820"/>
                  </a:cubicBezTo>
                  <a:cubicBezTo>
                    <a:pt x="6445" y="4809"/>
                    <a:pt x="6445" y="4799"/>
                    <a:pt x="6456" y="4789"/>
                  </a:cubicBezTo>
                  <a:cubicBezTo>
                    <a:pt x="6487" y="4768"/>
                    <a:pt x="6518" y="4747"/>
                    <a:pt x="6528" y="4705"/>
                  </a:cubicBezTo>
                  <a:cubicBezTo>
                    <a:pt x="6570" y="4664"/>
                    <a:pt x="6591" y="4622"/>
                    <a:pt x="6612" y="4580"/>
                  </a:cubicBezTo>
                  <a:cubicBezTo>
                    <a:pt x="6643" y="4560"/>
                    <a:pt x="6643" y="4518"/>
                    <a:pt x="6653" y="4487"/>
                  </a:cubicBezTo>
                  <a:cubicBezTo>
                    <a:pt x="6653" y="4476"/>
                    <a:pt x="6653" y="4466"/>
                    <a:pt x="6664" y="4455"/>
                  </a:cubicBezTo>
                  <a:cubicBezTo>
                    <a:pt x="6685" y="4435"/>
                    <a:pt x="6685" y="4393"/>
                    <a:pt x="6695" y="4372"/>
                  </a:cubicBezTo>
                  <a:cubicBezTo>
                    <a:pt x="6726" y="4351"/>
                    <a:pt x="6726" y="4310"/>
                    <a:pt x="6736" y="4289"/>
                  </a:cubicBezTo>
                  <a:cubicBezTo>
                    <a:pt x="6789" y="4247"/>
                    <a:pt x="6757" y="4185"/>
                    <a:pt x="6789" y="4154"/>
                  </a:cubicBezTo>
                  <a:cubicBezTo>
                    <a:pt x="6778" y="4143"/>
                    <a:pt x="6778" y="4133"/>
                    <a:pt x="6789" y="4122"/>
                  </a:cubicBezTo>
                  <a:cubicBezTo>
                    <a:pt x="6799" y="4101"/>
                    <a:pt x="6810" y="4091"/>
                    <a:pt x="6810" y="4071"/>
                  </a:cubicBezTo>
                  <a:cubicBezTo>
                    <a:pt x="6799" y="4060"/>
                    <a:pt x="6799" y="4060"/>
                    <a:pt x="6799" y="4050"/>
                  </a:cubicBezTo>
                  <a:cubicBezTo>
                    <a:pt x="6820" y="4039"/>
                    <a:pt x="6831" y="4018"/>
                    <a:pt x="6820" y="3997"/>
                  </a:cubicBezTo>
                  <a:cubicBezTo>
                    <a:pt x="6872" y="3872"/>
                    <a:pt x="6924" y="3758"/>
                    <a:pt x="6914" y="3622"/>
                  </a:cubicBezTo>
                  <a:lnTo>
                    <a:pt x="6914" y="3622"/>
                  </a:lnTo>
                  <a:cubicBezTo>
                    <a:pt x="6920" y="3626"/>
                    <a:pt x="6925" y="3627"/>
                    <a:pt x="6930" y="3627"/>
                  </a:cubicBezTo>
                  <a:cubicBezTo>
                    <a:pt x="6941" y="3627"/>
                    <a:pt x="6948" y="3620"/>
                    <a:pt x="6956" y="3613"/>
                  </a:cubicBezTo>
                  <a:lnTo>
                    <a:pt x="6945" y="3613"/>
                  </a:lnTo>
                  <a:cubicBezTo>
                    <a:pt x="7039" y="3488"/>
                    <a:pt x="6914" y="3352"/>
                    <a:pt x="6956" y="3227"/>
                  </a:cubicBezTo>
                  <a:cubicBezTo>
                    <a:pt x="6945" y="3206"/>
                    <a:pt x="6935" y="3185"/>
                    <a:pt x="6956" y="3175"/>
                  </a:cubicBezTo>
                  <a:cubicBezTo>
                    <a:pt x="6914" y="3113"/>
                    <a:pt x="6956" y="3039"/>
                    <a:pt x="6914" y="2988"/>
                  </a:cubicBezTo>
                  <a:cubicBezTo>
                    <a:pt x="6906" y="2980"/>
                    <a:pt x="6899" y="2973"/>
                    <a:pt x="6892" y="2973"/>
                  </a:cubicBezTo>
                  <a:cubicBezTo>
                    <a:pt x="6888" y="2973"/>
                    <a:pt x="6885" y="2974"/>
                    <a:pt x="6882" y="2977"/>
                  </a:cubicBezTo>
                  <a:lnTo>
                    <a:pt x="6882" y="2967"/>
                  </a:lnTo>
                  <a:cubicBezTo>
                    <a:pt x="6851" y="2946"/>
                    <a:pt x="6841" y="2904"/>
                    <a:pt x="6831" y="2873"/>
                  </a:cubicBezTo>
                  <a:lnTo>
                    <a:pt x="6831" y="2852"/>
                  </a:lnTo>
                  <a:cubicBezTo>
                    <a:pt x="6831" y="2831"/>
                    <a:pt x="6831" y="2810"/>
                    <a:pt x="6820" y="2790"/>
                  </a:cubicBezTo>
                  <a:cubicBezTo>
                    <a:pt x="6810" y="2790"/>
                    <a:pt x="6810" y="2780"/>
                    <a:pt x="6799" y="2769"/>
                  </a:cubicBezTo>
                  <a:cubicBezTo>
                    <a:pt x="6799" y="2769"/>
                    <a:pt x="6799" y="2759"/>
                    <a:pt x="6789" y="2759"/>
                  </a:cubicBezTo>
                  <a:cubicBezTo>
                    <a:pt x="6789" y="2738"/>
                    <a:pt x="6778" y="2717"/>
                    <a:pt x="6778" y="2696"/>
                  </a:cubicBezTo>
                  <a:cubicBezTo>
                    <a:pt x="6768" y="2685"/>
                    <a:pt x="6757" y="2665"/>
                    <a:pt x="6747" y="2655"/>
                  </a:cubicBezTo>
                  <a:cubicBezTo>
                    <a:pt x="6726" y="2655"/>
                    <a:pt x="6716" y="2644"/>
                    <a:pt x="6706" y="2644"/>
                  </a:cubicBezTo>
                  <a:cubicBezTo>
                    <a:pt x="6706" y="2634"/>
                    <a:pt x="6695" y="2623"/>
                    <a:pt x="6706" y="2613"/>
                  </a:cubicBezTo>
                  <a:lnTo>
                    <a:pt x="6685" y="2613"/>
                  </a:lnTo>
                  <a:cubicBezTo>
                    <a:pt x="6685" y="2592"/>
                    <a:pt x="6685" y="2581"/>
                    <a:pt x="6674" y="2571"/>
                  </a:cubicBezTo>
                  <a:cubicBezTo>
                    <a:pt x="6612" y="2467"/>
                    <a:pt x="6507" y="2415"/>
                    <a:pt x="6403" y="2363"/>
                  </a:cubicBezTo>
                  <a:cubicBezTo>
                    <a:pt x="6393" y="2331"/>
                    <a:pt x="6352" y="2342"/>
                    <a:pt x="6320" y="2321"/>
                  </a:cubicBezTo>
                  <a:cubicBezTo>
                    <a:pt x="6299" y="2290"/>
                    <a:pt x="6268" y="2290"/>
                    <a:pt x="6237" y="2280"/>
                  </a:cubicBezTo>
                  <a:cubicBezTo>
                    <a:pt x="6174" y="2206"/>
                    <a:pt x="6081" y="2186"/>
                    <a:pt x="5987" y="2186"/>
                  </a:cubicBezTo>
                  <a:lnTo>
                    <a:pt x="5977" y="2196"/>
                  </a:lnTo>
                  <a:lnTo>
                    <a:pt x="5966" y="2196"/>
                  </a:lnTo>
                  <a:cubicBezTo>
                    <a:pt x="5945" y="2196"/>
                    <a:pt x="5935" y="2206"/>
                    <a:pt x="5924" y="2227"/>
                  </a:cubicBezTo>
                  <a:cubicBezTo>
                    <a:pt x="5924" y="2227"/>
                    <a:pt x="5914" y="2227"/>
                    <a:pt x="5914" y="2238"/>
                  </a:cubicBezTo>
                  <a:cubicBezTo>
                    <a:pt x="5904" y="2259"/>
                    <a:pt x="5894" y="2269"/>
                    <a:pt x="5873" y="2280"/>
                  </a:cubicBezTo>
                  <a:cubicBezTo>
                    <a:pt x="5862" y="2301"/>
                    <a:pt x="5852" y="2311"/>
                    <a:pt x="5831" y="2321"/>
                  </a:cubicBezTo>
                  <a:cubicBezTo>
                    <a:pt x="5820" y="2342"/>
                    <a:pt x="5810" y="2352"/>
                    <a:pt x="5789" y="2363"/>
                  </a:cubicBezTo>
                  <a:lnTo>
                    <a:pt x="5789" y="2384"/>
                  </a:lnTo>
                  <a:cubicBezTo>
                    <a:pt x="5779" y="2384"/>
                    <a:pt x="5769" y="2394"/>
                    <a:pt x="5758" y="2394"/>
                  </a:cubicBezTo>
                  <a:cubicBezTo>
                    <a:pt x="5727" y="2436"/>
                    <a:pt x="5674" y="2467"/>
                    <a:pt x="5674" y="2519"/>
                  </a:cubicBezTo>
                  <a:cubicBezTo>
                    <a:pt x="5644" y="2540"/>
                    <a:pt x="5654" y="2592"/>
                    <a:pt x="5623" y="2613"/>
                  </a:cubicBezTo>
                  <a:cubicBezTo>
                    <a:pt x="5623" y="2634"/>
                    <a:pt x="5602" y="2655"/>
                    <a:pt x="5581" y="2655"/>
                  </a:cubicBezTo>
                  <a:cubicBezTo>
                    <a:pt x="5560" y="2706"/>
                    <a:pt x="5540" y="2748"/>
                    <a:pt x="5498" y="2780"/>
                  </a:cubicBezTo>
                  <a:cubicBezTo>
                    <a:pt x="5498" y="2821"/>
                    <a:pt x="5487" y="2852"/>
                    <a:pt x="5456" y="2863"/>
                  </a:cubicBezTo>
                  <a:cubicBezTo>
                    <a:pt x="5456" y="3009"/>
                    <a:pt x="5383" y="3113"/>
                    <a:pt x="5279" y="3206"/>
                  </a:cubicBezTo>
                  <a:cubicBezTo>
                    <a:pt x="5269" y="3258"/>
                    <a:pt x="5279" y="3321"/>
                    <a:pt x="5237" y="3363"/>
                  </a:cubicBezTo>
                  <a:cubicBezTo>
                    <a:pt x="5237" y="3393"/>
                    <a:pt x="5227" y="3414"/>
                    <a:pt x="5227" y="3446"/>
                  </a:cubicBezTo>
                  <a:lnTo>
                    <a:pt x="5196" y="3446"/>
                  </a:lnTo>
                  <a:lnTo>
                    <a:pt x="5196" y="3613"/>
                  </a:lnTo>
                  <a:cubicBezTo>
                    <a:pt x="5186" y="3622"/>
                    <a:pt x="5186" y="3633"/>
                    <a:pt x="5186" y="3643"/>
                  </a:cubicBezTo>
                  <a:cubicBezTo>
                    <a:pt x="5175" y="3654"/>
                    <a:pt x="5165" y="3654"/>
                    <a:pt x="5154" y="3654"/>
                  </a:cubicBezTo>
                  <a:cubicBezTo>
                    <a:pt x="5154" y="3685"/>
                    <a:pt x="5154" y="3706"/>
                    <a:pt x="5165" y="3737"/>
                  </a:cubicBezTo>
                  <a:cubicBezTo>
                    <a:pt x="5154" y="3768"/>
                    <a:pt x="5154" y="3800"/>
                    <a:pt x="5154" y="3821"/>
                  </a:cubicBezTo>
                  <a:cubicBezTo>
                    <a:pt x="5154" y="3842"/>
                    <a:pt x="5144" y="3852"/>
                    <a:pt x="5144" y="3872"/>
                  </a:cubicBezTo>
                  <a:lnTo>
                    <a:pt x="5112" y="3872"/>
                  </a:lnTo>
                  <a:cubicBezTo>
                    <a:pt x="5112" y="3904"/>
                    <a:pt x="5123" y="3925"/>
                    <a:pt x="5123" y="3956"/>
                  </a:cubicBezTo>
                  <a:cubicBezTo>
                    <a:pt x="5102" y="4018"/>
                    <a:pt x="5102" y="4081"/>
                    <a:pt x="5102" y="4143"/>
                  </a:cubicBezTo>
                  <a:cubicBezTo>
                    <a:pt x="5081" y="4143"/>
                    <a:pt x="5071" y="4154"/>
                    <a:pt x="5071" y="4175"/>
                  </a:cubicBezTo>
                  <a:cubicBezTo>
                    <a:pt x="5071" y="4185"/>
                    <a:pt x="5071" y="4196"/>
                    <a:pt x="5061" y="4206"/>
                  </a:cubicBezTo>
                  <a:cubicBezTo>
                    <a:pt x="5040" y="4226"/>
                    <a:pt x="5050" y="4258"/>
                    <a:pt x="5050" y="4289"/>
                  </a:cubicBezTo>
                  <a:cubicBezTo>
                    <a:pt x="5061" y="4289"/>
                    <a:pt x="5061" y="4300"/>
                    <a:pt x="5071" y="4310"/>
                  </a:cubicBezTo>
                  <a:cubicBezTo>
                    <a:pt x="5061" y="4383"/>
                    <a:pt x="5050" y="4455"/>
                    <a:pt x="5071" y="4529"/>
                  </a:cubicBezTo>
                  <a:cubicBezTo>
                    <a:pt x="5061" y="4550"/>
                    <a:pt x="5050" y="4560"/>
                    <a:pt x="5050" y="4570"/>
                  </a:cubicBezTo>
                  <a:lnTo>
                    <a:pt x="5050" y="4799"/>
                  </a:lnTo>
                  <a:cubicBezTo>
                    <a:pt x="5050" y="4820"/>
                    <a:pt x="5061" y="4841"/>
                    <a:pt x="5071" y="4841"/>
                  </a:cubicBezTo>
                  <a:lnTo>
                    <a:pt x="5071" y="5163"/>
                  </a:lnTo>
                  <a:cubicBezTo>
                    <a:pt x="5081" y="5163"/>
                    <a:pt x="5091" y="5174"/>
                    <a:pt x="5112" y="5174"/>
                  </a:cubicBezTo>
                  <a:cubicBezTo>
                    <a:pt x="5112" y="5195"/>
                    <a:pt x="5112" y="5226"/>
                    <a:pt x="5123" y="5247"/>
                  </a:cubicBezTo>
                  <a:cubicBezTo>
                    <a:pt x="5091" y="5288"/>
                    <a:pt x="5112" y="5330"/>
                    <a:pt x="5112" y="5372"/>
                  </a:cubicBezTo>
                  <a:cubicBezTo>
                    <a:pt x="5133" y="5403"/>
                    <a:pt x="5144" y="5434"/>
                    <a:pt x="5154" y="5466"/>
                  </a:cubicBezTo>
                  <a:cubicBezTo>
                    <a:pt x="5165" y="5476"/>
                    <a:pt x="5165" y="5497"/>
                    <a:pt x="5175" y="5517"/>
                  </a:cubicBezTo>
                  <a:cubicBezTo>
                    <a:pt x="5165" y="5528"/>
                    <a:pt x="5165" y="5538"/>
                    <a:pt x="5154" y="5538"/>
                  </a:cubicBezTo>
                  <a:cubicBezTo>
                    <a:pt x="5165" y="5549"/>
                    <a:pt x="5175" y="5549"/>
                    <a:pt x="5186" y="5559"/>
                  </a:cubicBezTo>
                  <a:cubicBezTo>
                    <a:pt x="5186" y="5591"/>
                    <a:pt x="5196" y="5632"/>
                    <a:pt x="5196" y="5674"/>
                  </a:cubicBezTo>
                  <a:cubicBezTo>
                    <a:pt x="5216" y="5695"/>
                    <a:pt x="5227" y="5726"/>
                    <a:pt x="5248" y="5747"/>
                  </a:cubicBezTo>
                  <a:cubicBezTo>
                    <a:pt x="5310" y="5788"/>
                    <a:pt x="5362" y="5892"/>
                    <a:pt x="5373" y="6007"/>
                  </a:cubicBezTo>
                  <a:lnTo>
                    <a:pt x="5404" y="6007"/>
                  </a:lnTo>
                  <a:cubicBezTo>
                    <a:pt x="5415" y="6017"/>
                    <a:pt x="5435" y="6038"/>
                    <a:pt x="5445" y="6059"/>
                  </a:cubicBezTo>
                  <a:cubicBezTo>
                    <a:pt x="5425" y="6121"/>
                    <a:pt x="5466" y="6205"/>
                    <a:pt x="5404" y="6267"/>
                  </a:cubicBezTo>
                  <a:cubicBezTo>
                    <a:pt x="5404" y="6309"/>
                    <a:pt x="5394" y="6350"/>
                    <a:pt x="5362" y="6392"/>
                  </a:cubicBezTo>
                  <a:cubicBezTo>
                    <a:pt x="5373" y="6424"/>
                    <a:pt x="5352" y="6455"/>
                    <a:pt x="5331" y="6475"/>
                  </a:cubicBezTo>
                  <a:cubicBezTo>
                    <a:pt x="5320" y="6528"/>
                    <a:pt x="5310" y="6570"/>
                    <a:pt x="5279" y="6600"/>
                  </a:cubicBezTo>
                  <a:cubicBezTo>
                    <a:pt x="5269" y="6621"/>
                    <a:pt x="5258" y="6632"/>
                    <a:pt x="5237" y="6642"/>
                  </a:cubicBezTo>
                  <a:cubicBezTo>
                    <a:pt x="5237" y="6694"/>
                    <a:pt x="5196" y="6694"/>
                    <a:pt x="5165" y="6715"/>
                  </a:cubicBezTo>
                  <a:cubicBezTo>
                    <a:pt x="5165" y="6704"/>
                    <a:pt x="5154" y="6694"/>
                    <a:pt x="5154" y="6694"/>
                  </a:cubicBezTo>
                  <a:cubicBezTo>
                    <a:pt x="5165" y="6684"/>
                    <a:pt x="5165" y="6684"/>
                    <a:pt x="5165" y="6674"/>
                  </a:cubicBezTo>
                  <a:cubicBezTo>
                    <a:pt x="5175" y="6642"/>
                    <a:pt x="5175" y="6621"/>
                    <a:pt x="5144" y="6600"/>
                  </a:cubicBezTo>
                  <a:cubicBezTo>
                    <a:pt x="5091" y="6517"/>
                    <a:pt x="5165" y="6413"/>
                    <a:pt x="5102" y="6330"/>
                  </a:cubicBezTo>
                  <a:cubicBezTo>
                    <a:pt x="5081" y="6330"/>
                    <a:pt x="5071" y="6320"/>
                    <a:pt x="5061" y="6320"/>
                  </a:cubicBezTo>
                  <a:lnTo>
                    <a:pt x="5061" y="6309"/>
                  </a:lnTo>
                  <a:cubicBezTo>
                    <a:pt x="5008" y="6278"/>
                    <a:pt x="5029" y="6226"/>
                    <a:pt x="5008" y="6184"/>
                  </a:cubicBezTo>
                  <a:cubicBezTo>
                    <a:pt x="5029" y="6121"/>
                    <a:pt x="5050" y="6049"/>
                    <a:pt x="4987" y="5996"/>
                  </a:cubicBezTo>
                  <a:cubicBezTo>
                    <a:pt x="4987" y="5986"/>
                    <a:pt x="4977" y="5976"/>
                    <a:pt x="4966" y="5966"/>
                  </a:cubicBezTo>
                  <a:cubicBezTo>
                    <a:pt x="4966" y="5955"/>
                    <a:pt x="4977" y="5934"/>
                    <a:pt x="4977" y="5924"/>
                  </a:cubicBezTo>
                  <a:lnTo>
                    <a:pt x="4977" y="5892"/>
                  </a:lnTo>
                  <a:lnTo>
                    <a:pt x="4946" y="5862"/>
                  </a:lnTo>
                  <a:cubicBezTo>
                    <a:pt x="4956" y="5851"/>
                    <a:pt x="4946" y="5841"/>
                    <a:pt x="4936" y="5841"/>
                  </a:cubicBezTo>
                  <a:lnTo>
                    <a:pt x="4936" y="5716"/>
                  </a:lnTo>
                  <a:cubicBezTo>
                    <a:pt x="4925" y="5716"/>
                    <a:pt x="4915" y="5705"/>
                    <a:pt x="4904" y="5705"/>
                  </a:cubicBezTo>
                  <a:cubicBezTo>
                    <a:pt x="4904" y="5674"/>
                    <a:pt x="4894" y="5653"/>
                    <a:pt x="4894" y="5632"/>
                  </a:cubicBezTo>
                  <a:lnTo>
                    <a:pt x="4894" y="5549"/>
                  </a:lnTo>
                  <a:lnTo>
                    <a:pt x="4873" y="5549"/>
                  </a:lnTo>
                  <a:lnTo>
                    <a:pt x="4873" y="5538"/>
                  </a:lnTo>
                  <a:cubicBezTo>
                    <a:pt x="4873" y="5487"/>
                    <a:pt x="4894" y="5434"/>
                    <a:pt x="4852" y="5383"/>
                  </a:cubicBezTo>
                  <a:cubicBezTo>
                    <a:pt x="4811" y="5330"/>
                    <a:pt x="4862" y="5258"/>
                    <a:pt x="4811" y="5216"/>
                  </a:cubicBezTo>
                  <a:cubicBezTo>
                    <a:pt x="4800" y="5184"/>
                    <a:pt x="4800" y="5163"/>
                    <a:pt x="4811" y="5133"/>
                  </a:cubicBezTo>
                  <a:cubicBezTo>
                    <a:pt x="4779" y="5018"/>
                    <a:pt x="4800" y="4893"/>
                    <a:pt x="4727" y="4789"/>
                  </a:cubicBezTo>
                  <a:cubicBezTo>
                    <a:pt x="4717" y="4789"/>
                    <a:pt x="4717" y="4779"/>
                    <a:pt x="4727" y="4768"/>
                  </a:cubicBezTo>
                  <a:cubicBezTo>
                    <a:pt x="4696" y="4726"/>
                    <a:pt x="4727" y="4664"/>
                    <a:pt x="4675" y="4633"/>
                  </a:cubicBezTo>
                  <a:cubicBezTo>
                    <a:pt x="4644" y="4580"/>
                    <a:pt x="4696" y="4508"/>
                    <a:pt x="4644" y="4455"/>
                  </a:cubicBezTo>
                  <a:cubicBezTo>
                    <a:pt x="4602" y="4393"/>
                    <a:pt x="4654" y="4310"/>
                    <a:pt x="4602" y="4247"/>
                  </a:cubicBezTo>
                  <a:cubicBezTo>
                    <a:pt x="4592" y="4237"/>
                    <a:pt x="4592" y="4226"/>
                    <a:pt x="4602" y="4216"/>
                  </a:cubicBezTo>
                  <a:cubicBezTo>
                    <a:pt x="4561" y="4164"/>
                    <a:pt x="4612" y="4091"/>
                    <a:pt x="4561" y="4039"/>
                  </a:cubicBezTo>
                  <a:cubicBezTo>
                    <a:pt x="4529" y="4008"/>
                    <a:pt x="4561" y="3946"/>
                    <a:pt x="4508" y="3914"/>
                  </a:cubicBezTo>
                  <a:cubicBezTo>
                    <a:pt x="4478" y="3862"/>
                    <a:pt x="4519" y="3789"/>
                    <a:pt x="4478" y="3737"/>
                  </a:cubicBezTo>
                  <a:cubicBezTo>
                    <a:pt x="4467" y="3706"/>
                    <a:pt x="4467" y="3664"/>
                    <a:pt x="4478" y="3622"/>
                  </a:cubicBezTo>
                  <a:cubicBezTo>
                    <a:pt x="4436" y="3571"/>
                    <a:pt x="4488" y="3498"/>
                    <a:pt x="4436" y="3456"/>
                  </a:cubicBezTo>
                  <a:cubicBezTo>
                    <a:pt x="4394" y="3363"/>
                    <a:pt x="4425" y="3258"/>
                    <a:pt x="4415" y="3164"/>
                  </a:cubicBezTo>
                  <a:cubicBezTo>
                    <a:pt x="4394" y="3164"/>
                    <a:pt x="4383" y="3175"/>
                    <a:pt x="4373" y="3175"/>
                  </a:cubicBezTo>
                  <a:cubicBezTo>
                    <a:pt x="4373" y="3164"/>
                    <a:pt x="4383" y="3164"/>
                    <a:pt x="4394" y="3154"/>
                  </a:cubicBezTo>
                  <a:lnTo>
                    <a:pt x="4394" y="3113"/>
                  </a:lnTo>
                  <a:cubicBezTo>
                    <a:pt x="4415" y="3102"/>
                    <a:pt x="4425" y="3081"/>
                    <a:pt x="4436" y="3060"/>
                  </a:cubicBezTo>
                  <a:lnTo>
                    <a:pt x="4436" y="3071"/>
                  </a:lnTo>
                  <a:cubicBezTo>
                    <a:pt x="4488" y="2998"/>
                    <a:pt x="4436" y="2914"/>
                    <a:pt x="4478" y="2842"/>
                  </a:cubicBezTo>
                  <a:lnTo>
                    <a:pt x="4467" y="2831"/>
                  </a:lnTo>
                  <a:cubicBezTo>
                    <a:pt x="4478" y="2738"/>
                    <a:pt x="4498" y="2644"/>
                    <a:pt x="4519" y="2540"/>
                  </a:cubicBezTo>
                  <a:lnTo>
                    <a:pt x="4508" y="2530"/>
                  </a:lnTo>
                  <a:lnTo>
                    <a:pt x="4519" y="2519"/>
                  </a:lnTo>
                  <a:cubicBezTo>
                    <a:pt x="4550" y="2426"/>
                    <a:pt x="4550" y="2321"/>
                    <a:pt x="4602" y="2227"/>
                  </a:cubicBezTo>
                  <a:cubicBezTo>
                    <a:pt x="4654" y="2176"/>
                    <a:pt x="4602" y="2102"/>
                    <a:pt x="4644" y="2061"/>
                  </a:cubicBezTo>
                  <a:cubicBezTo>
                    <a:pt x="4696" y="1998"/>
                    <a:pt x="4633" y="1915"/>
                    <a:pt x="4686" y="1852"/>
                  </a:cubicBezTo>
                  <a:cubicBezTo>
                    <a:pt x="4686" y="1613"/>
                    <a:pt x="4800" y="1384"/>
                    <a:pt x="4717" y="1144"/>
                  </a:cubicBezTo>
                  <a:lnTo>
                    <a:pt x="4727" y="1144"/>
                  </a:lnTo>
                  <a:cubicBezTo>
                    <a:pt x="4675" y="1072"/>
                    <a:pt x="4748" y="999"/>
                    <a:pt x="4727" y="926"/>
                  </a:cubicBezTo>
                  <a:cubicBezTo>
                    <a:pt x="4686" y="885"/>
                    <a:pt x="4737" y="811"/>
                    <a:pt x="4686" y="760"/>
                  </a:cubicBezTo>
                  <a:cubicBezTo>
                    <a:pt x="4665" y="707"/>
                    <a:pt x="4654" y="645"/>
                    <a:pt x="4602" y="614"/>
                  </a:cubicBezTo>
                  <a:cubicBezTo>
                    <a:pt x="4571" y="593"/>
                    <a:pt x="4571" y="572"/>
                    <a:pt x="4550" y="541"/>
                  </a:cubicBezTo>
                  <a:cubicBezTo>
                    <a:pt x="4550" y="531"/>
                    <a:pt x="4550" y="520"/>
                    <a:pt x="4540" y="510"/>
                  </a:cubicBezTo>
                  <a:lnTo>
                    <a:pt x="4529" y="510"/>
                  </a:lnTo>
                  <a:lnTo>
                    <a:pt x="4529" y="499"/>
                  </a:lnTo>
                  <a:cubicBezTo>
                    <a:pt x="4519" y="406"/>
                    <a:pt x="4457" y="343"/>
                    <a:pt x="4425" y="260"/>
                  </a:cubicBezTo>
                  <a:cubicBezTo>
                    <a:pt x="4404" y="260"/>
                    <a:pt x="4394" y="249"/>
                    <a:pt x="4383" y="218"/>
                  </a:cubicBezTo>
                  <a:cubicBezTo>
                    <a:pt x="4363" y="218"/>
                    <a:pt x="4342" y="207"/>
                    <a:pt x="4332" y="207"/>
                  </a:cubicBezTo>
                  <a:cubicBezTo>
                    <a:pt x="4311" y="156"/>
                    <a:pt x="4248" y="166"/>
                    <a:pt x="4228" y="124"/>
                  </a:cubicBezTo>
                  <a:cubicBezTo>
                    <a:pt x="4220" y="127"/>
                    <a:pt x="4211" y="128"/>
                    <a:pt x="4202" y="128"/>
                  </a:cubicBezTo>
                  <a:cubicBezTo>
                    <a:pt x="4176" y="128"/>
                    <a:pt x="4149" y="116"/>
                    <a:pt x="4133" y="93"/>
                  </a:cubicBezTo>
                  <a:cubicBezTo>
                    <a:pt x="4071" y="62"/>
                    <a:pt x="3999" y="41"/>
                    <a:pt x="3925" y="10"/>
                  </a:cubicBezTo>
                  <a:cubicBezTo>
                    <a:pt x="3899" y="4"/>
                    <a:pt x="3873" y="1"/>
                    <a:pt x="384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5" name="Google Shape;525;p11"/>
            <p:cNvPicPr preferRelativeResize="0"/>
            <p:nvPr/>
          </p:nvPicPr>
          <p:blipFill rotWithShape="1">
            <a:blip r:embed="rId5">
              <a:alphaModFix/>
            </a:blip>
            <a:srcRect b="0" l="0" r="0" t="0"/>
            <a:stretch/>
          </p:blipFill>
          <p:spPr>
            <a:xfrm>
              <a:off x="7817818" y="3658670"/>
              <a:ext cx="599408" cy="946387"/>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12"/>
          <p:cNvPicPr preferRelativeResize="0"/>
          <p:nvPr/>
        </p:nvPicPr>
        <p:blipFill rotWithShape="1">
          <a:blip r:embed="rId3">
            <a:alphaModFix/>
          </a:blip>
          <a:srcRect b="0" l="0" r="0" t="0"/>
          <a:stretch/>
        </p:blipFill>
        <p:spPr>
          <a:xfrm>
            <a:off x="2825714" y="106926"/>
            <a:ext cx="5853592" cy="3651903"/>
          </a:xfrm>
          <a:prstGeom prst="rect">
            <a:avLst/>
          </a:prstGeom>
          <a:noFill/>
          <a:ln cap="flat" cmpd="sng" w="38100">
            <a:solidFill>
              <a:schemeClr val="accent1"/>
            </a:solidFill>
            <a:prstDash val="solid"/>
            <a:round/>
            <a:headEnd len="sm" w="sm" type="none"/>
            <a:tailEnd len="sm" w="sm" type="none"/>
          </a:ln>
        </p:spPr>
      </p:pic>
      <p:pic>
        <p:nvPicPr>
          <p:cNvPr id="531" name="Google Shape;531;p12"/>
          <p:cNvPicPr preferRelativeResize="0"/>
          <p:nvPr/>
        </p:nvPicPr>
        <p:blipFill rotWithShape="1">
          <a:blip r:embed="rId4">
            <a:alphaModFix/>
          </a:blip>
          <a:srcRect b="0" l="0" r="0" t="0"/>
          <a:stretch/>
        </p:blipFill>
        <p:spPr>
          <a:xfrm>
            <a:off x="82212" y="3758829"/>
            <a:ext cx="4902018" cy="1333882"/>
          </a:xfrm>
          <a:prstGeom prst="rect">
            <a:avLst/>
          </a:prstGeom>
          <a:noFill/>
          <a:ln cap="flat" cmpd="sng" w="9525">
            <a:solidFill>
              <a:srgbClr val="BFD52F"/>
            </a:solidFill>
            <a:prstDash val="solid"/>
            <a:round/>
            <a:headEnd len="sm" w="sm" type="none"/>
            <a:tailEnd len="sm" w="sm" type="none"/>
          </a:ln>
        </p:spPr>
      </p:pic>
      <p:pic>
        <p:nvPicPr>
          <p:cNvPr descr="Từ Dụ Thái hậu với những đức tính muôn thuở của phụ nữ Việt" id="532" name="Google Shape;532;p12"/>
          <p:cNvPicPr preferRelativeResize="0"/>
          <p:nvPr/>
        </p:nvPicPr>
        <p:blipFill rotWithShape="1">
          <a:blip r:embed="rId5">
            <a:alphaModFix/>
          </a:blip>
          <a:srcRect b="0" l="0" r="0" t="0"/>
          <a:stretch/>
        </p:blipFill>
        <p:spPr>
          <a:xfrm>
            <a:off x="-443928" y="1517158"/>
            <a:ext cx="3584368" cy="2241671"/>
          </a:xfrm>
          <a:prstGeom prst="rect">
            <a:avLst/>
          </a:prstGeom>
          <a:noFill/>
          <a:ln>
            <a:noFill/>
          </a:ln>
        </p:spPr>
      </p:pic>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3"/>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13"/>
          <p:cNvSpPr/>
          <p:nvPr/>
        </p:nvSpPr>
        <p:spPr>
          <a:xfrm>
            <a:off x="1387821" y="1178100"/>
            <a:ext cx="653400" cy="653700"/>
          </a:xfrm>
          <a:prstGeom prst="ellipse">
            <a:avLst/>
          </a:prstGeom>
          <a:solidFill>
            <a:srgbClr val="3A6F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3"/>
          <p:cNvSpPr/>
          <p:nvPr/>
        </p:nvSpPr>
        <p:spPr>
          <a:xfrm>
            <a:off x="3504986" y="889698"/>
            <a:ext cx="4486092" cy="1884204"/>
          </a:xfrm>
          <a:prstGeom prst="wedgeRoundRectCallout">
            <a:avLst>
              <a:gd fmla="val 38536" name="adj1"/>
              <a:gd fmla="val 90617" name="adj2"/>
              <a:gd fmla="val 16667" name="adj3"/>
            </a:avLst>
          </a:prstGeom>
          <a:solidFill>
            <a:schemeClr val="dk2"/>
          </a:solidFill>
          <a:ln cap="flat" cmpd="sng" w="28575">
            <a:solidFill>
              <a:srgbClr val="FDB00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1E4C4A"/>
                </a:solidFill>
                <a:latin typeface="Arial"/>
                <a:ea typeface="Arial"/>
                <a:cs typeface="Arial"/>
                <a:sym typeface="Arial"/>
              </a:rPr>
              <a:t>Chi tiết: Hoàng Thái hậu Từ Dũ trân trọng, tiến cử những người làm quan tài giỏi thật sự chứ không phải vì gia quyến thân quen.</a:t>
            </a:r>
            <a:endParaRPr/>
          </a:p>
        </p:txBody>
      </p:sp>
      <p:sp>
        <p:nvSpPr>
          <p:cNvPr id="540" name="Google Shape;540;p13"/>
          <p:cNvSpPr txBox="1"/>
          <p:nvPr/>
        </p:nvSpPr>
        <p:spPr>
          <a:xfrm>
            <a:off x="415204" y="1914915"/>
            <a:ext cx="2434100" cy="21185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345051"/>
                </a:solidFill>
                <a:latin typeface="Arial"/>
                <a:ea typeface="Arial"/>
                <a:cs typeface="Arial"/>
                <a:sym typeface="Arial"/>
              </a:rPr>
              <a:t>Chi tiết nào trong câu chuyện trên thể hiện sự công bằng của Hoàng Thái hậu Từ Dũ?</a:t>
            </a:r>
            <a:endParaRPr b="1" i="0" sz="1800" u="none" cap="none" strike="noStrike">
              <a:solidFill>
                <a:srgbClr val="345051"/>
              </a:solidFill>
              <a:latin typeface="Arial"/>
              <a:ea typeface="Arial"/>
              <a:cs typeface="Arial"/>
              <a:sym typeface="Arial"/>
            </a:endParaRPr>
          </a:p>
        </p:txBody>
      </p:sp>
      <p:grpSp>
        <p:nvGrpSpPr>
          <p:cNvPr id="541" name="Google Shape;541;p13"/>
          <p:cNvGrpSpPr/>
          <p:nvPr/>
        </p:nvGrpSpPr>
        <p:grpSpPr>
          <a:xfrm>
            <a:off x="1488573" y="1165338"/>
            <a:ext cx="451895" cy="679223"/>
            <a:chOff x="1374388" y="3658670"/>
            <a:chExt cx="629644" cy="946389"/>
          </a:xfrm>
        </p:grpSpPr>
        <p:sp>
          <p:nvSpPr>
            <p:cNvPr id="542" name="Google Shape;542;p13"/>
            <p:cNvSpPr/>
            <p:nvPr/>
          </p:nvSpPr>
          <p:spPr>
            <a:xfrm>
              <a:off x="1387166" y="3681600"/>
              <a:ext cx="604096" cy="906155"/>
            </a:xfrm>
            <a:custGeom>
              <a:rect b="b" l="l" r="r" t="t"/>
              <a:pathLst>
                <a:path extrusionOk="0" h="17041" w="11360">
                  <a:moveTo>
                    <a:pt x="4488" y="2354"/>
                  </a:moveTo>
                  <a:lnTo>
                    <a:pt x="4499" y="2364"/>
                  </a:lnTo>
                  <a:lnTo>
                    <a:pt x="4499" y="2385"/>
                  </a:lnTo>
                  <a:cubicBezTo>
                    <a:pt x="4499" y="2375"/>
                    <a:pt x="4499" y="2364"/>
                    <a:pt x="4488" y="2354"/>
                  </a:cubicBezTo>
                  <a:close/>
                  <a:moveTo>
                    <a:pt x="3770" y="3176"/>
                  </a:moveTo>
                  <a:cubicBezTo>
                    <a:pt x="3791" y="3176"/>
                    <a:pt x="3801" y="3187"/>
                    <a:pt x="3801" y="3218"/>
                  </a:cubicBezTo>
                  <a:lnTo>
                    <a:pt x="3759" y="3238"/>
                  </a:lnTo>
                  <a:cubicBezTo>
                    <a:pt x="3770" y="3218"/>
                    <a:pt x="3770" y="3197"/>
                    <a:pt x="3770" y="3176"/>
                  </a:cubicBezTo>
                  <a:close/>
                  <a:moveTo>
                    <a:pt x="4842" y="3946"/>
                  </a:moveTo>
                  <a:cubicBezTo>
                    <a:pt x="4853" y="3946"/>
                    <a:pt x="4853" y="3957"/>
                    <a:pt x="4853" y="3978"/>
                  </a:cubicBezTo>
                  <a:cubicBezTo>
                    <a:pt x="4853" y="3967"/>
                    <a:pt x="4842" y="3957"/>
                    <a:pt x="4842" y="3946"/>
                  </a:cubicBezTo>
                  <a:close/>
                  <a:moveTo>
                    <a:pt x="3749" y="4467"/>
                  </a:moveTo>
                  <a:cubicBezTo>
                    <a:pt x="3759" y="4478"/>
                    <a:pt x="3770" y="4488"/>
                    <a:pt x="3780" y="4488"/>
                  </a:cubicBezTo>
                  <a:lnTo>
                    <a:pt x="3780" y="4499"/>
                  </a:lnTo>
                  <a:lnTo>
                    <a:pt x="3759" y="4478"/>
                  </a:lnTo>
                  <a:lnTo>
                    <a:pt x="3749" y="4467"/>
                  </a:lnTo>
                  <a:close/>
                  <a:moveTo>
                    <a:pt x="9642" y="7153"/>
                  </a:moveTo>
                  <a:cubicBezTo>
                    <a:pt x="9642" y="7164"/>
                    <a:pt x="9631" y="7164"/>
                    <a:pt x="9631" y="7164"/>
                  </a:cubicBezTo>
                  <a:lnTo>
                    <a:pt x="9631" y="7153"/>
                  </a:lnTo>
                  <a:close/>
                  <a:moveTo>
                    <a:pt x="6216" y="7456"/>
                  </a:moveTo>
                  <a:lnTo>
                    <a:pt x="6144" y="7528"/>
                  </a:lnTo>
                  <a:cubicBezTo>
                    <a:pt x="6165" y="7497"/>
                    <a:pt x="6186" y="7476"/>
                    <a:pt x="6216" y="7456"/>
                  </a:cubicBezTo>
                  <a:close/>
                  <a:moveTo>
                    <a:pt x="5904" y="9163"/>
                  </a:moveTo>
                  <a:cubicBezTo>
                    <a:pt x="5915" y="9163"/>
                    <a:pt x="5915" y="9173"/>
                    <a:pt x="5915" y="9173"/>
                  </a:cubicBezTo>
                  <a:lnTo>
                    <a:pt x="5904" y="9184"/>
                  </a:lnTo>
                  <a:lnTo>
                    <a:pt x="5904" y="9163"/>
                  </a:lnTo>
                  <a:close/>
                  <a:moveTo>
                    <a:pt x="1552" y="9527"/>
                  </a:moveTo>
                  <a:lnTo>
                    <a:pt x="1552" y="9548"/>
                  </a:lnTo>
                  <a:cubicBezTo>
                    <a:pt x="1552" y="9569"/>
                    <a:pt x="1552" y="9580"/>
                    <a:pt x="1542" y="9590"/>
                  </a:cubicBezTo>
                  <a:cubicBezTo>
                    <a:pt x="1542" y="9569"/>
                    <a:pt x="1542" y="9548"/>
                    <a:pt x="1552" y="9527"/>
                  </a:cubicBezTo>
                  <a:close/>
                  <a:moveTo>
                    <a:pt x="2479" y="9642"/>
                  </a:moveTo>
                  <a:cubicBezTo>
                    <a:pt x="2489" y="9652"/>
                    <a:pt x="2500" y="9663"/>
                    <a:pt x="2500" y="9673"/>
                  </a:cubicBezTo>
                  <a:cubicBezTo>
                    <a:pt x="2500" y="9673"/>
                    <a:pt x="2489" y="9684"/>
                    <a:pt x="2479" y="9684"/>
                  </a:cubicBezTo>
                  <a:lnTo>
                    <a:pt x="2479" y="9642"/>
                  </a:lnTo>
                  <a:close/>
                  <a:moveTo>
                    <a:pt x="2520" y="10579"/>
                  </a:moveTo>
                  <a:cubicBezTo>
                    <a:pt x="2530" y="10610"/>
                    <a:pt x="2541" y="10631"/>
                    <a:pt x="2520" y="10642"/>
                  </a:cubicBezTo>
                  <a:lnTo>
                    <a:pt x="2520" y="10579"/>
                  </a:lnTo>
                  <a:close/>
                  <a:moveTo>
                    <a:pt x="5790" y="12359"/>
                  </a:moveTo>
                  <a:lnTo>
                    <a:pt x="5800" y="12370"/>
                  </a:lnTo>
                  <a:cubicBezTo>
                    <a:pt x="5790" y="12370"/>
                    <a:pt x="5790" y="12370"/>
                    <a:pt x="5790" y="12380"/>
                  </a:cubicBezTo>
                  <a:lnTo>
                    <a:pt x="5790" y="12359"/>
                  </a:lnTo>
                  <a:close/>
                  <a:moveTo>
                    <a:pt x="3842" y="1"/>
                  </a:moveTo>
                  <a:cubicBezTo>
                    <a:pt x="3812" y="31"/>
                    <a:pt x="3749" y="21"/>
                    <a:pt x="3717" y="63"/>
                  </a:cubicBezTo>
                  <a:cubicBezTo>
                    <a:pt x="3666" y="271"/>
                    <a:pt x="3676" y="490"/>
                    <a:pt x="3717" y="709"/>
                  </a:cubicBezTo>
                  <a:lnTo>
                    <a:pt x="3717" y="760"/>
                  </a:lnTo>
                  <a:cubicBezTo>
                    <a:pt x="3738" y="781"/>
                    <a:pt x="3749" y="781"/>
                    <a:pt x="3770" y="781"/>
                  </a:cubicBezTo>
                  <a:cubicBezTo>
                    <a:pt x="3759" y="802"/>
                    <a:pt x="3759" y="823"/>
                    <a:pt x="3780" y="844"/>
                  </a:cubicBezTo>
                  <a:lnTo>
                    <a:pt x="3780" y="1052"/>
                  </a:lnTo>
                  <a:cubicBezTo>
                    <a:pt x="3749" y="1073"/>
                    <a:pt x="3738" y="1104"/>
                    <a:pt x="3717" y="1125"/>
                  </a:cubicBezTo>
                  <a:lnTo>
                    <a:pt x="3728" y="1125"/>
                  </a:lnTo>
                  <a:cubicBezTo>
                    <a:pt x="3645" y="1239"/>
                    <a:pt x="3728" y="1375"/>
                    <a:pt x="3666" y="1500"/>
                  </a:cubicBezTo>
                  <a:cubicBezTo>
                    <a:pt x="3666" y="1510"/>
                    <a:pt x="3666" y="1531"/>
                    <a:pt x="3655" y="1542"/>
                  </a:cubicBezTo>
                  <a:cubicBezTo>
                    <a:pt x="3634" y="1562"/>
                    <a:pt x="3624" y="1583"/>
                    <a:pt x="3603" y="1604"/>
                  </a:cubicBezTo>
                  <a:cubicBezTo>
                    <a:pt x="3562" y="1625"/>
                    <a:pt x="3572" y="1687"/>
                    <a:pt x="3541" y="1718"/>
                  </a:cubicBezTo>
                  <a:cubicBezTo>
                    <a:pt x="3520" y="1729"/>
                    <a:pt x="3499" y="1750"/>
                    <a:pt x="3488" y="1781"/>
                  </a:cubicBezTo>
                  <a:cubicBezTo>
                    <a:pt x="3447" y="1812"/>
                    <a:pt x="3458" y="1864"/>
                    <a:pt x="3426" y="1896"/>
                  </a:cubicBezTo>
                  <a:cubicBezTo>
                    <a:pt x="3384" y="1916"/>
                    <a:pt x="3395" y="1979"/>
                    <a:pt x="3363" y="2010"/>
                  </a:cubicBezTo>
                  <a:cubicBezTo>
                    <a:pt x="3333" y="2041"/>
                    <a:pt x="3322" y="2083"/>
                    <a:pt x="3312" y="2114"/>
                  </a:cubicBezTo>
                  <a:cubicBezTo>
                    <a:pt x="3291" y="2125"/>
                    <a:pt x="3280" y="2135"/>
                    <a:pt x="3259" y="2146"/>
                  </a:cubicBezTo>
                  <a:cubicBezTo>
                    <a:pt x="3249" y="2176"/>
                    <a:pt x="3238" y="2208"/>
                    <a:pt x="3238" y="2239"/>
                  </a:cubicBezTo>
                  <a:cubicBezTo>
                    <a:pt x="3218" y="2250"/>
                    <a:pt x="3208" y="2250"/>
                    <a:pt x="3197" y="2250"/>
                  </a:cubicBezTo>
                  <a:cubicBezTo>
                    <a:pt x="3197" y="2270"/>
                    <a:pt x="3197" y="2291"/>
                    <a:pt x="3208" y="2301"/>
                  </a:cubicBezTo>
                  <a:cubicBezTo>
                    <a:pt x="3176" y="2322"/>
                    <a:pt x="3155" y="2343"/>
                    <a:pt x="3124" y="2364"/>
                  </a:cubicBezTo>
                  <a:cubicBezTo>
                    <a:pt x="3104" y="2405"/>
                    <a:pt x="3072" y="2437"/>
                    <a:pt x="3051" y="2479"/>
                  </a:cubicBezTo>
                  <a:cubicBezTo>
                    <a:pt x="2999" y="2530"/>
                    <a:pt x="2989" y="2593"/>
                    <a:pt x="3030" y="2655"/>
                  </a:cubicBezTo>
                  <a:cubicBezTo>
                    <a:pt x="3020" y="2739"/>
                    <a:pt x="2958" y="2791"/>
                    <a:pt x="2895" y="2843"/>
                  </a:cubicBezTo>
                  <a:cubicBezTo>
                    <a:pt x="2884" y="2874"/>
                    <a:pt x="2864" y="2895"/>
                    <a:pt x="2833" y="2905"/>
                  </a:cubicBezTo>
                  <a:cubicBezTo>
                    <a:pt x="2822" y="2926"/>
                    <a:pt x="2801" y="2947"/>
                    <a:pt x="2780" y="2968"/>
                  </a:cubicBezTo>
                  <a:lnTo>
                    <a:pt x="2780" y="3072"/>
                  </a:lnTo>
                  <a:lnTo>
                    <a:pt x="2718" y="3197"/>
                  </a:lnTo>
                  <a:cubicBezTo>
                    <a:pt x="2708" y="3280"/>
                    <a:pt x="2687" y="3353"/>
                    <a:pt x="2718" y="3426"/>
                  </a:cubicBezTo>
                  <a:cubicBezTo>
                    <a:pt x="2697" y="3467"/>
                    <a:pt x="2697" y="3520"/>
                    <a:pt x="2655" y="3551"/>
                  </a:cubicBezTo>
                  <a:cubicBezTo>
                    <a:pt x="2635" y="3572"/>
                    <a:pt x="2625" y="3592"/>
                    <a:pt x="2604" y="3613"/>
                  </a:cubicBezTo>
                  <a:cubicBezTo>
                    <a:pt x="2593" y="3666"/>
                    <a:pt x="2583" y="3707"/>
                    <a:pt x="2541" y="3728"/>
                  </a:cubicBezTo>
                  <a:lnTo>
                    <a:pt x="2541" y="4020"/>
                  </a:lnTo>
                  <a:cubicBezTo>
                    <a:pt x="2530" y="4041"/>
                    <a:pt x="2530" y="4061"/>
                    <a:pt x="2541" y="4071"/>
                  </a:cubicBezTo>
                  <a:cubicBezTo>
                    <a:pt x="2520" y="4332"/>
                    <a:pt x="2510" y="4592"/>
                    <a:pt x="2541" y="4853"/>
                  </a:cubicBezTo>
                  <a:cubicBezTo>
                    <a:pt x="2520" y="4936"/>
                    <a:pt x="2489" y="5029"/>
                    <a:pt x="2593" y="5082"/>
                  </a:cubicBezTo>
                  <a:lnTo>
                    <a:pt x="2614" y="5092"/>
                  </a:lnTo>
                  <a:lnTo>
                    <a:pt x="2635" y="5092"/>
                  </a:lnTo>
                  <a:cubicBezTo>
                    <a:pt x="2645" y="5113"/>
                    <a:pt x="2655" y="5123"/>
                    <a:pt x="2655" y="5144"/>
                  </a:cubicBezTo>
                  <a:lnTo>
                    <a:pt x="2760" y="5144"/>
                  </a:lnTo>
                  <a:cubicBezTo>
                    <a:pt x="2760" y="5248"/>
                    <a:pt x="2770" y="5342"/>
                    <a:pt x="2770" y="5436"/>
                  </a:cubicBezTo>
                  <a:cubicBezTo>
                    <a:pt x="2791" y="5446"/>
                    <a:pt x="2801" y="5457"/>
                    <a:pt x="2822" y="5457"/>
                  </a:cubicBezTo>
                  <a:cubicBezTo>
                    <a:pt x="2812" y="5540"/>
                    <a:pt x="2833" y="5612"/>
                    <a:pt x="2884" y="5665"/>
                  </a:cubicBezTo>
                  <a:cubicBezTo>
                    <a:pt x="2874" y="5675"/>
                    <a:pt x="2874" y="5686"/>
                    <a:pt x="2864" y="5686"/>
                  </a:cubicBezTo>
                  <a:cubicBezTo>
                    <a:pt x="2864" y="5748"/>
                    <a:pt x="2843" y="5811"/>
                    <a:pt x="2895" y="5852"/>
                  </a:cubicBezTo>
                  <a:cubicBezTo>
                    <a:pt x="2905" y="5862"/>
                    <a:pt x="2905" y="5873"/>
                    <a:pt x="2895" y="5894"/>
                  </a:cubicBezTo>
                  <a:cubicBezTo>
                    <a:pt x="2895" y="5915"/>
                    <a:pt x="2905" y="5925"/>
                    <a:pt x="2926" y="5935"/>
                  </a:cubicBezTo>
                  <a:cubicBezTo>
                    <a:pt x="2937" y="5935"/>
                    <a:pt x="2937" y="5935"/>
                    <a:pt x="2947" y="5925"/>
                  </a:cubicBezTo>
                  <a:lnTo>
                    <a:pt x="2947" y="5945"/>
                  </a:lnTo>
                  <a:cubicBezTo>
                    <a:pt x="2947" y="5956"/>
                    <a:pt x="2937" y="5966"/>
                    <a:pt x="2937" y="5966"/>
                  </a:cubicBezTo>
                  <a:cubicBezTo>
                    <a:pt x="2926" y="5998"/>
                    <a:pt x="2937" y="6019"/>
                    <a:pt x="2968" y="6029"/>
                  </a:cubicBezTo>
                  <a:lnTo>
                    <a:pt x="2958" y="6019"/>
                  </a:lnTo>
                  <a:lnTo>
                    <a:pt x="2958" y="6019"/>
                  </a:lnTo>
                  <a:cubicBezTo>
                    <a:pt x="3051" y="6070"/>
                    <a:pt x="3020" y="6185"/>
                    <a:pt x="3072" y="6269"/>
                  </a:cubicBezTo>
                  <a:cubicBezTo>
                    <a:pt x="3083" y="6279"/>
                    <a:pt x="3104" y="6290"/>
                    <a:pt x="3124" y="6290"/>
                  </a:cubicBezTo>
                  <a:cubicBezTo>
                    <a:pt x="3134" y="6300"/>
                    <a:pt x="3134" y="6310"/>
                    <a:pt x="3124" y="6320"/>
                  </a:cubicBezTo>
                  <a:cubicBezTo>
                    <a:pt x="3176" y="6352"/>
                    <a:pt x="3187" y="6394"/>
                    <a:pt x="3197" y="6435"/>
                  </a:cubicBezTo>
                  <a:cubicBezTo>
                    <a:pt x="3208" y="6435"/>
                    <a:pt x="3228" y="6445"/>
                    <a:pt x="3238" y="6445"/>
                  </a:cubicBezTo>
                  <a:cubicBezTo>
                    <a:pt x="3238" y="6466"/>
                    <a:pt x="3238" y="6487"/>
                    <a:pt x="3249" y="6508"/>
                  </a:cubicBezTo>
                  <a:cubicBezTo>
                    <a:pt x="3280" y="6508"/>
                    <a:pt x="3301" y="6529"/>
                    <a:pt x="3301" y="6560"/>
                  </a:cubicBezTo>
                  <a:cubicBezTo>
                    <a:pt x="3333" y="6570"/>
                    <a:pt x="3353" y="6591"/>
                    <a:pt x="3363" y="6623"/>
                  </a:cubicBezTo>
                  <a:cubicBezTo>
                    <a:pt x="3395" y="6623"/>
                    <a:pt x="3416" y="6644"/>
                    <a:pt x="3426" y="6674"/>
                  </a:cubicBezTo>
                  <a:lnTo>
                    <a:pt x="3488" y="6674"/>
                  </a:lnTo>
                  <a:cubicBezTo>
                    <a:pt x="3509" y="6685"/>
                    <a:pt x="3530" y="6706"/>
                    <a:pt x="3551" y="6727"/>
                  </a:cubicBezTo>
                  <a:lnTo>
                    <a:pt x="3707" y="6820"/>
                  </a:lnTo>
                  <a:cubicBezTo>
                    <a:pt x="3728" y="6852"/>
                    <a:pt x="3759" y="6883"/>
                    <a:pt x="3780" y="6914"/>
                  </a:cubicBezTo>
                  <a:cubicBezTo>
                    <a:pt x="3832" y="6901"/>
                    <a:pt x="3881" y="6867"/>
                    <a:pt x="3927" y="6867"/>
                  </a:cubicBezTo>
                  <a:cubicBezTo>
                    <a:pt x="3955" y="6867"/>
                    <a:pt x="3982" y="6879"/>
                    <a:pt x="4009" y="6914"/>
                  </a:cubicBezTo>
                  <a:cubicBezTo>
                    <a:pt x="4051" y="6914"/>
                    <a:pt x="4071" y="6935"/>
                    <a:pt x="4082" y="6966"/>
                  </a:cubicBezTo>
                  <a:cubicBezTo>
                    <a:pt x="4155" y="6987"/>
                    <a:pt x="4207" y="7028"/>
                    <a:pt x="4259" y="7081"/>
                  </a:cubicBezTo>
                  <a:cubicBezTo>
                    <a:pt x="4291" y="7091"/>
                    <a:pt x="4321" y="7102"/>
                    <a:pt x="4353" y="7102"/>
                  </a:cubicBezTo>
                  <a:cubicBezTo>
                    <a:pt x="4353" y="7122"/>
                    <a:pt x="4363" y="7143"/>
                    <a:pt x="4363" y="7153"/>
                  </a:cubicBezTo>
                  <a:cubicBezTo>
                    <a:pt x="4415" y="7153"/>
                    <a:pt x="4467" y="7164"/>
                    <a:pt x="4488" y="7216"/>
                  </a:cubicBezTo>
                  <a:cubicBezTo>
                    <a:pt x="4520" y="7227"/>
                    <a:pt x="4530" y="7247"/>
                    <a:pt x="4540" y="7278"/>
                  </a:cubicBezTo>
                  <a:cubicBezTo>
                    <a:pt x="4571" y="7278"/>
                    <a:pt x="4603" y="7299"/>
                    <a:pt x="4603" y="7331"/>
                  </a:cubicBezTo>
                  <a:lnTo>
                    <a:pt x="4665" y="7331"/>
                  </a:lnTo>
                  <a:cubicBezTo>
                    <a:pt x="4686" y="7352"/>
                    <a:pt x="4707" y="7372"/>
                    <a:pt x="4717" y="7393"/>
                  </a:cubicBezTo>
                  <a:cubicBezTo>
                    <a:pt x="4759" y="7393"/>
                    <a:pt x="4779" y="7414"/>
                    <a:pt x="4790" y="7445"/>
                  </a:cubicBezTo>
                  <a:cubicBezTo>
                    <a:pt x="4894" y="7486"/>
                    <a:pt x="5009" y="7518"/>
                    <a:pt x="5082" y="7632"/>
                  </a:cubicBezTo>
                  <a:cubicBezTo>
                    <a:pt x="5123" y="7632"/>
                    <a:pt x="5165" y="7643"/>
                    <a:pt x="5196" y="7685"/>
                  </a:cubicBezTo>
                  <a:cubicBezTo>
                    <a:pt x="5228" y="7685"/>
                    <a:pt x="5258" y="7695"/>
                    <a:pt x="5290" y="7695"/>
                  </a:cubicBezTo>
                  <a:cubicBezTo>
                    <a:pt x="5321" y="7736"/>
                    <a:pt x="5353" y="7768"/>
                    <a:pt x="5373" y="7799"/>
                  </a:cubicBezTo>
                  <a:cubicBezTo>
                    <a:pt x="5415" y="7799"/>
                    <a:pt x="5436" y="7820"/>
                    <a:pt x="5446" y="7851"/>
                  </a:cubicBezTo>
                  <a:cubicBezTo>
                    <a:pt x="5487" y="7861"/>
                    <a:pt x="5529" y="7872"/>
                    <a:pt x="5561" y="7914"/>
                  </a:cubicBezTo>
                  <a:cubicBezTo>
                    <a:pt x="5592" y="7924"/>
                    <a:pt x="5612" y="7945"/>
                    <a:pt x="5623" y="7976"/>
                  </a:cubicBezTo>
                  <a:cubicBezTo>
                    <a:pt x="5654" y="7986"/>
                    <a:pt x="5665" y="8007"/>
                    <a:pt x="5675" y="8039"/>
                  </a:cubicBezTo>
                  <a:cubicBezTo>
                    <a:pt x="5737" y="8090"/>
                    <a:pt x="5727" y="8153"/>
                    <a:pt x="5727" y="8226"/>
                  </a:cubicBezTo>
                  <a:cubicBezTo>
                    <a:pt x="5727" y="8278"/>
                    <a:pt x="5737" y="8340"/>
                    <a:pt x="5737" y="8393"/>
                  </a:cubicBezTo>
                  <a:lnTo>
                    <a:pt x="5737" y="8518"/>
                  </a:lnTo>
                  <a:lnTo>
                    <a:pt x="5737" y="8632"/>
                  </a:lnTo>
                  <a:cubicBezTo>
                    <a:pt x="5737" y="8673"/>
                    <a:pt x="5727" y="8715"/>
                    <a:pt x="5727" y="8747"/>
                  </a:cubicBezTo>
                  <a:cubicBezTo>
                    <a:pt x="5727" y="8757"/>
                    <a:pt x="5717" y="8757"/>
                    <a:pt x="5707" y="8768"/>
                  </a:cubicBezTo>
                  <a:cubicBezTo>
                    <a:pt x="5686" y="8882"/>
                    <a:pt x="5727" y="9007"/>
                    <a:pt x="5675" y="9132"/>
                  </a:cubicBezTo>
                  <a:lnTo>
                    <a:pt x="5686" y="9152"/>
                  </a:lnTo>
                  <a:lnTo>
                    <a:pt x="5675" y="9163"/>
                  </a:lnTo>
                  <a:cubicBezTo>
                    <a:pt x="5633" y="9381"/>
                    <a:pt x="5623" y="9601"/>
                    <a:pt x="5675" y="9819"/>
                  </a:cubicBezTo>
                  <a:cubicBezTo>
                    <a:pt x="5686" y="9840"/>
                    <a:pt x="5696" y="9871"/>
                    <a:pt x="5717" y="9881"/>
                  </a:cubicBezTo>
                  <a:cubicBezTo>
                    <a:pt x="5707" y="9902"/>
                    <a:pt x="5696" y="9923"/>
                    <a:pt x="5675" y="9944"/>
                  </a:cubicBezTo>
                  <a:cubicBezTo>
                    <a:pt x="5696" y="10069"/>
                    <a:pt x="5633" y="10194"/>
                    <a:pt x="5717" y="10309"/>
                  </a:cubicBezTo>
                  <a:lnTo>
                    <a:pt x="5717" y="10319"/>
                  </a:lnTo>
                  <a:cubicBezTo>
                    <a:pt x="5686" y="10558"/>
                    <a:pt x="5633" y="10798"/>
                    <a:pt x="5612" y="11047"/>
                  </a:cubicBezTo>
                  <a:cubicBezTo>
                    <a:pt x="5602" y="11204"/>
                    <a:pt x="5602" y="11371"/>
                    <a:pt x="5582" y="11537"/>
                  </a:cubicBezTo>
                  <a:cubicBezTo>
                    <a:pt x="5571" y="11568"/>
                    <a:pt x="5592" y="11610"/>
                    <a:pt x="5602" y="11651"/>
                  </a:cubicBezTo>
                  <a:cubicBezTo>
                    <a:pt x="5592" y="11683"/>
                    <a:pt x="5571" y="11725"/>
                    <a:pt x="5561" y="11766"/>
                  </a:cubicBezTo>
                  <a:cubicBezTo>
                    <a:pt x="5602" y="11797"/>
                    <a:pt x="5602" y="11850"/>
                    <a:pt x="5592" y="11891"/>
                  </a:cubicBezTo>
                  <a:cubicBezTo>
                    <a:pt x="5550" y="12047"/>
                    <a:pt x="5550" y="12204"/>
                    <a:pt x="5550" y="12359"/>
                  </a:cubicBezTo>
                  <a:cubicBezTo>
                    <a:pt x="5529" y="12359"/>
                    <a:pt x="5519" y="12370"/>
                    <a:pt x="5498" y="12370"/>
                  </a:cubicBezTo>
                  <a:cubicBezTo>
                    <a:pt x="5487" y="12401"/>
                    <a:pt x="5467" y="12422"/>
                    <a:pt x="5436" y="12422"/>
                  </a:cubicBezTo>
                  <a:cubicBezTo>
                    <a:pt x="5428" y="12415"/>
                    <a:pt x="5421" y="12407"/>
                    <a:pt x="5410" y="12407"/>
                  </a:cubicBezTo>
                  <a:cubicBezTo>
                    <a:pt x="5406" y="12407"/>
                    <a:pt x="5400" y="12409"/>
                    <a:pt x="5394" y="12412"/>
                  </a:cubicBezTo>
                  <a:cubicBezTo>
                    <a:pt x="5383" y="12391"/>
                    <a:pt x="5373" y="12380"/>
                    <a:pt x="5363" y="12359"/>
                  </a:cubicBezTo>
                  <a:lnTo>
                    <a:pt x="5363" y="12308"/>
                  </a:lnTo>
                  <a:cubicBezTo>
                    <a:pt x="5353" y="12308"/>
                    <a:pt x="5332" y="12297"/>
                    <a:pt x="5311" y="12297"/>
                  </a:cubicBezTo>
                  <a:cubicBezTo>
                    <a:pt x="5269" y="12204"/>
                    <a:pt x="5238" y="12109"/>
                    <a:pt x="5175" y="12026"/>
                  </a:cubicBezTo>
                  <a:cubicBezTo>
                    <a:pt x="5175" y="12016"/>
                    <a:pt x="5186" y="12005"/>
                    <a:pt x="5186" y="11995"/>
                  </a:cubicBezTo>
                  <a:cubicBezTo>
                    <a:pt x="5175" y="11954"/>
                    <a:pt x="5165" y="11922"/>
                    <a:pt x="5133" y="11891"/>
                  </a:cubicBezTo>
                  <a:cubicBezTo>
                    <a:pt x="5103" y="11839"/>
                    <a:pt x="5071" y="11797"/>
                    <a:pt x="5009" y="11776"/>
                  </a:cubicBezTo>
                  <a:cubicBezTo>
                    <a:pt x="4999" y="11745"/>
                    <a:pt x="4978" y="11725"/>
                    <a:pt x="4957" y="11714"/>
                  </a:cubicBezTo>
                  <a:lnTo>
                    <a:pt x="4946" y="11693"/>
                  </a:lnTo>
                  <a:lnTo>
                    <a:pt x="4946" y="11683"/>
                  </a:lnTo>
                  <a:cubicBezTo>
                    <a:pt x="4946" y="11641"/>
                    <a:pt x="4925" y="11610"/>
                    <a:pt x="4894" y="11600"/>
                  </a:cubicBezTo>
                  <a:cubicBezTo>
                    <a:pt x="4884" y="11568"/>
                    <a:pt x="4863" y="11547"/>
                    <a:pt x="4832" y="11537"/>
                  </a:cubicBezTo>
                  <a:cubicBezTo>
                    <a:pt x="4821" y="11516"/>
                    <a:pt x="4800" y="11496"/>
                    <a:pt x="4779" y="11475"/>
                  </a:cubicBezTo>
                  <a:lnTo>
                    <a:pt x="4717" y="11412"/>
                  </a:lnTo>
                  <a:cubicBezTo>
                    <a:pt x="4676" y="11360"/>
                    <a:pt x="4655" y="11278"/>
                    <a:pt x="4583" y="11246"/>
                  </a:cubicBezTo>
                  <a:lnTo>
                    <a:pt x="4583" y="11246"/>
                  </a:lnTo>
                  <a:cubicBezTo>
                    <a:pt x="4475" y="11128"/>
                    <a:pt x="4357" y="11020"/>
                    <a:pt x="4238" y="10902"/>
                  </a:cubicBezTo>
                  <a:lnTo>
                    <a:pt x="4238" y="10902"/>
                  </a:lnTo>
                  <a:cubicBezTo>
                    <a:pt x="4238" y="10860"/>
                    <a:pt x="4217" y="10839"/>
                    <a:pt x="4176" y="10829"/>
                  </a:cubicBezTo>
                  <a:cubicBezTo>
                    <a:pt x="4176" y="10798"/>
                    <a:pt x="4155" y="10788"/>
                    <a:pt x="4124" y="10767"/>
                  </a:cubicBezTo>
                  <a:cubicBezTo>
                    <a:pt x="4092" y="10735"/>
                    <a:pt x="4103" y="10673"/>
                    <a:pt x="4061" y="10652"/>
                  </a:cubicBezTo>
                  <a:lnTo>
                    <a:pt x="4071" y="10652"/>
                  </a:lnTo>
                  <a:cubicBezTo>
                    <a:pt x="4041" y="10610"/>
                    <a:pt x="4051" y="10558"/>
                    <a:pt x="4009" y="10527"/>
                  </a:cubicBezTo>
                  <a:lnTo>
                    <a:pt x="4009" y="10538"/>
                  </a:lnTo>
                  <a:cubicBezTo>
                    <a:pt x="3957" y="10485"/>
                    <a:pt x="4009" y="10392"/>
                    <a:pt x="3947" y="10360"/>
                  </a:cubicBezTo>
                  <a:cubicBezTo>
                    <a:pt x="3937" y="10319"/>
                    <a:pt x="3916" y="10288"/>
                    <a:pt x="3884" y="10267"/>
                  </a:cubicBezTo>
                  <a:cubicBezTo>
                    <a:pt x="3884" y="10235"/>
                    <a:pt x="3895" y="10204"/>
                    <a:pt x="3895" y="10173"/>
                  </a:cubicBezTo>
                  <a:lnTo>
                    <a:pt x="3842" y="10173"/>
                  </a:lnTo>
                  <a:cubicBezTo>
                    <a:pt x="3842" y="10152"/>
                    <a:pt x="3842" y="10131"/>
                    <a:pt x="3832" y="10110"/>
                  </a:cubicBezTo>
                  <a:cubicBezTo>
                    <a:pt x="3842" y="10110"/>
                    <a:pt x="3853" y="10110"/>
                    <a:pt x="3853" y="10100"/>
                  </a:cubicBezTo>
                  <a:cubicBezTo>
                    <a:pt x="3874" y="10017"/>
                    <a:pt x="3853" y="9934"/>
                    <a:pt x="3884" y="9850"/>
                  </a:cubicBezTo>
                  <a:lnTo>
                    <a:pt x="3874" y="9830"/>
                  </a:lnTo>
                  <a:lnTo>
                    <a:pt x="3895" y="9819"/>
                  </a:lnTo>
                  <a:cubicBezTo>
                    <a:pt x="3926" y="9777"/>
                    <a:pt x="3926" y="9735"/>
                    <a:pt x="3884" y="9705"/>
                  </a:cubicBezTo>
                  <a:lnTo>
                    <a:pt x="3895" y="9705"/>
                  </a:lnTo>
                  <a:cubicBezTo>
                    <a:pt x="3842" y="9642"/>
                    <a:pt x="3884" y="9569"/>
                    <a:pt x="3842" y="9506"/>
                  </a:cubicBezTo>
                  <a:lnTo>
                    <a:pt x="3832" y="9496"/>
                  </a:lnTo>
                  <a:lnTo>
                    <a:pt x="3832" y="9288"/>
                  </a:lnTo>
                  <a:cubicBezTo>
                    <a:pt x="3822" y="9288"/>
                    <a:pt x="3801" y="9277"/>
                    <a:pt x="3791" y="9277"/>
                  </a:cubicBezTo>
                  <a:cubicBezTo>
                    <a:pt x="3780" y="9226"/>
                    <a:pt x="3780" y="9163"/>
                    <a:pt x="3770" y="9111"/>
                  </a:cubicBezTo>
                  <a:cubicBezTo>
                    <a:pt x="3770" y="9069"/>
                    <a:pt x="3770" y="9027"/>
                    <a:pt x="3780" y="8986"/>
                  </a:cubicBezTo>
                  <a:cubicBezTo>
                    <a:pt x="3759" y="8986"/>
                    <a:pt x="3749" y="8976"/>
                    <a:pt x="3728" y="8976"/>
                  </a:cubicBezTo>
                  <a:cubicBezTo>
                    <a:pt x="3728" y="8955"/>
                    <a:pt x="3717" y="8944"/>
                    <a:pt x="3707" y="8934"/>
                  </a:cubicBezTo>
                  <a:cubicBezTo>
                    <a:pt x="3728" y="8809"/>
                    <a:pt x="3728" y="8694"/>
                    <a:pt x="3707" y="8580"/>
                  </a:cubicBezTo>
                  <a:cubicBezTo>
                    <a:pt x="3676" y="8569"/>
                    <a:pt x="3666" y="8549"/>
                    <a:pt x="3655" y="8518"/>
                  </a:cubicBezTo>
                  <a:cubicBezTo>
                    <a:pt x="3645" y="8507"/>
                    <a:pt x="3624" y="8507"/>
                    <a:pt x="3603" y="8507"/>
                  </a:cubicBezTo>
                  <a:lnTo>
                    <a:pt x="3603" y="8518"/>
                  </a:lnTo>
                  <a:cubicBezTo>
                    <a:pt x="3603" y="8497"/>
                    <a:pt x="3603" y="8476"/>
                    <a:pt x="3593" y="8455"/>
                  </a:cubicBezTo>
                  <a:cubicBezTo>
                    <a:pt x="3541" y="8455"/>
                    <a:pt x="3509" y="8434"/>
                    <a:pt x="3478" y="8393"/>
                  </a:cubicBezTo>
                  <a:cubicBezTo>
                    <a:pt x="3478" y="8361"/>
                    <a:pt x="3468" y="8330"/>
                    <a:pt x="3468" y="8289"/>
                  </a:cubicBezTo>
                  <a:cubicBezTo>
                    <a:pt x="3437" y="8289"/>
                    <a:pt x="3395" y="8278"/>
                    <a:pt x="3363" y="8278"/>
                  </a:cubicBezTo>
                  <a:lnTo>
                    <a:pt x="3363" y="8226"/>
                  </a:lnTo>
                  <a:cubicBezTo>
                    <a:pt x="3312" y="8205"/>
                    <a:pt x="3301" y="8164"/>
                    <a:pt x="3291" y="8111"/>
                  </a:cubicBezTo>
                  <a:cubicBezTo>
                    <a:pt x="3270" y="8111"/>
                    <a:pt x="3249" y="8111"/>
                    <a:pt x="3228" y="8122"/>
                  </a:cubicBezTo>
                  <a:lnTo>
                    <a:pt x="3208" y="8122"/>
                  </a:lnTo>
                  <a:cubicBezTo>
                    <a:pt x="3218" y="8101"/>
                    <a:pt x="3208" y="8070"/>
                    <a:pt x="3176" y="8049"/>
                  </a:cubicBezTo>
                  <a:lnTo>
                    <a:pt x="3187" y="8049"/>
                  </a:lnTo>
                  <a:cubicBezTo>
                    <a:pt x="3114" y="7976"/>
                    <a:pt x="3030" y="7965"/>
                    <a:pt x="2947" y="7935"/>
                  </a:cubicBezTo>
                  <a:cubicBezTo>
                    <a:pt x="2916" y="7893"/>
                    <a:pt x="2864" y="7903"/>
                    <a:pt x="2822" y="7872"/>
                  </a:cubicBezTo>
                  <a:lnTo>
                    <a:pt x="2833" y="7872"/>
                  </a:lnTo>
                  <a:cubicBezTo>
                    <a:pt x="2780" y="7810"/>
                    <a:pt x="2697" y="7861"/>
                    <a:pt x="2655" y="7810"/>
                  </a:cubicBezTo>
                  <a:cubicBezTo>
                    <a:pt x="2614" y="7768"/>
                    <a:pt x="2562" y="7778"/>
                    <a:pt x="2520" y="7747"/>
                  </a:cubicBezTo>
                  <a:cubicBezTo>
                    <a:pt x="2515" y="7752"/>
                    <a:pt x="2507" y="7755"/>
                    <a:pt x="2499" y="7755"/>
                  </a:cubicBezTo>
                  <a:cubicBezTo>
                    <a:pt x="2492" y="7755"/>
                    <a:pt x="2484" y="7752"/>
                    <a:pt x="2479" y="7747"/>
                  </a:cubicBezTo>
                  <a:cubicBezTo>
                    <a:pt x="2416" y="7695"/>
                    <a:pt x="2343" y="7736"/>
                    <a:pt x="2281" y="7695"/>
                  </a:cubicBezTo>
                  <a:cubicBezTo>
                    <a:pt x="2271" y="7695"/>
                    <a:pt x="2250" y="7695"/>
                    <a:pt x="2239" y="7685"/>
                  </a:cubicBezTo>
                  <a:cubicBezTo>
                    <a:pt x="2213" y="7662"/>
                    <a:pt x="2182" y="7657"/>
                    <a:pt x="2151" y="7657"/>
                  </a:cubicBezTo>
                  <a:cubicBezTo>
                    <a:pt x="2127" y="7657"/>
                    <a:pt x="2104" y="7660"/>
                    <a:pt x="2081" y="7660"/>
                  </a:cubicBezTo>
                  <a:cubicBezTo>
                    <a:pt x="2051" y="7660"/>
                    <a:pt x="2023" y="7655"/>
                    <a:pt x="2000" y="7632"/>
                  </a:cubicBezTo>
                  <a:lnTo>
                    <a:pt x="1885" y="7632"/>
                  </a:lnTo>
                  <a:cubicBezTo>
                    <a:pt x="1854" y="7591"/>
                    <a:pt x="1792" y="7601"/>
                    <a:pt x="1760" y="7570"/>
                  </a:cubicBezTo>
                  <a:cubicBezTo>
                    <a:pt x="1721" y="7589"/>
                    <a:pt x="1687" y="7613"/>
                    <a:pt x="1651" y="7613"/>
                  </a:cubicBezTo>
                  <a:cubicBezTo>
                    <a:pt x="1629" y="7613"/>
                    <a:pt x="1607" y="7604"/>
                    <a:pt x="1583" y="7581"/>
                  </a:cubicBezTo>
                  <a:cubicBezTo>
                    <a:pt x="1461" y="7545"/>
                    <a:pt x="1336" y="7536"/>
                    <a:pt x="1209" y="7536"/>
                  </a:cubicBezTo>
                  <a:cubicBezTo>
                    <a:pt x="1090" y="7536"/>
                    <a:pt x="969" y="7543"/>
                    <a:pt x="850" y="7543"/>
                  </a:cubicBezTo>
                  <a:cubicBezTo>
                    <a:pt x="803" y="7543"/>
                    <a:pt x="756" y="7542"/>
                    <a:pt x="709" y="7539"/>
                  </a:cubicBezTo>
                  <a:cubicBezTo>
                    <a:pt x="677" y="7549"/>
                    <a:pt x="656" y="7560"/>
                    <a:pt x="635" y="7570"/>
                  </a:cubicBezTo>
                  <a:cubicBezTo>
                    <a:pt x="625" y="7570"/>
                    <a:pt x="615" y="7560"/>
                    <a:pt x="605" y="7560"/>
                  </a:cubicBezTo>
                  <a:cubicBezTo>
                    <a:pt x="605" y="7539"/>
                    <a:pt x="594" y="7528"/>
                    <a:pt x="573" y="7518"/>
                  </a:cubicBezTo>
                  <a:lnTo>
                    <a:pt x="584" y="7518"/>
                  </a:lnTo>
                  <a:cubicBezTo>
                    <a:pt x="542" y="7476"/>
                    <a:pt x="490" y="7476"/>
                    <a:pt x="438" y="7456"/>
                  </a:cubicBezTo>
                  <a:cubicBezTo>
                    <a:pt x="435" y="7459"/>
                    <a:pt x="432" y="7460"/>
                    <a:pt x="429" y="7460"/>
                  </a:cubicBezTo>
                  <a:cubicBezTo>
                    <a:pt x="421" y="7460"/>
                    <a:pt x="414" y="7453"/>
                    <a:pt x="406" y="7445"/>
                  </a:cubicBezTo>
                  <a:cubicBezTo>
                    <a:pt x="365" y="7414"/>
                    <a:pt x="313" y="7424"/>
                    <a:pt x="281" y="7393"/>
                  </a:cubicBezTo>
                  <a:cubicBezTo>
                    <a:pt x="245" y="7371"/>
                    <a:pt x="215" y="7361"/>
                    <a:pt x="190" y="7361"/>
                  </a:cubicBezTo>
                  <a:cubicBezTo>
                    <a:pt x="119" y="7361"/>
                    <a:pt x="83" y="7434"/>
                    <a:pt x="52" y="7518"/>
                  </a:cubicBezTo>
                  <a:lnTo>
                    <a:pt x="52" y="7507"/>
                  </a:lnTo>
                  <a:lnTo>
                    <a:pt x="52" y="7507"/>
                  </a:lnTo>
                  <a:cubicBezTo>
                    <a:pt x="11" y="7591"/>
                    <a:pt x="1" y="7664"/>
                    <a:pt x="63" y="7736"/>
                  </a:cubicBezTo>
                  <a:cubicBezTo>
                    <a:pt x="63" y="7768"/>
                    <a:pt x="84" y="7789"/>
                    <a:pt x="126" y="7799"/>
                  </a:cubicBezTo>
                  <a:cubicBezTo>
                    <a:pt x="136" y="7840"/>
                    <a:pt x="136" y="7893"/>
                    <a:pt x="177" y="7914"/>
                  </a:cubicBezTo>
                  <a:cubicBezTo>
                    <a:pt x="188" y="7945"/>
                    <a:pt x="209" y="7965"/>
                    <a:pt x="230" y="7986"/>
                  </a:cubicBezTo>
                  <a:cubicBezTo>
                    <a:pt x="261" y="8018"/>
                    <a:pt x="251" y="8070"/>
                    <a:pt x="292" y="8101"/>
                  </a:cubicBezTo>
                  <a:cubicBezTo>
                    <a:pt x="302" y="8122"/>
                    <a:pt x="323" y="8143"/>
                    <a:pt x="355" y="8153"/>
                  </a:cubicBezTo>
                  <a:cubicBezTo>
                    <a:pt x="365" y="8184"/>
                    <a:pt x="386" y="8205"/>
                    <a:pt x="406" y="8215"/>
                  </a:cubicBezTo>
                  <a:cubicBezTo>
                    <a:pt x="427" y="8247"/>
                    <a:pt x="438" y="8278"/>
                    <a:pt x="459" y="8319"/>
                  </a:cubicBezTo>
                  <a:cubicBezTo>
                    <a:pt x="459" y="8319"/>
                    <a:pt x="469" y="8319"/>
                    <a:pt x="469" y="8330"/>
                  </a:cubicBezTo>
                  <a:cubicBezTo>
                    <a:pt x="459" y="8382"/>
                    <a:pt x="459" y="8434"/>
                    <a:pt x="480" y="8476"/>
                  </a:cubicBezTo>
                  <a:cubicBezTo>
                    <a:pt x="563" y="8653"/>
                    <a:pt x="584" y="8851"/>
                    <a:pt x="594" y="9038"/>
                  </a:cubicBezTo>
                  <a:cubicBezTo>
                    <a:pt x="605" y="9059"/>
                    <a:pt x="625" y="9080"/>
                    <a:pt x="635" y="9111"/>
                  </a:cubicBezTo>
                  <a:cubicBezTo>
                    <a:pt x="646" y="9226"/>
                    <a:pt x="656" y="9330"/>
                    <a:pt x="656" y="9444"/>
                  </a:cubicBezTo>
                  <a:cubicBezTo>
                    <a:pt x="688" y="9455"/>
                    <a:pt x="730" y="9455"/>
                    <a:pt x="760" y="9465"/>
                  </a:cubicBezTo>
                  <a:cubicBezTo>
                    <a:pt x="760" y="9506"/>
                    <a:pt x="760" y="9538"/>
                    <a:pt x="771" y="9580"/>
                  </a:cubicBezTo>
                  <a:cubicBezTo>
                    <a:pt x="823" y="9621"/>
                    <a:pt x="823" y="9684"/>
                    <a:pt x="823" y="9746"/>
                  </a:cubicBezTo>
                  <a:cubicBezTo>
                    <a:pt x="885" y="9798"/>
                    <a:pt x="927" y="9850"/>
                    <a:pt x="948" y="9923"/>
                  </a:cubicBezTo>
                  <a:lnTo>
                    <a:pt x="969" y="9934"/>
                  </a:lnTo>
                  <a:lnTo>
                    <a:pt x="1000" y="9934"/>
                  </a:lnTo>
                  <a:cubicBezTo>
                    <a:pt x="1021" y="9965"/>
                    <a:pt x="1042" y="10006"/>
                    <a:pt x="1073" y="10038"/>
                  </a:cubicBezTo>
                  <a:cubicBezTo>
                    <a:pt x="1094" y="10059"/>
                    <a:pt x="1114" y="10079"/>
                    <a:pt x="1114" y="10110"/>
                  </a:cubicBezTo>
                  <a:cubicBezTo>
                    <a:pt x="1209" y="10163"/>
                    <a:pt x="1260" y="10246"/>
                    <a:pt x="1302" y="10339"/>
                  </a:cubicBezTo>
                  <a:cubicBezTo>
                    <a:pt x="1364" y="10350"/>
                    <a:pt x="1438" y="10339"/>
                    <a:pt x="1479" y="10402"/>
                  </a:cubicBezTo>
                  <a:lnTo>
                    <a:pt x="1531" y="10402"/>
                  </a:lnTo>
                  <a:cubicBezTo>
                    <a:pt x="1542" y="10423"/>
                    <a:pt x="1542" y="10443"/>
                    <a:pt x="1542" y="10464"/>
                  </a:cubicBezTo>
                  <a:cubicBezTo>
                    <a:pt x="1573" y="10506"/>
                    <a:pt x="1614" y="10538"/>
                    <a:pt x="1646" y="10579"/>
                  </a:cubicBezTo>
                  <a:cubicBezTo>
                    <a:pt x="1698" y="10579"/>
                    <a:pt x="1739" y="10589"/>
                    <a:pt x="1771" y="10642"/>
                  </a:cubicBezTo>
                  <a:cubicBezTo>
                    <a:pt x="1896" y="10693"/>
                    <a:pt x="2010" y="10756"/>
                    <a:pt x="2135" y="10808"/>
                  </a:cubicBezTo>
                  <a:lnTo>
                    <a:pt x="2156" y="10808"/>
                  </a:lnTo>
                  <a:lnTo>
                    <a:pt x="2156" y="10818"/>
                  </a:lnTo>
                  <a:cubicBezTo>
                    <a:pt x="2239" y="10881"/>
                    <a:pt x="2333" y="10902"/>
                    <a:pt x="2426" y="10933"/>
                  </a:cubicBezTo>
                  <a:cubicBezTo>
                    <a:pt x="2447" y="10975"/>
                    <a:pt x="2500" y="10975"/>
                    <a:pt x="2541" y="10985"/>
                  </a:cubicBezTo>
                  <a:cubicBezTo>
                    <a:pt x="2573" y="11027"/>
                    <a:pt x="2614" y="11032"/>
                    <a:pt x="2657" y="11032"/>
                  </a:cubicBezTo>
                  <a:cubicBezTo>
                    <a:pt x="2671" y="11032"/>
                    <a:pt x="2686" y="11031"/>
                    <a:pt x="2700" y="11031"/>
                  </a:cubicBezTo>
                  <a:cubicBezTo>
                    <a:pt x="2729" y="11031"/>
                    <a:pt x="2756" y="11034"/>
                    <a:pt x="2780" y="11047"/>
                  </a:cubicBezTo>
                  <a:cubicBezTo>
                    <a:pt x="2788" y="11063"/>
                    <a:pt x="2802" y="11072"/>
                    <a:pt x="2820" y="11072"/>
                  </a:cubicBezTo>
                  <a:cubicBezTo>
                    <a:pt x="2827" y="11072"/>
                    <a:pt x="2835" y="11071"/>
                    <a:pt x="2843" y="11068"/>
                  </a:cubicBezTo>
                  <a:lnTo>
                    <a:pt x="2843" y="11058"/>
                  </a:lnTo>
                  <a:cubicBezTo>
                    <a:pt x="2874" y="11079"/>
                    <a:pt x="2937" y="11058"/>
                    <a:pt x="2947" y="11110"/>
                  </a:cubicBezTo>
                  <a:cubicBezTo>
                    <a:pt x="2999" y="11121"/>
                    <a:pt x="3041" y="11131"/>
                    <a:pt x="3072" y="11172"/>
                  </a:cubicBezTo>
                  <a:cubicBezTo>
                    <a:pt x="3097" y="11178"/>
                    <a:pt x="3124" y="11179"/>
                    <a:pt x="3152" y="11179"/>
                  </a:cubicBezTo>
                  <a:cubicBezTo>
                    <a:pt x="3169" y="11179"/>
                    <a:pt x="3185" y="11179"/>
                    <a:pt x="3202" y="11179"/>
                  </a:cubicBezTo>
                  <a:cubicBezTo>
                    <a:pt x="3261" y="11179"/>
                    <a:pt x="3321" y="11183"/>
                    <a:pt x="3374" y="11225"/>
                  </a:cubicBezTo>
                  <a:cubicBezTo>
                    <a:pt x="3386" y="11226"/>
                    <a:pt x="3397" y="11226"/>
                    <a:pt x="3409" y="11226"/>
                  </a:cubicBezTo>
                  <a:cubicBezTo>
                    <a:pt x="3443" y="11226"/>
                    <a:pt x="3478" y="11223"/>
                    <a:pt x="3513" y="11223"/>
                  </a:cubicBezTo>
                  <a:cubicBezTo>
                    <a:pt x="3569" y="11223"/>
                    <a:pt x="3626" y="11232"/>
                    <a:pt x="3676" y="11276"/>
                  </a:cubicBezTo>
                  <a:cubicBezTo>
                    <a:pt x="3832" y="11339"/>
                    <a:pt x="3978" y="11401"/>
                    <a:pt x="4134" y="11464"/>
                  </a:cubicBezTo>
                  <a:cubicBezTo>
                    <a:pt x="4196" y="11475"/>
                    <a:pt x="4270" y="11454"/>
                    <a:pt x="4311" y="11526"/>
                  </a:cubicBezTo>
                  <a:lnTo>
                    <a:pt x="4342" y="11526"/>
                  </a:lnTo>
                  <a:cubicBezTo>
                    <a:pt x="4342" y="11547"/>
                    <a:pt x="4353" y="11568"/>
                    <a:pt x="4374" y="11589"/>
                  </a:cubicBezTo>
                  <a:cubicBezTo>
                    <a:pt x="4405" y="11620"/>
                    <a:pt x="4384" y="11683"/>
                    <a:pt x="4446" y="11693"/>
                  </a:cubicBezTo>
                  <a:cubicBezTo>
                    <a:pt x="4520" y="11797"/>
                    <a:pt x="4582" y="11912"/>
                    <a:pt x="4665" y="11995"/>
                  </a:cubicBezTo>
                  <a:cubicBezTo>
                    <a:pt x="4675" y="12026"/>
                    <a:pt x="4707" y="12047"/>
                    <a:pt x="4728" y="12068"/>
                  </a:cubicBezTo>
                  <a:lnTo>
                    <a:pt x="4728" y="12058"/>
                  </a:lnTo>
                  <a:cubicBezTo>
                    <a:pt x="4759" y="12089"/>
                    <a:pt x="4749" y="12151"/>
                    <a:pt x="4800" y="12172"/>
                  </a:cubicBezTo>
                  <a:cubicBezTo>
                    <a:pt x="4821" y="12255"/>
                    <a:pt x="4863" y="12318"/>
                    <a:pt x="4957" y="12328"/>
                  </a:cubicBezTo>
                  <a:cubicBezTo>
                    <a:pt x="4988" y="12370"/>
                    <a:pt x="5009" y="12422"/>
                    <a:pt x="5029" y="12463"/>
                  </a:cubicBezTo>
                  <a:cubicBezTo>
                    <a:pt x="5061" y="12495"/>
                    <a:pt x="5092" y="12516"/>
                    <a:pt x="5123" y="12547"/>
                  </a:cubicBezTo>
                  <a:cubicBezTo>
                    <a:pt x="5133" y="12578"/>
                    <a:pt x="5154" y="12599"/>
                    <a:pt x="5186" y="12609"/>
                  </a:cubicBezTo>
                  <a:cubicBezTo>
                    <a:pt x="5238" y="12672"/>
                    <a:pt x="5279" y="12745"/>
                    <a:pt x="5332" y="12817"/>
                  </a:cubicBezTo>
                  <a:cubicBezTo>
                    <a:pt x="5363" y="12828"/>
                    <a:pt x="5373" y="12849"/>
                    <a:pt x="5383" y="12880"/>
                  </a:cubicBezTo>
                  <a:cubicBezTo>
                    <a:pt x="5415" y="12891"/>
                    <a:pt x="5425" y="12922"/>
                    <a:pt x="5436" y="12953"/>
                  </a:cubicBezTo>
                  <a:cubicBezTo>
                    <a:pt x="5477" y="12974"/>
                    <a:pt x="5477" y="13026"/>
                    <a:pt x="5498" y="13067"/>
                  </a:cubicBezTo>
                  <a:cubicBezTo>
                    <a:pt x="5498" y="13078"/>
                    <a:pt x="5508" y="13078"/>
                    <a:pt x="5519" y="13088"/>
                  </a:cubicBezTo>
                  <a:cubicBezTo>
                    <a:pt x="5498" y="13088"/>
                    <a:pt x="5487" y="13099"/>
                    <a:pt x="5467" y="13109"/>
                  </a:cubicBezTo>
                  <a:cubicBezTo>
                    <a:pt x="5467" y="13411"/>
                    <a:pt x="5446" y="13713"/>
                    <a:pt x="5487" y="14015"/>
                  </a:cubicBezTo>
                  <a:cubicBezTo>
                    <a:pt x="5487" y="14025"/>
                    <a:pt x="5498" y="14046"/>
                    <a:pt x="5498" y="14067"/>
                  </a:cubicBezTo>
                  <a:cubicBezTo>
                    <a:pt x="5498" y="14088"/>
                    <a:pt x="5508" y="14088"/>
                    <a:pt x="5519" y="14088"/>
                  </a:cubicBezTo>
                  <a:cubicBezTo>
                    <a:pt x="5519" y="14171"/>
                    <a:pt x="5540" y="14244"/>
                    <a:pt x="5498" y="14317"/>
                  </a:cubicBezTo>
                  <a:cubicBezTo>
                    <a:pt x="5561" y="14661"/>
                    <a:pt x="5477" y="15025"/>
                    <a:pt x="5561" y="15369"/>
                  </a:cubicBezTo>
                  <a:cubicBezTo>
                    <a:pt x="5592" y="15420"/>
                    <a:pt x="5582" y="15473"/>
                    <a:pt x="5592" y="15515"/>
                  </a:cubicBezTo>
                  <a:cubicBezTo>
                    <a:pt x="5602" y="15556"/>
                    <a:pt x="5612" y="15598"/>
                    <a:pt x="5612" y="15640"/>
                  </a:cubicBezTo>
                  <a:lnTo>
                    <a:pt x="5612" y="15723"/>
                  </a:lnTo>
                  <a:cubicBezTo>
                    <a:pt x="5623" y="15733"/>
                    <a:pt x="5633" y="15733"/>
                    <a:pt x="5633" y="15744"/>
                  </a:cubicBezTo>
                  <a:lnTo>
                    <a:pt x="5644" y="15754"/>
                  </a:lnTo>
                  <a:cubicBezTo>
                    <a:pt x="5644" y="15774"/>
                    <a:pt x="5654" y="15785"/>
                    <a:pt x="5665" y="15795"/>
                  </a:cubicBezTo>
                  <a:cubicBezTo>
                    <a:pt x="5675" y="15889"/>
                    <a:pt x="5675" y="15983"/>
                    <a:pt x="5675" y="16077"/>
                  </a:cubicBezTo>
                  <a:cubicBezTo>
                    <a:pt x="5727" y="16160"/>
                    <a:pt x="5727" y="16243"/>
                    <a:pt x="5737" y="16337"/>
                  </a:cubicBezTo>
                  <a:lnTo>
                    <a:pt x="5737" y="16348"/>
                  </a:lnTo>
                  <a:lnTo>
                    <a:pt x="5737" y="16368"/>
                  </a:lnTo>
                  <a:lnTo>
                    <a:pt x="5737" y="16431"/>
                  </a:lnTo>
                  <a:lnTo>
                    <a:pt x="5758" y="16431"/>
                  </a:lnTo>
                  <a:cubicBezTo>
                    <a:pt x="5769" y="16462"/>
                    <a:pt x="5779" y="16482"/>
                    <a:pt x="5790" y="16514"/>
                  </a:cubicBezTo>
                  <a:cubicBezTo>
                    <a:pt x="5800" y="16524"/>
                    <a:pt x="5800" y="16535"/>
                    <a:pt x="5800" y="16545"/>
                  </a:cubicBezTo>
                  <a:lnTo>
                    <a:pt x="5811" y="16556"/>
                  </a:lnTo>
                  <a:cubicBezTo>
                    <a:pt x="5821" y="16556"/>
                    <a:pt x="5821" y="16566"/>
                    <a:pt x="5831" y="16577"/>
                  </a:cubicBezTo>
                  <a:cubicBezTo>
                    <a:pt x="5841" y="16587"/>
                    <a:pt x="5841" y="16607"/>
                    <a:pt x="5852" y="16628"/>
                  </a:cubicBezTo>
                  <a:cubicBezTo>
                    <a:pt x="5852" y="16639"/>
                    <a:pt x="5852" y="16649"/>
                    <a:pt x="5862" y="16670"/>
                  </a:cubicBezTo>
                  <a:lnTo>
                    <a:pt x="5873" y="16670"/>
                  </a:lnTo>
                  <a:lnTo>
                    <a:pt x="5904" y="16702"/>
                  </a:lnTo>
                  <a:cubicBezTo>
                    <a:pt x="5904" y="16712"/>
                    <a:pt x="5915" y="16712"/>
                    <a:pt x="5915" y="16712"/>
                  </a:cubicBezTo>
                  <a:lnTo>
                    <a:pt x="5915" y="16722"/>
                  </a:lnTo>
                  <a:lnTo>
                    <a:pt x="5925" y="16732"/>
                  </a:lnTo>
                  <a:cubicBezTo>
                    <a:pt x="5936" y="16732"/>
                    <a:pt x="5936" y="16743"/>
                    <a:pt x="5946" y="16743"/>
                  </a:cubicBezTo>
                  <a:lnTo>
                    <a:pt x="5966" y="16764"/>
                  </a:lnTo>
                  <a:cubicBezTo>
                    <a:pt x="5966" y="16764"/>
                    <a:pt x="5966" y="16774"/>
                    <a:pt x="5977" y="16774"/>
                  </a:cubicBezTo>
                  <a:lnTo>
                    <a:pt x="5977" y="16785"/>
                  </a:lnTo>
                  <a:lnTo>
                    <a:pt x="5987" y="16785"/>
                  </a:lnTo>
                  <a:lnTo>
                    <a:pt x="6008" y="16806"/>
                  </a:lnTo>
                  <a:lnTo>
                    <a:pt x="6029" y="16826"/>
                  </a:lnTo>
                  <a:lnTo>
                    <a:pt x="6029" y="16847"/>
                  </a:lnTo>
                  <a:lnTo>
                    <a:pt x="6050" y="16847"/>
                  </a:lnTo>
                  <a:cubicBezTo>
                    <a:pt x="6050" y="16857"/>
                    <a:pt x="6061" y="16857"/>
                    <a:pt x="6071" y="16868"/>
                  </a:cubicBezTo>
                  <a:lnTo>
                    <a:pt x="6091" y="16889"/>
                  </a:lnTo>
                  <a:lnTo>
                    <a:pt x="6091" y="16910"/>
                  </a:lnTo>
                  <a:lnTo>
                    <a:pt x="6102" y="16910"/>
                  </a:lnTo>
                  <a:cubicBezTo>
                    <a:pt x="6112" y="16910"/>
                    <a:pt x="6123" y="16920"/>
                    <a:pt x="6133" y="16931"/>
                  </a:cubicBezTo>
                  <a:cubicBezTo>
                    <a:pt x="6144" y="16941"/>
                    <a:pt x="6165" y="16951"/>
                    <a:pt x="6175" y="16961"/>
                  </a:cubicBezTo>
                  <a:cubicBezTo>
                    <a:pt x="6206" y="16982"/>
                    <a:pt x="6216" y="17003"/>
                    <a:pt x="6237" y="17024"/>
                  </a:cubicBezTo>
                  <a:cubicBezTo>
                    <a:pt x="6256" y="17030"/>
                    <a:pt x="6272" y="17041"/>
                    <a:pt x="6285" y="17041"/>
                  </a:cubicBezTo>
                  <a:cubicBezTo>
                    <a:pt x="6294" y="17041"/>
                    <a:pt x="6302" y="17036"/>
                    <a:pt x="6310" y="17024"/>
                  </a:cubicBezTo>
                  <a:cubicBezTo>
                    <a:pt x="6331" y="17014"/>
                    <a:pt x="6352" y="17003"/>
                    <a:pt x="6362" y="16982"/>
                  </a:cubicBezTo>
                  <a:cubicBezTo>
                    <a:pt x="6383" y="16972"/>
                    <a:pt x="6394" y="16951"/>
                    <a:pt x="6415" y="16941"/>
                  </a:cubicBezTo>
                  <a:cubicBezTo>
                    <a:pt x="6415" y="16931"/>
                    <a:pt x="6425" y="16920"/>
                    <a:pt x="6435" y="16910"/>
                  </a:cubicBezTo>
                  <a:cubicBezTo>
                    <a:pt x="6445" y="16889"/>
                    <a:pt x="6456" y="16868"/>
                    <a:pt x="6456" y="16847"/>
                  </a:cubicBezTo>
                  <a:cubicBezTo>
                    <a:pt x="6466" y="16816"/>
                    <a:pt x="6466" y="16774"/>
                    <a:pt x="6456" y="16743"/>
                  </a:cubicBezTo>
                  <a:cubicBezTo>
                    <a:pt x="6445" y="16712"/>
                    <a:pt x="6435" y="16681"/>
                    <a:pt x="6435" y="16639"/>
                  </a:cubicBezTo>
                  <a:cubicBezTo>
                    <a:pt x="6425" y="16577"/>
                    <a:pt x="6508" y="16503"/>
                    <a:pt x="6435" y="16441"/>
                  </a:cubicBezTo>
                  <a:cubicBezTo>
                    <a:pt x="6394" y="16306"/>
                    <a:pt x="6373" y="16160"/>
                    <a:pt x="6310" y="16035"/>
                  </a:cubicBezTo>
                  <a:cubicBezTo>
                    <a:pt x="6258" y="15941"/>
                    <a:pt x="6331" y="15816"/>
                    <a:pt x="6258" y="15733"/>
                  </a:cubicBezTo>
                  <a:lnTo>
                    <a:pt x="6237" y="15712"/>
                  </a:lnTo>
                  <a:lnTo>
                    <a:pt x="6258" y="15702"/>
                  </a:lnTo>
                  <a:cubicBezTo>
                    <a:pt x="6237" y="15306"/>
                    <a:pt x="6186" y="14921"/>
                    <a:pt x="6165" y="14525"/>
                  </a:cubicBezTo>
                  <a:cubicBezTo>
                    <a:pt x="6165" y="14483"/>
                    <a:pt x="6154" y="14442"/>
                    <a:pt x="6154" y="14400"/>
                  </a:cubicBezTo>
                  <a:cubicBezTo>
                    <a:pt x="6196" y="14213"/>
                    <a:pt x="6186" y="14025"/>
                    <a:pt x="6133" y="13838"/>
                  </a:cubicBezTo>
                  <a:cubicBezTo>
                    <a:pt x="6133" y="13817"/>
                    <a:pt x="6123" y="13807"/>
                    <a:pt x="6123" y="13786"/>
                  </a:cubicBezTo>
                  <a:lnTo>
                    <a:pt x="6123" y="13713"/>
                  </a:lnTo>
                  <a:cubicBezTo>
                    <a:pt x="6123" y="13682"/>
                    <a:pt x="6123" y="13640"/>
                    <a:pt x="6144" y="13599"/>
                  </a:cubicBezTo>
                  <a:cubicBezTo>
                    <a:pt x="6186" y="13307"/>
                    <a:pt x="6206" y="13016"/>
                    <a:pt x="6133" y="12724"/>
                  </a:cubicBezTo>
                  <a:cubicBezTo>
                    <a:pt x="6123" y="12713"/>
                    <a:pt x="6102" y="12703"/>
                    <a:pt x="6091" y="12692"/>
                  </a:cubicBezTo>
                  <a:cubicBezTo>
                    <a:pt x="6102" y="12620"/>
                    <a:pt x="6071" y="12537"/>
                    <a:pt x="6133" y="12474"/>
                  </a:cubicBezTo>
                  <a:cubicBezTo>
                    <a:pt x="6133" y="12318"/>
                    <a:pt x="6144" y="12162"/>
                    <a:pt x="6144" y="12005"/>
                  </a:cubicBezTo>
                  <a:cubicBezTo>
                    <a:pt x="6154" y="11984"/>
                    <a:pt x="6175" y="11964"/>
                    <a:pt x="6196" y="11943"/>
                  </a:cubicBezTo>
                  <a:cubicBezTo>
                    <a:pt x="6196" y="11787"/>
                    <a:pt x="6154" y="11630"/>
                    <a:pt x="6196" y="11475"/>
                  </a:cubicBezTo>
                  <a:cubicBezTo>
                    <a:pt x="6206" y="11464"/>
                    <a:pt x="6216" y="11443"/>
                    <a:pt x="6206" y="11433"/>
                  </a:cubicBezTo>
                  <a:cubicBezTo>
                    <a:pt x="6237" y="11412"/>
                    <a:pt x="6258" y="11391"/>
                    <a:pt x="6258" y="11360"/>
                  </a:cubicBezTo>
                  <a:lnTo>
                    <a:pt x="6258" y="11350"/>
                  </a:lnTo>
                  <a:cubicBezTo>
                    <a:pt x="6279" y="11350"/>
                    <a:pt x="6290" y="11339"/>
                    <a:pt x="6310" y="11339"/>
                  </a:cubicBezTo>
                  <a:lnTo>
                    <a:pt x="6341" y="11246"/>
                  </a:lnTo>
                  <a:cubicBezTo>
                    <a:pt x="6445" y="11235"/>
                    <a:pt x="6498" y="11152"/>
                    <a:pt x="6550" y="11068"/>
                  </a:cubicBezTo>
                  <a:lnTo>
                    <a:pt x="6674" y="10881"/>
                  </a:lnTo>
                  <a:cubicBezTo>
                    <a:pt x="6727" y="10725"/>
                    <a:pt x="6789" y="10579"/>
                    <a:pt x="6904" y="10464"/>
                  </a:cubicBezTo>
                  <a:cubicBezTo>
                    <a:pt x="6914" y="10433"/>
                    <a:pt x="6924" y="10402"/>
                    <a:pt x="6956" y="10392"/>
                  </a:cubicBezTo>
                  <a:cubicBezTo>
                    <a:pt x="6987" y="10339"/>
                    <a:pt x="7008" y="10288"/>
                    <a:pt x="7039" y="10246"/>
                  </a:cubicBezTo>
                  <a:cubicBezTo>
                    <a:pt x="7060" y="10235"/>
                    <a:pt x="7070" y="10235"/>
                    <a:pt x="7091" y="10235"/>
                  </a:cubicBezTo>
                  <a:cubicBezTo>
                    <a:pt x="7123" y="10172"/>
                    <a:pt x="7169" y="10163"/>
                    <a:pt x="7220" y="10163"/>
                  </a:cubicBezTo>
                  <a:cubicBezTo>
                    <a:pt x="7242" y="10163"/>
                    <a:pt x="7265" y="10164"/>
                    <a:pt x="7288" y="10164"/>
                  </a:cubicBezTo>
                  <a:cubicBezTo>
                    <a:pt x="7298" y="10164"/>
                    <a:pt x="7309" y="10164"/>
                    <a:pt x="7320" y="10163"/>
                  </a:cubicBezTo>
                  <a:cubicBezTo>
                    <a:pt x="7341" y="10152"/>
                    <a:pt x="7362" y="10131"/>
                    <a:pt x="7382" y="10110"/>
                  </a:cubicBezTo>
                  <a:lnTo>
                    <a:pt x="7736" y="10110"/>
                  </a:lnTo>
                  <a:lnTo>
                    <a:pt x="7799" y="10048"/>
                  </a:lnTo>
                  <a:lnTo>
                    <a:pt x="8330" y="10048"/>
                  </a:lnTo>
                  <a:cubicBezTo>
                    <a:pt x="8361" y="10006"/>
                    <a:pt x="8403" y="10006"/>
                    <a:pt x="8455" y="9996"/>
                  </a:cubicBezTo>
                  <a:cubicBezTo>
                    <a:pt x="8528" y="9996"/>
                    <a:pt x="8611" y="9985"/>
                    <a:pt x="8684" y="9975"/>
                  </a:cubicBezTo>
                  <a:cubicBezTo>
                    <a:pt x="8705" y="9975"/>
                    <a:pt x="8726" y="9985"/>
                    <a:pt x="8736" y="9985"/>
                  </a:cubicBezTo>
                  <a:cubicBezTo>
                    <a:pt x="8757" y="9965"/>
                    <a:pt x="8778" y="9955"/>
                    <a:pt x="8809" y="9934"/>
                  </a:cubicBezTo>
                  <a:lnTo>
                    <a:pt x="8830" y="9934"/>
                  </a:lnTo>
                  <a:lnTo>
                    <a:pt x="8861" y="9923"/>
                  </a:lnTo>
                  <a:cubicBezTo>
                    <a:pt x="8882" y="9923"/>
                    <a:pt x="8903" y="9934"/>
                    <a:pt x="8913" y="9934"/>
                  </a:cubicBezTo>
                  <a:cubicBezTo>
                    <a:pt x="8934" y="9913"/>
                    <a:pt x="8955" y="9902"/>
                    <a:pt x="8976" y="9881"/>
                  </a:cubicBezTo>
                  <a:cubicBezTo>
                    <a:pt x="8986" y="9892"/>
                    <a:pt x="8997" y="9897"/>
                    <a:pt x="9007" y="9897"/>
                  </a:cubicBezTo>
                  <a:cubicBezTo>
                    <a:pt x="9018" y="9897"/>
                    <a:pt x="9028" y="9892"/>
                    <a:pt x="9038" y="9881"/>
                  </a:cubicBezTo>
                  <a:cubicBezTo>
                    <a:pt x="9059" y="9871"/>
                    <a:pt x="9069" y="9871"/>
                    <a:pt x="9090" y="9871"/>
                  </a:cubicBezTo>
                  <a:cubicBezTo>
                    <a:pt x="9111" y="9860"/>
                    <a:pt x="9132" y="9840"/>
                    <a:pt x="9153" y="9819"/>
                  </a:cubicBezTo>
                  <a:lnTo>
                    <a:pt x="9205" y="9819"/>
                  </a:lnTo>
                  <a:cubicBezTo>
                    <a:pt x="9236" y="9798"/>
                    <a:pt x="9257" y="9777"/>
                    <a:pt x="9277" y="9756"/>
                  </a:cubicBezTo>
                  <a:lnTo>
                    <a:pt x="9330" y="9756"/>
                  </a:lnTo>
                  <a:lnTo>
                    <a:pt x="9392" y="9694"/>
                  </a:lnTo>
                  <a:cubicBezTo>
                    <a:pt x="9465" y="9652"/>
                    <a:pt x="9527" y="9601"/>
                    <a:pt x="9569" y="9517"/>
                  </a:cubicBezTo>
                  <a:cubicBezTo>
                    <a:pt x="9611" y="9476"/>
                    <a:pt x="9601" y="9413"/>
                    <a:pt x="9590" y="9361"/>
                  </a:cubicBezTo>
                  <a:cubicBezTo>
                    <a:pt x="9590" y="9351"/>
                    <a:pt x="9580" y="9351"/>
                    <a:pt x="9580" y="9340"/>
                  </a:cubicBezTo>
                  <a:cubicBezTo>
                    <a:pt x="9590" y="9340"/>
                    <a:pt x="9601" y="9340"/>
                    <a:pt x="9621" y="9330"/>
                  </a:cubicBezTo>
                  <a:cubicBezTo>
                    <a:pt x="9621" y="9298"/>
                    <a:pt x="9631" y="9267"/>
                    <a:pt x="9642" y="9226"/>
                  </a:cubicBezTo>
                  <a:cubicBezTo>
                    <a:pt x="9673" y="9205"/>
                    <a:pt x="9684" y="9173"/>
                    <a:pt x="9694" y="9142"/>
                  </a:cubicBezTo>
                  <a:cubicBezTo>
                    <a:pt x="9705" y="9069"/>
                    <a:pt x="9746" y="9059"/>
                    <a:pt x="9809" y="9048"/>
                  </a:cubicBezTo>
                  <a:cubicBezTo>
                    <a:pt x="9830" y="8997"/>
                    <a:pt x="9871" y="8986"/>
                    <a:pt x="9923" y="8986"/>
                  </a:cubicBezTo>
                  <a:lnTo>
                    <a:pt x="9923" y="8809"/>
                  </a:lnTo>
                  <a:cubicBezTo>
                    <a:pt x="9965" y="8747"/>
                    <a:pt x="10006" y="8694"/>
                    <a:pt x="10048" y="8632"/>
                  </a:cubicBezTo>
                  <a:cubicBezTo>
                    <a:pt x="10038" y="8590"/>
                    <a:pt x="10038" y="8559"/>
                    <a:pt x="10038" y="8518"/>
                  </a:cubicBezTo>
                  <a:cubicBezTo>
                    <a:pt x="10038" y="8455"/>
                    <a:pt x="10038" y="8403"/>
                    <a:pt x="10048" y="8340"/>
                  </a:cubicBezTo>
                  <a:cubicBezTo>
                    <a:pt x="10069" y="8319"/>
                    <a:pt x="10090" y="8299"/>
                    <a:pt x="10100" y="8278"/>
                  </a:cubicBezTo>
                  <a:cubicBezTo>
                    <a:pt x="10100" y="8184"/>
                    <a:pt x="10131" y="8101"/>
                    <a:pt x="10215" y="8028"/>
                  </a:cubicBezTo>
                  <a:cubicBezTo>
                    <a:pt x="10215" y="8007"/>
                    <a:pt x="10215" y="7976"/>
                    <a:pt x="10225" y="7945"/>
                  </a:cubicBezTo>
                  <a:cubicBezTo>
                    <a:pt x="10256" y="7945"/>
                    <a:pt x="10267" y="7935"/>
                    <a:pt x="10277" y="7903"/>
                  </a:cubicBezTo>
                  <a:cubicBezTo>
                    <a:pt x="10277" y="7893"/>
                    <a:pt x="10277" y="7882"/>
                    <a:pt x="10288" y="7861"/>
                  </a:cubicBezTo>
                  <a:cubicBezTo>
                    <a:pt x="10319" y="7830"/>
                    <a:pt x="10309" y="7778"/>
                    <a:pt x="10339" y="7736"/>
                  </a:cubicBezTo>
                  <a:cubicBezTo>
                    <a:pt x="10339" y="7695"/>
                    <a:pt x="10339" y="7664"/>
                    <a:pt x="10350" y="7622"/>
                  </a:cubicBezTo>
                  <a:cubicBezTo>
                    <a:pt x="10392" y="7570"/>
                    <a:pt x="10350" y="7497"/>
                    <a:pt x="10392" y="7445"/>
                  </a:cubicBezTo>
                  <a:cubicBezTo>
                    <a:pt x="10402" y="7403"/>
                    <a:pt x="10402" y="7372"/>
                    <a:pt x="10402" y="7331"/>
                  </a:cubicBezTo>
                  <a:cubicBezTo>
                    <a:pt x="10423" y="7310"/>
                    <a:pt x="10444" y="7289"/>
                    <a:pt x="10454" y="7257"/>
                  </a:cubicBezTo>
                  <a:lnTo>
                    <a:pt x="10454" y="7216"/>
                  </a:lnTo>
                  <a:cubicBezTo>
                    <a:pt x="10538" y="7081"/>
                    <a:pt x="10444" y="6924"/>
                    <a:pt x="10517" y="6799"/>
                  </a:cubicBezTo>
                  <a:cubicBezTo>
                    <a:pt x="10548" y="6748"/>
                    <a:pt x="10589" y="6706"/>
                    <a:pt x="10642" y="6685"/>
                  </a:cubicBezTo>
                  <a:cubicBezTo>
                    <a:pt x="10652" y="6664"/>
                    <a:pt x="10673" y="6644"/>
                    <a:pt x="10693" y="6633"/>
                  </a:cubicBezTo>
                  <a:cubicBezTo>
                    <a:pt x="10701" y="6626"/>
                    <a:pt x="10714" y="6618"/>
                    <a:pt x="10724" y="6618"/>
                  </a:cubicBezTo>
                  <a:cubicBezTo>
                    <a:pt x="10728" y="6618"/>
                    <a:pt x="10732" y="6619"/>
                    <a:pt x="10735" y="6623"/>
                  </a:cubicBezTo>
                  <a:cubicBezTo>
                    <a:pt x="10767" y="6612"/>
                    <a:pt x="10788" y="6591"/>
                    <a:pt x="10818" y="6570"/>
                  </a:cubicBezTo>
                  <a:cubicBezTo>
                    <a:pt x="10839" y="6529"/>
                    <a:pt x="10902" y="6539"/>
                    <a:pt x="10933" y="6498"/>
                  </a:cubicBezTo>
                  <a:cubicBezTo>
                    <a:pt x="10954" y="6487"/>
                    <a:pt x="10975" y="6466"/>
                    <a:pt x="10985" y="6456"/>
                  </a:cubicBezTo>
                  <a:cubicBezTo>
                    <a:pt x="11006" y="6445"/>
                    <a:pt x="11017" y="6435"/>
                    <a:pt x="11038" y="6435"/>
                  </a:cubicBezTo>
                  <a:cubicBezTo>
                    <a:pt x="11058" y="6435"/>
                    <a:pt x="11068" y="6414"/>
                    <a:pt x="11068" y="6383"/>
                  </a:cubicBezTo>
                  <a:lnTo>
                    <a:pt x="11100" y="6383"/>
                  </a:lnTo>
                  <a:cubicBezTo>
                    <a:pt x="11121" y="6362"/>
                    <a:pt x="11152" y="6341"/>
                    <a:pt x="11172" y="6331"/>
                  </a:cubicBezTo>
                  <a:cubicBezTo>
                    <a:pt x="11183" y="6310"/>
                    <a:pt x="11204" y="6290"/>
                    <a:pt x="11225" y="6258"/>
                  </a:cubicBezTo>
                  <a:cubicBezTo>
                    <a:pt x="11246" y="6237"/>
                    <a:pt x="11256" y="6216"/>
                    <a:pt x="11277" y="6195"/>
                  </a:cubicBezTo>
                  <a:cubicBezTo>
                    <a:pt x="11297" y="6175"/>
                    <a:pt x="11308" y="6154"/>
                    <a:pt x="11329" y="6133"/>
                  </a:cubicBezTo>
                  <a:cubicBezTo>
                    <a:pt x="11360" y="6040"/>
                    <a:pt x="11360" y="5935"/>
                    <a:pt x="11287" y="5852"/>
                  </a:cubicBezTo>
                  <a:lnTo>
                    <a:pt x="10996" y="5852"/>
                  </a:lnTo>
                  <a:cubicBezTo>
                    <a:pt x="10975" y="5904"/>
                    <a:pt x="10933" y="5915"/>
                    <a:pt x="10881" y="5925"/>
                  </a:cubicBezTo>
                  <a:cubicBezTo>
                    <a:pt x="10860" y="5935"/>
                    <a:pt x="10839" y="5956"/>
                    <a:pt x="10818" y="5977"/>
                  </a:cubicBezTo>
                  <a:cubicBezTo>
                    <a:pt x="10788" y="6008"/>
                    <a:pt x="10746" y="6029"/>
                    <a:pt x="10704" y="6040"/>
                  </a:cubicBezTo>
                  <a:cubicBezTo>
                    <a:pt x="10693" y="6070"/>
                    <a:pt x="10673" y="6081"/>
                    <a:pt x="10631" y="6091"/>
                  </a:cubicBezTo>
                  <a:cubicBezTo>
                    <a:pt x="10621" y="6102"/>
                    <a:pt x="10610" y="6123"/>
                    <a:pt x="10589" y="6133"/>
                  </a:cubicBezTo>
                  <a:cubicBezTo>
                    <a:pt x="10583" y="6130"/>
                    <a:pt x="10576" y="6129"/>
                    <a:pt x="10569" y="6129"/>
                  </a:cubicBezTo>
                  <a:cubicBezTo>
                    <a:pt x="10551" y="6129"/>
                    <a:pt x="10532" y="6136"/>
                    <a:pt x="10517" y="6144"/>
                  </a:cubicBezTo>
                  <a:lnTo>
                    <a:pt x="10517" y="6154"/>
                  </a:lnTo>
                  <a:cubicBezTo>
                    <a:pt x="10485" y="6185"/>
                    <a:pt x="10434" y="6175"/>
                    <a:pt x="10402" y="6206"/>
                  </a:cubicBezTo>
                  <a:cubicBezTo>
                    <a:pt x="10392" y="6216"/>
                    <a:pt x="10371" y="6216"/>
                    <a:pt x="10360" y="6216"/>
                  </a:cubicBezTo>
                  <a:cubicBezTo>
                    <a:pt x="10319" y="6237"/>
                    <a:pt x="10256" y="6227"/>
                    <a:pt x="10225" y="6269"/>
                  </a:cubicBezTo>
                  <a:cubicBezTo>
                    <a:pt x="10173" y="6320"/>
                    <a:pt x="10100" y="6279"/>
                    <a:pt x="10048" y="6320"/>
                  </a:cubicBezTo>
                  <a:cubicBezTo>
                    <a:pt x="10006" y="6320"/>
                    <a:pt x="9975" y="6331"/>
                    <a:pt x="9934" y="6331"/>
                  </a:cubicBezTo>
                  <a:cubicBezTo>
                    <a:pt x="9913" y="6341"/>
                    <a:pt x="9892" y="6362"/>
                    <a:pt x="9871" y="6373"/>
                  </a:cubicBezTo>
                  <a:lnTo>
                    <a:pt x="9871" y="6383"/>
                  </a:lnTo>
                  <a:cubicBezTo>
                    <a:pt x="9809" y="6383"/>
                    <a:pt x="9756" y="6383"/>
                    <a:pt x="9694" y="6394"/>
                  </a:cubicBezTo>
                  <a:cubicBezTo>
                    <a:pt x="9684" y="6414"/>
                    <a:pt x="9652" y="6424"/>
                    <a:pt x="9631" y="6435"/>
                  </a:cubicBezTo>
                  <a:lnTo>
                    <a:pt x="9590" y="6435"/>
                  </a:lnTo>
                  <a:cubicBezTo>
                    <a:pt x="9577" y="6431"/>
                    <a:pt x="9566" y="6428"/>
                    <a:pt x="9556" y="6428"/>
                  </a:cubicBezTo>
                  <a:cubicBezTo>
                    <a:pt x="9542" y="6428"/>
                    <a:pt x="9529" y="6433"/>
                    <a:pt x="9517" y="6445"/>
                  </a:cubicBezTo>
                  <a:cubicBezTo>
                    <a:pt x="9476" y="6445"/>
                    <a:pt x="9444" y="6445"/>
                    <a:pt x="9413" y="6456"/>
                  </a:cubicBezTo>
                  <a:cubicBezTo>
                    <a:pt x="9382" y="6456"/>
                    <a:pt x="9372" y="6466"/>
                    <a:pt x="9372" y="6498"/>
                  </a:cubicBezTo>
                  <a:lnTo>
                    <a:pt x="9361" y="6498"/>
                  </a:lnTo>
                  <a:cubicBezTo>
                    <a:pt x="9319" y="6508"/>
                    <a:pt x="9277" y="6508"/>
                    <a:pt x="9226" y="6519"/>
                  </a:cubicBezTo>
                  <a:cubicBezTo>
                    <a:pt x="9188" y="6556"/>
                    <a:pt x="9145" y="6561"/>
                    <a:pt x="9097" y="6561"/>
                  </a:cubicBezTo>
                  <a:cubicBezTo>
                    <a:pt x="9078" y="6561"/>
                    <a:pt x="9059" y="6560"/>
                    <a:pt x="9038" y="6560"/>
                  </a:cubicBezTo>
                  <a:cubicBezTo>
                    <a:pt x="9028" y="6581"/>
                    <a:pt x="9018" y="6591"/>
                    <a:pt x="8997" y="6612"/>
                  </a:cubicBezTo>
                  <a:cubicBezTo>
                    <a:pt x="8986" y="6602"/>
                    <a:pt x="8976" y="6602"/>
                    <a:pt x="8976" y="6602"/>
                  </a:cubicBezTo>
                  <a:cubicBezTo>
                    <a:pt x="8961" y="6598"/>
                    <a:pt x="8945" y="6595"/>
                    <a:pt x="8930" y="6595"/>
                  </a:cubicBezTo>
                  <a:cubicBezTo>
                    <a:pt x="8905" y="6595"/>
                    <a:pt x="8881" y="6603"/>
                    <a:pt x="8861" y="6623"/>
                  </a:cubicBezTo>
                  <a:cubicBezTo>
                    <a:pt x="8851" y="6633"/>
                    <a:pt x="8840" y="6633"/>
                    <a:pt x="8819" y="6633"/>
                  </a:cubicBezTo>
                  <a:cubicBezTo>
                    <a:pt x="8799" y="6633"/>
                    <a:pt x="8789" y="6644"/>
                    <a:pt x="8789" y="6664"/>
                  </a:cubicBezTo>
                  <a:lnTo>
                    <a:pt x="8789" y="6674"/>
                  </a:lnTo>
                  <a:cubicBezTo>
                    <a:pt x="8757" y="6674"/>
                    <a:pt x="8715" y="6685"/>
                    <a:pt x="8684" y="6685"/>
                  </a:cubicBezTo>
                  <a:cubicBezTo>
                    <a:pt x="8653" y="6706"/>
                    <a:pt x="8611" y="6727"/>
                    <a:pt x="8569" y="6758"/>
                  </a:cubicBezTo>
                  <a:cubicBezTo>
                    <a:pt x="8549" y="6748"/>
                    <a:pt x="8528" y="6748"/>
                    <a:pt x="8507" y="6748"/>
                  </a:cubicBezTo>
                  <a:cubicBezTo>
                    <a:pt x="8476" y="6789"/>
                    <a:pt x="8434" y="6799"/>
                    <a:pt x="8393" y="6799"/>
                  </a:cubicBezTo>
                  <a:cubicBezTo>
                    <a:pt x="8361" y="6841"/>
                    <a:pt x="8320" y="6862"/>
                    <a:pt x="8278" y="6873"/>
                  </a:cubicBezTo>
                  <a:cubicBezTo>
                    <a:pt x="8247" y="6903"/>
                    <a:pt x="8205" y="6924"/>
                    <a:pt x="8164" y="6935"/>
                  </a:cubicBezTo>
                  <a:cubicBezTo>
                    <a:pt x="8143" y="6945"/>
                    <a:pt x="8122" y="6966"/>
                    <a:pt x="8101" y="6987"/>
                  </a:cubicBezTo>
                  <a:lnTo>
                    <a:pt x="8039" y="7049"/>
                  </a:lnTo>
                  <a:cubicBezTo>
                    <a:pt x="8018" y="7049"/>
                    <a:pt x="7997" y="7039"/>
                    <a:pt x="7976" y="7039"/>
                  </a:cubicBezTo>
                  <a:cubicBezTo>
                    <a:pt x="7976" y="7039"/>
                    <a:pt x="7966" y="7039"/>
                    <a:pt x="7966" y="7049"/>
                  </a:cubicBezTo>
                  <a:cubicBezTo>
                    <a:pt x="7956" y="7060"/>
                    <a:pt x="7956" y="7070"/>
                    <a:pt x="7966" y="7081"/>
                  </a:cubicBezTo>
                  <a:cubicBezTo>
                    <a:pt x="7956" y="7081"/>
                    <a:pt x="7945" y="7070"/>
                    <a:pt x="7935" y="7070"/>
                  </a:cubicBezTo>
                  <a:cubicBezTo>
                    <a:pt x="7893" y="7102"/>
                    <a:pt x="7841" y="7122"/>
                    <a:pt x="7799" y="7153"/>
                  </a:cubicBezTo>
                  <a:cubicBezTo>
                    <a:pt x="7768" y="7195"/>
                    <a:pt x="7706" y="7174"/>
                    <a:pt x="7685" y="7227"/>
                  </a:cubicBezTo>
                  <a:cubicBezTo>
                    <a:pt x="7602" y="7257"/>
                    <a:pt x="7549" y="7320"/>
                    <a:pt x="7507" y="7393"/>
                  </a:cubicBezTo>
                  <a:cubicBezTo>
                    <a:pt x="7487" y="7403"/>
                    <a:pt x="7466" y="7435"/>
                    <a:pt x="7445" y="7445"/>
                  </a:cubicBezTo>
                  <a:cubicBezTo>
                    <a:pt x="7438" y="7453"/>
                    <a:pt x="7430" y="7460"/>
                    <a:pt x="7419" y="7460"/>
                  </a:cubicBezTo>
                  <a:cubicBezTo>
                    <a:pt x="7415" y="7460"/>
                    <a:pt x="7409" y="7459"/>
                    <a:pt x="7403" y="7456"/>
                  </a:cubicBezTo>
                  <a:cubicBezTo>
                    <a:pt x="7372" y="7466"/>
                    <a:pt x="7352" y="7486"/>
                    <a:pt x="7331" y="7518"/>
                  </a:cubicBezTo>
                  <a:cubicBezTo>
                    <a:pt x="7299" y="7528"/>
                    <a:pt x="7278" y="7549"/>
                    <a:pt x="7268" y="7581"/>
                  </a:cubicBezTo>
                  <a:lnTo>
                    <a:pt x="7278" y="7570"/>
                  </a:lnTo>
                  <a:lnTo>
                    <a:pt x="7278" y="7570"/>
                  </a:lnTo>
                  <a:cubicBezTo>
                    <a:pt x="7185" y="7674"/>
                    <a:pt x="7091" y="7778"/>
                    <a:pt x="7070" y="7914"/>
                  </a:cubicBezTo>
                  <a:lnTo>
                    <a:pt x="7070" y="7924"/>
                  </a:lnTo>
                  <a:lnTo>
                    <a:pt x="7028" y="7924"/>
                  </a:lnTo>
                  <a:cubicBezTo>
                    <a:pt x="7028" y="7976"/>
                    <a:pt x="7018" y="8018"/>
                    <a:pt x="6977" y="8049"/>
                  </a:cubicBezTo>
                  <a:cubicBezTo>
                    <a:pt x="6956" y="8174"/>
                    <a:pt x="6945" y="8299"/>
                    <a:pt x="6862" y="8403"/>
                  </a:cubicBezTo>
                  <a:cubicBezTo>
                    <a:pt x="6852" y="8497"/>
                    <a:pt x="6852" y="8580"/>
                    <a:pt x="6841" y="8673"/>
                  </a:cubicBezTo>
                  <a:cubicBezTo>
                    <a:pt x="6820" y="8673"/>
                    <a:pt x="6810" y="8684"/>
                    <a:pt x="6789" y="8694"/>
                  </a:cubicBezTo>
                  <a:cubicBezTo>
                    <a:pt x="6758" y="8736"/>
                    <a:pt x="6758" y="8768"/>
                    <a:pt x="6789" y="8809"/>
                  </a:cubicBezTo>
                  <a:lnTo>
                    <a:pt x="6789" y="8872"/>
                  </a:lnTo>
                  <a:cubicBezTo>
                    <a:pt x="6748" y="8944"/>
                    <a:pt x="6769" y="9017"/>
                    <a:pt x="6769" y="9101"/>
                  </a:cubicBezTo>
                  <a:cubicBezTo>
                    <a:pt x="6779" y="9101"/>
                    <a:pt x="6779" y="9101"/>
                    <a:pt x="6789" y="9111"/>
                  </a:cubicBezTo>
                  <a:cubicBezTo>
                    <a:pt x="6769" y="9111"/>
                    <a:pt x="6758" y="9122"/>
                    <a:pt x="6748" y="9122"/>
                  </a:cubicBezTo>
                  <a:cubicBezTo>
                    <a:pt x="6737" y="9215"/>
                    <a:pt x="6737" y="9309"/>
                    <a:pt x="6737" y="9402"/>
                  </a:cubicBezTo>
                  <a:cubicBezTo>
                    <a:pt x="6748" y="9402"/>
                    <a:pt x="6769" y="9413"/>
                    <a:pt x="6779" y="9413"/>
                  </a:cubicBezTo>
                  <a:cubicBezTo>
                    <a:pt x="6789" y="9444"/>
                    <a:pt x="6799" y="9486"/>
                    <a:pt x="6810" y="9517"/>
                  </a:cubicBezTo>
                  <a:cubicBezTo>
                    <a:pt x="6789" y="9538"/>
                    <a:pt x="6769" y="9569"/>
                    <a:pt x="6737" y="9590"/>
                  </a:cubicBezTo>
                  <a:cubicBezTo>
                    <a:pt x="6716" y="9767"/>
                    <a:pt x="6674" y="9944"/>
                    <a:pt x="6498" y="10059"/>
                  </a:cubicBezTo>
                  <a:cubicBezTo>
                    <a:pt x="6498" y="10069"/>
                    <a:pt x="6487" y="10089"/>
                    <a:pt x="6487" y="10110"/>
                  </a:cubicBezTo>
                  <a:cubicBezTo>
                    <a:pt x="6456" y="10131"/>
                    <a:pt x="6425" y="10163"/>
                    <a:pt x="6394" y="10184"/>
                  </a:cubicBezTo>
                  <a:cubicBezTo>
                    <a:pt x="6394" y="10194"/>
                    <a:pt x="6383" y="10204"/>
                    <a:pt x="6383" y="10214"/>
                  </a:cubicBezTo>
                  <a:cubicBezTo>
                    <a:pt x="6373" y="10246"/>
                    <a:pt x="6352" y="10277"/>
                    <a:pt x="6310" y="10277"/>
                  </a:cubicBezTo>
                  <a:cubicBezTo>
                    <a:pt x="6258" y="10277"/>
                    <a:pt x="6248" y="10235"/>
                    <a:pt x="6248" y="10194"/>
                  </a:cubicBezTo>
                  <a:cubicBezTo>
                    <a:pt x="6248" y="10131"/>
                    <a:pt x="6248" y="10069"/>
                    <a:pt x="6258" y="9996"/>
                  </a:cubicBezTo>
                  <a:lnTo>
                    <a:pt x="6196" y="9934"/>
                  </a:lnTo>
                  <a:cubicBezTo>
                    <a:pt x="6186" y="9840"/>
                    <a:pt x="6186" y="9746"/>
                    <a:pt x="6186" y="9652"/>
                  </a:cubicBezTo>
                  <a:cubicBezTo>
                    <a:pt x="6216" y="9538"/>
                    <a:pt x="6206" y="9423"/>
                    <a:pt x="6206" y="9309"/>
                  </a:cubicBezTo>
                  <a:cubicBezTo>
                    <a:pt x="6206" y="9184"/>
                    <a:pt x="6196" y="9059"/>
                    <a:pt x="6186" y="8944"/>
                  </a:cubicBezTo>
                  <a:cubicBezTo>
                    <a:pt x="6175" y="8934"/>
                    <a:pt x="6165" y="8934"/>
                    <a:pt x="6144" y="8923"/>
                  </a:cubicBezTo>
                  <a:cubicBezTo>
                    <a:pt x="6144" y="8830"/>
                    <a:pt x="6144" y="8726"/>
                    <a:pt x="6133" y="8632"/>
                  </a:cubicBezTo>
                  <a:cubicBezTo>
                    <a:pt x="6165" y="8236"/>
                    <a:pt x="6112" y="7840"/>
                    <a:pt x="6216" y="7456"/>
                  </a:cubicBezTo>
                  <a:cubicBezTo>
                    <a:pt x="6227" y="7456"/>
                    <a:pt x="6248" y="7456"/>
                    <a:pt x="6258" y="7445"/>
                  </a:cubicBezTo>
                  <a:cubicBezTo>
                    <a:pt x="6269" y="7393"/>
                    <a:pt x="6269" y="7341"/>
                    <a:pt x="6279" y="7278"/>
                  </a:cubicBezTo>
                  <a:cubicBezTo>
                    <a:pt x="6310" y="7268"/>
                    <a:pt x="6320" y="7247"/>
                    <a:pt x="6320" y="7216"/>
                  </a:cubicBezTo>
                  <a:cubicBezTo>
                    <a:pt x="6352" y="7195"/>
                    <a:pt x="6394" y="7164"/>
                    <a:pt x="6425" y="7143"/>
                  </a:cubicBezTo>
                  <a:cubicBezTo>
                    <a:pt x="6435" y="7102"/>
                    <a:pt x="6456" y="7060"/>
                    <a:pt x="6498" y="7039"/>
                  </a:cubicBezTo>
                  <a:lnTo>
                    <a:pt x="6498" y="6977"/>
                  </a:lnTo>
                  <a:cubicBezTo>
                    <a:pt x="6508" y="6966"/>
                    <a:pt x="6529" y="6966"/>
                    <a:pt x="6540" y="6956"/>
                  </a:cubicBezTo>
                  <a:cubicBezTo>
                    <a:pt x="6560" y="6903"/>
                    <a:pt x="6570" y="6841"/>
                    <a:pt x="6612" y="6799"/>
                  </a:cubicBezTo>
                  <a:cubicBezTo>
                    <a:pt x="6623" y="6758"/>
                    <a:pt x="6633" y="6716"/>
                    <a:pt x="6674" y="6674"/>
                  </a:cubicBezTo>
                  <a:cubicBezTo>
                    <a:pt x="6664" y="6633"/>
                    <a:pt x="6674" y="6581"/>
                    <a:pt x="6727" y="6560"/>
                  </a:cubicBezTo>
                  <a:cubicBezTo>
                    <a:pt x="6727" y="6508"/>
                    <a:pt x="6748" y="6466"/>
                    <a:pt x="6779" y="6435"/>
                  </a:cubicBezTo>
                  <a:cubicBezTo>
                    <a:pt x="6789" y="6373"/>
                    <a:pt x="6799" y="6310"/>
                    <a:pt x="6852" y="6269"/>
                  </a:cubicBezTo>
                  <a:cubicBezTo>
                    <a:pt x="6852" y="6248"/>
                    <a:pt x="6841" y="6227"/>
                    <a:pt x="6841" y="6206"/>
                  </a:cubicBezTo>
                  <a:lnTo>
                    <a:pt x="6904" y="6081"/>
                  </a:lnTo>
                  <a:cubicBezTo>
                    <a:pt x="6935" y="6008"/>
                    <a:pt x="6883" y="5915"/>
                    <a:pt x="6956" y="5841"/>
                  </a:cubicBezTo>
                  <a:cubicBezTo>
                    <a:pt x="6966" y="5790"/>
                    <a:pt x="6966" y="5737"/>
                    <a:pt x="6977" y="5686"/>
                  </a:cubicBezTo>
                  <a:cubicBezTo>
                    <a:pt x="6987" y="5675"/>
                    <a:pt x="6998" y="5665"/>
                    <a:pt x="7018" y="5654"/>
                  </a:cubicBezTo>
                  <a:cubicBezTo>
                    <a:pt x="7028" y="5623"/>
                    <a:pt x="7028" y="5591"/>
                    <a:pt x="7039" y="5561"/>
                  </a:cubicBezTo>
                  <a:cubicBezTo>
                    <a:pt x="7039" y="5561"/>
                    <a:pt x="7039" y="5550"/>
                    <a:pt x="7049" y="5540"/>
                  </a:cubicBezTo>
                  <a:cubicBezTo>
                    <a:pt x="7049" y="5529"/>
                    <a:pt x="7049" y="5519"/>
                    <a:pt x="7039" y="5508"/>
                  </a:cubicBezTo>
                  <a:lnTo>
                    <a:pt x="7070" y="5508"/>
                  </a:lnTo>
                  <a:cubicBezTo>
                    <a:pt x="7070" y="5498"/>
                    <a:pt x="7081" y="5487"/>
                    <a:pt x="7081" y="5477"/>
                  </a:cubicBezTo>
                  <a:cubicBezTo>
                    <a:pt x="7070" y="5457"/>
                    <a:pt x="7081" y="5446"/>
                    <a:pt x="7091" y="5436"/>
                  </a:cubicBezTo>
                  <a:cubicBezTo>
                    <a:pt x="7123" y="5404"/>
                    <a:pt x="7112" y="5352"/>
                    <a:pt x="7143" y="5321"/>
                  </a:cubicBezTo>
                  <a:cubicBezTo>
                    <a:pt x="7185" y="5279"/>
                    <a:pt x="7174" y="5227"/>
                    <a:pt x="7195" y="5186"/>
                  </a:cubicBezTo>
                  <a:lnTo>
                    <a:pt x="7195" y="5165"/>
                  </a:lnTo>
                  <a:cubicBezTo>
                    <a:pt x="7195" y="5133"/>
                    <a:pt x="7174" y="5113"/>
                    <a:pt x="7143" y="5082"/>
                  </a:cubicBezTo>
                  <a:lnTo>
                    <a:pt x="7143" y="5092"/>
                  </a:lnTo>
                  <a:cubicBezTo>
                    <a:pt x="7123" y="5061"/>
                    <a:pt x="7112" y="5029"/>
                    <a:pt x="7091" y="5008"/>
                  </a:cubicBezTo>
                  <a:cubicBezTo>
                    <a:pt x="7102" y="4936"/>
                    <a:pt x="7123" y="4873"/>
                    <a:pt x="7133" y="4800"/>
                  </a:cubicBezTo>
                  <a:cubicBezTo>
                    <a:pt x="7123" y="4790"/>
                    <a:pt x="7112" y="4790"/>
                    <a:pt x="7091" y="4779"/>
                  </a:cubicBezTo>
                  <a:lnTo>
                    <a:pt x="7091" y="4082"/>
                  </a:lnTo>
                  <a:cubicBezTo>
                    <a:pt x="7018" y="4020"/>
                    <a:pt x="7049" y="3926"/>
                    <a:pt x="7018" y="3853"/>
                  </a:cubicBezTo>
                  <a:cubicBezTo>
                    <a:pt x="7008" y="3842"/>
                    <a:pt x="6987" y="3842"/>
                    <a:pt x="6977" y="3842"/>
                  </a:cubicBezTo>
                  <a:cubicBezTo>
                    <a:pt x="6977" y="3821"/>
                    <a:pt x="6966" y="3801"/>
                    <a:pt x="6966" y="3791"/>
                  </a:cubicBezTo>
                  <a:lnTo>
                    <a:pt x="6966" y="3728"/>
                  </a:lnTo>
                  <a:cubicBezTo>
                    <a:pt x="6945" y="3707"/>
                    <a:pt x="6935" y="3687"/>
                    <a:pt x="6914" y="3666"/>
                  </a:cubicBezTo>
                  <a:cubicBezTo>
                    <a:pt x="6841" y="3582"/>
                    <a:pt x="6820" y="3478"/>
                    <a:pt x="6789" y="3374"/>
                  </a:cubicBezTo>
                  <a:cubicBezTo>
                    <a:pt x="6769" y="3374"/>
                    <a:pt x="6758" y="3374"/>
                    <a:pt x="6737" y="3363"/>
                  </a:cubicBezTo>
                  <a:cubicBezTo>
                    <a:pt x="6737" y="3332"/>
                    <a:pt x="6727" y="3291"/>
                    <a:pt x="6727" y="3259"/>
                  </a:cubicBezTo>
                  <a:cubicBezTo>
                    <a:pt x="6706" y="3238"/>
                    <a:pt x="6685" y="3218"/>
                    <a:pt x="6674" y="3197"/>
                  </a:cubicBezTo>
                  <a:cubicBezTo>
                    <a:pt x="6633" y="3166"/>
                    <a:pt x="6612" y="3124"/>
                    <a:pt x="6612" y="3083"/>
                  </a:cubicBezTo>
                  <a:cubicBezTo>
                    <a:pt x="6602" y="3083"/>
                    <a:pt x="6581" y="3072"/>
                    <a:pt x="6570" y="3072"/>
                  </a:cubicBezTo>
                  <a:cubicBezTo>
                    <a:pt x="6581" y="2999"/>
                    <a:pt x="6529" y="2947"/>
                    <a:pt x="6498" y="2895"/>
                  </a:cubicBezTo>
                  <a:cubicBezTo>
                    <a:pt x="6466" y="2864"/>
                    <a:pt x="6415" y="2874"/>
                    <a:pt x="6383" y="2843"/>
                  </a:cubicBezTo>
                  <a:cubicBezTo>
                    <a:pt x="6373" y="2822"/>
                    <a:pt x="6373" y="2801"/>
                    <a:pt x="6373" y="2780"/>
                  </a:cubicBezTo>
                  <a:cubicBezTo>
                    <a:pt x="6320" y="2739"/>
                    <a:pt x="6373" y="2655"/>
                    <a:pt x="6320" y="2604"/>
                  </a:cubicBezTo>
                  <a:lnTo>
                    <a:pt x="6258" y="2541"/>
                  </a:lnTo>
                  <a:cubicBezTo>
                    <a:pt x="6237" y="2520"/>
                    <a:pt x="6216" y="2500"/>
                    <a:pt x="6196" y="2489"/>
                  </a:cubicBezTo>
                  <a:cubicBezTo>
                    <a:pt x="6144" y="2437"/>
                    <a:pt x="6081" y="2405"/>
                    <a:pt x="6019" y="2364"/>
                  </a:cubicBezTo>
                  <a:cubicBezTo>
                    <a:pt x="5987" y="2333"/>
                    <a:pt x="5998" y="2280"/>
                    <a:pt x="5966" y="2250"/>
                  </a:cubicBezTo>
                  <a:cubicBezTo>
                    <a:pt x="5920" y="2202"/>
                    <a:pt x="5898" y="2122"/>
                    <a:pt x="5818" y="2122"/>
                  </a:cubicBezTo>
                  <a:cubicBezTo>
                    <a:pt x="5809" y="2122"/>
                    <a:pt x="5800" y="2123"/>
                    <a:pt x="5790" y="2125"/>
                  </a:cubicBezTo>
                  <a:lnTo>
                    <a:pt x="5790" y="2114"/>
                  </a:lnTo>
                  <a:cubicBezTo>
                    <a:pt x="5769" y="2083"/>
                    <a:pt x="5748" y="2041"/>
                    <a:pt x="5727" y="2010"/>
                  </a:cubicBezTo>
                  <a:cubicBezTo>
                    <a:pt x="5707" y="1989"/>
                    <a:pt x="5686" y="1968"/>
                    <a:pt x="5665" y="1958"/>
                  </a:cubicBezTo>
                  <a:cubicBezTo>
                    <a:pt x="5633" y="1947"/>
                    <a:pt x="5612" y="1926"/>
                    <a:pt x="5612" y="1896"/>
                  </a:cubicBezTo>
                  <a:cubicBezTo>
                    <a:pt x="5540" y="1854"/>
                    <a:pt x="5498" y="1802"/>
                    <a:pt x="5477" y="1729"/>
                  </a:cubicBezTo>
                  <a:cubicBezTo>
                    <a:pt x="5436" y="1718"/>
                    <a:pt x="5394" y="1697"/>
                    <a:pt x="5373" y="1656"/>
                  </a:cubicBezTo>
                  <a:lnTo>
                    <a:pt x="5342" y="1656"/>
                  </a:lnTo>
                  <a:cubicBezTo>
                    <a:pt x="5342" y="1635"/>
                    <a:pt x="5332" y="1614"/>
                    <a:pt x="5321" y="1593"/>
                  </a:cubicBezTo>
                  <a:cubicBezTo>
                    <a:pt x="5311" y="1583"/>
                    <a:pt x="5311" y="1562"/>
                    <a:pt x="5311" y="1552"/>
                  </a:cubicBezTo>
                  <a:cubicBezTo>
                    <a:pt x="5290" y="1500"/>
                    <a:pt x="5228" y="1510"/>
                    <a:pt x="5196" y="1479"/>
                  </a:cubicBezTo>
                  <a:lnTo>
                    <a:pt x="5133" y="1417"/>
                  </a:lnTo>
                  <a:cubicBezTo>
                    <a:pt x="5103" y="1385"/>
                    <a:pt x="5113" y="1333"/>
                    <a:pt x="5071" y="1302"/>
                  </a:cubicBezTo>
                  <a:cubicBezTo>
                    <a:pt x="5050" y="1260"/>
                    <a:pt x="4988" y="1281"/>
                    <a:pt x="4957" y="1239"/>
                  </a:cubicBezTo>
                  <a:cubicBezTo>
                    <a:pt x="4936" y="1218"/>
                    <a:pt x="4915" y="1198"/>
                    <a:pt x="4894" y="1188"/>
                  </a:cubicBezTo>
                  <a:cubicBezTo>
                    <a:pt x="4884" y="1167"/>
                    <a:pt x="4863" y="1146"/>
                    <a:pt x="4842" y="1125"/>
                  </a:cubicBezTo>
                  <a:cubicBezTo>
                    <a:pt x="4790" y="1083"/>
                    <a:pt x="4717" y="1052"/>
                    <a:pt x="4665" y="1010"/>
                  </a:cubicBezTo>
                  <a:lnTo>
                    <a:pt x="4603" y="948"/>
                  </a:lnTo>
                  <a:cubicBezTo>
                    <a:pt x="4571" y="906"/>
                    <a:pt x="4520" y="917"/>
                    <a:pt x="4488" y="885"/>
                  </a:cubicBezTo>
                  <a:cubicBezTo>
                    <a:pt x="4465" y="868"/>
                    <a:pt x="4442" y="861"/>
                    <a:pt x="4421" y="861"/>
                  </a:cubicBezTo>
                  <a:cubicBezTo>
                    <a:pt x="4404" y="861"/>
                    <a:pt x="4388" y="866"/>
                    <a:pt x="4374" y="875"/>
                  </a:cubicBezTo>
                  <a:cubicBezTo>
                    <a:pt x="4363" y="864"/>
                    <a:pt x="4363" y="844"/>
                    <a:pt x="4363" y="834"/>
                  </a:cubicBezTo>
                  <a:cubicBezTo>
                    <a:pt x="4353" y="834"/>
                    <a:pt x="4332" y="834"/>
                    <a:pt x="4321" y="823"/>
                  </a:cubicBezTo>
                  <a:cubicBezTo>
                    <a:pt x="4332" y="813"/>
                    <a:pt x="4321" y="792"/>
                    <a:pt x="4311" y="771"/>
                  </a:cubicBezTo>
                  <a:cubicBezTo>
                    <a:pt x="4270" y="739"/>
                    <a:pt x="4291" y="677"/>
                    <a:pt x="4249" y="646"/>
                  </a:cubicBezTo>
                  <a:cubicBezTo>
                    <a:pt x="4238" y="635"/>
                    <a:pt x="4238" y="625"/>
                    <a:pt x="4238" y="605"/>
                  </a:cubicBezTo>
                  <a:cubicBezTo>
                    <a:pt x="4238" y="594"/>
                    <a:pt x="4228" y="573"/>
                    <a:pt x="4207" y="563"/>
                  </a:cubicBezTo>
                  <a:cubicBezTo>
                    <a:pt x="4207" y="552"/>
                    <a:pt x="4196" y="542"/>
                    <a:pt x="4186" y="531"/>
                  </a:cubicBezTo>
                  <a:lnTo>
                    <a:pt x="4186" y="480"/>
                  </a:lnTo>
                  <a:cubicBezTo>
                    <a:pt x="4176" y="480"/>
                    <a:pt x="4166" y="480"/>
                    <a:pt x="4145" y="469"/>
                  </a:cubicBezTo>
                  <a:lnTo>
                    <a:pt x="4155" y="469"/>
                  </a:lnTo>
                  <a:cubicBezTo>
                    <a:pt x="4155" y="427"/>
                    <a:pt x="4166" y="385"/>
                    <a:pt x="4134" y="355"/>
                  </a:cubicBezTo>
                  <a:cubicBezTo>
                    <a:pt x="4092" y="323"/>
                    <a:pt x="4103" y="271"/>
                    <a:pt x="4071" y="240"/>
                  </a:cubicBezTo>
                  <a:lnTo>
                    <a:pt x="4009" y="177"/>
                  </a:lnTo>
                  <a:cubicBezTo>
                    <a:pt x="3978" y="115"/>
                    <a:pt x="3978" y="31"/>
                    <a:pt x="388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3" name="Google Shape;543;p13"/>
            <p:cNvPicPr preferRelativeResize="0"/>
            <p:nvPr/>
          </p:nvPicPr>
          <p:blipFill rotWithShape="1">
            <a:blip r:embed="rId3">
              <a:alphaModFix/>
            </a:blip>
            <a:srcRect b="0" l="0" r="0" t="0"/>
            <a:stretch/>
          </p:blipFill>
          <p:spPr>
            <a:xfrm>
              <a:off x="1374388" y="3658670"/>
              <a:ext cx="629644" cy="946389"/>
            </a:xfrm>
            <a:prstGeom prst="rect">
              <a:avLst/>
            </a:prstGeom>
            <a:noFill/>
            <a:ln>
              <a:noFill/>
            </a:ln>
          </p:spPr>
        </p:pic>
      </p:grpSp>
      <p:pic>
        <p:nvPicPr>
          <p:cNvPr descr="Cute Cartoon Middle School Student Junior High School Student Drawing  Character Elements PNG Images | PSD Free Download - Pikbest" id="544" name="Google Shape;544;p13"/>
          <p:cNvPicPr preferRelativeResize="0"/>
          <p:nvPr/>
        </p:nvPicPr>
        <p:blipFill rotWithShape="1">
          <a:blip r:embed="rId4">
            <a:alphaModFix/>
          </a:blip>
          <a:srcRect b="0" l="0" r="0" t="0"/>
          <a:stretch/>
        </p:blipFill>
        <p:spPr>
          <a:xfrm>
            <a:off x="7021353" y="2773902"/>
            <a:ext cx="2405425" cy="2405425"/>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4"/>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14"/>
          <p:cNvSpPr txBox="1"/>
          <p:nvPr/>
        </p:nvSpPr>
        <p:spPr>
          <a:xfrm>
            <a:off x="472617" y="1785549"/>
            <a:ext cx="2784592" cy="12875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81901D"/>
                </a:solidFill>
                <a:latin typeface="Arial"/>
                <a:ea typeface="Arial"/>
                <a:cs typeface="Arial"/>
                <a:sym typeface="Arial"/>
              </a:rPr>
              <a:t>Theo em, công bằng được biểu hiện như thế nào trong cuộc sống?</a:t>
            </a:r>
            <a:endParaRPr b="1" i="0" sz="1800" u="none" cap="none" strike="noStrike">
              <a:solidFill>
                <a:srgbClr val="81901D"/>
              </a:solidFill>
              <a:latin typeface="Arial"/>
              <a:ea typeface="Arial"/>
              <a:cs typeface="Arial"/>
              <a:sym typeface="Arial"/>
            </a:endParaRPr>
          </a:p>
        </p:txBody>
      </p:sp>
      <p:sp>
        <p:nvSpPr>
          <p:cNvPr id="551" name="Google Shape;551;p14"/>
          <p:cNvSpPr/>
          <p:nvPr/>
        </p:nvSpPr>
        <p:spPr>
          <a:xfrm>
            <a:off x="1549458" y="1006840"/>
            <a:ext cx="653400" cy="653700"/>
          </a:xfrm>
          <a:prstGeom prst="ellipse">
            <a:avLst/>
          </a:prstGeom>
          <a:solidFill>
            <a:srgbClr val="BFD5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2" name="Google Shape;552;p14"/>
          <p:cNvGrpSpPr/>
          <p:nvPr/>
        </p:nvGrpSpPr>
        <p:grpSpPr>
          <a:xfrm>
            <a:off x="1650211" y="1006840"/>
            <a:ext cx="430195" cy="679222"/>
            <a:chOff x="7817818" y="3658670"/>
            <a:chExt cx="599408" cy="946387"/>
          </a:xfrm>
        </p:grpSpPr>
        <p:sp>
          <p:nvSpPr>
            <p:cNvPr id="553" name="Google Shape;553;p14"/>
            <p:cNvSpPr/>
            <p:nvPr/>
          </p:nvSpPr>
          <p:spPr>
            <a:xfrm>
              <a:off x="7826277" y="3676811"/>
              <a:ext cx="581390" cy="915727"/>
            </a:xfrm>
            <a:custGeom>
              <a:rect b="b" l="l" r="r" t="t"/>
              <a:pathLst>
                <a:path extrusionOk="0" h="17221" w="10933">
                  <a:moveTo>
                    <a:pt x="4061" y="1852"/>
                  </a:moveTo>
                  <a:lnTo>
                    <a:pt x="4061" y="1905"/>
                  </a:lnTo>
                  <a:cubicBezTo>
                    <a:pt x="4050" y="1905"/>
                    <a:pt x="4040" y="1905"/>
                    <a:pt x="4029" y="1894"/>
                  </a:cubicBezTo>
                  <a:cubicBezTo>
                    <a:pt x="4040" y="1873"/>
                    <a:pt x="4050" y="1863"/>
                    <a:pt x="4061" y="1852"/>
                  </a:cubicBezTo>
                  <a:close/>
                  <a:moveTo>
                    <a:pt x="3811" y="2519"/>
                  </a:moveTo>
                  <a:cubicBezTo>
                    <a:pt x="3821" y="2519"/>
                    <a:pt x="3821" y="2530"/>
                    <a:pt x="3821" y="2530"/>
                  </a:cubicBezTo>
                  <a:lnTo>
                    <a:pt x="3821" y="2540"/>
                  </a:lnTo>
                  <a:cubicBezTo>
                    <a:pt x="3821" y="2530"/>
                    <a:pt x="3821" y="2519"/>
                    <a:pt x="3811" y="2519"/>
                  </a:cubicBezTo>
                  <a:close/>
                  <a:moveTo>
                    <a:pt x="1679" y="5867"/>
                  </a:moveTo>
                  <a:cubicBezTo>
                    <a:pt x="1685" y="5867"/>
                    <a:pt x="1691" y="5869"/>
                    <a:pt x="1697" y="5871"/>
                  </a:cubicBezTo>
                  <a:cubicBezTo>
                    <a:pt x="1676" y="5871"/>
                    <a:pt x="1655" y="5871"/>
                    <a:pt x="1635" y="5882"/>
                  </a:cubicBezTo>
                  <a:cubicBezTo>
                    <a:pt x="1649" y="5875"/>
                    <a:pt x="1664" y="5867"/>
                    <a:pt x="1679" y="5867"/>
                  </a:cubicBezTo>
                  <a:close/>
                  <a:moveTo>
                    <a:pt x="2134" y="6496"/>
                  </a:moveTo>
                  <a:lnTo>
                    <a:pt x="2134" y="6507"/>
                  </a:lnTo>
                  <a:lnTo>
                    <a:pt x="2124" y="6507"/>
                  </a:lnTo>
                  <a:cubicBezTo>
                    <a:pt x="2134" y="6507"/>
                    <a:pt x="2134" y="6507"/>
                    <a:pt x="2134" y="6496"/>
                  </a:cubicBezTo>
                  <a:close/>
                  <a:moveTo>
                    <a:pt x="8173" y="7590"/>
                  </a:moveTo>
                  <a:lnTo>
                    <a:pt x="8173" y="7600"/>
                  </a:lnTo>
                  <a:lnTo>
                    <a:pt x="8163" y="7600"/>
                  </a:lnTo>
                  <a:cubicBezTo>
                    <a:pt x="8163" y="7590"/>
                    <a:pt x="8173" y="7590"/>
                    <a:pt x="8173" y="7590"/>
                  </a:cubicBezTo>
                  <a:close/>
                  <a:moveTo>
                    <a:pt x="4946" y="8350"/>
                  </a:moveTo>
                  <a:lnTo>
                    <a:pt x="4946" y="8350"/>
                  </a:lnTo>
                  <a:cubicBezTo>
                    <a:pt x="4936" y="8370"/>
                    <a:pt x="4925" y="8381"/>
                    <a:pt x="4904" y="8381"/>
                  </a:cubicBezTo>
                  <a:cubicBezTo>
                    <a:pt x="4915" y="8370"/>
                    <a:pt x="4925" y="8370"/>
                    <a:pt x="4946" y="8350"/>
                  </a:cubicBezTo>
                  <a:close/>
                  <a:moveTo>
                    <a:pt x="5061" y="9037"/>
                  </a:moveTo>
                  <a:cubicBezTo>
                    <a:pt x="5071" y="9037"/>
                    <a:pt x="5071" y="9048"/>
                    <a:pt x="5071" y="9048"/>
                  </a:cubicBezTo>
                  <a:lnTo>
                    <a:pt x="5061" y="9037"/>
                  </a:lnTo>
                  <a:close/>
                  <a:moveTo>
                    <a:pt x="5206" y="10005"/>
                  </a:moveTo>
                  <a:lnTo>
                    <a:pt x="5206" y="10015"/>
                  </a:lnTo>
                  <a:cubicBezTo>
                    <a:pt x="5206" y="10005"/>
                    <a:pt x="5196" y="10005"/>
                    <a:pt x="5196" y="10005"/>
                  </a:cubicBezTo>
                  <a:close/>
                  <a:moveTo>
                    <a:pt x="1697" y="10307"/>
                  </a:moveTo>
                  <a:lnTo>
                    <a:pt x="1791" y="10339"/>
                  </a:lnTo>
                  <a:cubicBezTo>
                    <a:pt x="1760" y="10359"/>
                    <a:pt x="1760" y="10411"/>
                    <a:pt x="1718" y="10422"/>
                  </a:cubicBezTo>
                  <a:cubicBezTo>
                    <a:pt x="1708" y="10369"/>
                    <a:pt x="1708" y="10339"/>
                    <a:pt x="1697" y="10307"/>
                  </a:cubicBezTo>
                  <a:close/>
                  <a:moveTo>
                    <a:pt x="9527" y="10494"/>
                  </a:moveTo>
                  <a:lnTo>
                    <a:pt x="9527" y="10505"/>
                  </a:lnTo>
                  <a:lnTo>
                    <a:pt x="9517" y="10505"/>
                  </a:lnTo>
                  <a:lnTo>
                    <a:pt x="9527" y="10494"/>
                  </a:lnTo>
                  <a:close/>
                  <a:moveTo>
                    <a:pt x="2384" y="11057"/>
                  </a:moveTo>
                  <a:cubicBezTo>
                    <a:pt x="2384" y="11068"/>
                    <a:pt x="2395" y="11078"/>
                    <a:pt x="2374" y="11088"/>
                  </a:cubicBezTo>
                  <a:cubicBezTo>
                    <a:pt x="2374" y="11088"/>
                    <a:pt x="2363" y="11098"/>
                    <a:pt x="2353" y="11098"/>
                  </a:cubicBezTo>
                  <a:cubicBezTo>
                    <a:pt x="2363" y="11088"/>
                    <a:pt x="2374" y="11068"/>
                    <a:pt x="2384" y="11057"/>
                  </a:cubicBezTo>
                  <a:close/>
                  <a:moveTo>
                    <a:pt x="9725" y="11473"/>
                  </a:moveTo>
                  <a:cubicBezTo>
                    <a:pt x="9715" y="11479"/>
                    <a:pt x="9702" y="11481"/>
                    <a:pt x="9689" y="11481"/>
                  </a:cubicBezTo>
                  <a:cubicBezTo>
                    <a:pt x="9675" y="11481"/>
                    <a:pt x="9662" y="11479"/>
                    <a:pt x="9652" y="11473"/>
                  </a:cubicBezTo>
                  <a:close/>
                  <a:moveTo>
                    <a:pt x="8840" y="11494"/>
                  </a:moveTo>
                  <a:cubicBezTo>
                    <a:pt x="8851" y="11515"/>
                    <a:pt x="8861" y="11526"/>
                    <a:pt x="8871" y="11536"/>
                  </a:cubicBezTo>
                  <a:lnTo>
                    <a:pt x="8861" y="11536"/>
                  </a:lnTo>
                  <a:cubicBezTo>
                    <a:pt x="8830" y="11526"/>
                    <a:pt x="8830" y="11515"/>
                    <a:pt x="8840" y="11494"/>
                  </a:cubicBezTo>
                  <a:close/>
                  <a:moveTo>
                    <a:pt x="5008" y="13087"/>
                  </a:moveTo>
                  <a:lnTo>
                    <a:pt x="5008" y="13087"/>
                  </a:lnTo>
                  <a:cubicBezTo>
                    <a:pt x="4998" y="13108"/>
                    <a:pt x="4998" y="13129"/>
                    <a:pt x="4987" y="13150"/>
                  </a:cubicBezTo>
                  <a:cubicBezTo>
                    <a:pt x="4987" y="13129"/>
                    <a:pt x="4987" y="13108"/>
                    <a:pt x="5008" y="13087"/>
                  </a:cubicBezTo>
                  <a:close/>
                  <a:moveTo>
                    <a:pt x="3849" y="1"/>
                  </a:moveTo>
                  <a:cubicBezTo>
                    <a:pt x="3787" y="1"/>
                    <a:pt x="3731" y="23"/>
                    <a:pt x="3686" y="82"/>
                  </a:cubicBezTo>
                  <a:cubicBezTo>
                    <a:pt x="3675" y="103"/>
                    <a:pt x="3634" y="124"/>
                    <a:pt x="3603" y="135"/>
                  </a:cubicBezTo>
                  <a:cubicBezTo>
                    <a:pt x="3592" y="187"/>
                    <a:pt x="3571" y="218"/>
                    <a:pt x="3520" y="218"/>
                  </a:cubicBezTo>
                  <a:cubicBezTo>
                    <a:pt x="3520" y="228"/>
                    <a:pt x="3509" y="239"/>
                    <a:pt x="3509" y="249"/>
                  </a:cubicBezTo>
                  <a:lnTo>
                    <a:pt x="3509" y="260"/>
                  </a:lnTo>
                  <a:lnTo>
                    <a:pt x="3478" y="260"/>
                  </a:lnTo>
                  <a:cubicBezTo>
                    <a:pt x="3467" y="281"/>
                    <a:pt x="3457" y="301"/>
                    <a:pt x="3436" y="301"/>
                  </a:cubicBezTo>
                  <a:lnTo>
                    <a:pt x="3436" y="374"/>
                  </a:lnTo>
                  <a:cubicBezTo>
                    <a:pt x="3425" y="395"/>
                    <a:pt x="3405" y="416"/>
                    <a:pt x="3395" y="436"/>
                  </a:cubicBezTo>
                  <a:cubicBezTo>
                    <a:pt x="3342" y="572"/>
                    <a:pt x="3342" y="572"/>
                    <a:pt x="3374" y="718"/>
                  </a:cubicBezTo>
                  <a:lnTo>
                    <a:pt x="3342" y="718"/>
                  </a:lnTo>
                  <a:cubicBezTo>
                    <a:pt x="3342" y="728"/>
                    <a:pt x="3353" y="739"/>
                    <a:pt x="3353" y="760"/>
                  </a:cubicBezTo>
                  <a:cubicBezTo>
                    <a:pt x="3353" y="770"/>
                    <a:pt x="3353" y="790"/>
                    <a:pt x="3342" y="801"/>
                  </a:cubicBezTo>
                  <a:cubicBezTo>
                    <a:pt x="3270" y="947"/>
                    <a:pt x="3238" y="1103"/>
                    <a:pt x="3259" y="1259"/>
                  </a:cubicBezTo>
                  <a:cubicBezTo>
                    <a:pt x="3249" y="1269"/>
                    <a:pt x="3249" y="1280"/>
                    <a:pt x="3259" y="1290"/>
                  </a:cubicBezTo>
                  <a:cubicBezTo>
                    <a:pt x="3249" y="1301"/>
                    <a:pt x="3238" y="1301"/>
                    <a:pt x="3228" y="1311"/>
                  </a:cubicBezTo>
                  <a:lnTo>
                    <a:pt x="3228" y="1801"/>
                  </a:lnTo>
                  <a:cubicBezTo>
                    <a:pt x="3249" y="1832"/>
                    <a:pt x="3270" y="1873"/>
                    <a:pt x="3291" y="1905"/>
                  </a:cubicBezTo>
                  <a:cubicBezTo>
                    <a:pt x="3301" y="1988"/>
                    <a:pt x="3280" y="2072"/>
                    <a:pt x="3342" y="2144"/>
                  </a:cubicBezTo>
                  <a:cubicBezTo>
                    <a:pt x="3342" y="2206"/>
                    <a:pt x="3332" y="2269"/>
                    <a:pt x="3363" y="2321"/>
                  </a:cubicBezTo>
                  <a:cubicBezTo>
                    <a:pt x="3353" y="2331"/>
                    <a:pt x="3353" y="2342"/>
                    <a:pt x="3353" y="2352"/>
                  </a:cubicBezTo>
                  <a:lnTo>
                    <a:pt x="3374" y="2352"/>
                  </a:lnTo>
                  <a:cubicBezTo>
                    <a:pt x="3384" y="2394"/>
                    <a:pt x="3395" y="2426"/>
                    <a:pt x="3395" y="2467"/>
                  </a:cubicBezTo>
                  <a:cubicBezTo>
                    <a:pt x="3425" y="2519"/>
                    <a:pt x="3446" y="2560"/>
                    <a:pt x="3478" y="2602"/>
                  </a:cubicBezTo>
                  <a:cubicBezTo>
                    <a:pt x="3478" y="2634"/>
                    <a:pt x="3488" y="2655"/>
                    <a:pt x="3509" y="2665"/>
                  </a:cubicBezTo>
                  <a:cubicBezTo>
                    <a:pt x="3509" y="2675"/>
                    <a:pt x="3509" y="2685"/>
                    <a:pt x="3520" y="2685"/>
                  </a:cubicBezTo>
                  <a:lnTo>
                    <a:pt x="3520" y="2727"/>
                  </a:lnTo>
                  <a:cubicBezTo>
                    <a:pt x="3530" y="2727"/>
                    <a:pt x="3540" y="2738"/>
                    <a:pt x="3550" y="2748"/>
                  </a:cubicBezTo>
                  <a:cubicBezTo>
                    <a:pt x="3540" y="2810"/>
                    <a:pt x="3582" y="2821"/>
                    <a:pt x="3634" y="2821"/>
                  </a:cubicBezTo>
                  <a:cubicBezTo>
                    <a:pt x="3645" y="2831"/>
                    <a:pt x="3645" y="2842"/>
                    <a:pt x="3634" y="2863"/>
                  </a:cubicBezTo>
                  <a:cubicBezTo>
                    <a:pt x="3675" y="2904"/>
                    <a:pt x="3696" y="2967"/>
                    <a:pt x="3759" y="2977"/>
                  </a:cubicBezTo>
                  <a:lnTo>
                    <a:pt x="3769" y="2988"/>
                  </a:lnTo>
                  <a:cubicBezTo>
                    <a:pt x="3769" y="3009"/>
                    <a:pt x="3779" y="3029"/>
                    <a:pt x="3800" y="3029"/>
                  </a:cubicBezTo>
                  <a:cubicBezTo>
                    <a:pt x="3811" y="3060"/>
                    <a:pt x="3832" y="3071"/>
                    <a:pt x="3863" y="3071"/>
                  </a:cubicBezTo>
                  <a:cubicBezTo>
                    <a:pt x="3894" y="3081"/>
                    <a:pt x="3925" y="3081"/>
                    <a:pt x="3936" y="3102"/>
                  </a:cubicBezTo>
                  <a:cubicBezTo>
                    <a:pt x="3967" y="3113"/>
                    <a:pt x="3999" y="3113"/>
                    <a:pt x="4019" y="3144"/>
                  </a:cubicBezTo>
                  <a:cubicBezTo>
                    <a:pt x="4050" y="3154"/>
                    <a:pt x="4071" y="3164"/>
                    <a:pt x="4092" y="3175"/>
                  </a:cubicBezTo>
                  <a:cubicBezTo>
                    <a:pt x="4103" y="3206"/>
                    <a:pt x="4103" y="3238"/>
                    <a:pt x="4103" y="3279"/>
                  </a:cubicBezTo>
                  <a:lnTo>
                    <a:pt x="4144" y="3279"/>
                  </a:lnTo>
                  <a:cubicBezTo>
                    <a:pt x="4133" y="3289"/>
                    <a:pt x="4123" y="3310"/>
                    <a:pt x="4123" y="3321"/>
                  </a:cubicBezTo>
                  <a:cubicBezTo>
                    <a:pt x="4133" y="3414"/>
                    <a:pt x="4092" y="3518"/>
                    <a:pt x="4154" y="3613"/>
                  </a:cubicBezTo>
                  <a:cubicBezTo>
                    <a:pt x="4175" y="3664"/>
                    <a:pt x="4154" y="3717"/>
                    <a:pt x="4165" y="3779"/>
                  </a:cubicBezTo>
                  <a:cubicBezTo>
                    <a:pt x="4165" y="3800"/>
                    <a:pt x="4175" y="3810"/>
                    <a:pt x="4196" y="3821"/>
                  </a:cubicBezTo>
                  <a:lnTo>
                    <a:pt x="4186" y="3821"/>
                  </a:lnTo>
                  <a:cubicBezTo>
                    <a:pt x="4238" y="3977"/>
                    <a:pt x="4175" y="4133"/>
                    <a:pt x="4228" y="4289"/>
                  </a:cubicBezTo>
                  <a:cubicBezTo>
                    <a:pt x="4279" y="4372"/>
                    <a:pt x="4207" y="4487"/>
                    <a:pt x="4269" y="4580"/>
                  </a:cubicBezTo>
                  <a:cubicBezTo>
                    <a:pt x="4279" y="4591"/>
                    <a:pt x="4290" y="4601"/>
                    <a:pt x="4311" y="4612"/>
                  </a:cubicBezTo>
                  <a:cubicBezTo>
                    <a:pt x="4311" y="4675"/>
                    <a:pt x="4311" y="4726"/>
                    <a:pt x="4321" y="4789"/>
                  </a:cubicBezTo>
                  <a:cubicBezTo>
                    <a:pt x="4363" y="4830"/>
                    <a:pt x="4342" y="4893"/>
                    <a:pt x="4363" y="4955"/>
                  </a:cubicBezTo>
                  <a:cubicBezTo>
                    <a:pt x="4394" y="4976"/>
                    <a:pt x="4404" y="5008"/>
                    <a:pt x="4394" y="5039"/>
                  </a:cubicBezTo>
                  <a:cubicBezTo>
                    <a:pt x="4436" y="5122"/>
                    <a:pt x="4436" y="5205"/>
                    <a:pt x="4446" y="5288"/>
                  </a:cubicBezTo>
                  <a:lnTo>
                    <a:pt x="4436" y="5288"/>
                  </a:lnTo>
                  <a:cubicBezTo>
                    <a:pt x="4478" y="5372"/>
                    <a:pt x="4488" y="5466"/>
                    <a:pt x="4519" y="5549"/>
                  </a:cubicBezTo>
                  <a:cubicBezTo>
                    <a:pt x="4550" y="5642"/>
                    <a:pt x="4550" y="5747"/>
                    <a:pt x="4602" y="5841"/>
                  </a:cubicBezTo>
                  <a:cubicBezTo>
                    <a:pt x="4612" y="5851"/>
                    <a:pt x="4612" y="5862"/>
                    <a:pt x="4612" y="5871"/>
                  </a:cubicBezTo>
                  <a:cubicBezTo>
                    <a:pt x="4612" y="5892"/>
                    <a:pt x="4623" y="5892"/>
                    <a:pt x="4644" y="5892"/>
                  </a:cubicBezTo>
                  <a:cubicBezTo>
                    <a:pt x="4644" y="5934"/>
                    <a:pt x="4644" y="5966"/>
                    <a:pt x="4654" y="5996"/>
                  </a:cubicBezTo>
                  <a:cubicBezTo>
                    <a:pt x="4654" y="6049"/>
                    <a:pt x="4686" y="6080"/>
                    <a:pt x="4727" y="6101"/>
                  </a:cubicBezTo>
                  <a:cubicBezTo>
                    <a:pt x="4727" y="6121"/>
                    <a:pt x="4737" y="6153"/>
                    <a:pt x="4737" y="6174"/>
                  </a:cubicBezTo>
                  <a:cubicBezTo>
                    <a:pt x="4696" y="6246"/>
                    <a:pt x="4758" y="6309"/>
                    <a:pt x="4737" y="6382"/>
                  </a:cubicBezTo>
                  <a:cubicBezTo>
                    <a:pt x="4790" y="6413"/>
                    <a:pt x="4758" y="6465"/>
                    <a:pt x="4779" y="6507"/>
                  </a:cubicBezTo>
                  <a:cubicBezTo>
                    <a:pt x="4821" y="6528"/>
                    <a:pt x="4811" y="6570"/>
                    <a:pt x="4821" y="6600"/>
                  </a:cubicBezTo>
                  <a:lnTo>
                    <a:pt x="4821" y="6611"/>
                  </a:lnTo>
                  <a:cubicBezTo>
                    <a:pt x="4811" y="6621"/>
                    <a:pt x="4800" y="6642"/>
                    <a:pt x="4800" y="6663"/>
                  </a:cubicBezTo>
                  <a:cubicBezTo>
                    <a:pt x="4800" y="6850"/>
                    <a:pt x="4769" y="7038"/>
                    <a:pt x="4936" y="7183"/>
                  </a:cubicBezTo>
                  <a:cubicBezTo>
                    <a:pt x="4956" y="7183"/>
                    <a:pt x="4966" y="7194"/>
                    <a:pt x="4966" y="7204"/>
                  </a:cubicBezTo>
                  <a:cubicBezTo>
                    <a:pt x="4956" y="7257"/>
                    <a:pt x="4946" y="7308"/>
                    <a:pt x="4956" y="7361"/>
                  </a:cubicBezTo>
                  <a:cubicBezTo>
                    <a:pt x="4966" y="7423"/>
                    <a:pt x="4977" y="7486"/>
                    <a:pt x="4966" y="7548"/>
                  </a:cubicBezTo>
                  <a:cubicBezTo>
                    <a:pt x="4936" y="7715"/>
                    <a:pt x="4987" y="7871"/>
                    <a:pt x="4998" y="8037"/>
                  </a:cubicBezTo>
                  <a:cubicBezTo>
                    <a:pt x="4998" y="8069"/>
                    <a:pt x="5019" y="8090"/>
                    <a:pt x="5029" y="8110"/>
                  </a:cubicBezTo>
                  <a:cubicBezTo>
                    <a:pt x="5029" y="8141"/>
                    <a:pt x="5029" y="8162"/>
                    <a:pt x="5019" y="8194"/>
                  </a:cubicBezTo>
                  <a:cubicBezTo>
                    <a:pt x="4998" y="8245"/>
                    <a:pt x="5008" y="8298"/>
                    <a:pt x="5019" y="8360"/>
                  </a:cubicBezTo>
                  <a:cubicBezTo>
                    <a:pt x="4998" y="8360"/>
                    <a:pt x="4966" y="8360"/>
                    <a:pt x="4946" y="8350"/>
                  </a:cubicBezTo>
                  <a:cubicBezTo>
                    <a:pt x="4915" y="8298"/>
                    <a:pt x="4894" y="8245"/>
                    <a:pt x="4852" y="8194"/>
                  </a:cubicBezTo>
                  <a:cubicBezTo>
                    <a:pt x="4769" y="8079"/>
                    <a:pt x="4686" y="7965"/>
                    <a:pt x="4602" y="7861"/>
                  </a:cubicBezTo>
                  <a:cubicBezTo>
                    <a:pt x="4602" y="7840"/>
                    <a:pt x="4592" y="7819"/>
                    <a:pt x="4561" y="7819"/>
                  </a:cubicBezTo>
                  <a:cubicBezTo>
                    <a:pt x="4561" y="7787"/>
                    <a:pt x="4550" y="7777"/>
                    <a:pt x="4529" y="7766"/>
                  </a:cubicBezTo>
                  <a:cubicBezTo>
                    <a:pt x="4519" y="7736"/>
                    <a:pt x="4508" y="7725"/>
                    <a:pt x="4488" y="7715"/>
                  </a:cubicBezTo>
                  <a:cubicBezTo>
                    <a:pt x="4488" y="7704"/>
                    <a:pt x="4478" y="7694"/>
                    <a:pt x="4467" y="7694"/>
                  </a:cubicBezTo>
                  <a:cubicBezTo>
                    <a:pt x="4425" y="7600"/>
                    <a:pt x="4342" y="7548"/>
                    <a:pt x="4269" y="7486"/>
                  </a:cubicBezTo>
                  <a:cubicBezTo>
                    <a:pt x="4269" y="7454"/>
                    <a:pt x="4258" y="7423"/>
                    <a:pt x="4258" y="7402"/>
                  </a:cubicBezTo>
                  <a:lnTo>
                    <a:pt x="4248" y="7392"/>
                  </a:lnTo>
                  <a:lnTo>
                    <a:pt x="4248" y="7382"/>
                  </a:lnTo>
                  <a:cubicBezTo>
                    <a:pt x="4248" y="7340"/>
                    <a:pt x="4248" y="7298"/>
                    <a:pt x="4258" y="7257"/>
                  </a:cubicBezTo>
                  <a:lnTo>
                    <a:pt x="4258" y="7246"/>
                  </a:lnTo>
                  <a:cubicBezTo>
                    <a:pt x="4238" y="7204"/>
                    <a:pt x="4258" y="7132"/>
                    <a:pt x="4186" y="7121"/>
                  </a:cubicBezTo>
                  <a:lnTo>
                    <a:pt x="4186" y="7100"/>
                  </a:lnTo>
                  <a:cubicBezTo>
                    <a:pt x="4154" y="7100"/>
                    <a:pt x="4144" y="7090"/>
                    <a:pt x="4133" y="7069"/>
                  </a:cubicBezTo>
                  <a:cubicBezTo>
                    <a:pt x="4113" y="7058"/>
                    <a:pt x="4103" y="7048"/>
                    <a:pt x="4092" y="7028"/>
                  </a:cubicBezTo>
                  <a:cubicBezTo>
                    <a:pt x="4061" y="7017"/>
                    <a:pt x="4029" y="7007"/>
                    <a:pt x="4019" y="6975"/>
                  </a:cubicBezTo>
                  <a:cubicBezTo>
                    <a:pt x="3988" y="6975"/>
                    <a:pt x="3978" y="6954"/>
                    <a:pt x="3978" y="6934"/>
                  </a:cubicBezTo>
                  <a:lnTo>
                    <a:pt x="3936" y="6934"/>
                  </a:lnTo>
                  <a:cubicBezTo>
                    <a:pt x="3936" y="6913"/>
                    <a:pt x="3925" y="6903"/>
                    <a:pt x="3925" y="6892"/>
                  </a:cubicBezTo>
                  <a:cubicBezTo>
                    <a:pt x="3884" y="6861"/>
                    <a:pt x="3904" y="6809"/>
                    <a:pt x="3884" y="6767"/>
                  </a:cubicBezTo>
                  <a:cubicBezTo>
                    <a:pt x="3874" y="6767"/>
                    <a:pt x="3863" y="6757"/>
                    <a:pt x="3853" y="6757"/>
                  </a:cubicBezTo>
                  <a:cubicBezTo>
                    <a:pt x="3863" y="6715"/>
                    <a:pt x="3863" y="6674"/>
                    <a:pt x="3842" y="6642"/>
                  </a:cubicBezTo>
                  <a:lnTo>
                    <a:pt x="3842" y="6600"/>
                  </a:lnTo>
                  <a:lnTo>
                    <a:pt x="3811" y="6600"/>
                  </a:lnTo>
                  <a:cubicBezTo>
                    <a:pt x="3811" y="6570"/>
                    <a:pt x="3811" y="6538"/>
                    <a:pt x="3800" y="6517"/>
                  </a:cubicBezTo>
                  <a:cubicBezTo>
                    <a:pt x="3759" y="6486"/>
                    <a:pt x="3728" y="6445"/>
                    <a:pt x="3717" y="6392"/>
                  </a:cubicBezTo>
                  <a:cubicBezTo>
                    <a:pt x="3707" y="6392"/>
                    <a:pt x="3696" y="6392"/>
                    <a:pt x="3686" y="6382"/>
                  </a:cubicBezTo>
                  <a:cubicBezTo>
                    <a:pt x="3655" y="6320"/>
                    <a:pt x="3624" y="6257"/>
                    <a:pt x="3634" y="6184"/>
                  </a:cubicBezTo>
                  <a:cubicBezTo>
                    <a:pt x="3603" y="6153"/>
                    <a:pt x="3603" y="6121"/>
                    <a:pt x="3603" y="6091"/>
                  </a:cubicBezTo>
                  <a:cubicBezTo>
                    <a:pt x="3603" y="6049"/>
                    <a:pt x="3603" y="6007"/>
                    <a:pt x="3592" y="5966"/>
                  </a:cubicBezTo>
                  <a:cubicBezTo>
                    <a:pt x="3624" y="5892"/>
                    <a:pt x="3582" y="5799"/>
                    <a:pt x="3624" y="5726"/>
                  </a:cubicBezTo>
                  <a:cubicBezTo>
                    <a:pt x="3603" y="5705"/>
                    <a:pt x="3592" y="5674"/>
                    <a:pt x="3592" y="5632"/>
                  </a:cubicBezTo>
                  <a:cubicBezTo>
                    <a:pt x="3550" y="5580"/>
                    <a:pt x="3467" y="5549"/>
                    <a:pt x="3467" y="5466"/>
                  </a:cubicBezTo>
                  <a:cubicBezTo>
                    <a:pt x="3457" y="5445"/>
                    <a:pt x="3457" y="5424"/>
                    <a:pt x="3467" y="5393"/>
                  </a:cubicBezTo>
                  <a:cubicBezTo>
                    <a:pt x="3457" y="5351"/>
                    <a:pt x="3405" y="5362"/>
                    <a:pt x="3384" y="5341"/>
                  </a:cubicBezTo>
                  <a:cubicBezTo>
                    <a:pt x="3332" y="5288"/>
                    <a:pt x="3353" y="5226"/>
                    <a:pt x="3342" y="5174"/>
                  </a:cubicBezTo>
                  <a:cubicBezTo>
                    <a:pt x="3321" y="5143"/>
                    <a:pt x="3311" y="5122"/>
                    <a:pt x="3291" y="5091"/>
                  </a:cubicBezTo>
                  <a:cubicBezTo>
                    <a:pt x="3259" y="5091"/>
                    <a:pt x="3228" y="5070"/>
                    <a:pt x="3228" y="5029"/>
                  </a:cubicBezTo>
                  <a:cubicBezTo>
                    <a:pt x="3217" y="4997"/>
                    <a:pt x="3217" y="4955"/>
                    <a:pt x="3207" y="4924"/>
                  </a:cubicBezTo>
                  <a:cubicBezTo>
                    <a:pt x="3186" y="4924"/>
                    <a:pt x="3176" y="4904"/>
                    <a:pt x="3166" y="4883"/>
                  </a:cubicBezTo>
                  <a:cubicBezTo>
                    <a:pt x="3103" y="4809"/>
                    <a:pt x="3030" y="4737"/>
                    <a:pt x="3051" y="4622"/>
                  </a:cubicBezTo>
                  <a:cubicBezTo>
                    <a:pt x="3020" y="4612"/>
                    <a:pt x="2999" y="4591"/>
                    <a:pt x="2978" y="4570"/>
                  </a:cubicBezTo>
                  <a:cubicBezTo>
                    <a:pt x="2978" y="4560"/>
                    <a:pt x="2967" y="4550"/>
                    <a:pt x="2967" y="4539"/>
                  </a:cubicBezTo>
                  <a:lnTo>
                    <a:pt x="2926" y="4539"/>
                  </a:lnTo>
                  <a:lnTo>
                    <a:pt x="2926" y="4529"/>
                  </a:lnTo>
                  <a:cubicBezTo>
                    <a:pt x="2926" y="4508"/>
                    <a:pt x="2916" y="4497"/>
                    <a:pt x="2884" y="4497"/>
                  </a:cubicBezTo>
                  <a:lnTo>
                    <a:pt x="2884" y="4487"/>
                  </a:lnTo>
                  <a:lnTo>
                    <a:pt x="2884" y="4455"/>
                  </a:lnTo>
                  <a:cubicBezTo>
                    <a:pt x="2874" y="4445"/>
                    <a:pt x="2863" y="4445"/>
                    <a:pt x="2853" y="4445"/>
                  </a:cubicBezTo>
                  <a:cubicBezTo>
                    <a:pt x="2822" y="4425"/>
                    <a:pt x="2791" y="4393"/>
                    <a:pt x="2759" y="4362"/>
                  </a:cubicBezTo>
                  <a:cubicBezTo>
                    <a:pt x="2759" y="4341"/>
                    <a:pt x="2749" y="4331"/>
                    <a:pt x="2717" y="4321"/>
                  </a:cubicBezTo>
                  <a:cubicBezTo>
                    <a:pt x="2707" y="4300"/>
                    <a:pt x="2697" y="4289"/>
                    <a:pt x="2676" y="4289"/>
                  </a:cubicBezTo>
                  <a:cubicBezTo>
                    <a:pt x="2666" y="4279"/>
                    <a:pt x="2666" y="4268"/>
                    <a:pt x="2666" y="4258"/>
                  </a:cubicBezTo>
                  <a:cubicBezTo>
                    <a:pt x="2660" y="4253"/>
                    <a:pt x="2655" y="4250"/>
                    <a:pt x="2649" y="4250"/>
                  </a:cubicBezTo>
                  <a:cubicBezTo>
                    <a:pt x="2642" y="4250"/>
                    <a:pt x="2635" y="4253"/>
                    <a:pt x="2624" y="4258"/>
                  </a:cubicBezTo>
                  <a:lnTo>
                    <a:pt x="2624" y="4247"/>
                  </a:lnTo>
                  <a:lnTo>
                    <a:pt x="2624" y="4216"/>
                  </a:lnTo>
                  <a:cubicBezTo>
                    <a:pt x="2603" y="4216"/>
                    <a:pt x="2593" y="4206"/>
                    <a:pt x="2593" y="4196"/>
                  </a:cubicBezTo>
                  <a:cubicBezTo>
                    <a:pt x="2572" y="4196"/>
                    <a:pt x="2562" y="4196"/>
                    <a:pt x="2551" y="4206"/>
                  </a:cubicBezTo>
                  <a:cubicBezTo>
                    <a:pt x="2541" y="4196"/>
                    <a:pt x="2541" y="4185"/>
                    <a:pt x="2530" y="4175"/>
                  </a:cubicBezTo>
                  <a:cubicBezTo>
                    <a:pt x="2509" y="4164"/>
                    <a:pt x="2488" y="4164"/>
                    <a:pt x="2468" y="4154"/>
                  </a:cubicBezTo>
                  <a:cubicBezTo>
                    <a:pt x="2468" y="4143"/>
                    <a:pt x="2468" y="4133"/>
                    <a:pt x="2458" y="4122"/>
                  </a:cubicBezTo>
                  <a:cubicBezTo>
                    <a:pt x="2280" y="4081"/>
                    <a:pt x="2083" y="4101"/>
                    <a:pt x="1905" y="4039"/>
                  </a:cubicBezTo>
                  <a:lnTo>
                    <a:pt x="1843" y="4039"/>
                  </a:lnTo>
                  <a:cubicBezTo>
                    <a:pt x="1801" y="4060"/>
                    <a:pt x="1750" y="4060"/>
                    <a:pt x="1708" y="4060"/>
                  </a:cubicBezTo>
                  <a:cubicBezTo>
                    <a:pt x="1687" y="4060"/>
                    <a:pt x="1676" y="4060"/>
                    <a:pt x="1655" y="4071"/>
                  </a:cubicBezTo>
                  <a:lnTo>
                    <a:pt x="1614" y="4112"/>
                  </a:lnTo>
                  <a:cubicBezTo>
                    <a:pt x="1603" y="4107"/>
                    <a:pt x="1590" y="4104"/>
                    <a:pt x="1578" y="4104"/>
                  </a:cubicBezTo>
                  <a:cubicBezTo>
                    <a:pt x="1565" y="4104"/>
                    <a:pt x="1552" y="4107"/>
                    <a:pt x="1541" y="4112"/>
                  </a:cubicBezTo>
                  <a:cubicBezTo>
                    <a:pt x="1534" y="4119"/>
                    <a:pt x="1526" y="4127"/>
                    <a:pt x="1519" y="4127"/>
                  </a:cubicBezTo>
                  <a:cubicBezTo>
                    <a:pt x="1516" y="4127"/>
                    <a:pt x="1513" y="4125"/>
                    <a:pt x="1510" y="4122"/>
                  </a:cubicBezTo>
                  <a:cubicBezTo>
                    <a:pt x="1489" y="4133"/>
                    <a:pt x="1468" y="4143"/>
                    <a:pt x="1437" y="4143"/>
                  </a:cubicBezTo>
                  <a:cubicBezTo>
                    <a:pt x="1426" y="4143"/>
                    <a:pt x="1406" y="4154"/>
                    <a:pt x="1396" y="4164"/>
                  </a:cubicBezTo>
                  <a:lnTo>
                    <a:pt x="1364" y="4196"/>
                  </a:lnTo>
                  <a:lnTo>
                    <a:pt x="1333" y="4226"/>
                  </a:lnTo>
                  <a:cubicBezTo>
                    <a:pt x="1312" y="4247"/>
                    <a:pt x="1301" y="4268"/>
                    <a:pt x="1291" y="4289"/>
                  </a:cubicBezTo>
                  <a:cubicBezTo>
                    <a:pt x="1271" y="4300"/>
                    <a:pt x="1250" y="4310"/>
                    <a:pt x="1250" y="4331"/>
                  </a:cubicBezTo>
                  <a:cubicBezTo>
                    <a:pt x="1229" y="4341"/>
                    <a:pt x="1229" y="4362"/>
                    <a:pt x="1239" y="4383"/>
                  </a:cubicBezTo>
                  <a:lnTo>
                    <a:pt x="1239" y="4393"/>
                  </a:lnTo>
                  <a:cubicBezTo>
                    <a:pt x="1218" y="4414"/>
                    <a:pt x="1208" y="4455"/>
                    <a:pt x="1176" y="4466"/>
                  </a:cubicBezTo>
                  <a:cubicBezTo>
                    <a:pt x="1176" y="4612"/>
                    <a:pt x="1135" y="4768"/>
                    <a:pt x="1166" y="4914"/>
                  </a:cubicBezTo>
                  <a:cubicBezTo>
                    <a:pt x="1166" y="4987"/>
                    <a:pt x="1156" y="5070"/>
                    <a:pt x="1176" y="5143"/>
                  </a:cubicBezTo>
                  <a:cubicBezTo>
                    <a:pt x="1208" y="5247"/>
                    <a:pt x="1208" y="5351"/>
                    <a:pt x="1208" y="5466"/>
                  </a:cubicBezTo>
                  <a:cubicBezTo>
                    <a:pt x="1218" y="5476"/>
                    <a:pt x="1229" y="5497"/>
                    <a:pt x="1239" y="5507"/>
                  </a:cubicBezTo>
                  <a:cubicBezTo>
                    <a:pt x="1239" y="5538"/>
                    <a:pt x="1239" y="5559"/>
                    <a:pt x="1250" y="5591"/>
                  </a:cubicBezTo>
                  <a:cubicBezTo>
                    <a:pt x="1281" y="5622"/>
                    <a:pt x="1291" y="5663"/>
                    <a:pt x="1291" y="5705"/>
                  </a:cubicBezTo>
                  <a:cubicBezTo>
                    <a:pt x="1312" y="5726"/>
                    <a:pt x="1343" y="5747"/>
                    <a:pt x="1364" y="5757"/>
                  </a:cubicBezTo>
                  <a:cubicBezTo>
                    <a:pt x="1406" y="5809"/>
                    <a:pt x="1416" y="5862"/>
                    <a:pt x="1416" y="5924"/>
                  </a:cubicBezTo>
                  <a:cubicBezTo>
                    <a:pt x="1426" y="5966"/>
                    <a:pt x="1447" y="6007"/>
                    <a:pt x="1458" y="6049"/>
                  </a:cubicBezTo>
                  <a:cubicBezTo>
                    <a:pt x="1489" y="6070"/>
                    <a:pt x="1500" y="6101"/>
                    <a:pt x="1500" y="6132"/>
                  </a:cubicBezTo>
                  <a:cubicBezTo>
                    <a:pt x="1541" y="6163"/>
                    <a:pt x="1583" y="6184"/>
                    <a:pt x="1625" y="6216"/>
                  </a:cubicBezTo>
                  <a:lnTo>
                    <a:pt x="1625" y="6257"/>
                  </a:lnTo>
                  <a:cubicBezTo>
                    <a:pt x="1655" y="6257"/>
                    <a:pt x="1666" y="6278"/>
                    <a:pt x="1666" y="6299"/>
                  </a:cubicBezTo>
                  <a:cubicBezTo>
                    <a:pt x="1687" y="6309"/>
                    <a:pt x="1697" y="6330"/>
                    <a:pt x="1718" y="6340"/>
                  </a:cubicBezTo>
                  <a:lnTo>
                    <a:pt x="1718" y="6382"/>
                  </a:lnTo>
                  <a:lnTo>
                    <a:pt x="1760" y="6424"/>
                  </a:lnTo>
                  <a:cubicBezTo>
                    <a:pt x="1803" y="6432"/>
                    <a:pt x="1840" y="6470"/>
                    <a:pt x="1887" y="6470"/>
                  </a:cubicBezTo>
                  <a:cubicBezTo>
                    <a:pt x="1896" y="6470"/>
                    <a:pt x="1906" y="6469"/>
                    <a:pt x="1916" y="6465"/>
                  </a:cubicBezTo>
                  <a:cubicBezTo>
                    <a:pt x="1958" y="6475"/>
                    <a:pt x="1999" y="6496"/>
                    <a:pt x="1999" y="6549"/>
                  </a:cubicBezTo>
                  <a:cubicBezTo>
                    <a:pt x="2009" y="6559"/>
                    <a:pt x="2020" y="6559"/>
                    <a:pt x="2030" y="6559"/>
                  </a:cubicBezTo>
                  <a:cubicBezTo>
                    <a:pt x="2030" y="6580"/>
                    <a:pt x="2041" y="6590"/>
                    <a:pt x="2051" y="6600"/>
                  </a:cubicBezTo>
                  <a:cubicBezTo>
                    <a:pt x="2041" y="6611"/>
                    <a:pt x="2041" y="6621"/>
                    <a:pt x="2051" y="6632"/>
                  </a:cubicBezTo>
                  <a:cubicBezTo>
                    <a:pt x="2072" y="6642"/>
                    <a:pt x="2083" y="6653"/>
                    <a:pt x="2093" y="6674"/>
                  </a:cubicBezTo>
                  <a:cubicBezTo>
                    <a:pt x="2134" y="6694"/>
                    <a:pt x="2176" y="6725"/>
                    <a:pt x="2218" y="6736"/>
                  </a:cubicBezTo>
                  <a:cubicBezTo>
                    <a:pt x="2301" y="6736"/>
                    <a:pt x="2353" y="6788"/>
                    <a:pt x="2426" y="6809"/>
                  </a:cubicBezTo>
                  <a:lnTo>
                    <a:pt x="2426" y="6840"/>
                  </a:lnTo>
                  <a:cubicBezTo>
                    <a:pt x="2447" y="6850"/>
                    <a:pt x="2468" y="6850"/>
                    <a:pt x="2488" y="6861"/>
                  </a:cubicBezTo>
                  <a:cubicBezTo>
                    <a:pt x="2541" y="6882"/>
                    <a:pt x="2593" y="6892"/>
                    <a:pt x="2645" y="6892"/>
                  </a:cubicBezTo>
                  <a:cubicBezTo>
                    <a:pt x="2687" y="6892"/>
                    <a:pt x="2728" y="6892"/>
                    <a:pt x="2759" y="6924"/>
                  </a:cubicBezTo>
                  <a:cubicBezTo>
                    <a:pt x="2895" y="6944"/>
                    <a:pt x="3030" y="6965"/>
                    <a:pt x="3176" y="6986"/>
                  </a:cubicBezTo>
                  <a:cubicBezTo>
                    <a:pt x="3228" y="7048"/>
                    <a:pt x="3291" y="7111"/>
                    <a:pt x="3353" y="7183"/>
                  </a:cubicBezTo>
                  <a:cubicBezTo>
                    <a:pt x="3374" y="7183"/>
                    <a:pt x="3384" y="7194"/>
                    <a:pt x="3395" y="7215"/>
                  </a:cubicBezTo>
                  <a:cubicBezTo>
                    <a:pt x="3457" y="7257"/>
                    <a:pt x="3540" y="7257"/>
                    <a:pt x="3561" y="7340"/>
                  </a:cubicBezTo>
                  <a:cubicBezTo>
                    <a:pt x="3645" y="7382"/>
                    <a:pt x="3707" y="7433"/>
                    <a:pt x="3800" y="7433"/>
                  </a:cubicBezTo>
                  <a:cubicBezTo>
                    <a:pt x="3811" y="7444"/>
                    <a:pt x="3811" y="7454"/>
                    <a:pt x="3811" y="7465"/>
                  </a:cubicBezTo>
                  <a:cubicBezTo>
                    <a:pt x="3904" y="7496"/>
                    <a:pt x="3999" y="7496"/>
                    <a:pt x="4071" y="7569"/>
                  </a:cubicBezTo>
                  <a:cubicBezTo>
                    <a:pt x="4082" y="7590"/>
                    <a:pt x="4092" y="7611"/>
                    <a:pt x="4113" y="7642"/>
                  </a:cubicBezTo>
                  <a:cubicBezTo>
                    <a:pt x="4196" y="7704"/>
                    <a:pt x="4269" y="7777"/>
                    <a:pt x="4269" y="7891"/>
                  </a:cubicBezTo>
                  <a:cubicBezTo>
                    <a:pt x="4290" y="7891"/>
                    <a:pt x="4300" y="7902"/>
                    <a:pt x="4311" y="7902"/>
                  </a:cubicBezTo>
                  <a:cubicBezTo>
                    <a:pt x="4321" y="7923"/>
                    <a:pt x="4342" y="7954"/>
                    <a:pt x="4353" y="7986"/>
                  </a:cubicBezTo>
                  <a:cubicBezTo>
                    <a:pt x="4404" y="8016"/>
                    <a:pt x="4446" y="8048"/>
                    <a:pt x="4488" y="8100"/>
                  </a:cubicBezTo>
                  <a:cubicBezTo>
                    <a:pt x="4508" y="8110"/>
                    <a:pt x="4519" y="8120"/>
                    <a:pt x="4519" y="8152"/>
                  </a:cubicBezTo>
                  <a:cubicBezTo>
                    <a:pt x="4561" y="8162"/>
                    <a:pt x="4571" y="8194"/>
                    <a:pt x="4571" y="8225"/>
                  </a:cubicBezTo>
                  <a:cubicBezTo>
                    <a:pt x="4592" y="8235"/>
                    <a:pt x="4612" y="8245"/>
                    <a:pt x="4612" y="8266"/>
                  </a:cubicBezTo>
                  <a:cubicBezTo>
                    <a:pt x="4675" y="8329"/>
                    <a:pt x="4727" y="8391"/>
                    <a:pt x="4737" y="8485"/>
                  </a:cubicBezTo>
                  <a:lnTo>
                    <a:pt x="4758" y="8485"/>
                  </a:lnTo>
                  <a:cubicBezTo>
                    <a:pt x="4748" y="8516"/>
                    <a:pt x="4748" y="8548"/>
                    <a:pt x="4779" y="8569"/>
                  </a:cubicBezTo>
                  <a:cubicBezTo>
                    <a:pt x="4811" y="8599"/>
                    <a:pt x="4769" y="8662"/>
                    <a:pt x="4821" y="8694"/>
                  </a:cubicBezTo>
                  <a:cubicBezTo>
                    <a:pt x="4842" y="8766"/>
                    <a:pt x="4862" y="8839"/>
                    <a:pt x="4904" y="8912"/>
                  </a:cubicBezTo>
                  <a:cubicBezTo>
                    <a:pt x="4915" y="8912"/>
                    <a:pt x="4915" y="8923"/>
                    <a:pt x="4904" y="8933"/>
                  </a:cubicBezTo>
                  <a:cubicBezTo>
                    <a:pt x="4904" y="8953"/>
                    <a:pt x="4915" y="8964"/>
                    <a:pt x="4936" y="8964"/>
                  </a:cubicBezTo>
                  <a:cubicBezTo>
                    <a:pt x="4925" y="9027"/>
                    <a:pt x="4925" y="9099"/>
                    <a:pt x="4946" y="9162"/>
                  </a:cubicBezTo>
                  <a:lnTo>
                    <a:pt x="4946" y="9287"/>
                  </a:lnTo>
                  <a:cubicBezTo>
                    <a:pt x="4956" y="9287"/>
                    <a:pt x="4966" y="9287"/>
                    <a:pt x="4977" y="9297"/>
                  </a:cubicBezTo>
                  <a:cubicBezTo>
                    <a:pt x="4956" y="9328"/>
                    <a:pt x="4977" y="9381"/>
                    <a:pt x="4946" y="9412"/>
                  </a:cubicBezTo>
                  <a:lnTo>
                    <a:pt x="4946" y="9495"/>
                  </a:lnTo>
                  <a:cubicBezTo>
                    <a:pt x="4987" y="9547"/>
                    <a:pt x="4966" y="9610"/>
                    <a:pt x="4966" y="9672"/>
                  </a:cubicBezTo>
                  <a:cubicBezTo>
                    <a:pt x="4977" y="9724"/>
                    <a:pt x="4977" y="9776"/>
                    <a:pt x="4977" y="9828"/>
                  </a:cubicBezTo>
                  <a:cubicBezTo>
                    <a:pt x="4977" y="9849"/>
                    <a:pt x="4977" y="9870"/>
                    <a:pt x="4966" y="9891"/>
                  </a:cubicBezTo>
                  <a:cubicBezTo>
                    <a:pt x="4956" y="10005"/>
                    <a:pt x="4966" y="10120"/>
                    <a:pt x="4966" y="10235"/>
                  </a:cubicBezTo>
                  <a:cubicBezTo>
                    <a:pt x="4966" y="10265"/>
                    <a:pt x="4977" y="10297"/>
                    <a:pt x="4977" y="10328"/>
                  </a:cubicBezTo>
                  <a:cubicBezTo>
                    <a:pt x="4966" y="10359"/>
                    <a:pt x="4966" y="10390"/>
                    <a:pt x="4977" y="10432"/>
                  </a:cubicBezTo>
                  <a:lnTo>
                    <a:pt x="4966" y="10443"/>
                  </a:lnTo>
                  <a:cubicBezTo>
                    <a:pt x="4925" y="10484"/>
                    <a:pt x="4936" y="10547"/>
                    <a:pt x="4894" y="10589"/>
                  </a:cubicBezTo>
                  <a:cubicBezTo>
                    <a:pt x="4883" y="10599"/>
                    <a:pt x="4873" y="10599"/>
                    <a:pt x="4862" y="10609"/>
                  </a:cubicBezTo>
                  <a:cubicBezTo>
                    <a:pt x="4852" y="10599"/>
                    <a:pt x="4852" y="10599"/>
                    <a:pt x="4852" y="10589"/>
                  </a:cubicBezTo>
                  <a:cubicBezTo>
                    <a:pt x="4832" y="10589"/>
                    <a:pt x="4811" y="10578"/>
                    <a:pt x="4800" y="10557"/>
                  </a:cubicBezTo>
                  <a:cubicBezTo>
                    <a:pt x="4779" y="10547"/>
                    <a:pt x="4758" y="10547"/>
                    <a:pt x="4737" y="10536"/>
                  </a:cubicBezTo>
                  <a:cubicBezTo>
                    <a:pt x="4748" y="10536"/>
                    <a:pt x="4748" y="10526"/>
                    <a:pt x="4748" y="10515"/>
                  </a:cubicBezTo>
                  <a:cubicBezTo>
                    <a:pt x="4737" y="10515"/>
                    <a:pt x="4727" y="10515"/>
                    <a:pt x="4717" y="10505"/>
                  </a:cubicBezTo>
                  <a:cubicBezTo>
                    <a:pt x="4714" y="10508"/>
                    <a:pt x="4711" y="10509"/>
                    <a:pt x="4708" y="10509"/>
                  </a:cubicBezTo>
                  <a:cubicBezTo>
                    <a:pt x="4700" y="10509"/>
                    <a:pt x="4693" y="10502"/>
                    <a:pt x="4686" y="10494"/>
                  </a:cubicBezTo>
                  <a:cubicBezTo>
                    <a:pt x="4658" y="10484"/>
                    <a:pt x="4630" y="10482"/>
                    <a:pt x="4601" y="10482"/>
                  </a:cubicBezTo>
                  <a:cubicBezTo>
                    <a:pt x="4577" y="10482"/>
                    <a:pt x="4553" y="10484"/>
                    <a:pt x="4528" y="10484"/>
                  </a:cubicBezTo>
                  <a:cubicBezTo>
                    <a:pt x="4493" y="10484"/>
                    <a:pt x="4458" y="10480"/>
                    <a:pt x="4425" y="10464"/>
                  </a:cubicBezTo>
                  <a:cubicBezTo>
                    <a:pt x="4420" y="10469"/>
                    <a:pt x="4415" y="10471"/>
                    <a:pt x="4410" y="10471"/>
                  </a:cubicBezTo>
                  <a:cubicBezTo>
                    <a:pt x="4404" y="10471"/>
                    <a:pt x="4399" y="10469"/>
                    <a:pt x="4394" y="10464"/>
                  </a:cubicBezTo>
                  <a:cubicBezTo>
                    <a:pt x="4363" y="10443"/>
                    <a:pt x="4332" y="10438"/>
                    <a:pt x="4299" y="10438"/>
                  </a:cubicBezTo>
                  <a:cubicBezTo>
                    <a:pt x="4267" y="10438"/>
                    <a:pt x="4233" y="10443"/>
                    <a:pt x="4196" y="10443"/>
                  </a:cubicBezTo>
                  <a:cubicBezTo>
                    <a:pt x="4196" y="10432"/>
                    <a:pt x="4186" y="10422"/>
                    <a:pt x="4165" y="10422"/>
                  </a:cubicBezTo>
                  <a:cubicBezTo>
                    <a:pt x="4144" y="10422"/>
                    <a:pt x="4123" y="10422"/>
                    <a:pt x="4103" y="10411"/>
                  </a:cubicBezTo>
                  <a:cubicBezTo>
                    <a:pt x="4066" y="10400"/>
                    <a:pt x="4030" y="10397"/>
                    <a:pt x="3995" y="10397"/>
                  </a:cubicBezTo>
                  <a:cubicBezTo>
                    <a:pt x="3946" y="10397"/>
                    <a:pt x="3897" y="10403"/>
                    <a:pt x="3847" y="10403"/>
                  </a:cubicBezTo>
                  <a:cubicBezTo>
                    <a:pt x="3832" y="10403"/>
                    <a:pt x="3816" y="10403"/>
                    <a:pt x="3800" y="10401"/>
                  </a:cubicBezTo>
                  <a:cubicBezTo>
                    <a:pt x="3790" y="10411"/>
                    <a:pt x="3779" y="10422"/>
                    <a:pt x="3769" y="10443"/>
                  </a:cubicBezTo>
                  <a:cubicBezTo>
                    <a:pt x="3769" y="10432"/>
                    <a:pt x="3759" y="10432"/>
                    <a:pt x="3759" y="10422"/>
                  </a:cubicBezTo>
                  <a:cubicBezTo>
                    <a:pt x="3749" y="10411"/>
                    <a:pt x="3728" y="10401"/>
                    <a:pt x="3717" y="10380"/>
                  </a:cubicBezTo>
                  <a:cubicBezTo>
                    <a:pt x="3686" y="10380"/>
                    <a:pt x="3655" y="10359"/>
                    <a:pt x="3645" y="10328"/>
                  </a:cubicBezTo>
                  <a:cubicBezTo>
                    <a:pt x="3624" y="10297"/>
                    <a:pt x="3603" y="10286"/>
                    <a:pt x="3561" y="10286"/>
                  </a:cubicBezTo>
                  <a:cubicBezTo>
                    <a:pt x="3561" y="10276"/>
                    <a:pt x="3561" y="10265"/>
                    <a:pt x="3550" y="10255"/>
                  </a:cubicBezTo>
                  <a:lnTo>
                    <a:pt x="3342" y="10255"/>
                  </a:lnTo>
                  <a:lnTo>
                    <a:pt x="3342" y="10214"/>
                  </a:lnTo>
                  <a:cubicBezTo>
                    <a:pt x="3321" y="10214"/>
                    <a:pt x="3311" y="10224"/>
                    <a:pt x="3301" y="10224"/>
                  </a:cubicBezTo>
                  <a:cubicBezTo>
                    <a:pt x="3291" y="10203"/>
                    <a:pt x="3270" y="10193"/>
                    <a:pt x="3259" y="10172"/>
                  </a:cubicBezTo>
                  <a:cubicBezTo>
                    <a:pt x="3238" y="10172"/>
                    <a:pt x="3217" y="10151"/>
                    <a:pt x="3217" y="10130"/>
                  </a:cubicBezTo>
                  <a:cubicBezTo>
                    <a:pt x="3155" y="10120"/>
                    <a:pt x="3092" y="10140"/>
                    <a:pt x="3041" y="10089"/>
                  </a:cubicBezTo>
                  <a:cubicBezTo>
                    <a:pt x="3019" y="10096"/>
                    <a:pt x="2992" y="10108"/>
                    <a:pt x="2964" y="10108"/>
                  </a:cubicBezTo>
                  <a:cubicBezTo>
                    <a:pt x="2952" y="10108"/>
                    <a:pt x="2939" y="10105"/>
                    <a:pt x="2926" y="10099"/>
                  </a:cubicBezTo>
                  <a:cubicBezTo>
                    <a:pt x="2880" y="10076"/>
                    <a:pt x="2834" y="10069"/>
                    <a:pt x="2788" y="10069"/>
                  </a:cubicBezTo>
                  <a:cubicBezTo>
                    <a:pt x="2751" y="10069"/>
                    <a:pt x="2713" y="10073"/>
                    <a:pt x="2676" y="10078"/>
                  </a:cubicBezTo>
                  <a:cubicBezTo>
                    <a:pt x="2676" y="10068"/>
                    <a:pt x="2676" y="10057"/>
                    <a:pt x="2666" y="10047"/>
                  </a:cubicBezTo>
                  <a:lnTo>
                    <a:pt x="2541" y="10047"/>
                  </a:lnTo>
                  <a:cubicBezTo>
                    <a:pt x="2530" y="10047"/>
                    <a:pt x="2520" y="10036"/>
                    <a:pt x="2509" y="10036"/>
                  </a:cubicBezTo>
                  <a:cubicBezTo>
                    <a:pt x="2509" y="10026"/>
                    <a:pt x="2499" y="10015"/>
                    <a:pt x="2499" y="10005"/>
                  </a:cubicBezTo>
                  <a:lnTo>
                    <a:pt x="2458" y="10005"/>
                  </a:lnTo>
                  <a:cubicBezTo>
                    <a:pt x="2446" y="9999"/>
                    <a:pt x="2430" y="9993"/>
                    <a:pt x="2413" y="9993"/>
                  </a:cubicBezTo>
                  <a:cubicBezTo>
                    <a:pt x="2401" y="9993"/>
                    <a:pt x="2387" y="9997"/>
                    <a:pt x="2374" y="10005"/>
                  </a:cubicBezTo>
                  <a:cubicBezTo>
                    <a:pt x="2363" y="9985"/>
                    <a:pt x="2343" y="9974"/>
                    <a:pt x="2333" y="9964"/>
                  </a:cubicBezTo>
                  <a:lnTo>
                    <a:pt x="2166" y="9964"/>
                  </a:lnTo>
                  <a:lnTo>
                    <a:pt x="2166" y="9995"/>
                  </a:lnTo>
                  <a:cubicBezTo>
                    <a:pt x="2145" y="9995"/>
                    <a:pt x="2134" y="9995"/>
                    <a:pt x="2124" y="10005"/>
                  </a:cubicBezTo>
                  <a:lnTo>
                    <a:pt x="1916" y="10005"/>
                  </a:lnTo>
                  <a:lnTo>
                    <a:pt x="1875" y="9964"/>
                  </a:lnTo>
                  <a:cubicBezTo>
                    <a:pt x="1801" y="9964"/>
                    <a:pt x="1729" y="9953"/>
                    <a:pt x="1666" y="9953"/>
                  </a:cubicBezTo>
                  <a:cubicBezTo>
                    <a:pt x="1645" y="9969"/>
                    <a:pt x="1625" y="9974"/>
                    <a:pt x="1604" y="9974"/>
                  </a:cubicBezTo>
                  <a:cubicBezTo>
                    <a:pt x="1583" y="9974"/>
                    <a:pt x="1562" y="9969"/>
                    <a:pt x="1541" y="9964"/>
                  </a:cubicBezTo>
                  <a:cubicBezTo>
                    <a:pt x="1479" y="10005"/>
                    <a:pt x="1406" y="9995"/>
                    <a:pt x="1333" y="10005"/>
                  </a:cubicBezTo>
                  <a:cubicBezTo>
                    <a:pt x="1301" y="10047"/>
                    <a:pt x="1250" y="10047"/>
                    <a:pt x="1208" y="10047"/>
                  </a:cubicBezTo>
                  <a:cubicBezTo>
                    <a:pt x="1208" y="10057"/>
                    <a:pt x="1208" y="10068"/>
                    <a:pt x="1197" y="10078"/>
                  </a:cubicBezTo>
                  <a:cubicBezTo>
                    <a:pt x="1135" y="10078"/>
                    <a:pt x="1062" y="10089"/>
                    <a:pt x="989" y="10089"/>
                  </a:cubicBezTo>
                  <a:cubicBezTo>
                    <a:pt x="989" y="10110"/>
                    <a:pt x="968" y="10120"/>
                    <a:pt x="947" y="10130"/>
                  </a:cubicBezTo>
                  <a:cubicBezTo>
                    <a:pt x="922" y="10156"/>
                    <a:pt x="882" y="10175"/>
                    <a:pt x="845" y="10175"/>
                  </a:cubicBezTo>
                  <a:cubicBezTo>
                    <a:pt x="837" y="10175"/>
                    <a:pt x="830" y="10174"/>
                    <a:pt x="822" y="10172"/>
                  </a:cubicBezTo>
                  <a:cubicBezTo>
                    <a:pt x="805" y="10167"/>
                    <a:pt x="789" y="10164"/>
                    <a:pt x="775" y="10164"/>
                  </a:cubicBezTo>
                  <a:cubicBezTo>
                    <a:pt x="704" y="10164"/>
                    <a:pt x="666" y="10222"/>
                    <a:pt x="614" y="10265"/>
                  </a:cubicBezTo>
                  <a:lnTo>
                    <a:pt x="542" y="10265"/>
                  </a:lnTo>
                  <a:cubicBezTo>
                    <a:pt x="542" y="10276"/>
                    <a:pt x="531" y="10286"/>
                    <a:pt x="531" y="10297"/>
                  </a:cubicBezTo>
                  <a:lnTo>
                    <a:pt x="489" y="10297"/>
                  </a:lnTo>
                  <a:cubicBezTo>
                    <a:pt x="489" y="10328"/>
                    <a:pt x="489" y="10369"/>
                    <a:pt x="448" y="10380"/>
                  </a:cubicBezTo>
                  <a:cubicBezTo>
                    <a:pt x="438" y="10422"/>
                    <a:pt x="396" y="10422"/>
                    <a:pt x="364" y="10422"/>
                  </a:cubicBezTo>
                  <a:cubicBezTo>
                    <a:pt x="364" y="10453"/>
                    <a:pt x="354" y="10464"/>
                    <a:pt x="334" y="10474"/>
                  </a:cubicBezTo>
                  <a:cubicBezTo>
                    <a:pt x="323" y="10494"/>
                    <a:pt x="302" y="10505"/>
                    <a:pt x="281" y="10505"/>
                  </a:cubicBezTo>
                  <a:lnTo>
                    <a:pt x="281" y="10578"/>
                  </a:lnTo>
                  <a:cubicBezTo>
                    <a:pt x="281" y="10578"/>
                    <a:pt x="292" y="10589"/>
                    <a:pt x="292" y="10599"/>
                  </a:cubicBezTo>
                  <a:cubicBezTo>
                    <a:pt x="292" y="10609"/>
                    <a:pt x="292" y="10630"/>
                    <a:pt x="281" y="10640"/>
                  </a:cubicBezTo>
                  <a:cubicBezTo>
                    <a:pt x="281" y="10755"/>
                    <a:pt x="271" y="10880"/>
                    <a:pt x="260" y="11005"/>
                  </a:cubicBezTo>
                  <a:lnTo>
                    <a:pt x="198" y="11005"/>
                  </a:lnTo>
                  <a:cubicBezTo>
                    <a:pt x="184" y="11005"/>
                    <a:pt x="175" y="11000"/>
                    <a:pt x="167" y="11000"/>
                  </a:cubicBezTo>
                  <a:cubicBezTo>
                    <a:pt x="163" y="11000"/>
                    <a:pt x="160" y="11001"/>
                    <a:pt x="156" y="11005"/>
                  </a:cubicBezTo>
                  <a:cubicBezTo>
                    <a:pt x="156" y="10994"/>
                    <a:pt x="146" y="10984"/>
                    <a:pt x="146" y="10973"/>
                  </a:cubicBezTo>
                  <a:cubicBezTo>
                    <a:pt x="141" y="10972"/>
                    <a:pt x="135" y="10971"/>
                    <a:pt x="130" y="10971"/>
                  </a:cubicBezTo>
                  <a:cubicBezTo>
                    <a:pt x="96" y="10971"/>
                    <a:pt x="67" y="10997"/>
                    <a:pt x="31" y="11015"/>
                  </a:cubicBezTo>
                  <a:cubicBezTo>
                    <a:pt x="21" y="11068"/>
                    <a:pt x="0" y="11130"/>
                    <a:pt x="31" y="11182"/>
                  </a:cubicBezTo>
                  <a:cubicBezTo>
                    <a:pt x="31" y="11202"/>
                    <a:pt x="31" y="11223"/>
                    <a:pt x="52" y="11223"/>
                  </a:cubicBezTo>
                  <a:lnTo>
                    <a:pt x="52" y="11255"/>
                  </a:lnTo>
                  <a:cubicBezTo>
                    <a:pt x="0" y="11307"/>
                    <a:pt x="42" y="11348"/>
                    <a:pt x="73" y="11390"/>
                  </a:cubicBezTo>
                  <a:lnTo>
                    <a:pt x="73" y="11432"/>
                  </a:lnTo>
                  <a:cubicBezTo>
                    <a:pt x="104" y="11442"/>
                    <a:pt x="104" y="11473"/>
                    <a:pt x="114" y="11515"/>
                  </a:cubicBezTo>
                  <a:cubicBezTo>
                    <a:pt x="146" y="11526"/>
                    <a:pt x="156" y="11556"/>
                    <a:pt x="167" y="11588"/>
                  </a:cubicBezTo>
                  <a:cubicBezTo>
                    <a:pt x="219" y="11630"/>
                    <a:pt x="250" y="11692"/>
                    <a:pt x="292" y="11744"/>
                  </a:cubicBezTo>
                  <a:cubicBezTo>
                    <a:pt x="354" y="11827"/>
                    <a:pt x="417" y="11910"/>
                    <a:pt x="531" y="11931"/>
                  </a:cubicBezTo>
                  <a:lnTo>
                    <a:pt x="531" y="11973"/>
                  </a:lnTo>
                  <a:cubicBezTo>
                    <a:pt x="552" y="11973"/>
                    <a:pt x="563" y="11973"/>
                    <a:pt x="573" y="11963"/>
                  </a:cubicBezTo>
                  <a:cubicBezTo>
                    <a:pt x="583" y="11973"/>
                    <a:pt x="593" y="11973"/>
                    <a:pt x="604" y="11984"/>
                  </a:cubicBezTo>
                  <a:cubicBezTo>
                    <a:pt x="614" y="11994"/>
                    <a:pt x="614" y="12005"/>
                    <a:pt x="614" y="12015"/>
                  </a:cubicBezTo>
                  <a:cubicBezTo>
                    <a:pt x="667" y="12015"/>
                    <a:pt x="729" y="12015"/>
                    <a:pt x="781" y="12025"/>
                  </a:cubicBezTo>
                  <a:lnTo>
                    <a:pt x="781" y="12056"/>
                  </a:lnTo>
                  <a:cubicBezTo>
                    <a:pt x="822" y="12056"/>
                    <a:pt x="854" y="12067"/>
                    <a:pt x="875" y="12098"/>
                  </a:cubicBezTo>
                  <a:cubicBezTo>
                    <a:pt x="958" y="12098"/>
                    <a:pt x="1052" y="12098"/>
                    <a:pt x="1146" y="12109"/>
                  </a:cubicBezTo>
                  <a:cubicBezTo>
                    <a:pt x="1167" y="12112"/>
                    <a:pt x="1188" y="12113"/>
                    <a:pt x="1209" y="12113"/>
                  </a:cubicBezTo>
                  <a:cubicBezTo>
                    <a:pt x="1261" y="12113"/>
                    <a:pt x="1312" y="12106"/>
                    <a:pt x="1364" y="12098"/>
                  </a:cubicBezTo>
                  <a:cubicBezTo>
                    <a:pt x="1396" y="12098"/>
                    <a:pt x="1426" y="12109"/>
                    <a:pt x="1447" y="12109"/>
                  </a:cubicBezTo>
                  <a:cubicBezTo>
                    <a:pt x="1466" y="12127"/>
                    <a:pt x="1482" y="12134"/>
                    <a:pt x="1496" y="12134"/>
                  </a:cubicBezTo>
                  <a:cubicBezTo>
                    <a:pt x="1523" y="12134"/>
                    <a:pt x="1545" y="12111"/>
                    <a:pt x="1572" y="12098"/>
                  </a:cubicBezTo>
                  <a:cubicBezTo>
                    <a:pt x="1599" y="12107"/>
                    <a:pt x="1625" y="12111"/>
                    <a:pt x="1651" y="12111"/>
                  </a:cubicBezTo>
                  <a:cubicBezTo>
                    <a:pt x="1743" y="12111"/>
                    <a:pt x="1826" y="12063"/>
                    <a:pt x="1916" y="12046"/>
                  </a:cubicBezTo>
                  <a:cubicBezTo>
                    <a:pt x="1968" y="12056"/>
                    <a:pt x="2030" y="12056"/>
                    <a:pt x="2083" y="12056"/>
                  </a:cubicBezTo>
                  <a:cubicBezTo>
                    <a:pt x="2114" y="12005"/>
                    <a:pt x="2208" y="12015"/>
                    <a:pt x="2208" y="11931"/>
                  </a:cubicBezTo>
                  <a:cubicBezTo>
                    <a:pt x="2208" y="11869"/>
                    <a:pt x="2229" y="11848"/>
                    <a:pt x="2301" y="11838"/>
                  </a:cubicBezTo>
                  <a:cubicBezTo>
                    <a:pt x="2363" y="11838"/>
                    <a:pt x="2426" y="11796"/>
                    <a:pt x="2499" y="11796"/>
                  </a:cubicBezTo>
                  <a:cubicBezTo>
                    <a:pt x="2499" y="11786"/>
                    <a:pt x="2499" y="11776"/>
                    <a:pt x="2509" y="11765"/>
                  </a:cubicBezTo>
                  <a:cubicBezTo>
                    <a:pt x="2541" y="11765"/>
                    <a:pt x="2562" y="11744"/>
                    <a:pt x="2583" y="11713"/>
                  </a:cubicBezTo>
                  <a:lnTo>
                    <a:pt x="2603" y="11723"/>
                  </a:lnTo>
                  <a:lnTo>
                    <a:pt x="2624" y="11713"/>
                  </a:lnTo>
                  <a:cubicBezTo>
                    <a:pt x="2697" y="11671"/>
                    <a:pt x="2791" y="11671"/>
                    <a:pt x="2842" y="11588"/>
                  </a:cubicBezTo>
                  <a:cubicBezTo>
                    <a:pt x="2850" y="11588"/>
                    <a:pt x="2866" y="11593"/>
                    <a:pt x="2879" y="11593"/>
                  </a:cubicBezTo>
                  <a:cubicBezTo>
                    <a:pt x="2885" y="11593"/>
                    <a:pt x="2891" y="11591"/>
                    <a:pt x="2895" y="11588"/>
                  </a:cubicBezTo>
                  <a:cubicBezTo>
                    <a:pt x="2967" y="11526"/>
                    <a:pt x="3041" y="11494"/>
                    <a:pt x="3124" y="11463"/>
                  </a:cubicBezTo>
                  <a:cubicBezTo>
                    <a:pt x="3145" y="11463"/>
                    <a:pt x="3166" y="11442"/>
                    <a:pt x="3176" y="11422"/>
                  </a:cubicBezTo>
                  <a:lnTo>
                    <a:pt x="3217" y="11380"/>
                  </a:lnTo>
                  <a:lnTo>
                    <a:pt x="3249" y="11380"/>
                  </a:lnTo>
                  <a:cubicBezTo>
                    <a:pt x="3259" y="11348"/>
                    <a:pt x="3259" y="11317"/>
                    <a:pt x="3259" y="11276"/>
                  </a:cubicBezTo>
                  <a:lnTo>
                    <a:pt x="3415" y="11244"/>
                  </a:lnTo>
                  <a:cubicBezTo>
                    <a:pt x="3446" y="11223"/>
                    <a:pt x="3478" y="11202"/>
                    <a:pt x="3509" y="11172"/>
                  </a:cubicBezTo>
                  <a:cubicBezTo>
                    <a:pt x="3509" y="11151"/>
                    <a:pt x="3520" y="11130"/>
                    <a:pt x="3540" y="11119"/>
                  </a:cubicBezTo>
                  <a:cubicBezTo>
                    <a:pt x="3540" y="11088"/>
                    <a:pt x="3499" y="11036"/>
                    <a:pt x="3550" y="11005"/>
                  </a:cubicBezTo>
                  <a:lnTo>
                    <a:pt x="3550" y="10963"/>
                  </a:lnTo>
                  <a:cubicBezTo>
                    <a:pt x="3561" y="10963"/>
                    <a:pt x="3571" y="10963"/>
                    <a:pt x="3592" y="10953"/>
                  </a:cubicBezTo>
                  <a:cubicBezTo>
                    <a:pt x="3592" y="10932"/>
                    <a:pt x="3603" y="10922"/>
                    <a:pt x="3624" y="10911"/>
                  </a:cubicBezTo>
                  <a:cubicBezTo>
                    <a:pt x="3645" y="10890"/>
                    <a:pt x="3665" y="10859"/>
                    <a:pt x="3675" y="10838"/>
                  </a:cubicBezTo>
                  <a:cubicBezTo>
                    <a:pt x="3696" y="10755"/>
                    <a:pt x="3749" y="10693"/>
                    <a:pt x="3811" y="10630"/>
                  </a:cubicBezTo>
                  <a:cubicBezTo>
                    <a:pt x="3853" y="10630"/>
                    <a:pt x="3894" y="10630"/>
                    <a:pt x="3936" y="10619"/>
                  </a:cubicBezTo>
                  <a:cubicBezTo>
                    <a:pt x="3958" y="10627"/>
                    <a:pt x="3980" y="10634"/>
                    <a:pt x="4002" y="10634"/>
                  </a:cubicBezTo>
                  <a:cubicBezTo>
                    <a:pt x="4011" y="10634"/>
                    <a:pt x="4020" y="10633"/>
                    <a:pt x="4029" y="10630"/>
                  </a:cubicBezTo>
                  <a:cubicBezTo>
                    <a:pt x="4092" y="10614"/>
                    <a:pt x="4152" y="10609"/>
                    <a:pt x="4210" y="10609"/>
                  </a:cubicBezTo>
                  <a:cubicBezTo>
                    <a:pt x="4269" y="10609"/>
                    <a:pt x="4326" y="10614"/>
                    <a:pt x="4383" y="10619"/>
                  </a:cubicBezTo>
                  <a:cubicBezTo>
                    <a:pt x="4457" y="10630"/>
                    <a:pt x="4529" y="10630"/>
                    <a:pt x="4592" y="10630"/>
                  </a:cubicBezTo>
                  <a:lnTo>
                    <a:pt x="4644" y="10682"/>
                  </a:lnTo>
                  <a:cubicBezTo>
                    <a:pt x="4665" y="10755"/>
                    <a:pt x="4717" y="10807"/>
                    <a:pt x="4769" y="10859"/>
                  </a:cubicBezTo>
                  <a:lnTo>
                    <a:pt x="4769" y="10880"/>
                  </a:lnTo>
                  <a:cubicBezTo>
                    <a:pt x="4779" y="10901"/>
                    <a:pt x="4790" y="10932"/>
                    <a:pt x="4800" y="10953"/>
                  </a:cubicBezTo>
                  <a:cubicBezTo>
                    <a:pt x="4800" y="10973"/>
                    <a:pt x="4811" y="10984"/>
                    <a:pt x="4821" y="10994"/>
                  </a:cubicBezTo>
                  <a:lnTo>
                    <a:pt x="4821" y="11005"/>
                  </a:lnTo>
                  <a:lnTo>
                    <a:pt x="4832" y="11005"/>
                  </a:lnTo>
                  <a:cubicBezTo>
                    <a:pt x="4842" y="11005"/>
                    <a:pt x="4842" y="11015"/>
                    <a:pt x="4852" y="11015"/>
                  </a:cubicBezTo>
                  <a:lnTo>
                    <a:pt x="4852" y="11026"/>
                  </a:lnTo>
                  <a:cubicBezTo>
                    <a:pt x="4862" y="11047"/>
                    <a:pt x="4862" y="11068"/>
                    <a:pt x="4862" y="11088"/>
                  </a:cubicBezTo>
                  <a:cubicBezTo>
                    <a:pt x="4915" y="11151"/>
                    <a:pt x="4883" y="11234"/>
                    <a:pt x="4894" y="11297"/>
                  </a:cubicBezTo>
                  <a:cubicBezTo>
                    <a:pt x="4883" y="11307"/>
                    <a:pt x="4873" y="11307"/>
                    <a:pt x="4862" y="11307"/>
                  </a:cubicBezTo>
                  <a:lnTo>
                    <a:pt x="4862" y="11723"/>
                  </a:lnTo>
                  <a:cubicBezTo>
                    <a:pt x="4894" y="11796"/>
                    <a:pt x="4894" y="11859"/>
                    <a:pt x="4862" y="11931"/>
                  </a:cubicBezTo>
                  <a:lnTo>
                    <a:pt x="4862" y="12098"/>
                  </a:lnTo>
                  <a:cubicBezTo>
                    <a:pt x="4894" y="12213"/>
                    <a:pt x="4915" y="12327"/>
                    <a:pt x="4862" y="12442"/>
                  </a:cubicBezTo>
                  <a:cubicBezTo>
                    <a:pt x="4883" y="12484"/>
                    <a:pt x="4873" y="12514"/>
                    <a:pt x="4862" y="12556"/>
                  </a:cubicBezTo>
                  <a:cubicBezTo>
                    <a:pt x="4852" y="12598"/>
                    <a:pt x="4842" y="12639"/>
                    <a:pt x="4862" y="12692"/>
                  </a:cubicBezTo>
                  <a:lnTo>
                    <a:pt x="4862" y="12973"/>
                  </a:lnTo>
                  <a:cubicBezTo>
                    <a:pt x="4894" y="13097"/>
                    <a:pt x="4904" y="13222"/>
                    <a:pt x="4894" y="13347"/>
                  </a:cubicBezTo>
                  <a:lnTo>
                    <a:pt x="4894" y="13826"/>
                  </a:lnTo>
                  <a:cubicBezTo>
                    <a:pt x="4904" y="13951"/>
                    <a:pt x="4956" y="14076"/>
                    <a:pt x="4946" y="14201"/>
                  </a:cubicBezTo>
                  <a:cubicBezTo>
                    <a:pt x="4925" y="14254"/>
                    <a:pt x="4936" y="14305"/>
                    <a:pt x="4946" y="14358"/>
                  </a:cubicBezTo>
                  <a:cubicBezTo>
                    <a:pt x="4966" y="14358"/>
                    <a:pt x="4977" y="14368"/>
                    <a:pt x="4987" y="14368"/>
                  </a:cubicBezTo>
                  <a:cubicBezTo>
                    <a:pt x="4966" y="14493"/>
                    <a:pt x="4956" y="14618"/>
                    <a:pt x="4946" y="14743"/>
                  </a:cubicBezTo>
                  <a:cubicBezTo>
                    <a:pt x="4956" y="14753"/>
                    <a:pt x="4956" y="14774"/>
                    <a:pt x="4946" y="14784"/>
                  </a:cubicBezTo>
                  <a:cubicBezTo>
                    <a:pt x="4998" y="14982"/>
                    <a:pt x="4998" y="15180"/>
                    <a:pt x="5019" y="15378"/>
                  </a:cubicBezTo>
                  <a:cubicBezTo>
                    <a:pt x="5029" y="15388"/>
                    <a:pt x="5029" y="15409"/>
                    <a:pt x="5029" y="15420"/>
                  </a:cubicBezTo>
                  <a:cubicBezTo>
                    <a:pt x="5029" y="15492"/>
                    <a:pt x="5008" y="15566"/>
                    <a:pt x="5061" y="15638"/>
                  </a:cubicBezTo>
                  <a:cubicBezTo>
                    <a:pt x="5050" y="15649"/>
                    <a:pt x="5050" y="15649"/>
                    <a:pt x="5061" y="15659"/>
                  </a:cubicBezTo>
                  <a:cubicBezTo>
                    <a:pt x="5019" y="15721"/>
                    <a:pt x="5019" y="15795"/>
                    <a:pt x="5061" y="15857"/>
                  </a:cubicBezTo>
                  <a:cubicBezTo>
                    <a:pt x="5050" y="15950"/>
                    <a:pt x="5040" y="16044"/>
                    <a:pt x="5071" y="16138"/>
                  </a:cubicBezTo>
                  <a:lnTo>
                    <a:pt x="5071" y="16544"/>
                  </a:lnTo>
                  <a:cubicBezTo>
                    <a:pt x="5071" y="16554"/>
                    <a:pt x="5081" y="16565"/>
                    <a:pt x="5081" y="16565"/>
                  </a:cubicBezTo>
                  <a:cubicBezTo>
                    <a:pt x="5081" y="16575"/>
                    <a:pt x="5081" y="16586"/>
                    <a:pt x="5071" y="16596"/>
                  </a:cubicBezTo>
                  <a:cubicBezTo>
                    <a:pt x="5123" y="16690"/>
                    <a:pt x="5112" y="16783"/>
                    <a:pt x="5112" y="16887"/>
                  </a:cubicBezTo>
                  <a:cubicBezTo>
                    <a:pt x="5144" y="16908"/>
                    <a:pt x="5154" y="16940"/>
                    <a:pt x="5154" y="16971"/>
                  </a:cubicBezTo>
                  <a:cubicBezTo>
                    <a:pt x="5186" y="17002"/>
                    <a:pt x="5196" y="17044"/>
                    <a:pt x="5206" y="17086"/>
                  </a:cubicBezTo>
                  <a:cubicBezTo>
                    <a:pt x="5300" y="17106"/>
                    <a:pt x="5394" y="17148"/>
                    <a:pt x="5487" y="17190"/>
                  </a:cubicBezTo>
                  <a:cubicBezTo>
                    <a:pt x="5487" y="17200"/>
                    <a:pt x="5487" y="17211"/>
                    <a:pt x="5498" y="17221"/>
                  </a:cubicBezTo>
                  <a:lnTo>
                    <a:pt x="5612" y="17221"/>
                  </a:lnTo>
                  <a:cubicBezTo>
                    <a:pt x="5612" y="17211"/>
                    <a:pt x="5612" y="17200"/>
                    <a:pt x="5623" y="17190"/>
                  </a:cubicBezTo>
                  <a:cubicBezTo>
                    <a:pt x="5644" y="17179"/>
                    <a:pt x="5664" y="17169"/>
                    <a:pt x="5654" y="17137"/>
                  </a:cubicBezTo>
                  <a:lnTo>
                    <a:pt x="5654" y="16846"/>
                  </a:lnTo>
                  <a:cubicBezTo>
                    <a:pt x="5644" y="16836"/>
                    <a:pt x="5644" y="16825"/>
                    <a:pt x="5644" y="16815"/>
                  </a:cubicBezTo>
                  <a:cubicBezTo>
                    <a:pt x="5633" y="16804"/>
                    <a:pt x="5623" y="16804"/>
                    <a:pt x="5612" y="16804"/>
                  </a:cubicBezTo>
                  <a:lnTo>
                    <a:pt x="5612" y="16513"/>
                  </a:lnTo>
                  <a:cubicBezTo>
                    <a:pt x="5591" y="16503"/>
                    <a:pt x="5581" y="16482"/>
                    <a:pt x="5570" y="16471"/>
                  </a:cubicBezTo>
                  <a:lnTo>
                    <a:pt x="5570" y="16346"/>
                  </a:lnTo>
                  <a:cubicBezTo>
                    <a:pt x="5560" y="16304"/>
                    <a:pt x="5560" y="16263"/>
                    <a:pt x="5570" y="16221"/>
                  </a:cubicBezTo>
                  <a:cubicBezTo>
                    <a:pt x="5560" y="16221"/>
                    <a:pt x="5550" y="16211"/>
                    <a:pt x="5540" y="16211"/>
                  </a:cubicBezTo>
                  <a:cubicBezTo>
                    <a:pt x="5529" y="16190"/>
                    <a:pt x="5529" y="16159"/>
                    <a:pt x="5529" y="16138"/>
                  </a:cubicBezTo>
                  <a:cubicBezTo>
                    <a:pt x="5519" y="16128"/>
                    <a:pt x="5498" y="16128"/>
                    <a:pt x="5487" y="16117"/>
                  </a:cubicBezTo>
                  <a:cubicBezTo>
                    <a:pt x="5498" y="16107"/>
                    <a:pt x="5498" y="16096"/>
                    <a:pt x="5487" y="16086"/>
                  </a:cubicBezTo>
                  <a:cubicBezTo>
                    <a:pt x="5498" y="16044"/>
                    <a:pt x="5477" y="16013"/>
                    <a:pt x="5456" y="15971"/>
                  </a:cubicBezTo>
                  <a:cubicBezTo>
                    <a:pt x="5477" y="15961"/>
                    <a:pt x="5487" y="15940"/>
                    <a:pt x="5487" y="15920"/>
                  </a:cubicBezTo>
                  <a:cubicBezTo>
                    <a:pt x="5498" y="15920"/>
                    <a:pt x="5498" y="15909"/>
                    <a:pt x="5487" y="15899"/>
                  </a:cubicBezTo>
                  <a:cubicBezTo>
                    <a:pt x="5498" y="15888"/>
                    <a:pt x="5508" y="15878"/>
                    <a:pt x="5519" y="15878"/>
                  </a:cubicBezTo>
                  <a:lnTo>
                    <a:pt x="5519" y="15680"/>
                  </a:lnTo>
                  <a:cubicBezTo>
                    <a:pt x="5508" y="15670"/>
                    <a:pt x="5498" y="15670"/>
                    <a:pt x="5487" y="15659"/>
                  </a:cubicBezTo>
                  <a:lnTo>
                    <a:pt x="5487" y="15586"/>
                  </a:lnTo>
                  <a:lnTo>
                    <a:pt x="5487" y="15503"/>
                  </a:lnTo>
                  <a:lnTo>
                    <a:pt x="5487" y="15253"/>
                  </a:lnTo>
                  <a:lnTo>
                    <a:pt x="5487" y="15212"/>
                  </a:lnTo>
                  <a:lnTo>
                    <a:pt x="5487" y="15159"/>
                  </a:lnTo>
                  <a:lnTo>
                    <a:pt x="5487" y="15107"/>
                  </a:lnTo>
                  <a:cubicBezTo>
                    <a:pt x="5487" y="15097"/>
                    <a:pt x="5477" y="15087"/>
                    <a:pt x="5477" y="15076"/>
                  </a:cubicBezTo>
                  <a:cubicBezTo>
                    <a:pt x="5477" y="15066"/>
                    <a:pt x="5477" y="15055"/>
                    <a:pt x="5487" y="15055"/>
                  </a:cubicBezTo>
                  <a:cubicBezTo>
                    <a:pt x="5435" y="14972"/>
                    <a:pt x="5498" y="14867"/>
                    <a:pt x="5445" y="14784"/>
                  </a:cubicBezTo>
                  <a:lnTo>
                    <a:pt x="5445" y="14784"/>
                  </a:lnTo>
                  <a:lnTo>
                    <a:pt x="5445" y="14795"/>
                  </a:lnTo>
                  <a:cubicBezTo>
                    <a:pt x="5404" y="14733"/>
                    <a:pt x="5425" y="14670"/>
                    <a:pt x="5435" y="14597"/>
                  </a:cubicBezTo>
                  <a:cubicBezTo>
                    <a:pt x="5435" y="14576"/>
                    <a:pt x="5435" y="14555"/>
                    <a:pt x="5425" y="14534"/>
                  </a:cubicBezTo>
                  <a:lnTo>
                    <a:pt x="5435" y="14534"/>
                  </a:lnTo>
                  <a:cubicBezTo>
                    <a:pt x="5435" y="14493"/>
                    <a:pt x="5445" y="14462"/>
                    <a:pt x="5487" y="14451"/>
                  </a:cubicBezTo>
                  <a:lnTo>
                    <a:pt x="5487" y="14409"/>
                  </a:lnTo>
                  <a:cubicBezTo>
                    <a:pt x="5498" y="14409"/>
                    <a:pt x="5508" y="14399"/>
                    <a:pt x="5519" y="14399"/>
                  </a:cubicBezTo>
                  <a:cubicBezTo>
                    <a:pt x="5560" y="14316"/>
                    <a:pt x="5612" y="14254"/>
                    <a:pt x="5695" y="14191"/>
                  </a:cubicBezTo>
                  <a:cubicBezTo>
                    <a:pt x="5706" y="14159"/>
                    <a:pt x="5727" y="14129"/>
                    <a:pt x="5737" y="14097"/>
                  </a:cubicBezTo>
                  <a:cubicBezTo>
                    <a:pt x="5799" y="14087"/>
                    <a:pt x="5831" y="14035"/>
                    <a:pt x="5862" y="14004"/>
                  </a:cubicBezTo>
                  <a:cubicBezTo>
                    <a:pt x="5883" y="13962"/>
                    <a:pt x="5914" y="13930"/>
                    <a:pt x="5945" y="13900"/>
                  </a:cubicBezTo>
                  <a:cubicBezTo>
                    <a:pt x="5998" y="13837"/>
                    <a:pt x="6070" y="13785"/>
                    <a:pt x="6091" y="13701"/>
                  </a:cubicBezTo>
                  <a:cubicBezTo>
                    <a:pt x="6102" y="13691"/>
                    <a:pt x="6102" y="13691"/>
                    <a:pt x="6112" y="13691"/>
                  </a:cubicBezTo>
                  <a:cubicBezTo>
                    <a:pt x="6133" y="13681"/>
                    <a:pt x="6143" y="13671"/>
                    <a:pt x="6153" y="13650"/>
                  </a:cubicBezTo>
                  <a:cubicBezTo>
                    <a:pt x="6174" y="13639"/>
                    <a:pt x="6185" y="13629"/>
                    <a:pt x="6195" y="13608"/>
                  </a:cubicBezTo>
                  <a:cubicBezTo>
                    <a:pt x="6216" y="13546"/>
                    <a:pt x="6227" y="13483"/>
                    <a:pt x="6278" y="13431"/>
                  </a:cubicBezTo>
                  <a:cubicBezTo>
                    <a:pt x="6278" y="13410"/>
                    <a:pt x="6289" y="13389"/>
                    <a:pt x="6289" y="13368"/>
                  </a:cubicBezTo>
                  <a:cubicBezTo>
                    <a:pt x="6310" y="13347"/>
                    <a:pt x="6331" y="13327"/>
                    <a:pt x="6362" y="13306"/>
                  </a:cubicBezTo>
                  <a:cubicBezTo>
                    <a:pt x="6362" y="13264"/>
                    <a:pt x="6362" y="13222"/>
                    <a:pt x="6403" y="13192"/>
                  </a:cubicBezTo>
                  <a:cubicBezTo>
                    <a:pt x="6441" y="13077"/>
                    <a:pt x="6514" y="13024"/>
                    <a:pt x="6622" y="13024"/>
                  </a:cubicBezTo>
                  <a:cubicBezTo>
                    <a:pt x="6632" y="13024"/>
                    <a:pt x="6643" y="13024"/>
                    <a:pt x="6653" y="13025"/>
                  </a:cubicBezTo>
                  <a:cubicBezTo>
                    <a:pt x="6664" y="13014"/>
                    <a:pt x="6664" y="13004"/>
                    <a:pt x="6653" y="12993"/>
                  </a:cubicBezTo>
                  <a:cubicBezTo>
                    <a:pt x="6674" y="12993"/>
                    <a:pt x="6685" y="12983"/>
                    <a:pt x="6706" y="12973"/>
                  </a:cubicBezTo>
                  <a:cubicBezTo>
                    <a:pt x="6787" y="12979"/>
                    <a:pt x="6870" y="12989"/>
                    <a:pt x="6952" y="12989"/>
                  </a:cubicBezTo>
                  <a:cubicBezTo>
                    <a:pt x="7005" y="12989"/>
                    <a:pt x="7058" y="12985"/>
                    <a:pt x="7111" y="12973"/>
                  </a:cubicBezTo>
                  <a:cubicBezTo>
                    <a:pt x="7153" y="12931"/>
                    <a:pt x="7205" y="12931"/>
                    <a:pt x="7247" y="12921"/>
                  </a:cubicBezTo>
                  <a:cubicBezTo>
                    <a:pt x="7330" y="12900"/>
                    <a:pt x="7393" y="12858"/>
                    <a:pt x="7465" y="12806"/>
                  </a:cubicBezTo>
                  <a:lnTo>
                    <a:pt x="7580" y="12806"/>
                  </a:lnTo>
                  <a:cubicBezTo>
                    <a:pt x="7643" y="12764"/>
                    <a:pt x="7726" y="12796"/>
                    <a:pt x="7799" y="12764"/>
                  </a:cubicBezTo>
                  <a:lnTo>
                    <a:pt x="7819" y="12775"/>
                  </a:lnTo>
                  <a:lnTo>
                    <a:pt x="7840" y="12764"/>
                  </a:lnTo>
                  <a:cubicBezTo>
                    <a:pt x="7871" y="12770"/>
                    <a:pt x="7905" y="12775"/>
                    <a:pt x="7941" y="12775"/>
                  </a:cubicBezTo>
                  <a:cubicBezTo>
                    <a:pt x="7976" y="12775"/>
                    <a:pt x="8012" y="12770"/>
                    <a:pt x="8048" y="12754"/>
                  </a:cubicBezTo>
                  <a:lnTo>
                    <a:pt x="8090" y="12754"/>
                  </a:lnTo>
                  <a:cubicBezTo>
                    <a:pt x="8127" y="12770"/>
                    <a:pt x="8161" y="12777"/>
                    <a:pt x="8194" y="12777"/>
                  </a:cubicBezTo>
                  <a:cubicBezTo>
                    <a:pt x="8228" y="12777"/>
                    <a:pt x="8262" y="12770"/>
                    <a:pt x="8298" y="12754"/>
                  </a:cubicBezTo>
                  <a:cubicBezTo>
                    <a:pt x="8391" y="12741"/>
                    <a:pt x="8483" y="12728"/>
                    <a:pt x="8576" y="12728"/>
                  </a:cubicBezTo>
                  <a:cubicBezTo>
                    <a:pt x="8629" y="12728"/>
                    <a:pt x="8682" y="12732"/>
                    <a:pt x="8736" y="12743"/>
                  </a:cubicBezTo>
                  <a:cubicBezTo>
                    <a:pt x="8760" y="12748"/>
                    <a:pt x="8785" y="12750"/>
                    <a:pt x="8808" y="12750"/>
                  </a:cubicBezTo>
                  <a:cubicBezTo>
                    <a:pt x="8895" y="12750"/>
                    <a:pt x="8975" y="12722"/>
                    <a:pt x="9048" y="12681"/>
                  </a:cubicBezTo>
                  <a:cubicBezTo>
                    <a:pt x="9080" y="12639"/>
                    <a:pt x="9131" y="12650"/>
                    <a:pt x="9173" y="12639"/>
                  </a:cubicBezTo>
                  <a:cubicBezTo>
                    <a:pt x="9235" y="12608"/>
                    <a:pt x="9288" y="12556"/>
                    <a:pt x="9319" y="12494"/>
                  </a:cubicBezTo>
                  <a:cubicBezTo>
                    <a:pt x="9413" y="12463"/>
                    <a:pt x="9506" y="12421"/>
                    <a:pt x="9600" y="12389"/>
                  </a:cubicBezTo>
                  <a:cubicBezTo>
                    <a:pt x="9621" y="12379"/>
                    <a:pt x="9631" y="12359"/>
                    <a:pt x="9652" y="12338"/>
                  </a:cubicBezTo>
                  <a:cubicBezTo>
                    <a:pt x="9663" y="12348"/>
                    <a:pt x="9673" y="12348"/>
                    <a:pt x="9684" y="12348"/>
                  </a:cubicBezTo>
                  <a:cubicBezTo>
                    <a:pt x="9684" y="12338"/>
                    <a:pt x="9694" y="12327"/>
                    <a:pt x="9694" y="12317"/>
                  </a:cubicBezTo>
                  <a:cubicBezTo>
                    <a:pt x="9704" y="12317"/>
                    <a:pt x="9714" y="12306"/>
                    <a:pt x="9735" y="12306"/>
                  </a:cubicBezTo>
                  <a:cubicBezTo>
                    <a:pt x="9725" y="12296"/>
                    <a:pt x="9725" y="12285"/>
                    <a:pt x="9735" y="12275"/>
                  </a:cubicBezTo>
                  <a:lnTo>
                    <a:pt x="9735" y="12306"/>
                  </a:lnTo>
                  <a:lnTo>
                    <a:pt x="9767" y="12306"/>
                  </a:lnTo>
                  <a:lnTo>
                    <a:pt x="9767" y="12275"/>
                  </a:lnTo>
                  <a:cubicBezTo>
                    <a:pt x="9808" y="12254"/>
                    <a:pt x="9850" y="12244"/>
                    <a:pt x="9892" y="12223"/>
                  </a:cubicBezTo>
                  <a:cubicBezTo>
                    <a:pt x="9902" y="12202"/>
                    <a:pt x="9913" y="12181"/>
                    <a:pt x="9933" y="12181"/>
                  </a:cubicBezTo>
                  <a:cubicBezTo>
                    <a:pt x="9964" y="12130"/>
                    <a:pt x="10017" y="12140"/>
                    <a:pt x="10058" y="12130"/>
                  </a:cubicBezTo>
                  <a:cubicBezTo>
                    <a:pt x="10110" y="12067"/>
                    <a:pt x="10193" y="12046"/>
                    <a:pt x="10267" y="12005"/>
                  </a:cubicBezTo>
                  <a:cubicBezTo>
                    <a:pt x="10277" y="11984"/>
                    <a:pt x="10287" y="11973"/>
                    <a:pt x="10308" y="11973"/>
                  </a:cubicBezTo>
                  <a:cubicBezTo>
                    <a:pt x="10318" y="11942"/>
                    <a:pt x="10329" y="11931"/>
                    <a:pt x="10350" y="11931"/>
                  </a:cubicBezTo>
                  <a:cubicBezTo>
                    <a:pt x="10371" y="11880"/>
                    <a:pt x="10381" y="11827"/>
                    <a:pt x="10360" y="11776"/>
                  </a:cubicBezTo>
                  <a:cubicBezTo>
                    <a:pt x="10371" y="11765"/>
                    <a:pt x="10381" y="11765"/>
                    <a:pt x="10402" y="11755"/>
                  </a:cubicBezTo>
                  <a:cubicBezTo>
                    <a:pt x="10412" y="11723"/>
                    <a:pt x="10443" y="11723"/>
                    <a:pt x="10475" y="11713"/>
                  </a:cubicBezTo>
                  <a:cubicBezTo>
                    <a:pt x="10475" y="11702"/>
                    <a:pt x="10485" y="11692"/>
                    <a:pt x="10496" y="11671"/>
                  </a:cubicBezTo>
                  <a:lnTo>
                    <a:pt x="10506" y="11681"/>
                  </a:lnTo>
                  <a:lnTo>
                    <a:pt x="10526" y="11671"/>
                  </a:lnTo>
                  <a:cubicBezTo>
                    <a:pt x="10526" y="11651"/>
                    <a:pt x="10537" y="11640"/>
                    <a:pt x="10558" y="11630"/>
                  </a:cubicBezTo>
                  <a:cubicBezTo>
                    <a:pt x="10558" y="11619"/>
                    <a:pt x="10568" y="11609"/>
                    <a:pt x="10568" y="11598"/>
                  </a:cubicBezTo>
                  <a:cubicBezTo>
                    <a:pt x="10589" y="11588"/>
                    <a:pt x="10600" y="11588"/>
                    <a:pt x="10621" y="11577"/>
                  </a:cubicBezTo>
                  <a:cubicBezTo>
                    <a:pt x="10631" y="11588"/>
                    <a:pt x="10641" y="11588"/>
                    <a:pt x="10651" y="11588"/>
                  </a:cubicBezTo>
                  <a:cubicBezTo>
                    <a:pt x="10651" y="11577"/>
                    <a:pt x="10651" y="11577"/>
                    <a:pt x="10641" y="11567"/>
                  </a:cubicBezTo>
                  <a:cubicBezTo>
                    <a:pt x="10735" y="11505"/>
                    <a:pt x="10808" y="11432"/>
                    <a:pt x="10860" y="11348"/>
                  </a:cubicBezTo>
                  <a:cubicBezTo>
                    <a:pt x="10870" y="11307"/>
                    <a:pt x="10870" y="11265"/>
                    <a:pt x="10891" y="11223"/>
                  </a:cubicBezTo>
                  <a:cubicBezTo>
                    <a:pt x="10933" y="11161"/>
                    <a:pt x="10922" y="11088"/>
                    <a:pt x="10891" y="11015"/>
                  </a:cubicBezTo>
                  <a:cubicBezTo>
                    <a:pt x="10839" y="11005"/>
                    <a:pt x="10818" y="10973"/>
                    <a:pt x="10818" y="10922"/>
                  </a:cubicBezTo>
                  <a:lnTo>
                    <a:pt x="10818" y="10848"/>
                  </a:lnTo>
                  <a:cubicBezTo>
                    <a:pt x="10808" y="10848"/>
                    <a:pt x="10797" y="10838"/>
                    <a:pt x="10787" y="10838"/>
                  </a:cubicBezTo>
                  <a:cubicBezTo>
                    <a:pt x="10776" y="10818"/>
                    <a:pt x="10776" y="10786"/>
                    <a:pt x="10766" y="10765"/>
                  </a:cubicBezTo>
                  <a:cubicBezTo>
                    <a:pt x="10746" y="10744"/>
                    <a:pt x="10735" y="10714"/>
                    <a:pt x="10725" y="10682"/>
                  </a:cubicBezTo>
                  <a:cubicBezTo>
                    <a:pt x="10704" y="10640"/>
                    <a:pt x="10672" y="10599"/>
                    <a:pt x="10651" y="10557"/>
                  </a:cubicBezTo>
                  <a:cubicBezTo>
                    <a:pt x="10558" y="10557"/>
                    <a:pt x="10537" y="10494"/>
                    <a:pt x="10516" y="10422"/>
                  </a:cubicBezTo>
                  <a:cubicBezTo>
                    <a:pt x="10496" y="10422"/>
                    <a:pt x="10475" y="10411"/>
                    <a:pt x="10454" y="10411"/>
                  </a:cubicBezTo>
                  <a:cubicBezTo>
                    <a:pt x="10454" y="10401"/>
                    <a:pt x="10454" y="10390"/>
                    <a:pt x="10443" y="10380"/>
                  </a:cubicBezTo>
                  <a:lnTo>
                    <a:pt x="10402" y="10380"/>
                  </a:lnTo>
                  <a:cubicBezTo>
                    <a:pt x="10381" y="10380"/>
                    <a:pt x="10360" y="10380"/>
                    <a:pt x="10339" y="10369"/>
                  </a:cubicBezTo>
                  <a:cubicBezTo>
                    <a:pt x="10329" y="10359"/>
                    <a:pt x="10329" y="10349"/>
                    <a:pt x="10318" y="10339"/>
                  </a:cubicBezTo>
                  <a:cubicBezTo>
                    <a:pt x="10297" y="10318"/>
                    <a:pt x="10287" y="10307"/>
                    <a:pt x="10267" y="10297"/>
                  </a:cubicBezTo>
                  <a:cubicBezTo>
                    <a:pt x="10267" y="10276"/>
                    <a:pt x="10246" y="10265"/>
                    <a:pt x="10225" y="10255"/>
                  </a:cubicBezTo>
                  <a:cubicBezTo>
                    <a:pt x="10204" y="10214"/>
                    <a:pt x="10142" y="10245"/>
                    <a:pt x="10110" y="10214"/>
                  </a:cubicBezTo>
                  <a:lnTo>
                    <a:pt x="10100" y="10214"/>
                  </a:lnTo>
                  <a:cubicBezTo>
                    <a:pt x="10017" y="10194"/>
                    <a:pt x="9935" y="10186"/>
                    <a:pt x="9851" y="10186"/>
                  </a:cubicBezTo>
                  <a:cubicBezTo>
                    <a:pt x="9756" y="10186"/>
                    <a:pt x="9659" y="10197"/>
                    <a:pt x="9559" y="10214"/>
                  </a:cubicBezTo>
                  <a:cubicBezTo>
                    <a:pt x="9559" y="10219"/>
                    <a:pt x="9556" y="10221"/>
                    <a:pt x="9552" y="10221"/>
                  </a:cubicBezTo>
                  <a:cubicBezTo>
                    <a:pt x="9548" y="10221"/>
                    <a:pt x="9543" y="10219"/>
                    <a:pt x="9538" y="10214"/>
                  </a:cubicBezTo>
                  <a:cubicBezTo>
                    <a:pt x="9501" y="10228"/>
                    <a:pt x="9463" y="10231"/>
                    <a:pt x="9425" y="10231"/>
                  </a:cubicBezTo>
                  <a:cubicBezTo>
                    <a:pt x="9399" y="10231"/>
                    <a:pt x="9373" y="10230"/>
                    <a:pt x="9348" y="10230"/>
                  </a:cubicBezTo>
                  <a:cubicBezTo>
                    <a:pt x="9305" y="10230"/>
                    <a:pt x="9263" y="10234"/>
                    <a:pt x="9225" y="10255"/>
                  </a:cubicBezTo>
                  <a:cubicBezTo>
                    <a:pt x="9220" y="10260"/>
                    <a:pt x="9217" y="10263"/>
                    <a:pt x="9215" y="10263"/>
                  </a:cubicBezTo>
                  <a:cubicBezTo>
                    <a:pt x="9212" y="10263"/>
                    <a:pt x="9210" y="10260"/>
                    <a:pt x="9205" y="10255"/>
                  </a:cubicBezTo>
                  <a:cubicBezTo>
                    <a:pt x="9163" y="10265"/>
                    <a:pt x="9131" y="10265"/>
                    <a:pt x="9100" y="10297"/>
                  </a:cubicBezTo>
                  <a:cubicBezTo>
                    <a:pt x="9093" y="10297"/>
                    <a:pt x="9086" y="10301"/>
                    <a:pt x="9079" y="10301"/>
                  </a:cubicBezTo>
                  <a:cubicBezTo>
                    <a:pt x="9076" y="10301"/>
                    <a:pt x="9072" y="10300"/>
                    <a:pt x="9069" y="10297"/>
                  </a:cubicBezTo>
                  <a:cubicBezTo>
                    <a:pt x="9048" y="10307"/>
                    <a:pt x="9027" y="10318"/>
                    <a:pt x="9017" y="10339"/>
                  </a:cubicBezTo>
                  <a:cubicBezTo>
                    <a:pt x="8996" y="10359"/>
                    <a:pt x="8955" y="10349"/>
                    <a:pt x="8934" y="10380"/>
                  </a:cubicBezTo>
                  <a:cubicBezTo>
                    <a:pt x="8913" y="10401"/>
                    <a:pt x="8871" y="10390"/>
                    <a:pt x="8851" y="10422"/>
                  </a:cubicBezTo>
                  <a:cubicBezTo>
                    <a:pt x="8819" y="10443"/>
                    <a:pt x="8788" y="10432"/>
                    <a:pt x="8767" y="10464"/>
                  </a:cubicBezTo>
                  <a:cubicBezTo>
                    <a:pt x="8715" y="10505"/>
                    <a:pt x="8652" y="10515"/>
                    <a:pt x="8601" y="10547"/>
                  </a:cubicBezTo>
                  <a:cubicBezTo>
                    <a:pt x="8569" y="10568"/>
                    <a:pt x="8527" y="10557"/>
                    <a:pt x="8517" y="10599"/>
                  </a:cubicBezTo>
                  <a:cubicBezTo>
                    <a:pt x="8465" y="10619"/>
                    <a:pt x="8423" y="10640"/>
                    <a:pt x="8392" y="10682"/>
                  </a:cubicBezTo>
                  <a:lnTo>
                    <a:pt x="8361" y="10714"/>
                  </a:lnTo>
                  <a:lnTo>
                    <a:pt x="8351" y="10714"/>
                  </a:lnTo>
                  <a:cubicBezTo>
                    <a:pt x="8340" y="10744"/>
                    <a:pt x="8330" y="10755"/>
                    <a:pt x="8309" y="10765"/>
                  </a:cubicBezTo>
                  <a:cubicBezTo>
                    <a:pt x="8257" y="10807"/>
                    <a:pt x="8205" y="10869"/>
                    <a:pt x="8143" y="10890"/>
                  </a:cubicBezTo>
                  <a:cubicBezTo>
                    <a:pt x="8122" y="10922"/>
                    <a:pt x="8090" y="10922"/>
                    <a:pt x="8059" y="10932"/>
                  </a:cubicBezTo>
                  <a:cubicBezTo>
                    <a:pt x="8048" y="10953"/>
                    <a:pt x="8028" y="10963"/>
                    <a:pt x="8007" y="10963"/>
                  </a:cubicBezTo>
                  <a:cubicBezTo>
                    <a:pt x="7976" y="11005"/>
                    <a:pt x="7944" y="11057"/>
                    <a:pt x="7893" y="11057"/>
                  </a:cubicBezTo>
                  <a:cubicBezTo>
                    <a:pt x="7882" y="11078"/>
                    <a:pt x="7872" y="11098"/>
                    <a:pt x="7851" y="11098"/>
                  </a:cubicBezTo>
                  <a:cubicBezTo>
                    <a:pt x="7840" y="11151"/>
                    <a:pt x="7809" y="11172"/>
                    <a:pt x="7757" y="11182"/>
                  </a:cubicBezTo>
                  <a:cubicBezTo>
                    <a:pt x="7726" y="11223"/>
                    <a:pt x="7684" y="11255"/>
                    <a:pt x="7632" y="11265"/>
                  </a:cubicBezTo>
                  <a:cubicBezTo>
                    <a:pt x="7632" y="11307"/>
                    <a:pt x="7622" y="11338"/>
                    <a:pt x="7590" y="11348"/>
                  </a:cubicBezTo>
                  <a:lnTo>
                    <a:pt x="7549" y="11348"/>
                  </a:lnTo>
                  <a:lnTo>
                    <a:pt x="7549" y="11390"/>
                  </a:lnTo>
                  <a:cubicBezTo>
                    <a:pt x="7549" y="11401"/>
                    <a:pt x="7539" y="11411"/>
                    <a:pt x="7539" y="11422"/>
                  </a:cubicBezTo>
                  <a:cubicBezTo>
                    <a:pt x="7528" y="11432"/>
                    <a:pt x="7518" y="11432"/>
                    <a:pt x="7507" y="11442"/>
                  </a:cubicBezTo>
                  <a:lnTo>
                    <a:pt x="7507" y="11422"/>
                  </a:lnTo>
                  <a:cubicBezTo>
                    <a:pt x="7497" y="11432"/>
                    <a:pt x="7476" y="11432"/>
                    <a:pt x="7465" y="11432"/>
                  </a:cubicBezTo>
                  <a:cubicBezTo>
                    <a:pt x="7465" y="11442"/>
                    <a:pt x="7455" y="11452"/>
                    <a:pt x="7455" y="11463"/>
                  </a:cubicBezTo>
                  <a:cubicBezTo>
                    <a:pt x="7435" y="11463"/>
                    <a:pt x="7414" y="11484"/>
                    <a:pt x="7414" y="11505"/>
                  </a:cubicBezTo>
                  <a:cubicBezTo>
                    <a:pt x="7403" y="11505"/>
                    <a:pt x="7393" y="11515"/>
                    <a:pt x="7382" y="11515"/>
                  </a:cubicBezTo>
                  <a:lnTo>
                    <a:pt x="7257" y="11640"/>
                  </a:lnTo>
                  <a:cubicBezTo>
                    <a:pt x="7257" y="11651"/>
                    <a:pt x="7247" y="11671"/>
                    <a:pt x="7247" y="11681"/>
                  </a:cubicBezTo>
                  <a:cubicBezTo>
                    <a:pt x="7236" y="11681"/>
                    <a:pt x="7226" y="11681"/>
                    <a:pt x="7215" y="11692"/>
                  </a:cubicBezTo>
                  <a:cubicBezTo>
                    <a:pt x="7205" y="11713"/>
                    <a:pt x="7195" y="11723"/>
                    <a:pt x="7164" y="11723"/>
                  </a:cubicBezTo>
                  <a:cubicBezTo>
                    <a:pt x="7143" y="11755"/>
                    <a:pt x="7111" y="11796"/>
                    <a:pt x="7111" y="11838"/>
                  </a:cubicBezTo>
                  <a:cubicBezTo>
                    <a:pt x="7091" y="11848"/>
                    <a:pt x="7070" y="11848"/>
                    <a:pt x="7049" y="11859"/>
                  </a:cubicBezTo>
                  <a:cubicBezTo>
                    <a:pt x="7049" y="11890"/>
                    <a:pt x="7039" y="11921"/>
                    <a:pt x="6997" y="11931"/>
                  </a:cubicBezTo>
                  <a:lnTo>
                    <a:pt x="6997" y="11973"/>
                  </a:lnTo>
                  <a:lnTo>
                    <a:pt x="6956" y="11973"/>
                  </a:lnTo>
                  <a:cubicBezTo>
                    <a:pt x="6956" y="11994"/>
                    <a:pt x="6935" y="12015"/>
                    <a:pt x="6914" y="12015"/>
                  </a:cubicBezTo>
                  <a:cubicBezTo>
                    <a:pt x="6924" y="12098"/>
                    <a:pt x="6924" y="12098"/>
                    <a:pt x="6861" y="12109"/>
                  </a:cubicBezTo>
                  <a:lnTo>
                    <a:pt x="6841" y="12109"/>
                  </a:lnTo>
                  <a:cubicBezTo>
                    <a:pt x="6831" y="12150"/>
                    <a:pt x="6799" y="12181"/>
                    <a:pt x="6757" y="12192"/>
                  </a:cubicBezTo>
                  <a:cubicBezTo>
                    <a:pt x="6736" y="12202"/>
                    <a:pt x="6726" y="12223"/>
                    <a:pt x="6716" y="12234"/>
                  </a:cubicBezTo>
                  <a:cubicBezTo>
                    <a:pt x="6695" y="12275"/>
                    <a:pt x="6685" y="12317"/>
                    <a:pt x="6664" y="12348"/>
                  </a:cubicBezTo>
                  <a:cubicBezTo>
                    <a:pt x="6653" y="12369"/>
                    <a:pt x="6632" y="12379"/>
                    <a:pt x="6622" y="12389"/>
                  </a:cubicBezTo>
                  <a:cubicBezTo>
                    <a:pt x="6622" y="12494"/>
                    <a:pt x="6549" y="12546"/>
                    <a:pt x="6497" y="12608"/>
                  </a:cubicBezTo>
                  <a:lnTo>
                    <a:pt x="6497" y="12639"/>
                  </a:lnTo>
                  <a:cubicBezTo>
                    <a:pt x="6477" y="12650"/>
                    <a:pt x="6466" y="12650"/>
                    <a:pt x="6456" y="12650"/>
                  </a:cubicBezTo>
                  <a:cubicBezTo>
                    <a:pt x="6456" y="12681"/>
                    <a:pt x="6456" y="12723"/>
                    <a:pt x="6414" y="12733"/>
                  </a:cubicBezTo>
                  <a:cubicBezTo>
                    <a:pt x="6414" y="12764"/>
                    <a:pt x="6393" y="12775"/>
                    <a:pt x="6372" y="12775"/>
                  </a:cubicBezTo>
                  <a:cubicBezTo>
                    <a:pt x="6362" y="12817"/>
                    <a:pt x="6341" y="12858"/>
                    <a:pt x="6331" y="12900"/>
                  </a:cubicBezTo>
                  <a:cubicBezTo>
                    <a:pt x="6320" y="12900"/>
                    <a:pt x="6310" y="12900"/>
                    <a:pt x="6289" y="12910"/>
                  </a:cubicBezTo>
                  <a:lnTo>
                    <a:pt x="6289" y="12942"/>
                  </a:lnTo>
                  <a:cubicBezTo>
                    <a:pt x="6258" y="12973"/>
                    <a:pt x="6227" y="12993"/>
                    <a:pt x="6195" y="13025"/>
                  </a:cubicBezTo>
                  <a:cubicBezTo>
                    <a:pt x="6195" y="13046"/>
                    <a:pt x="6185" y="13067"/>
                    <a:pt x="6164" y="13067"/>
                  </a:cubicBezTo>
                  <a:cubicBezTo>
                    <a:pt x="6164" y="13087"/>
                    <a:pt x="6153" y="13108"/>
                    <a:pt x="6123" y="13118"/>
                  </a:cubicBezTo>
                  <a:cubicBezTo>
                    <a:pt x="6112" y="13160"/>
                    <a:pt x="6091" y="13192"/>
                    <a:pt x="6070" y="13233"/>
                  </a:cubicBezTo>
                  <a:cubicBezTo>
                    <a:pt x="6060" y="13243"/>
                    <a:pt x="6049" y="13243"/>
                    <a:pt x="6039" y="13243"/>
                  </a:cubicBezTo>
                  <a:cubicBezTo>
                    <a:pt x="6039" y="13264"/>
                    <a:pt x="6018" y="13275"/>
                    <a:pt x="5998" y="13285"/>
                  </a:cubicBezTo>
                  <a:cubicBezTo>
                    <a:pt x="5977" y="13317"/>
                    <a:pt x="5945" y="13327"/>
                    <a:pt x="5914" y="13327"/>
                  </a:cubicBezTo>
                  <a:lnTo>
                    <a:pt x="5914" y="13368"/>
                  </a:lnTo>
                  <a:cubicBezTo>
                    <a:pt x="5904" y="13363"/>
                    <a:pt x="5896" y="13361"/>
                    <a:pt x="5889" y="13361"/>
                  </a:cubicBezTo>
                  <a:cubicBezTo>
                    <a:pt x="5883" y="13361"/>
                    <a:pt x="5878" y="13363"/>
                    <a:pt x="5873" y="13368"/>
                  </a:cubicBezTo>
                  <a:cubicBezTo>
                    <a:pt x="5852" y="13379"/>
                    <a:pt x="5841" y="13389"/>
                    <a:pt x="5831" y="13410"/>
                  </a:cubicBezTo>
                  <a:cubicBezTo>
                    <a:pt x="5820" y="13421"/>
                    <a:pt x="5820" y="13441"/>
                    <a:pt x="5820" y="13451"/>
                  </a:cubicBezTo>
                  <a:lnTo>
                    <a:pt x="5820" y="13462"/>
                  </a:lnTo>
                  <a:lnTo>
                    <a:pt x="5799" y="13483"/>
                  </a:lnTo>
                  <a:lnTo>
                    <a:pt x="5779" y="13483"/>
                  </a:lnTo>
                  <a:lnTo>
                    <a:pt x="5779" y="13504"/>
                  </a:lnTo>
                  <a:lnTo>
                    <a:pt x="5748" y="13535"/>
                  </a:lnTo>
                  <a:cubicBezTo>
                    <a:pt x="5727" y="13546"/>
                    <a:pt x="5706" y="13556"/>
                    <a:pt x="5706" y="13576"/>
                  </a:cubicBezTo>
                  <a:cubicBezTo>
                    <a:pt x="5674" y="13597"/>
                    <a:pt x="5674" y="13639"/>
                    <a:pt x="5654" y="13660"/>
                  </a:cubicBezTo>
                  <a:cubicBezTo>
                    <a:pt x="5644" y="13671"/>
                    <a:pt x="5623" y="13681"/>
                    <a:pt x="5623" y="13712"/>
                  </a:cubicBezTo>
                  <a:cubicBezTo>
                    <a:pt x="5570" y="13754"/>
                    <a:pt x="5570" y="13826"/>
                    <a:pt x="5529" y="13868"/>
                  </a:cubicBezTo>
                  <a:lnTo>
                    <a:pt x="5540" y="13868"/>
                  </a:lnTo>
                  <a:cubicBezTo>
                    <a:pt x="5498" y="13920"/>
                    <a:pt x="5498" y="13983"/>
                    <a:pt x="5445" y="14035"/>
                  </a:cubicBezTo>
                  <a:cubicBezTo>
                    <a:pt x="5428" y="14046"/>
                    <a:pt x="5411" y="14054"/>
                    <a:pt x="5394" y="14054"/>
                  </a:cubicBezTo>
                  <a:cubicBezTo>
                    <a:pt x="5380" y="14054"/>
                    <a:pt x="5366" y="14049"/>
                    <a:pt x="5352" y="14035"/>
                  </a:cubicBezTo>
                  <a:lnTo>
                    <a:pt x="5352" y="14025"/>
                  </a:lnTo>
                  <a:lnTo>
                    <a:pt x="5352" y="14004"/>
                  </a:lnTo>
                  <a:cubicBezTo>
                    <a:pt x="5341" y="13972"/>
                    <a:pt x="5341" y="13930"/>
                    <a:pt x="5310" y="13910"/>
                  </a:cubicBezTo>
                  <a:cubicBezTo>
                    <a:pt x="5290" y="13837"/>
                    <a:pt x="5383" y="13775"/>
                    <a:pt x="5310" y="13701"/>
                  </a:cubicBezTo>
                  <a:cubicBezTo>
                    <a:pt x="5279" y="13660"/>
                    <a:pt x="5310" y="13608"/>
                    <a:pt x="5279" y="13566"/>
                  </a:cubicBezTo>
                  <a:cubicBezTo>
                    <a:pt x="5258" y="13546"/>
                    <a:pt x="5258" y="13525"/>
                    <a:pt x="5269" y="13504"/>
                  </a:cubicBezTo>
                  <a:lnTo>
                    <a:pt x="5237" y="13410"/>
                  </a:lnTo>
                  <a:cubicBezTo>
                    <a:pt x="5269" y="13296"/>
                    <a:pt x="5269" y="13181"/>
                    <a:pt x="5227" y="13067"/>
                  </a:cubicBezTo>
                  <a:lnTo>
                    <a:pt x="5227" y="13056"/>
                  </a:lnTo>
                  <a:lnTo>
                    <a:pt x="5227" y="13046"/>
                  </a:lnTo>
                  <a:cubicBezTo>
                    <a:pt x="5227" y="13025"/>
                    <a:pt x="5216" y="13014"/>
                    <a:pt x="5206" y="12993"/>
                  </a:cubicBezTo>
                  <a:cubicBezTo>
                    <a:pt x="5206" y="12983"/>
                    <a:pt x="5206" y="12983"/>
                    <a:pt x="5196" y="12973"/>
                  </a:cubicBezTo>
                  <a:cubicBezTo>
                    <a:pt x="5206" y="12900"/>
                    <a:pt x="5206" y="12838"/>
                    <a:pt x="5196" y="12764"/>
                  </a:cubicBezTo>
                  <a:cubicBezTo>
                    <a:pt x="5206" y="12754"/>
                    <a:pt x="5206" y="12733"/>
                    <a:pt x="5206" y="12723"/>
                  </a:cubicBezTo>
                  <a:cubicBezTo>
                    <a:pt x="5206" y="12702"/>
                    <a:pt x="5206" y="12681"/>
                    <a:pt x="5196" y="12671"/>
                  </a:cubicBezTo>
                  <a:lnTo>
                    <a:pt x="5196" y="12650"/>
                  </a:lnTo>
                  <a:cubicBezTo>
                    <a:pt x="5227" y="12379"/>
                    <a:pt x="5227" y="12119"/>
                    <a:pt x="5196" y="11848"/>
                  </a:cubicBezTo>
                  <a:cubicBezTo>
                    <a:pt x="5175" y="11838"/>
                    <a:pt x="5175" y="11827"/>
                    <a:pt x="5186" y="11817"/>
                  </a:cubicBezTo>
                  <a:lnTo>
                    <a:pt x="5175" y="11796"/>
                  </a:lnTo>
                  <a:cubicBezTo>
                    <a:pt x="5175" y="11786"/>
                    <a:pt x="5175" y="11776"/>
                    <a:pt x="5196" y="11765"/>
                  </a:cubicBezTo>
                  <a:cubicBezTo>
                    <a:pt x="5216" y="11734"/>
                    <a:pt x="5216" y="11713"/>
                    <a:pt x="5196" y="11681"/>
                  </a:cubicBezTo>
                  <a:cubicBezTo>
                    <a:pt x="5186" y="11651"/>
                    <a:pt x="5175" y="11630"/>
                    <a:pt x="5196" y="11598"/>
                  </a:cubicBezTo>
                  <a:cubicBezTo>
                    <a:pt x="5227" y="11556"/>
                    <a:pt x="5216" y="11515"/>
                    <a:pt x="5206" y="11463"/>
                  </a:cubicBezTo>
                  <a:cubicBezTo>
                    <a:pt x="5196" y="11452"/>
                    <a:pt x="5186" y="11432"/>
                    <a:pt x="5186" y="11422"/>
                  </a:cubicBezTo>
                  <a:cubicBezTo>
                    <a:pt x="5186" y="11401"/>
                    <a:pt x="5175" y="11369"/>
                    <a:pt x="5175" y="11348"/>
                  </a:cubicBezTo>
                  <a:cubicBezTo>
                    <a:pt x="5206" y="11255"/>
                    <a:pt x="5175" y="11151"/>
                    <a:pt x="5186" y="11057"/>
                  </a:cubicBezTo>
                  <a:cubicBezTo>
                    <a:pt x="5175" y="11057"/>
                    <a:pt x="5165" y="11047"/>
                    <a:pt x="5154" y="11047"/>
                  </a:cubicBezTo>
                  <a:lnTo>
                    <a:pt x="5154" y="10984"/>
                  </a:lnTo>
                  <a:cubicBezTo>
                    <a:pt x="5175" y="10984"/>
                    <a:pt x="5186" y="10973"/>
                    <a:pt x="5186" y="10953"/>
                  </a:cubicBezTo>
                  <a:lnTo>
                    <a:pt x="5186" y="10890"/>
                  </a:lnTo>
                  <a:cubicBezTo>
                    <a:pt x="5165" y="10859"/>
                    <a:pt x="5175" y="10818"/>
                    <a:pt x="5186" y="10786"/>
                  </a:cubicBezTo>
                  <a:cubicBezTo>
                    <a:pt x="5186" y="10776"/>
                    <a:pt x="5186" y="10765"/>
                    <a:pt x="5196" y="10755"/>
                  </a:cubicBezTo>
                  <a:cubicBezTo>
                    <a:pt x="5237" y="10693"/>
                    <a:pt x="5196" y="10619"/>
                    <a:pt x="5227" y="10557"/>
                  </a:cubicBezTo>
                  <a:lnTo>
                    <a:pt x="5227" y="10536"/>
                  </a:lnTo>
                  <a:cubicBezTo>
                    <a:pt x="5237" y="10526"/>
                    <a:pt x="5258" y="10515"/>
                    <a:pt x="5269" y="10505"/>
                  </a:cubicBezTo>
                  <a:cubicBezTo>
                    <a:pt x="5279" y="10474"/>
                    <a:pt x="5290" y="10464"/>
                    <a:pt x="5310" y="10453"/>
                  </a:cubicBezTo>
                  <a:cubicBezTo>
                    <a:pt x="5320" y="10422"/>
                    <a:pt x="5331" y="10401"/>
                    <a:pt x="5362" y="10380"/>
                  </a:cubicBezTo>
                  <a:lnTo>
                    <a:pt x="5362" y="10297"/>
                  </a:lnTo>
                  <a:lnTo>
                    <a:pt x="5404" y="10297"/>
                  </a:lnTo>
                  <a:lnTo>
                    <a:pt x="5404" y="10255"/>
                  </a:lnTo>
                  <a:cubicBezTo>
                    <a:pt x="5425" y="10255"/>
                    <a:pt x="5448" y="10254"/>
                    <a:pt x="5471" y="10254"/>
                  </a:cubicBezTo>
                  <a:cubicBezTo>
                    <a:pt x="5505" y="10254"/>
                    <a:pt x="5540" y="10257"/>
                    <a:pt x="5570" y="10276"/>
                  </a:cubicBezTo>
                  <a:cubicBezTo>
                    <a:pt x="5584" y="10289"/>
                    <a:pt x="5599" y="10293"/>
                    <a:pt x="5615" y="10293"/>
                  </a:cubicBezTo>
                  <a:cubicBezTo>
                    <a:pt x="5637" y="10293"/>
                    <a:pt x="5661" y="10286"/>
                    <a:pt x="5685" y="10286"/>
                  </a:cubicBezTo>
                  <a:cubicBezTo>
                    <a:pt x="5695" y="10265"/>
                    <a:pt x="5706" y="10255"/>
                    <a:pt x="5737" y="10245"/>
                  </a:cubicBezTo>
                  <a:cubicBezTo>
                    <a:pt x="5737" y="10224"/>
                    <a:pt x="5748" y="10214"/>
                    <a:pt x="5779" y="10203"/>
                  </a:cubicBezTo>
                  <a:cubicBezTo>
                    <a:pt x="5789" y="10182"/>
                    <a:pt x="5810" y="10161"/>
                    <a:pt x="5831" y="10130"/>
                  </a:cubicBezTo>
                  <a:cubicBezTo>
                    <a:pt x="5904" y="10110"/>
                    <a:pt x="5924" y="10026"/>
                    <a:pt x="5987" y="9995"/>
                  </a:cubicBezTo>
                  <a:cubicBezTo>
                    <a:pt x="6039" y="9922"/>
                    <a:pt x="6133" y="9881"/>
                    <a:pt x="6164" y="9797"/>
                  </a:cubicBezTo>
                  <a:cubicBezTo>
                    <a:pt x="6174" y="9797"/>
                    <a:pt x="6185" y="9797"/>
                    <a:pt x="6195" y="9786"/>
                  </a:cubicBezTo>
                  <a:cubicBezTo>
                    <a:pt x="6206" y="9766"/>
                    <a:pt x="6216" y="9745"/>
                    <a:pt x="6237" y="9745"/>
                  </a:cubicBezTo>
                  <a:cubicBezTo>
                    <a:pt x="6237" y="9714"/>
                    <a:pt x="6258" y="9703"/>
                    <a:pt x="6278" y="9703"/>
                  </a:cubicBezTo>
                  <a:cubicBezTo>
                    <a:pt x="6278" y="9672"/>
                    <a:pt x="6289" y="9661"/>
                    <a:pt x="6320" y="9651"/>
                  </a:cubicBezTo>
                  <a:cubicBezTo>
                    <a:pt x="6320" y="9631"/>
                    <a:pt x="6331" y="9620"/>
                    <a:pt x="6362" y="9610"/>
                  </a:cubicBezTo>
                  <a:cubicBezTo>
                    <a:pt x="6362" y="9599"/>
                    <a:pt x="6362" y="9589"/>
                    <a:pt x="6352" y="9578"/>
                  </a:cubicBezTo>
                  <a:cubicBezTo>
                    <a:pt x="6372" y="9568"/>
                    <a:pt x="6372" y="9557"/>
                    <a:pt x="6382" y="9547"/>
                  </a:cubicBezTo>
                  <a:cubicBezTo>
                    <a:pt x="6403" y="9547"/>
                    <a:pt x="6414" y="9527"/>
                    <a:pt x="6414" y="9506"/>
                  </a:cubicBezTo>
                  <a:lnTo>
                    <a:pt x="6414" y="9495"/>
                  </a:lnTo>
                  <a:cubicBezTo>
                    <a:pt x="6435" y="9495"/>
                    <a:pt x="6456" y="9485"/>
                    <a:pt x="6456" y="9464"/>
                  </a:cubicBezTo>
                  <a:cubicBezTo>
                    <a:pt x="6466" y="9464"/>
                    <a:pt x="6477" y="9453"/>
                    <a:pt x="6497" y="9453"/>
                  </a:cubicBezTo>
                  <a:cubicBezTo>
                    <a:pt x="6518" y="9453"/>
                    <a:pt x="6549" y="9443"/>
                    <a:pt x="6570" y="9443"/>
                  </a:cubicBezTo>
                  <a:cubicBezTo>
                    <a:pt x="6570" y="9422"/>
                    <a:pt x="6570" y="9391"/>
                    <a:pt x="6581" y="9370"/>
                  </a:cubicBezTo>
                  <a:cubicBezTo>
                    <a:pt x="6602" y="9339"/>
                    <a:pt x="6612" y="9318"/>
                    <a:pt x="6612" y="9277"/>
                  </a:cubicBezTo>
                  <a:cubicBezTo>
                    <a:pt x="6612" y="9245"/>
                    <a:pt x="6622" y="9214"/>
                    <a:pt x="6653" y="9193"/>
                  </a:cubicBezTo>
                  <a:lnTo>
                    <a:pt x="6716" y="9131"/>
                  </a:lnTo>
                  <a:lnTo>
                    <a:pt x="6726" y="9131"/>
                  </a:lnTo>
                  <a:lnTo>
                    <a:pt x="6747" y="9110"/>
                  </a:lnTo>
                  <a:cubicBezTo>
                    <a:pt x="6758" y="9113"/>
                    <a:pt x="6767" y="9115"/>
                    <a:pt x="6776" y="9115"/>
                  </a:cubicBezTo>
                  <a:cubicBezTo>
                    <a:pt x="6824" y="9115"/>
                    <a:pt x="6860" y="9077"/>
                    <a:pt x="6903" y="9068"/>
                  </a:cubicBezTo>
                  <a:cubicBezTo>
                    <a:pt x="6914" y="9058"/>
                    <a:pt x="6914" y="9048"/>
                    <a:pt x="6914" y="9037"/>
                  </a:cubicBezTo>
                  <a:cubicBezTo>
                    <a:pt x="6935" y="9037"/>
                    <a:pt x="6945" y="9037"/>
                    <a:pt x="6956" y="9027"/>
                  </a:cubicBezTo>
                  <a:cubicBezTo>
                    <a:pt x="7007" y="9027"/>
                    <a:pt x="7007" y="8985"/>
                    <a:pt x="6997" y="8953"/>
                  </a:cubicBezTo>
                  <a:lnTo>
                    <a:pt x="7007" y="8953"/>
                  </a:lnTo>
                  <a:cubicBezTo>
                    <a:pt x="7007" y="8943"/>
                    <a:pt x="7018" y="8943"/>
                    <a:pt x="7028" y="8943"/>
                  </a:cubicBezTo>
                  <a:lnTo>
                    <a:pt x="7028" y="8912"/>
                  </a:lnTo>
                  <a:cubicBezTo>
                    <a:pt x="7060" y="8881"/>
                    <a:pt x="7111" y="8860"/>
                    <a:pt x="7164" y="8860"/>
                  </a:cubicBezTo>
                  <a:cubicBezTo>
                    <a:pt x="7164" y="8849"/>
                    <a:pt x="7164" y="8839"/>
                    <a:pt x="7174" y="8829"/>
                  </a:cubicBezTo>
                  <a:cubicBezTo>
                    <a:pt x="7195" y="8819"/>
                    <a:pt x="7215" y="8819"/>
                    <a:pt x="7236" y="8808"/>
                  </a:cubicBezTo>
                  <a:cubicBezTo>
                    <a:pt x="7247" y="8777"/>
                    <a:pt x="7247" y="8745"/>
                    <a:pt x="7247" y="8714"/>
                  </a:cubicBezTo>
                  <a:cubicBezTo>
                    <a:pt x="7257" y="8694"/>
                    <a:pt x="7268" y="8662"/>
                    <a:pt x="7278" y="8662"/>
                  </a:cubicBezTo>
                  <a:cubicBezTo>
                    <a:pt x="7393" y="8610"/>
                    <a:pt x="7507" y="8569"/>
                    <a:pt x="7622" y="8527"/>
                  </a:cubicBezTo>
                  <a:cubicBezTo>
                    <a:pt x="7632" y="8506"/>
                    <a:pt x="7643" y="8495"/>
                    <a:pt x="7664" y="8475"/>
                  </a:cubicBezTo>
                  <a:lnTo>
                    <a:pt x="7664" y="8465"/>
                  </a:lnTo>
                  <a:cubicBezTo>
                    <a:pt x="7694" y="8444"/>
                    <a:pt x="7726" y="8433"/>
                    <a:pt x="7747" y="8391"/>
                  </a:cubicBezTo>
                  <a:cubicBezTo>
                    <a:pt x="7778" y="8381"/>
                    <a:pt x="7819" y="8391"/>
                    <a:pt x="7830" y="8340"/>
                  </a:cubicBezTo>
                  <a:lnTo>
                    <a:pt x="7830" y="8329"/>
                  </a:lnTo>
                  <a:lnTo>
                    <a:pt x="7840" y="8319"/>
                  </a:lnTo>
                  <a:lnTo>
                    <a:pt x="7872" y="8287"/>
                  </a:lnTo>
                  <a:cubicBezTo>
                    <a:pt x="7893" y="8266"/>
                    <a:pt x="7913" y="8256"/>
                    <a:pt x="7934" y="8245"/>
                  </a:cubicBezTo>
                  <a:lnTo>
                    <a:pt x="7934" y="8225"/>
                  </a:lnTo>
                  <a:cubicBezTo>
                    <a:pt x="7960" y="8220"/>
                    <a:pt x="7986" y="8217"/>
                    <a:pt x="8011" y="8217"/>
                  </a:cubicBezTo>
                  <a:cubicBezTo>
                    <a:pt x="8036" y="8217"/>
                    <a:pt x="8059" y="8220"/>
                    <a:pt x="8080" y="8225"/>
                  </a:cubicBezTo>
                  <a:cubicBezTo>
                    <a:pt x="8090" y="8215"/>
                    <a:pt x="8090" y="8215"/>
                    <a:pt x="8090" y="8204"/>
                  </a:cubicBezTo>
                  <a:cubicBezTo>
                    <a:pt x="8143" y="8194"/>
                    <a:pt x="8194" y="8194"/>
                    <a:pt x="8257" y="8183"/>
                  </a:cubicBezTo>
                  <a:cubicBezTo>
                    <a:pt x="8257" y="8162"/>
                    <a:pt x="8267" y="8152"/>
                    <a:pt x="8288" y="8141"/>
                  </a:cubicBezTo>
                  <a:cubicBezTo>
                    <a:pt x="8309" y="8058"/>
                    <a:pt x="8413" y="8027"/>
                    <a:pt x="8434" y="7944"/>
                  </a:cubicBezTo>
                  <a:cubicBezTo>
                    <a:pt x="8465" y="7912"/>
                    <a:pt x="8507" y="7881"/>
                    <a:pt x="8548" y="7850"/>
                  </a:cubicBezTo>
                  <a:cubicBezTo>
                    <a:pt x="8538" y="7787"/>
                    <a:pt x="8538" y="7715"/>
                    <a:pt x="8559" y="7652"/>
                  </a:cubicBezTo>
                  <a:cubicBezTo>
                    <a:pt x="8601" y="7642"/>
                    <a:pt x="8631" y="7632"/>
                    <a:pt x="8673" y="7621"/>
                  </a:cubicBezTo>
                  <a:cubicBezTo>
                    <a:pt x="8726" y="7611"/>
                    <a:pt x="8746" y="7579"/>
                    <a:pt x="8767" y="7527"/>
                  </a:cubicBezTo>
                  <a:cubicBezTo>
                    <a:pt x="8788" y="7486"/>
                    <a:pt x="8798" y="7444"/>
                    <a:pt x="8819" y="7402"/>
                  </a:cubicBezTo>
                  <a:cubicBezTo>
                    <a:pt x="8840" y="7392"/>
                    <a:pt x="8861" y="7392"/>
                    <a:pt x="8881" y="7382"/>
                  </a:cubicBezTo>
                  <a:cubicBezTo>
                    <a:pt x="8881" y="7350"/>
                    <a:pt x="8892" y="7329"/>
                    <a:pt x="8923" y="7308"/>
                  </a:cubicBezTo>
                  <a:cubicBezTo>
                    <a:pt x="8944" y="7257"/>
                    <a:pt x="8934" y="7194"/>
                    <a:pt x="8965" y="7142"/>
                  </a:cubicBezTo>
                  <a:cubicBezTo>
                    <a:pt x="8996" y="7058"/>
                    <a:pt x="9048" y="6986"/>
                    <a:pt x="9017" y="6903"/>
                  </a:cubicBezTo>
                  <a:cubicBezTo>
                    <a:pt x="9038" y="6892"/>
                    <a:pt x="9038" y="6861"/>
                    <a:pt x="9059" y="6850"/>
                  </a:cubicBezTo>
                  <a:lnTo>
                    <a:pt x="9048" y="6850"/>
                  </a:lnTo>
                  <a:cubicBezTo>
                    <a:pt x="9090" y="6809"/>
                    <a:pt x="9069" y="6757"/>
                    <a:pt x="9090" y="6715"/>
                  </a:cubicBezTo>
                  <a:cubicBezTo>
                    <a:pt x="9090" y="6704"/>
                    <a:pt x="9090" y="6694"/>
                    <a:pt x="9100" y="6684"/>
                  </a:cubicBezTo>
                  <a:cubicBezTo>
                    <a:pt x="9163" y="6570"/>
                    <a:pt x="9059" y="6507"/>
                    <a:pt x="9006" y="6434"/>
                  </a:cubicBezTo>
                  <a:cubicBezTo>
                    <a:pt x="9006" y="6424"/>
                    <a:pt x="8996" y="6413"/>
                    <a:pt x="8985" y="6413"/>
                  </a:cubicBezTo>
                  <a:cubicBezTo>
                    <a:pt x="8985" y="6403"/>
                    <a:pt x="8985" y="6392"/>
                    <a:pt x="8975" y="6392"/>
                  </a:cubicBezTo>
                  <a:cubicBezTo>
                    <a:pt x="8965" y="6382"/>
                    <a:pt x="8944" y="6382"/>
                    <a:pt x="8923" y="6382"/>
                  </a:cubicBezTo>
                  <a:cubicBezTo>
                    <a:pt x="8902" y="6371"/>
                    <a:pt x="8880" y="6369"/>
                    <a:pt x="8857" y="6369"/>
                  </a:cubicBezTo>
                  <a:cubicBezTo>
                    <a:pt x="8840" y="6369"/>
                    <a:pt x="8822" y="6370"/>
                    <a:pt x="8804" y="6370"/>
                  </a:cubicBezTo>
                  <a:cubicBezTo>
                    <a:pt x="8777" y="6370"/>
                    <a:pt x="8751" y="6367"/>
                    <a:pt x="8726" y="6350"/>
                  </a:cubicBezTo>
                  <a:cubicBezTo>
                    <a:pt x="8705" y="6340"/>
                    <a:pt x="8694" y="6340"/>
                    <a:pt x="8673" y="6340"/>
                  </a:cubicBezTo>
                  <a:cubicBezTo>
                    <a:pt x="8664" y="6336"/>
                    <a:pt x="8658" y="6333"/>
                    <a:pt x="8651" y="6333"/>
                  </a:cubicBezTo>
                  <a:cubicBezTo>
                    <a:pt x="8642" y="6333"/>
                    <a:pt x="8634" y="6338"/>
                    <a:pt x="8621" y="6350"/>
                  </a:cubicBezTo>
                  <a:cubicBezTo>
                    <a:pt x="8603" y="6345"/>
                    <a:pt x="8581" y="6339"/>
                    <a:pt x="8560" y="6339"/>
                  </a:cubicBezTo>
                  <a:cubicBezTo>
                    <a:pt x="8545" y="6339"/>
                    <a:pt x="8530" y="6342"/>
                    <a:pt x="8517" y="6350"/>
                  </a:cubicBezTo>
                  <a:cubicBezTo>
                    <a:pt x="8483" y="6344"/>
                    <a:pt x="8449" y="6341"/>
                    <a:pt x="8416" y="6341"/>
                  </a:cubicBezTo>
                  <a:cubicBezTo>
                    <a:pt x="8351" y="6341"/>
                    <a:pt x="8288" y="6350"/>
                    <a:pt x="8226" y="6350"/>
                  </a:cubicBezTo>
                  <a:cubicBezTo>
                    <a:pt x="8173" y="6392"/>
                    <a:pt x="8111" y="6392"/>
                    <a:pt x="8059" y="6392"/>
                  </a:cubicBezTo>
                  <a:cubicBezTo>
                    <a:pt x="8059" y="6424"/>
                    <a:pt x="8048" y="6445"/>
                    <a:pt x="8048" y="6465"/>
                  </a:cubicBezTo>
                  <a:cubicBezTo>
                    <a:pt x="8038" y="6465"/>
                    <a:pt x="8018" y="6475"/>
                    <a:pt x="8007" y="6475"/>
                  </a:cubicBezTo>
                  <a:cubicBezTo>
                    <a:pt x="7986" y="6507"/>
                    <a:pt x="7955" y="6517"/>
                    <a:pt x="7923" y="6517"/>
                  </a:cubicBezTo>
                  <a:cubicBezTo>
                    <a:pt x="7903" y="6570"/>
                    <a:pt x="7851" y="6559"/>
                    <a:pt x="7809" y="6570"/>
                  </a:cubicBezTo>
                  <a:cubicBezTo>
                    <a:pt x="7789" y="6580"/>
                    <a:pt x="7768" y="6600"/>
                    <a:pt x="7757" y="6611"/>
                  </a:cubicBezTo>
                  <a:lnTo>
                    <a:pt x="7726" y="6611"/>
                  </a:lnTo>
                  <a:cubicBezTo>
                    <a:pt x="7715" y="6621"/>
                    <a:pt x="7715" y="6632"/>
                    <a:pt x="7715" y="6642"/>
                  </a:cubicBezTo>
                  <a:lnTo>
                    <a:pt x="7674" y="6642"/>
                  </a:lnTo>
                  <a:cubicBezTo>
                    <a:pt x="7664" y="6653"/>
                    <a:pt x="7664" y="6663"/>
                    <a:pt x="7664" y="6674"/>
                  </a:cubicBezTo>
                  <a:cubicBezTo>
                    <a:pt x="7611" y="6694"/>
                    <a:pt x="7559" y="6704"/>
                    <a:pt x="7507" y="6725"/>
                  </a:cubicBezTo>
                  <a:cubicBezTo>
                    <a:pt x="7497" y="6746"/>
                    <a:pt x="7486" y="6767"/>
                    <a:pt x="7465" y="6767"/>
                  </a:cubicBezTo>
                  <a:cubicBezTo>
                    <a:pt x="7455" y="6788"/>
                    <a:pt x="7445" y="6809"/>
                    <a:pt x="7424" y="6809"/>
                  </a:cubicBezTo>
                  <a:cubicBezTo>
                    <a:pt x="7414" y="6829"/>
                    <a:pt x="7403" y="6850"/>
                    <a:pt x="7382" y="6861"/>
                  </a:cubicBezTo>
                  <a:cubicBezTo>
                    <a:pt x="7372" y="6892"/>
                    <a:pt x="7351" y="6934"/>
                    <a:pt x="7330" y="6975"/>
                  </a:cubicBezTo>
                  <a:cubicBezTo>
                    <a:pt x="7320" y="6975"/>
                    <a:pt x="7310" y="6975"/>
                    <a:pt x="7299" y="6986"/>
                  </a:cubicBezTo>
                  <a:cubicBezTo>
                    <a:pt x="7299" y="7007"/>
                    <a:pt x="7278" y="7017"/>
                    <a:pt x="7257" y="7028"/>
                  </a:cubicBezTo>
                  <a:cubicBezTo>
                    <a:pt x="7247" y="7048"/>
                    <a:pt x="7236" y="7058"/>
                    <a:pt x="7205" y="7058"/>
                  </a:cubicBezTo>
                  <a:lnTo>
                    <a:pt x="7205" y="7090"/>
                  </a:lnTo>
                  <a:cubicBezTo>
                    <a:pt x="7143" y="7100"/>
                    <a:pt x="7132" y="7163"/>
                    <a:pt x="7081" y="7183"/>
                  </a:cubicBezTo>
                  <a:cubicBezTo>
                    <a:pt x="7070" y="7225"/>
                    <a:pt x="7039" y="7257"/>
                    <a:pt x="7007" y="7278"/>
                  </a:cubicBezTo>
                  <a:cubicBezTo>
                    <a:pt x="6997" y="7298"/>
                    <a:pt x="6986" y="7308"/>
                    <a:pt x="6966" y="7319"/>
                  </a:cubicBezTo>
                  <a:cubicBezTo>
                    <a:pt x="6956" y="7371"/>
                    <a:pt x="6924" y="7392"/>
                    <a:pt x="6882" y="7402"/>
                  </a:cubicBezTo>
                  <a:cubicBezTo>
                    <a:pt x="6872" y="7423"/>
                    <a:pt x="6861" y="7444"/>
                    <a:pt x="6841" y="7444"/>
                  </a:cubicBezTo>
                  <a:cubicBezTo>
                    <a:pt x="6810" y="7486"/>
                    <a:pt x="6789" y="7527"/>
                    <a:pt x="6757" y="7569"/>
                  </a:cubicBezTo>
                  <a:cubicBezTo>
                    <a:pt x="6726" y="7662"/>
                    <a:pt x="6685" y="7746"/>
                    <a:pt x="6653" y="7840"/>
                  </a:cubicBezTo>
                  <a:cubicBezTo>
                    <a:pt x="6632" y="7861"/>
                    <a:pt x="6612" y="7881"/>
                    <a:pt x="6581" y="7902"/>
                  </a:cubicBezTo>
                  <a:cubicBezTo>
                    <a:pt x="6581" y="7965"/>
                    <a:pt x="6539" y="7996"/>
                    <a:pt x="6507" y="8037"/>
                  </a:cubicBezTo>
                  <a:cubicBezTo>
                    <a:pt x="6497" y="8058"/>
                    <a:pt x="6497" y="8079"/>
                    <a:pt x="6487" y="8110"/>
                  </a:cubicBezTo>
                  <a:cubicBezTo>
                    <a:pt x="6477" y="8110"/>
                    <a:pt x="6466" y="8120"/>
                    <a:pt x="6456" y="8120"/>
                  </a:cubicBezTo>
                  <a:cubicBezTo>
                    <a:pt x="6466" y="8131"/>
                    <a:pt x="6466" y="8141"/>
                    <a:pt x="6456" y="8152"/>
                  </a:cubicBezTo>
                  <a:cubicBezTo>
                    <a:pt x="6435" y="8173"/>
                    <a:pt x="6435" y="8183"/>
                    <a:pt x="6456" y="8204"/>
                  </a:cubicBezTo>
                  <a:lnTo>
                    <a:pt x="6466" y="8204"/>
                  </a:lnTo>
                  <a:cubicBezTo>
                    <a:pt x="6456" y="8215"/>
                    <a:pt x="6456" y="8225"/>
                    <a:pt x="6445" y="8225"/>
                  </a:cubicBezTo>
                  <a:cubicBezTo>
                    <a:pt x="6435" y="8235"/>
                    <a:pt x="6424" y="8235"/>
                    <a:pt x="6414" y="8235"/>
                  </a:cubicBezTo>
                  <a:cubicBezTo>
                    <a:pt x="6403" y="8245"/>
                    <a:pt x="6414" y="8266"/>
                    <a:pt x="6414" y="8277"/>
                  </a:cubicBezTo>
                  <a:cubicBezTo>
                    <a:pt x="6403" y="8298"/>
                    <a:pt x="6393" y="8308"/>
                    <a:pt x="6372" y="8329"/>
                  </a:cubicBezTo>
                  <a:cubicBezTo>
                    <a:pt x="6382" y="8381"/>
                    <a:pt x="6362" y="8444"/>
                    <a:pt x="6414" y="8485"/>
                  </a:cubicBezTo>
                  <a:cubicBezTo>
                    <a:pt x="6414" y="8516"/>
                    <a:pt x="6414" y="8537"/>
                    <a:pt x="6403" y="8569"/>
                  </a:cubicBezTo>
                  <a:cubicBezTo>
                    <a:pt x="6409" y="8569"/>
                    <a:pt x="6412" y="8571"/>
                    <a:pt x="6414" y="8574"/>
                  </a:cubicBezTo>
                  <a:lnTo>
                    <a:pt x="6414" y="8574"/>
                  </a:lnTo>
                  <a:lnTo>
                    <a:pt x="6403" y="8569"/>
                  </a:lnTo>
                  <a:cubicBezTo>
                    <a:pt x="6393" y="8569"/>
                    <a:pt x="6382" y="8579"/>
                    <a:pt x="6372" y="8579"/>
                  </a:cubicBezTo>
                  <a:cubicBezTo>
                    <a:pt x="6372" y="8620"/>
                    <a:pt x="6372" y="8652"/>
                    <a:pt x="6362" y="8694"/>
                  </a:cubicBezTo>
                  <a:cubicBezTo>
                    <a:pt x="6372" y="8694"/>
                    <a:pt x="6372" y="8694"/>
                    <a:pt x="6372" y="8704"/>
                  </a:cubicBezTo>
                  <a:lnTo>
                    <a:pt x="6362" y="8694"/>
                  </a:lnTo>
                  <a:cubicBezTo>
                    <a:pt x="6352" y="8704"/>
                    <a:pt x="6341" y="8704"/>
                    <a:pt x="6331" y="8704"/>
                  </a:cubicBezTo>
                  <a:cubicBezTo>
                    <a:pt x="6331" y="8714"/>
                    <a:pt x="6331" y="8724"/>
                    <a:pt x="6320" y="8735"/>
                  </a:cubicBezTo>
                  <a:cubicBezTo>
                    <a:pt x="6310" y="8745"/>
                    <a:pt x="6299" y="8745"/>
                    <a:pt x="6289" y="8745"/>
                  </a:cubicBezTo>
                  <a:cubicBezTo>
                    <a:pt x="6289" y="8766"/>
                    <a:pt x="6268" y="8777"/>
                    <a:pt x="6248" y="8787"/>
                  </a:cubicBezTo>
                  <a:cubicBezTo>
                    <a:pt x="6248" y="8849"/>
                    <a:pt x="6237" y="8923"/>
                    <a:pt x="6237" y="8985"/>
                  </a:cubicBezTo>
                  <a:cubicBezTo>
                    <a:pt x="6195" y="9006"/>
                    <a:pt x="6195" y="9037"/>
                    <a:pt x="6206" y="9078"/>
                  </a:cubicBezTo>
                  <a:cubicBezTo>
                    <a:pt x="6195" y="9089"/>
                    <a:pt x="6195" y="9099"/>
                    <a:pt x="6195" y="9110"/>
                  </a:cubicBezTo>
                  <a:cubicBezTo>
                    <a:pt x="6185" y="9110"/>
                    <a:pt x="6174" y="9110"/>
                    <a:pt x="6153" y="9120"/>
                  </a:cubicBezTo>
                  <a:cubicBezTo>
                    <a:pt x="6153" y="9162"/>
                    <a:pt x="6133" y="9203"/>
                    <a:pt x="6081" y="9214"/>
                  </a:cubicBezTo>
                  <a:cubicBezTo>
                    <a:pt x="6081" y="9235"/>
                    <a:pt x="6060" y="9245"/>
                    <a:pt x="6039" y="9256"/>
                  </a:cubicBezTo>
                  <a:cubicBezTo>
                    <a:pt x="6008" y="9328"/>
                    <a:pt x="5956" y="9402"/>
                    <a:pt x="5873" y="9412"/>
                  </a:cubicBezTo>
                  <a:cubicBezTo>
                    <a:pt x="5852" y="9432"/>
                    <a:pt x="5841" y="9443"/>
                    <a:pt x="5820" y="9453"/>
                  </a:cubicBezTo>
                  <a:cubicBezTo>
                    <a:pt x="5820" y="9485"/>
                    <a:pt x="5810" y="9516"/>
                    <a:pt x="5779" y="9537"/>
                  </a:cubicBezTo>
                  <a:lnTo>
                    <a:pt x="5779" y="9568"/>
                  </a:lnTo>
                  <a:cubicBezTo>
                    <a:pt x="5737" y="9589"/>
                    <a:pt x="5695" y="9610"/>
                    <a:pt x="5664" y="9631"/>
                  </a:cubicBezTo>
                  <a:cubicBezTo>
                    <a:pt x="5623" y="9661"/>
                    <a:pt x="5581" y="9693"/>
                    <a:pt x="5540" y="9714"/>
                  </a:cubicBezTo>
                  <a:cubicBezTo>
                    <a:pt x="5508" y="9766"/>
                    <a:pt x="5466" y="9818"/>
                    <a:pt x="5435" y="9870"/>
                  </a:cubicBezTo>
                  <a:cubicBezTo>
                    <a:pt x="5404" y="9891"/>
                    <a:pt x="5362" y="9901"/>
                    <a:pt x="5320" y="9922"/>
                  </a:cubicBezTo>
                  <a:cubicBezTo>
                    <a:pt x="5320" y="9943"/>
                    <a:pt x="5310" y="9964"/>
                    <a:pt x="5279" y="9964"/>
                  </a:cubicBezTo>
                  <a:cubicBezTo>
                    <a:pt x="5269" y="9995"/>
                    <a:pt x="5248" y="9995"/>
                    <a:pt x="5227" y="10005"/>
                  </a:cubicBezTo>
                  <a:cubicBezTo>
                    <a:pt x="5237" y="9995"/>
                    <a:pt x="5248" y="9974"/>
                    <a:pt x="5237" y="9953"/>
                  </a:cubicBezTo>
                  <a:cubicBezTo>
                    <a:pt x="5206" y="9901"/>
                    <a:pt x="5227" y="9849"/>
                    <a:pt x="5237" y="9786"/>
                  </a:cubicBezTo>
                  <a:cubicBezTo>
                    <a:pt x="5237" y="9651"/>
                    <a:pt x="5227" y="9506"/>
                    <a:pt x="5227" y="9370"/>
                  </a:cubicBezTo>
                  <a:cubicBezTo>
                    <a:pt x="5248" y="9287"/>
                    <a:pt x="5237" y="9203"/>
                    <a:pt x="5237" y="9120"/>
                  </a:cubicBezTo>
                  <a:cubicBezTo>
                    <a:pt x="5248" y="9110"/>
                    <a:pt x="5258" y="9110"/>
                    <a:pt x="5269" y="9099"/>
                  </a:cubicBezTo>
                  <a:cubicBezTo>
                    <a:pt x="5258" y="9089"/>
                    <a:pt x="5269" y="9078"/>
                    <a:pt x="5279" y="9078"/>
                  </a:cubicBezTo>
                  <a:cubicBezTo>
                    <a:pt x="5279" y="9048"/>
                    <a:pt x="5269" y="9016"/>
                    <a:pt x="5269" y="8995"/>
                  </a:cubicBezTo>
                  <a:cubicBezTo>
                    <a:pt x="5269" y="8953"/>
                    <a:pt x="5279" y="8912"/>
                    <a:pt x="5279" y="8870"/>
                  </a:cubicBezTo>
                  <a:cubicBezTo>
                    <a:pt x="5290" y="8860"/>
                    <a:pt x="5300" y="8860"/>
                    <a:pt x="5310" y="8849"/>
                  </a:cubicBezTo>
                  <a:lnTo>
                    <a:pt x="5310" y="8756"/>
                  </a:lnTo>
                  <a:cubicBezTo>
                    <a:pt x="5300" y="8735"/>
                    <a:pt x="5290" y="8735"/>
                    <a:pt x="5279" y="8735"/>
                  </a:cubicBezTo>
                  <a:cubicBezTo>
                    <a:pt x="5279" y="8694"/>
                    <a:pt x="5290" y="8662"/>
                    <a:pt x="5290" y="8620"/>
                  </a:cubicBezTo>
                  <a:cubicBezTo>
                    <a:pt x="5300" y="8620"/>
                    <a:pt x="5310" y="8620"/>
                    <a:pt x="5320" y="8610"/>
                  </a:cubicBezTo>
                  <a:cubicBezTo>
                    <a:pt x="5300" y="8537"/>
                    <a:pt x="5310" y="8475"/>
                    <a:pt x="5320" y="8402"/>
                  </a:cubicBezTo>
                  <a:cubicBezTo>
                    <a:pt x="5341" y="8350"/>
                    <a:pt x="5352" y="8287"/>
                    <a:pt x="5310" y="8235"/>
                  </a:cubicBezTo>
                  <a:cubicBezTo>
                    <a:pt x="5300" y="8183"/>
                    <a:pt x="5300" y="8131"/>
                    <a:pt x="5310" y="8079"/>
                  </a:cubicBezTo>
                  <a:cubicBezTo>
                    <a:pt x="5258" y="7944"/>
                    <a:pt x="5341" y="7787"/>
                    <a:pt x="5269" y="7652"/>
                  </a:cubicBezTo>
                  <a:cubicBezTo>
                    <a:pt x="5258" y="7642"/>
                    <a:pt x="5248" y="7642"/>
                    <a:pt x="5237" y="7642"/>
                  </a:cubicBezTo>
                  <a:cubicBezTo>
                    <a:pt x="5237" y="7632"/>
                    <a:pt x="5227" y="7621"/>
                    <a:pt x="5227" y="7611"/>
                  </a:cubicBezTo>
                  <a:cubicBezTo>
                    <a:pt x="5196" y="7579"/>
                    <a:pt x="5206" y="7548"/>
                    <a:pt x="5216" y="7517"/>
                  </a:cubicBezTo>
                  <a:cubicBezTo>
                    <a:pt x="5237" y="7486"/>
                    <a:pt x="5248" y="7444"/>
                    <a:pt x="5237" y="7402"/>
                  </a:cubicBezTo>
                  <a:lnTo>
                    <a:pt x="5248" y="7392"/>
                  </a:lnTo>
                  <a:cubicBezTo>
                    <a:pt x="5258" y="7350"/>
                    <a:pt x="5258" y="7308"/>
                    <a:pt x="5237" y="7267"/>
                  </a:cubicBezTo>
                  <a:lnTo>
                    <a:pt x="5237" y="7225"/>
                  </a:lnTo>
                  <a:cubicBezTo>
                    <a:pt x="5279" y="7090"/>
                    <a:pt x="5362" y="6965"/>
                    <a:pt x="5435" y="6840"/>
                  </a:cubicBezTo>
                  <a:cubicBezTo>
                    <a:pt x="5487" y="6819"/>
                    <a:pt x="5445" y="6757"/>
                    <a:pt x="5487" y="6725"/>
                  </a:cubicBezTo>
                  <a:cubicBezTo>
                    <a:pt x="5508" y="6704"/>
                    <a:pt x="5508" y="6674"/>
                    <a:pt x="5508" y="6642"/>
                  </a:cubicBezTo>
                  <a:lnTo>
                    <a:pt x="5508" y="6632"/>
                  </a:lnTo>
                  <a:lnTo>
                    <a:pt x="5519" y="6632"/>
                  </a:lnTo>
                  <a:cubicBezTo>
                    <a:pt x="5519" y="6600"/>
                    <a:pt x="5529" y="6570"/>
                    <a:pt x="5560" y="6549"/>
                  </a:cubicBezTo>
                  <a:cubicBezTo>
                    <a:pt x="5560" y="6507"/>
                    <a:pt x="5570" y="6455"/>
                    <a:pt x="5612" y="6424"/>
                  </a:cubicBezTo>
                  <a:cubicBezTo>
                    <a:pt x="5612" y="6382"/>
                    <a:pt x="5623" y="6340"/>
                    <a:pt x="5654" y="6299"/>
                  </a:cubicBezTo>
                  <a:cubicBezTo>
                    <a:pt x="5644" y="6236"/>
                    <a:pt x="5685" y="6163"/>
                    <a:pt x="5654" y="6101"/>
                  </a:cubicBezTo>
                  <a:cubicBezTo>
                    <a:pt x="5664" y="6080"/>
                    <a:pt x="5674" y="6059"/>
                    <a:pt x="5695" y="6049"/>
                  </a:cubicBezTo>
                  <a:cubicBezTo>
                    <a:pt x="5706" y="5996"/>
                    <a:pt x="5737" y="5955"/>
                    <a:pt x="5779" y="5924"/>
                  </a:cubicBezTo>
                  <a:cubicBezTo>
                    <a:pt x="5779" y="5903"/>
                    <a:pt x="5789" y="5882"/>
                    <a:pt x="5810" y="5871"/>
                  </a:cubicBezTo>
                  <a:cubicBezTo>
                    <a:pt x="5820" y="5851"/>
                    <a:pt x="5831" y="5841"/>
                    <a:pt x="5831" y="5820"/>
                  </a:cubicBezTo>
                  <a:cubicBezTo>
                    <a:pt x="5914" y="5799"/>
                    <a:pt x="5883" y="5705"/>
                    <a:pt x="5924" y="5663"/>
                  </a:cubicBezTo>
                  <a:lnTo>
                    <a:pt x="5924" y="5632"/>
                  </a:lnTo>
                  <a:lnTo>
                    <a:pt x="5945" y="5632"/>
                  </a:lnTo>
                  <a:lnTo>
                    <a:pt x="5977" y="5476"/>
                  </a:lnTo>
                  <a:cubicBezTo>
                    <a:pt x="5987" y="5466"/>
                    <a:pt x="5998" y="5455"/>
                    <a:pt x="6018" y="5445"/>
                  </a:cubicBezTo>
                  <a:cubicBezTo>
                    <a:pt x="6060" y="5413"/>
                    <a:pt x="6102" y="5383"/>
                    <a:pt x="6112" y="5320"/>
                  </a:cubicBezTo>
                  <a:cubicBezTo>
                    <a:pt x="6102" y="5309"/>
                    <a:pt x="6112" y="5299"/>
                    <a:pt x="6123" y="5299"/>
                  </a:cubicBezTo>
                  <a:cubicBezTo>
                    <a:pt x="6133" y="5278"/>
                    <a:pt x="6143" y="5268"/>
                    <a:pt x="6153" y="5247"/>
                  </a:cubicBezTo>
                  <a:cubicBezTo>
                    <a:pt x="6174" y="5237"/>
                    <a:pt x="6206" y="5226"/>
                    <a:pt x="6206" y="5195"/>
                  </a:cubicBezTo>
                  <a:cubicBezTo>
                    <a:pt x="6248" y="5184"/>
                    <a:pt x="6268" y="5153"/>
                    <a:pt x="6278" y="5112"/>
                  </a:cubicBezTo>
                  <a:cubicBezTo>
                    <a:pt x="6268" y="5101"/>
                    <a:pt x="6268" y="5091"/>
                    <a:pt x="6278" y="5080"/>
                  </a:cubicBezTo>
                  <a:cubicBezTo>
                    <a:pt x="6299" y="5070"/>
                    <a:pt x="6320" y="5059"/>
                    <a:pt x="6320" y="5029"/>
                  </a:cubicBezTo>
                  <a:lnTo>
                    <a:pt x="6320" y="5029"/>
                  </a:lnTo>
                  <a:lnTo>
                    <a:pt x="6310" y="5039"/>
                  </a:lnTo>
                  <a:cubicBezTo>
                    <a:pt x="6352" y="4955"/>
                    <a:pt x="6414" y="4904"/>
                    <a:pt x="6445" y="4820"/>
                  </a:cubicBezTo>
                  <a:cubicBezTo>
                    <a:pt x="6445" y="4809"/>
                    <a:pt x="6445" y="4799"/>
                    <a:pt x="6456" y="4789"/>
                  </a:cubicBezTo>
                  <a:cubicBezTo>
                    <a:pt x="6487" y="4768"/>
                    <a:pt x="6518" y="4747"/>
                    <a:pt x="6528" y="4705"/>
                  </a:cubicBezTo>
                  <a:cubicBezTo>
                    <a:pt x="6570" y="4664"/>
                    <a:pt x="6591" y="4622"/>
                    <a:pt x="6612" y="4580"/>
                  </a:cubicBezTo>
                  <a:cubicBezTo>
                    <a:pt x="6643" y="4560"/>
                    <a:pt x="6643" y="4518"/>
                    <a:pt x="6653" y="4487"/>
                  </a:cubicBezTo>
                  <a:cubicBezTo>
                    <a:pt x="6653" y="4476"/>
                    <a:pt x="6653" y="4466"/>
                    <a:pt x="6664" y="4455"/>
                  </a:cubicBezTo>
                  <a:cubicBezTo>
                    <a:pt x="6685" y="4435"/>
                    <a:pt x="6685" y="4393"/>
                    <a:pt x="6695" y="4372"/>
                  </a:cubicBezTo>
                  <a:cubicBezTo>
                    <a:pt x="6726" y="4351"/>
                    <a:pt x="6726" y="4310"/>
                    <a:pt x="6736" y="4289"/>
                  </a:cubicBezTo>
                  <a:cubicBezTo>
                    <a:pt x="6789" y="4247"/>
                    <a:pt x="6757" y="4185"/>
                    <a:pt x="6789" y="4154"/>
                  </a:cubicBezTo>
                  <a:cubicBezTo>
                    <a:pt x="6778" y="4143"/>
                    <a:pt x="6778" y="4133"/>
                    <a:pt x="6789" y="4122"/>
                  </a:cubicBezTo>
                  <a:cubicBezTo>
                    <a:pt x="6799" y="4101"/>
                    <a:pt x="6810" y="4091"/>
                    <a:pt x="6810" y="4071"/>
                  </a:cubicBezTo>
                  <a:cubicBezTo>
                    <a:pt x="6799" y="4060"/>
                    <a:pt x="6799" y="4060"/>
                    <a:pt x="6799" y="4050"/>
                  </a:cubicBezTo>
                  <a:cubicBezTo>
                    <a:pt x="6820" y="4039"/>
                    <a:pt x="6831" y="4018"/>
                    <a:pt x="6820" y="3997"/>
                  </a:cubicBezTo>
                  <a:cubicBezTo>
                    <a:pt x="6872" y="3872"/>
                    <a:pt x="6924" y="3758"/>
                    <a:pt x="6914" y="3622"/>
                  </a:cubicBezTo>
                  <a:lnTo>
                    <a:pt x="6914" y="3622"/>
                  </a:lnTo>
                  <a:cubicBezTo>
                    <a:pt x="6920" y="3626"/>
                    <a:pt x="6925" y="3627"/>
                    <a:pt x="6930" y="3627"/>
                  </a:cubicBezTo>
                  <a:cubicBezTo>
                    <a:pt x="6941" y="3627"/>
                    <a:pt x="6948" y="3620"/>
                    <a:pt x="6956" y="3613"/>
                  </a:cubicBezTo>
                  <a:lnTo>
                    <a:pt x="6945" y="3613"/>
                  </a:lnTo>
                  <a:cubicBezTo>
                    <a:pt x="7039" y="3488"/>
                    <a:pt x="6914" y="3352"/>
                    <a:pt x="6956" y="3227"/>
                  </a:cubicBezTo>
                  <a:cubicBezTo>
                    <a:pt x="6945" y="3206"/>
                    <a:pt x="6935" y="3185"/>
                    <a:pt x="6956" y="3175"/>
                  </a:cubicBezTo>
                  <a:cubicBezTo>
                    <a:pt x="6914" y="3113"/>
                    <a:pt x="6956" y="3039"/>
                    <a:pt x="6914" y="2988"/>
                  </a:cubicBezTo>
                  <a:cubicBezTo>
                    <a:pt x="6906" y="2980"/>
                    <a:pt x="6899" y="2973"/>
                    <a:pt x="6892" y="2973"/>
                  </a:cubicBezTo>
                  <a:cubicBezTo>
                    <a:pt x="6888" y="2973"/>
                    <a:pt x="6885" y="2974"/>
                    <a:pt x="6882" y="2977"/>
                  </a:cubicBezTo>
                  <a:lnTo>
                    <a:pt x="6882" y="2967"/>
                  </a:lnTo>
                  <a:cubicBezTo>
                    <a:pt x="6851" y="2946"/>
                    <a:pt x="6841" y="2904"/>
                    <a:pt x="6831" y="2873"/>
                  </a:cubicBezTo>
                  <a:lnTo>
                    <a:pt x="6831" y="2852"/>
                  </a:lnTo>
                  <a:cubicBezTo>
                    <a:pt x="6831" y="2831"/>
                    <a:pt x="6831" y="2810"/>
                    <a:pt x="6820" y="2790"/>
                  </a:cubicBezTo>
                  <a:cubicBezTo>
                    <a:pt x="6810" y="2790"/>
                    <a:pt x="6810" y="2780"/>
                    <a:pt x="6799" y="2769"/>
                  </a:cubicBezTo>
                  <a:cubicBezTo>
                    <a:pt x="6799" y="2769"/>
                    <a:pt x="6799" y="2759"/>
                    <a:pt x="6789" y="2759"/>
                  </a:cubicBezTo>
                  <a:cubicBezTo>
                    <a:pt x="6789" y="2738"/>
                    <a:pt x="6778" y="2717"/>
                    <a:pt x="6778" y="2696"/>
                  </a:cubicBezTo>
                  <a:cubicBezTo>
                    <a:pt x="6768" y="2685"/>
                    <a:pt x="6757" y="2665"/>
                    <a:pt x="6747" y="2655"/>
                  </a:cubicBezTo>
                  <a:cubicBezTo>
                    <a:pt x="6726" y="2655"/>
                    <a:pt x="6716" y="2644"/>
                    <a:pt x="6706" y="2644"/>
                  </a:cubicBezTo>
                  <a:cubicBezTo>
                    <a:pt x="6706" y="2634"/>
                    <a:pt x="6695" y="2623"/>
                    <a:pt x="6706" y="2613"/>
                  </a:cubicBezTo>
                  <a:lnTo>
                    <a:pt x="6685" y="2613"/>
                  </a:lnTo>
                  <a:cubicBezTo>
                    <a:pt x="6685" y="2592"/>
                    <a:pt x="6685" y="2581"/>
                    <a:pt x="6674" y="2571"/>
                  </a:cubicBezTo>
                  <a:cubicBezTo>
                    <a:pt x="6612" y="2467"/>
                    <a:pt x="6507" y="2415"/>
                    <a:pt x="6403" y="2363"/>
                  </a:cubicBezTo>
                  <a:cubicBezTo>
                    <a:pt x="6393" y="2331"/>
                    <a:pt x="6352" y="2342"/>
                    <a:pt x="6320" y="2321"/>
                  </a:cubicBezTo>
                  <a:cubicBezTo>
                    <a:pt x="6299" y="2290"/>
                    <a:pt x="6268" y="2290"/>
                    <a:pt x="6237" y="2280"/>
                  </a:cubicBezTo>
                  <a:cubicBezTo>
                    <a:pt x="6174" y="2206"/>
                    <a:pt x="6081" y="2186"/>
                    <a:pt x="5987" y="2186"/>
                  </a:cubicBezTo>
                  <a:lnTo>
                    <a:pt x="5977" y="2196"/>
                  </a:lnTo>
                  <a:lnTo>
                    <a:pt x="5966" y="2196"/>
                  </a:lnTo>
                  <a:cubicBezTo>
                    <a:pt x="5945" y="2196"/>
                    <a:pt x="5935" y="2206"/>
                    <a:pt x="5924" y="2227"/>
                  </a:cubicBezTo>
                  <a:cubicBezTo>
                    <a:pt x="5924" y="2227"/>
                    <a:pt x="5914" y="2227"/>
                    <a:pt x="5914" y="2238"/>
                  </a:cubicBezTo>
                  <a:cubicBezTo>
                    <a:pt x="5904" y="2259"/>
                    <a:pt x="5894" y="2269"/>
                    <a:pt x="5873" y="2280"/>
                  </a:cubicBezTo>
                  <a:cubicBezTo>
                    <a:pt x="5862" y="2301"/>
                    <a:pt x="5852" y="2311"/>
                    <a:pt x="5831" y="2321"/>
                  </a:cubicBezTo>
                  <a:cubicBezTo>
                    <a:pt x="5820" y="2342"/>
                    <a:pt x="5810" y="2352"/>
                    <a:pt x="5789" y="2363"/>
                  </a:cubicBezTo>
                  <a:lnTo>
                    <a:pt x="5789" y="2384"/>
                  </a:lnTo>
                  <a:cubicBezTo>
                    <a:pt x="5779" y="2384"/>
                    <a:pt x="5769" y="2394"/>
                    <a:pt x="5758" y="2394"/>
                  </a:cubicBezTo>
                  <a:cubicBezTo>
                    <a:pt x="5727" y="2436"/>
                    <a:pt x="5674" y="2467"/>
                    <a:pt x="5674" y="2519"/>
                  </a:cubicBezTo>
                  <a:cubicBezTo>
                    <a:pt x="5644" y="2540"/>
                    <a:pt x="5654" y="2592"/>
                    <a:pt x="5623" y="2613"/>
                  </a:cubicBezTo>
                  <a:cubicBezTo>
                    <a:pt x="5623" y="2634"/>
                    <a:pt x="5602" y="2655"/>
                    <a:pt x="5581" y="2655"/>
                  </a:cubicBezTo>
                  <a:cubicBezTo>
                    <a:pt x="5560" y="2706"/>
                    <a:pt x="5540" y="2748"/>
                    <a:pt x="5498" y="2780"/>
                  </a:cubicBezTo>
                  <a:cubicBezTo>
                    <a:pt x="5498" y="2821"/>
                    <a:pt x="5487" y="2852"/>
                    <a:pt x="5456" y="2863"/>
                  </a:cubicBezTo>
                  <a:cubicBezTo>
                    <a:pt x="5456" y="3009"/>
                    <a:pt x="5383" y="3113"/>
                    <a:pt x="5279" y="3206"/>
                  </a:cubicBezTo>
                  <a:cubicBezTo>
                    <a:pt x="5269" y="3258"/>
                    <a:pt x="5279" y="3321"/>
                    <a:pt x="5237" y="3363"/>
                  </a:cubicBezTo>
                  <a:cubicBezTo>
                    <a:pt x="5237" y="3393"/>
                    <a:pt x="5227" y="3414"/>
                    <a:pt x="5227" y="3446"/>
                  </a:cubicBezTo>
                  <a:lnTo>
                    <a:pt x="5196" y="3446"/>
                  </a:lnTo>
                  <a:lnTo>
                    <a:pt x="5196" y="3613"/>
                  </a:lnTo>
                  <a:cubicBezTo>
                    <a:pt x="5186" y="3622"/>
                    <a:pt x="5186" y="3633"/>
                    <a:pt x="5186" y="3643"/>
                  </a:cubicBezTo>
                  <a:cubicBezTo>
                    <a:pt x="5175" y="3654"/>
                    <a:pt x="5165" y="3654"/>
                    <a:pt x="5154" y="3654"/>
                  </a:cubicBezTo>
                  <a:cubicBezTo>
                    <a:pt x="5154" y="3685"/>
                    <a:pt x="5154" y="3706"/>
                    <a:pt x="5165" y="3737"/>
                  </a:cubicBezTo>
                  <a:cubicBezTo>
                    <a:pt x="5154" y="3768"/>
                    <a:pt x="5154" y="3800"/>
                    <a:pt x="5154" y="3821"/>
                  </a:cubicBezTo>
                  <a:cubicBezTo>
                    <a:pt x="5154" y="3842"/>
                    <a:pt x="5144" y="3852"/>
                    <a:pt x="5144" y="3872"/>
                  </a:cubicBezTo>
                  <a:lnTo>
                    <a:pt x="5112" y="3872"/>
                  </a:lnTo>
                  <a:cubicBezTo>
                    <a:pt x="5112" y="3904"/>
                    <a:pt x="5123" y="3925"/>
                    <a:pt x="5123" y="3956"/>
                  </a:cubicBezTo>
                  <a:cubicBezTo>
                    <a:pt x="5102" y="4018"/>
                    <a:pt x="5102" y="4081"/>
                    <a:pt x="5102" y="4143"/>
                  </a:cubicBezTo>
                  <a:cubicBezTo>
                    <a:pt x="5081" y="4143"/>
                    <a:pt x="5071" y="4154"/>
                    <a:pt x="5071" y="4175"/>
                  </a:cubicBezTo>
                  <a:cubicBezTo>
                    <a:pt x="5071" y="4185"/>
                    <a:pt x="5071" y="4196"/>
                    <a:pt x="5061" y="4206"/>
                  </a:cubicBezTo>
                  <a:cubicBezTo>
                    <a:pt x="5040" y="4226"/>
                    <a:pt x="5050" y="4258"/>
                    <a:pt x="5050" y="4289"/>
                  </a:cubicBezTo>
                  <a:cubicBezTo>
                    <a:pt x="5061" y="4289"/>
                    <a:pt x="5061" y="4300"/>
                    <a:pt x="5071" y="4310"/>
                  </a:cubicBezTo>
                  <a:cubicBezTo>
                    <a:pt x="5061" y="4383"/>
                    <a:pt x="5050" y="4455"/>
                    <a:pt x="5071" y="4529"/>
                  </a:cubicBezTo>
                  <a:cubicBezTo>
                    <a:pt x="5061" y="4550"/>
                    <a:pt x="5050" y="4560"/>
                    <a:pt x="5050" y="4570"/>
                  </a:cubicBezTo>
                  <a:lnTo>
                    <a:pt x="5050" y="4799"/>
                  </a:lnTo>
                  <a:cubicBezTo>
                    <a:pt x="5050" y="4820"/>
                    <a:pt x="5061" y="4841"/>
                    <a:pt x="5071" y="4841"/>
                  </a:cubicBezTo>
                  <a:lnTo>
                    <a:pt x="5071" y="5163"/>
                  </a:lnTo>
                  <a:cubicBezTo>
                    <a:pt x="5081" y="5163"/>
                    <a:pt x="5091" y="5174"/>
                    <a:pt x="5112" y="5174"/>
                  </a:cubicBezTo>
                  <a:cubicBezTo>
                    <a:pt x="5112" y="5195"/>
                    <a:pt x="5112" y="5226"/>
                    <a:pt x="5123" y="5247"/>
                  </a:cubicBezTo>
                  <a:cubicBezTo>
                    <a:pt x="5091" y="5288"/>
                    <a:pt x="5112" y="5330"/>
                    <a:pt x="5112" y="5372"/>
                  </a:cubicBezTo>
                  <a:cubicBezTo>
                    <a:pt x="5133" y="5403"/>
                    <a:pt x="5144" y="5434"/>
                    <a:pt x="5154" y="5466"/>
                  </a:cubicBezTo>
                  <a:cubicBezTo>
                    <a:pt x="5165" y="5476"/>
                    <a:pt x="5165" y="5497"/>
                    <a:pt x="5175" y="5517"/>
                  </a:cubicBezTo>
                  <a:cubicBezTo>
                    <a:pt x="5165" y="5528"/>
                    <a:pt x="5165" y="5538"/>
                    <a:pt x="5154" y="5538"/>
                  </a:cubicBezTo>
                  <a:cubicBezTo>
                    <a:pt x="5165" y="5549"/>
                    <a:pt x="5175" y="5549"/>
                    <a:pt x="5186" y="5559"/>
                  </a:cubicBezTo>
                  <a:cubicBezTo>
                    <a:pt x="5186" y="5591"/>
                    <a:pt x="5196" y="5632"/>
                    <a:pt x="5196" y="5674"/>
                  </a:cubicBezTo>
                  <a:cubicBezTo>
                    <a:pt x="5216" y="5695"/>
                    <a:pt x="5227" y="5726"/>
                    <a:pt x="5248" y="5747"/>
                  </a:cubicBezTo>
                  <a:cubicBezTo>
                    <a:pt x="5310" y="5788"/>
                    <a:pt x="5362" y="5892"/>
                    <a:pt x="5373" y="6007"/>
                  </a:cubicBezTo>
                  <a:lnTo>
                    <a:pt x="5404" y="6007"/>
                  </a:lnTo>
                  <a:cubicBezTo>
                    <a:pt x="5415" y="6017"/>
                    <a:pt x="5435" y="6038"/>
                    <a:pt x="5445" y="6059"/>
                  </a:cubicBezTo>
                  <a:cubicBezTo>
                    <a:pt x="5425" y="6121"/>
                    <a:pt x="5466" y="6205"/>
                    <a:pt x="5404" y="6267"/>
                  </a:cubicBezTo>
                  <a:cubicBezTo>
                    <a:pt x="5404" y="6309"/>
                    <a:pt x="5394" y="6350"/>
                    <a:pt x="5362" y="6392"/>
                  </a:cubicBezTo>
                  <a:cubicBezTo>
                    <a:pt x="5373" y="6424"/>
                    <a:pt x="5352" y="6455"/>
                    <a:pt x="5331" y="6475"/>
                  </a:cubicBezTo>
                  <a:cubicBezTo>
                    <a:pt x="5320" y="6528"/>
                    <a:pt x="5310" y="6570"/>
                    <a:pt x="5279" y="6600"/>
                  </a:cubicBezTo>
                  <a:cubicBezTo>
                    <a:pt x="5269" y="6621"/>
                    <a:pt x="5258" y="6632"/>
                    <a:pt x="5237" y="6642"/>
                  </a:cubicBezTo>
                  <a:cubicBezTo>
                    <a:pt x="5237" y="6694"/>
                    <a:pt x="5196" y="6694"/>
                    <a:pt x="5165" y="6715"/>
                  </a:cubicBezTo>
                  <a:cubicBezTo>
                    <a:pt x="5165" y="6704"/>
                    <a:pt x="5154" y="6694"/>
                    <a:pt x="5154" y="6694"/>
                  </a:cubicBezTo>
                  <a:cubicBezTo>
                    <a:pt x="5165" y="6684"/>
                    <a:pt x="5165" y="6684"/>
                    <a:pt x="5165" y="6674"/>
                  </a:cubicBezTo>
                  <a:cubicBezTo>
                    <a:pt x="5175" y="6642"/>
                    <a:pt x="5175" y="6621"/>
                    <a:pt x="5144" y="6600"/>
                  </a:cubicBezTo>
                  <a:cubicBezTo>
                    <a:pt x="5091" y="6517"/>
                    <a:pt x="5165" y="6413"/>
                    <a:pt x="5102" y="6330"/>
                  </a:cubicBezTo>
                  <a:cubicBezTo>
                    <a:pt x="5081" y="6330"/>
                    <a:pt x="5071" y="6320"/>
                    <a:pt x="5061" y="6320"/>
                  </a:cubicBezTo>
                  <a:lnTo>
                    <a:pt x="5061" y="6309"/>
                  </a:lnTo>
                  <a:cubicBezTo>
                    <a:pt x="5008" y="6278"/>
                    <a:pt x="5029" y="6226"/>
                    <a:pt x="5008" y="6184"/>
                  </a:cubicBezTo>
                  <a:cubicBezTo>
                    <a:pt x="5029" y="6121"/>
                    <a:pt x="5050" y="6049"/>
                    <a:pt x="4987" y="5996"/>
                  </a:cubicBezTo>
                  <a:cubicBezTo>
                    <a:pt x="4987" y="5986"/>
                    <a:pt x="4977" y="5976"/>
                    <a:pt x="4966" y="5966"/>
                  </a:cubicBezTo>
                  <a:cubicBezTo>
                    <a:pt x="4966" y="5955"/>
                    <a:pt x="4977" y="5934"/>
                    <a:pt x="4977" y="5924"/>
                  </a:cubicBezTo>
                  <a:lnTo>
                    <a:pt x="4977" y="5892"/>
                  </a:lnTo>
                  <a:lnTo>
                    <a:pt x="4946" y="5862"/>
                  </a:lnTo>
                  <a:cubicBezTo>
                    <a:pt x="4956" y="5851"/>
                    <a:pt x="4946" y="5841"/>
                    <a:pt x="4936" y="5841"/>
                  </a:cubicBezTo>
                  <a:lnTo>
                    <a:pt x="4936" y="5716"/>
                  </a:lnTo>
                  <a:cubicBezTo>
                    <a:pt x="4925" y="5716"/>
                    <a:pt x="4915" y="5705"/>
                    <a:pt x="4904" y="5705"/>
                  </a:cubicBezTo>
                  <a:cubicBezTo>
                    <a:pt x="4904" y="5674"/>
                    <a:pt x="4894" y="5653"/>
                    <a:pt x="4894" y="5632"/>
                  </a:cubicBezTo>
                  <a:lnTo>
                    <a:pt x="4894" y="5549"/>
                  </a:lnTo>
                  <a:lnTo>
                    <a:pt x="4873" y="5549"/>
                  </a:lnTo>
                  <a:lnTo>
                    <a:pt x="4873" y="5538"/>
                  </a:lnTo>
                  <a:cubicBezTo>
                    <a:pt x="4873" y="5487"/>
                    <a:pt x="4894" y="5434"/>
                    <a:pt x="4852" y="5383"/>
                  </a:cubicBezTo>
                  <a:cubicBezTo>
                    <a:pt x="4811" y="5330"/>
                    <a:pt x="4862" y="5258"/>
                    <a:pt x="4811" y="5216"/>
                  </a:cubicBezTo>
                  <a:cubicBezTo>
                    <a:pt x="4800" y="5184"/>
                    <a:pt x="4800" y="5163"/>
                    <a:pt x="4811" y="5133"/>
                  </a:cubicBezTo>
                  <a:cubicBezTo>
                    <a:pt x="4779" y="5018"/>
                    <a:pt x="4800" y="4893"/>
                    <a:pt x="4727" y="4789"/>
                  </a:cubicBezTo>
                  <a:cubicBezTo>
                    <a:pt x="4717" y="4789"/>
                    <a:pt x="4717" y="4779"/>
                    <a:pt x="4727" y="4768"/>
                  </a:cubicBezTo>
                  <a:cubicBezTo>
                    <a:pt x="4696" y="4726"/>
                    <a:pt x="4727" y="4664"/>
                    <a:pt x="4675" y="4633"/>
                  </a:cubicBezTo>
                  <a:cubicBezTo>
                    <a:pt x="4644" y="4580"/>
                    <a:pt x="4696" y="4508"/>
                    <a:pt x="4644" y="4455"/>
                  </a:cubicBezTo>
                  <a:cubicBezTo>
                    <a:pt x="4602" y="4393"/>
                    <a:pt x="4654" y="4310"/>
                    <a:pt x="4602" y="4247"/>
                  </a:cubicBezTo>
                  <a:cubicBezTo>
                    <a:pt x="4592" y="4237"/>
                    <a:pt x="4592" y="4226"/>
                    <a:pt x="4602" y="4216"/>
                  </a:cubicBezTo>
                  <a:cubicBezTo>
                    <a:pt x="4561" y="4164"/>
                    <a:pt x="4612" y="4091"/>
                    <a:pt x="4561" y="4039"/>
                  </a:cubicBezTo>
                  <a:cubicBezTo>
                    <a:pt x="4529" y="4008"/>
                    <a:pt x="4561" y="3946"/>
                    <a:pt x="4508" y="3914"/>
                  </a:cubicBezTo>
                  <a:cubicBezTo>
                    <a:pt x="4478" y="3862"/>
                    <a:pt x="4519" y="3789"/>
                    <a:pt x="4478" y="3737"/>
                  </a:cubicBezTo>
                  <a:cubicBezTo>
                    <a:pt x="4467" y="3706"/>
                    <a:pt x="4467" y="3664"/>
                    <a:pt x="4478" y="3622"/>
                  </a:cubicBezTo>
                  <a:cubicBezTo>
                    <a:pt x="4436" y="3571"/>
                    <a:pt x="4488" y="3498"/>
                    <a:pt x="4436" y="3456"/>
                  </a:cubicBezTo>
                  <a:cubicBezTo>
                    <a:pt x="4394" y="3363"/>
                    <a:pt x="4425" y="3258"/>
                    <a:pt x="4415" y="3164"/>
                  </a:cubicBezTo>
                  <a:cubicBezTo>
                    <a:pt x="4394" y="3164"/>
                    <a:pt x="4383" y="3175"/>
                    <a:pt x="4373" y="3175"/>
                  </a:cubicBezTo>
                  <a:cubicBezTo>
                    <a:pt x="4373" y="3164"/>
                    <a:pt x="4383" y="3164"/>
                    <a:pt x="4394" y="3154"/>
                  </a:cubicBezTo>
                  <a:lnTo>
                    <a:pt x="4394" y="3113"/>
                  </a:lnTo>
                  <a:cubicBezTo>
                    <a:pt x="4415" y="3102"/>
                    <a:pt x="4425" y="3081"/>
                    <a:pt x="4436" y="3060"/>
                  </a:cubicBezTo>
                  <a:lnTo>
                    <a:pt x="4436" y="3071"/>
                  </a:lnTo>
                  <a:cubicBezTo>
                    <a:pt x="4488" y="2998"/>
                    <a:pt x="4436" y="2914"/>
                    <a:pt x="4478" y="2842"/>
                  </a:cubicBezTo>
                  <a:lnTo>
                    <a:pt x="4467" y="2831"/>
                  </a:lnTo>
                  <a:cubicBezTo>
                    <a:pt x="4478" y="2738"/>
                    <a:pt x="4498" y="2644"/>
                    <a:pt x="4519" y="2540"/>
                  </a:cubicBezTo>
                  <a:lnTo>
                    <a:pt x="4508" y="2530"/>
                  </a:lnTo>
                  <a:lnTo>
                    <a:pt x="4519" y="2519"/>
                  </a:lnTo>
                  <a:cubicBezTo>
                    <a:pt x="4550" y="2426"/>
                    <a:pt x="4550" y="2321"/>
                    <a:pt x="4602" y="2227"/>
                  </a:cubicBezTo>
                  <a:cubicBezTo>
                    <a:pt x="4654" y="2176"/>
                    <a:pt x="4602" y="2102"/>
                    <a:pt x="4644" y="2061"/>
                  </a:cubicBezTo>
                  <a:cubicBezTo>
                    <a:pt x="4696" y="1998"/>
                    <a:pt x="4633" y="1915"/>
                    <a:pt x="4686" y="1852"/>
                  </a:cubicBezTo>
                  <a:cubicBezTo>
                    <a:pt x="4686" y="1613"/>
                    <a:pt x="4800" y="1384"/>
                    <a:pt x="4717" y="1144"/>
                  </a:cubicBezTo>
                  <a:lnTo>
                    <a:pt x="4727" y="1144"/>
                  </a:lnTo>
                  <a:cubicBezTo>
                    <a:pt x="4675" y="1072"/>
                    <a:pt x="4748" y="999"/>
                    <a:pt x="4727" y="926"/>
                  </a:cubicBezTo>
                  <a:cubicBezTo>
                    <a:pt x="4686" y="885"/>
                    <a:pt x="4737" y="811"/>
                    <a:pt x="4686" y="760"/>
                  </a:cubicBezTo>
                  <a:cubicBezTo>
                    <a:pt x="4665" y="707"/>
                    <a:pt x="4654" y="645"/>
                    <a:pt x="4602" y="614"/>
                  </a:cubicBezTo>
                  <a:cubicBezTo>
                    <a:pt x="4571" y="593"/>
                    <a:pt x="4571" y="572"/>
                    <a:pt x="4550" y="541"/>
                  </a:cubicBezTo>
                  <a:cubicBezTo>
                    <a:pt x="4550" y="531"/>
                    <a:pt x="4550" y="520"/>
                    <a:pt x="4540" y="510"/>
                  </a:cubicBezTo>
                  <a:lnTo>
                    <a:pt x="4529" y="510"/>
                  </a:lnTo>
                  <a:lnTo>
                    <a:pt x="4529" y="499"/>
                  </a:lnTo>
                  <a:cubicBezTo>
                    <a:pt x="4519" y="406"/>
                    <a:pt x="4457" y="343"/>
                    <a:pt x="4425" y="260"/>
                  </a:cubicBezTo>
                  <a:cubicBezTo>
                    <a:pt x="4404" y="260"/>
                    <a:pt x="4394" y="249"/>
                    <a:pt x="4383" y="218"/>
                  </a:cubicBezTo>
                  <a:cubicBezTo>
                    <a:pt x="4363" y="218"/>
                    <a:pt x="4342" y="207"/>
                    <a:pt x="4332" y="207"/>
                  </a:cubicBezTo>
                  <a:cubicBezTo>
                    <a:pt x="4311" y="156"/>
                    <a:pt x="4248" y="166"/>
                    <a:pt x="4228" y="124"/>
                  </a:cubicBezTo>
                  <a:cubicBezTo>
                    <a:pt x="4220" y="127"/>
                    <a:pt x="4211" y="128"/>
                    <a:pt x="4202" y="128"/>
                  </a:cubicBezTo>
                  <a:cubicBezTo>
                    <a:pt x="4176" y="128"/>
                    <a:pt x="4149" y="116"/>
                    <a:pt x="4133" y="93"/>
                  </a:cubicBezTo>
                  <a:cubicBezTo>
                    <a:pt x="4071" y="62"/>
                    <a:pt x="3999" y="41"/>
                    <a:pt x="3925" y="10"/>
                  </a:cubicBezTo>
                  <a:cubicBezTo>
                    <a:pt x="3899" y="4"/>
                    <a:pt x="3873" y="1"/>
                    <a:pt x="3849"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4" name="Google Shape;554;p14"/>
            <p:cNvPicPr preferRelativeResize="0"/>
            <p:nvPr/>
          </p:nvPicPr>
          <p:blipFill rotWithShape="1">
            <a:blip r:embed="rId3">
              <a:alphaModFix/>
            </a:blip>
            <a:srcRect b="0" l="0" r="0" t="0"/>
            <a:stretch/>
          </p:blipFill>
          <p:spPr>
            <a:xfrm>
              <a:off x="7817818" y="3658670"/>
              <a:ext cx="599408" cy="946387"/>
            </a:xfrm>
            <a:prstGeom prst="rect">
              <a:avLst/>
            </a:prstGeom>
            <a:noFill/>
            <a:ln>
              <a:noFill/>
            </a:ln>
          </p:spPr>
        </p:pic>
      </p:grpSp>
      <p:sp>
        <p:nvSpPr>
          <p:cNvPr id="555" name="Google Shape;555;p14"/>
          <p:cNvSpPr/>
          <p:nvPr/>
        </p:nvSpPr>
        <p:spPr>
          <a:xfrm>
            <a:off x="3357962" y="274818"/>
            <a:ext cx="4486092" cy="3723005"/>
          </a:xfrm>
          <a:prstGeom prst="wedgeRoundRectCallout">
            <a:avLst>
              <a:gd fmla="val 51154" name="adj1"/>
              <a:gd fmla="val 59114" name="adj2"/>
              <a:gd fmla="val 16667" name="adj3"/>
            </a:avLst>
          </a:prstGeom>
          <a:solidFill>
            <a:schemeClr val="dk2"/>
          </a:solidFill>
          <a:ln cap="flat" cmpd="sng" w="28575">
            <a:solidFill>
              <a:srgbClr val="FDB00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1E4C4A"/>
                </a:solidFill>
                <a:latin typeface="Arial"/>
                <a:ea typeface="Arial"/>
                <a:cs typeface="Arial"/>
                <a:sym typeface="Arial"/>
              </a:rPr>
              <a:t>Biểu hiện của công bằng là không phân biệt đối xử giữa người với người. Trong các quan hệ pháp luật, đảm bảo được nguyên tắc như nhau với mọi đối tượng; trong xã hội, đảm bảo điều kiện để mỗi cá nhân đều tiếp cận được với các chính sách an sinh, phúc lợi xã hội.</a:t>
            </a:r>
            <a:endParaRPr b="1" i="0" sz="1800" u="none" cap="none" strike="noStrike">
              <a:solidFill>
                <a:srgbClr val="1E4C4A"/>
              </a:solidFill>
              <a:latin typeface="Arial"/>
              <a:ea typeface="Arial"/>
              <a:cs typeface="Arial"/>
              <a:sym typeface="Arial"/>
            </a:endParaRPr>
          </a:p>
        </p:txBody>
      </p:sp>
      <p:pic>
        <p:nvPicPr>
          <p:cNvPr descr="Cute Cartoon Middle School Student Junior High School Student Drawing  Character Elements PNG Images | PSD Free Download - Pikbest" id="556" name="Google Shape;556;p14"/>
          <p:cNvPicPr preferRelativeResize="0"/>
          <p:nvPr/>
        </p:nvPicPr>
        <p:blipFill rotWithShape="1">
          <a:blip r:embed="rId4">
            <a:alphaModFix/>
          </a:blip>
          <a:srcRect b="0" l="0" r="0" t="0"/>
          <a:stretch/>
        </p:blipFill>
        <p:spPr>
          <a:xfrm>
            <a:off x="7493069" y="3411717"/>
            <a:ext cx="1803332" cy="1803332"/>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descr="Young student Vectors &amp; Illustrations for Free Download | Freepik" id="561" name="Google Shape;561;p15"/>
          <p:cNvPicPr preferRelativeResize="0"/>
          <p:nvPr/>
        </p:nvPicPr>
        <p:blipFill rotWithShape="1">
          <a:blip r:embed="rId3">
            <a:alphaModFix/>
          </a:blip>
          <a:srcRect b="0" l="0" r="0" t="0"/>
          <a:stretch/>
        </p:blipFill>
        <p:spPr>
          <a:xfrm>
            <a:off x="6277477" y="1381626"/>
            <a:ext cx="3856216" cy="3856216"/>
          </a:xfrm>
          <a:prstGeom prst="rect">
            <a:avLst/>
          </a:prstGeom>
          <a:noFill/>
          <a:ln>
            <a:noFill/>
          </a:ln>
        </p:spPr>
      </p:pic>
      <p:sp>
        <p:nvSpPr>
          <p:cNvPr id="562" name="Google Shape;562;p15"/>
          <p:cNvSpPr/>
          <p:nvPr/>
        </p:nvSpPr>
        <p:spPr>
          <a:xfrm>
            <a:off x="2993146" y="287564"/>
            <a:ext cx="4486092" cy="4182705"/>
          </a:xfrm>
          <a:prstGeom prst="wedgeRoundRectCallout">
            <a:avLst>
              <a:gd fmla="val 59630" name="adj1"/>
              <a:gd fmla="val -4623" name="adj2"/>
              <a:gd fmla="val 16667" name="adj3"/>
            </a:avLst>
          </a:prstGeom>
          <a:solidFill>
            <a:schemeClr val="dk2"/>
          </a:solidFill>
          <a:ln cap="flat" cmpd="sng" w="28575">
            <a:solidFill>
              <a:srgbClr val="FDB00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1E4C4A"/>
                </a:solidFill>
                <a:latin typeface="Arial"/>
                <a:ea typeface="Arial"/>
                <a:cs typeface="Arial"/>
                <a:sym typeface="Arial"/>
              </a:rPr>
              <a:t>Công bằng giúp cho mọi người có cơ hội phát triển một cách bình đẳng với nhau, tạo nên mối quan hệ tốt đẹp, đoàn kết giữa người với người, đem lại lợi ích cho cá nhân và tập thể. Thiếu công bằng có thể dẫn đến mâu thuẫn, bất công, bất bình đẳng trong các mối quan hệ cá nhân và xã hội.</a:t>
            </a:r>
            <a:endParaRPr b="1" i="0" sz="1800" u="none" cap="none" strike="noStrike">
              <a:solidFill>
                <a:srgbClr val="1E4C4A"/>
              </a:solidFill>
              <a:latin typeface="Arial"/>
              <a:ea typeface="Arial"/>
              <a:cs typeface="Arial"/>
              <a:sym typeface="Arial"/>
            </a:endParaRPr>
          </a:p>
        </p:txBody>
      </p:sp>
      <p:sp>
        <p:nvSpPr>
          <p:cNvPr id="563" name="Google Shape;563;p15"/>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15"/>
          <p:cNvSpPr txBox="1"/>
          <p:nvPr/>
        </p:nvSpPr>
        <p:spPr>
          <a:xfrm>
            <a:off x="406399" y="1935521"/>
            <a:ext cx="2434099" cy="17030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DD0921"/>
                </a:solidFill>
                <a:latin typeface="Arial"/>
                <a:ea typeface="Arial"/>
                <a:cs typeface="Arial"/>
                <a:sym typeface="Arial"/>
              </a:rPr>
              <a:t>Ý nghĩa của công bằng là gì? Thiếu công bằng có tác hại như thế nào?</a:t>
            </a:r>
            <a:endParaRPr b="1" i="0" sz="1800" u="none" cap="none" strike="noStrike">
              <a:solidFill>
                <a:srgbClr val="DD0921"/>
              </a:solidFill>
              <a:latin typeface="Arial"/>
              <a:ea typeface="Arial"/>
              <a:cs typeface="Arial"/>
              <a:sym typeface="Arial"/>
            </a:endParaRPr>
          </a:p>
        </p:txBody>
      </p:sp>
      <p:sp>
        <p:nvSpPr>
          <p:cNvPr id="565" name="Google Shape;565;p15"/>
          <p:cNvSpPr/>
          <p:nvPr/>
        </p:nvSpPr>
        <p:spPr>
          <a:xfrm>
            <a:off x="1296748" y="1185684"/>
            <a:ext cx="653400" cy="653700"/>
          </a:xfrm>
          <a:prstGeom prst="ellipse">
            <a:avLst/>
          </a:prstGeom>
          <a:solidFill>
            <a:srgbClr val="DD09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6" name="Google Shape;566;p15"/>
          <p:cNvGrpSpPr/>
          <p:nvPr/>
        </p:nvGrpSpPr>
        <p:grpSpPr>
          <a:xfrm>
            <a:off x="1340982" y="1088072"/>
            <a:ext cx="545232" cy="695604"/>
            <a:chOff x="3471038" y="3640591"/>
            <a:chExt cx="759694" cy="969214"/>
          </a:xfrm>
        </p:grpSpPr>
        <p:sp>
          <p:nvSpPr>
            <p:cNvPr id="567" name="Google Shape;567;p15"/>
            <p:cNvSpPr/>
            <p:nvPr/>
          </p:nvSpPr>
          <p:spPr>
            <a:xfrm>
              <a:off x="3471038" y="3640591"/>
              <a:ext cx="759694" cy="965924"/>
            </a:xfrm>
            <a:custGeom>
              <a:rect b="b" l="l" r="r" t="t"/>
              <a:pathLst>
                <a:path extrusionOk="0" h="18165" w="14286">
                  <a:moveTo>
                    <a:pt x="7778" y="1841"/>
                  </a:moveTo>
                  <a:cubicBezTo>
                    <a:pt x="7768" y="1841"/>
                    <a:pt x="7768" y="1852"/>
                    <a:pt x="7768" y="1852"/>
                  </a:cubicBezTo>
                  <a:lnTo>
                    <a:pt x="7768" y="1841"/>
                  </a:lnTo>
                  <a:close/>
                  <a:moveTo>
                    <a:pt x="7695" y="2206"/>
                  </a:moveTo>
                  <a:cubicBezTo>
                    <a:pt x="7705" y="2206"/>
                    <a:pt x="7705" y="2216"/>
                    <a:pt x="7705" y="2216"/>
                  </a:cubicBezTo>
                  <a:cubicBezTo>
                    <a:pt x="7705" y="2216"/>
                    <a:pt x="7695" y="2216"/>
                    <a:pt x="7695" y="2206"/>
                  </a:cubicBezTo>
                  <a:close/>
                  <a:moveTo>
                    <a:pt x="8101" y="2685"/>
                  </a:moveTo>
                  <a:lnTo>
                    <a:pt x="8101" y="2695"/>
                  </a:lnTo>
                  <a:cubicBezTo>
                    <a:pt x="8101" y="2706"/>
                    <a:pt x="8090" y="2706"/>
                    <a:pt x="8090" y="2706"/>
                  </a:cubicBezTo>
                  <a:cubicBezTo>
                    <a:pt x="8090" y="2706"/>
                    <a:pt x="8101" y="2695"/>
                    <a:pt x="8101" y="2685"/>
                  </a:cubicBezTo>
                  <a:close/>
                  <a:moveTo>
                    <a:pt x="8226" y="3490"/>
                  </a:moveTo>
                  <a:cubicBezTo>
                    <a:pt x="8233" y="3494"/>
                    <a:pt x="8240" y="3500"/>
                    <a:pt x="8247" y="3507"/>
                  </a:cubicBezTo>
                  <a:lnTo>
                    <a:pt x="8236" y="3507"/>
                  </a:lnTo>
                  <a:cubicBezTo>
                    <a:pt x="8236" y="3498"/>
                    <a:pt x="8228" y="3497"/>
                    <a:pt x="8226" y="3490"/>
                  </a:cubicBezTo>
                  <a:close/>
                  <a:moveTo>
                    <a:pt x="8652" y="3694"/>
                  </a:moveTo>
                  <a:lnTo>
                    <a:pt x="8652" y="3694"/>
                  </a:lnTo>
                  <a:cubicBezTo>
                    <a:pt x="8663" y="3705"/>
                    <a:pt x="8663" y="3705"/>
                    <a:pt x="8663" y="3715"/>
                  </a:cubicBezTo>
                  <a:cubicBezTo>
                    <a:pt x="8663" y="3715"/>
                    <a:pt x="8663" y="3705"/>
                    <a:pt x="8652" y="3694"/>
                  </a:cubicBezTo>
                  <a:close/>
                  <a:moveTo>
                    <a:pt x="8476" y="6110"/>
                  </a:moveTo>
                  <a:lnTo>
                    <a:pt x="8476" y="6121"/>
                  </a:lnTo>
                  <a:lnTo>
                    <a:pt x="8465" y="6121"/>
                  </a:lnTo>
                  <a:cubicBezTo>
                    <a:pt x="8465" y="6110"/>
                    <a:pt x="8465" y="6110"/>
                    <a:pt x="8476" y="6110"/>
                  </a:cubicBezTo>
                  <a:close/>
                  <a:moveTo>
                    <a:pt x="10985" y="6735"/>
                  </a:moveTo>
                  <a:cubicBezTo>
                    <a:pt x="10975" y="6745"/>
                    <a:pt x="10964" y="6755"/>
                    <a:pt x="10954" y="6755"/>
                  </a:cubicBezTo>
                  <a:lnTo>
                    <a:pt x="10954" y="6735"/>
                  </a:lnTo>
                  <a:close/>
                  <a:moveTo>
                    <a:pt x="11859" y="6933"/>
                  </a:moveTo>
                  <a:lnTo>
                    <a:pt x="11859" y="6943"/>
                  </a:lnTo>
                  <a:lnTo>
                    <a:pt x="11849" y="6933"/>
                  </a:lnTo>
                  <a:close/>
                  <a:moveTo>
                    <a:pt x="8226" y="7099"/>
                  </a:moveTo>
                  <a:cubicBezTo>
                    <a:pt x="8236" y="7099"/>
                    <a:pt x="8236" y="7099"/>
                    <a:pt x="8236" y="7109"/>
                  </a:cubicBezTo>
                  <a:lnTo>
                    <a:pt x="8226" y="7099"/>
                  </a:lnTo>
                  <a:close/>
                  <a:moveTo>
                    <a:pt x="8382" y="7433"/>
                  </a:moveTo>
                  <a:cubicBezTo>
                    <a:pt x="8382" y="7433"/>
                    <a:pt x="8382" y="7443"/>
                    <a:pt x="8393" y="7453"/>
                  </a:cubicBezTo>
                  <a:lnTo>
                    <a:pt x="8382" y="7453"/>
                  </a:lnTo>
                  <a:lnTo>
                    <a:pt x="8382" y="7433"/>
                  </a:lnTo>
                  <a:close/>
                  <a:moveTo>
                    <a:pt x="10600" y="7942"/>
                  </a:moveTo>
                  <a:lnTo>
                    <a:pt x="10600" y="7953"/>
                  </a:lnTo>
                  <a:lnTo>
                    <a:pt x="10589" y="7942"/>
                  </a:lnTo>
                  <a:close/>
                  <a:moveTo>
                    <a:pt x="6237" y="9994"/>
                  </a:moveTo>
                  <a:cubicBezTo>
                    <a:pt x="6237" y="9994"/>
                    <a:pt x="6237" y="10004"/>
                    <a:pt x="6227" y="10004"/>
                  </a:cubicBezTo>
                  <a:lnTo>
                    <a:pt x="6237" y="9994"/>
                  </a:lnTo>
                  <a:close/>
                  <a:moveTo>
                    <a:pt x="1708" y="10233"/>
                  </a:moveTo>
                  <a:lnTo>
                    <a:pt x="1708" y="10233"/>
                  </a:lnTo>
                  <a:cubicBezTo>
                    <a:pt x="1697" y="10254"/>
                    <a:pt x="1697" y="10265"/>
                    <a:pt x="1687" y="10285"/>
                  </a:cubicBezTo>
                  <a:lnTo>
                    <a:pt x="1676" y="10285"/>
                  </a:lnTo>
                  <a:cubicBezTo>
                    <a:pt x="1687" y="10265"/>
                    <a:pt x="1697" y="10244"/>
                    <a:pt x="1708" y="10233"/>
                  </a:cubicBezTo>
                  <a:close/>
                  <a:moveTo>
                    <a:pt x="2447" y="10431"/>
                  </a:moveTo>
                  <a:lnTo>
                    <a:pt x="2437" y="10441"/>
                  </a:lnTo>
                  <a:lnTo>
                    <a:pt x="2437" y="10431"/>
                  </a:lnTo>
                  <a:close/>
                  <a:moveTo>
                    <a:pt x="4955" y="10688"/>
                  </a:moveTo>
                  <a:cubicBezTo>
                    <a:pt x="4959" y="10688"/>
                    <a:pt x="4963" y="10689"/>
                    <a:pt x="4967" y="10691"/>
                  </a:cubicBezTo>
                  <a:cubicBezTo>
                    <a:pt x="4977" y="10691"/>
                    <a:pt x="4987" y="10691"/>
                    <a:pt x="4987" y="10702"/>
                  </a:cubicBezTo>
                  <a:cubicBezTo>
                    <a:pt x="4957" y="10702"/>
                    <a:pt x="4936" y="10712"/>
                    <a:pt x="4915" y="10712"/>
                  </a:cubicBezTo>
                  <a:cubicBezTo>
                    <a:pt x="4923" y="10704"/>
                    <a:pt x="4938" y="10688"/>
                    <a:pt x="4955" y="10688"/>
                  </a:cubicBezTo>
                  <a:close/>
                  <a:moveTo>
                    <a:pt x="7968" y="1"/>
                  </a:moveTo>
                  <a:cubicBezTo>
                    <a:pt x="7954" y="1"/>
                    <a:pt x="7940" y="3"/>
                    <a:pt x="7924" y="8"/>
                  </a:cubicBezTo>
                  <a:cubicBezTo>
                    <a:pt x="7789" y="50"/>
                    <a:pt x="7789" y="207"/>
                    <a:pt x="7799" y="332"/>
                  </a:cubicBezTo>
                  <a:cubicBezTo>
                    <a:pt x="7799" y="404"/>
                    <a:pt x="7768" y="487"/>
                    <a:pt x="7830" y="550"/>
                  </a:cubicBezTo>
                  <a:cubicBezTo>
                    <a:pt x="7830" y="571"/>
                    <a:pt x="7819" y="591"/>
                    <a:pt x="7819" y="612"/>
                  </a:cubicBezTo>
                  <a:cubicBezTo>
                    <a:pt x="7809" y="623"/>
                    <a:pt x="7789" y="644"/>
                    <a:pt x="7789" y="675"/>
                  </a:cubicBezTo>
                  <a:lnTo>
                    <a:pt x="7778" y="675"/>
                  </a:lnTo>
                  <a:cubicBezTo>
                    <a:pt x="7685" y="727"/>
                    <a:pt x="7643" y="821"/>
                    <a:pt x="7653" y="935"/>
                  </a:cubicBezTo>
                  <a:cubicBezTo>
                    <a:pt x="7653" y="977"/>
                    <a:pt x="7653" y="1019"/>
                    <a:pt x="7643" y="1050"/>
                  </a:cubicBezTo>
                  <a:cubicBezTo>
                    <a:pt x="7622" y="1060"/>
                    <a:pt x="7601" y="1070"/>
                    <a:pt x="7590" y="1091"/>
                  </a:cubicBezTo>
                  <a:lnTo>
                    <a:pt x="7590" y="1081"/>
                  </a:lnTo>
                  <a:lnTo>
                    <a:pt x="7590" y="1081"/>
                  </a:lnTo>
                  <a:cubicBezTo>
                    <a:pt x="7507" y="1299"/>
                    <a:pt x="7611" y="1529"/>
                    <a:pt x="7528" y="1748"/>
                  </a:cubicBezTo>
                  <a:cubicBezTo>
                    <a:pt x="7539" y="1758"/>
                    <a:pt x="7528" y="1778"/>
                    <a:pt x="7528" y="1789"/>
                  </a:cubicBezTo>
                  <a:cubicBezTo>
                    <a:pt x="7497" y="1831"/>
                    <a:pt x="7497" y="1862"/>
                    <a:pt x="7518" y="1903"/>
                  </a:cubicBezTo>
                  <a:cubicBezTo>
                    <a:pt x="7507" y="1903"/>
                    <a:pt x="7486" y="1903"/>
                    <a:pt x="7465" y="1914"/>
                  </a:cubicBezTo>
                  <a:cubicBezTo>
                    <a:pt x="7455" y="1935"/>
                    <a:pt x="7435" y="1956"/>
                    <a:pt x="7424" y="1977"/>
                  </a:cubicBezTo>
                  <a:cubicBezTo>
                    <a:pt x="7414" y="2039"/>
                    <a:pt x="7403" y="2102"/>
                    <a:pt x="7351" y="2143"/>
                  </a:cubicBezTo>
                  <a:cubicBezTo>
                    <a:pt x="7351" y="2164"/>
                    <a:pt x="7341" y="2174"/>
                    <a:pt x="7341" y="2195"/>
                  </a:cubicBezTo>
                  <a:cubicBezTo>
                    <a:pt x="7320" y="2195"/>
                    <a:pt x="7310" y="2206"/>
                    <a:pt x="7289" y="2206"/>
                  </a:cubicBezTo>
                  <a:cubicBezTo>
                    <a:pt x="7278" y="2227"/>
                    <a:pt x="7257" y="2247"/>
                    <a:pt x="7236" y="2268"/>
                  </a:cubicBezTo>
                  <a:cubicBezTo>
                    <a:pt x="7236" y="2320"/>
                    <a:pt x="7226" y="2362"/>
                    <a:pt x="7174" y="2382"/>
                  </a:cubicBezTo>
                  <a:lnTo>
                    <a:pt x="7174" y="2435"/>
                  </a:lnTo>
                  <a:cubicBezTo>
                    <a:pt x="7153" y="2445"/>
                    <a:pt x="7143" y="2445"/>
                    <a:pt x="7122" y="2456"/>
                  </a:cubicBezTo>
                  <a:cubicBezTo>
                    <a:pt x="7111" y="2497"/>
                    <a:pt x="7101" y="2539"/>
                    <a:pt x="7060" y="2570"/>
                  </a:cubicBezTo>
                  <a:cubicBezTo>
                    <a:pt x="7060" y="2601"/>
                    <a:pt x="7060" y="2643"/>
                    <a:pt x="7049" y="2674"/>
                  </a:cubicBezTo>
                  <a:cubicBezTo>
                    <a:pt x="7039" y="2685"/>
                    <a:pt x="7018" y="2685"/>
                    <a:pt x="7007" y="2685"/>
                  </a:cubicBezTo>
                  <a:cubicBezTo>
                    <a:pt x="6987" y="2747"/>
                    <a:pt x="6997" y="2820"/>
                    <a:pt x="6935" y="2851"/>
                  </a:cubicBezTo>
                  <a:cubicBezTo>
                    <a:pt x="6914" y="2872"/>
                    <a:pt x="6903" y="2893"/>
                    <a:pt x="6882" y="2914"/>
                  </a:cubicBezTo>
                  <a:lnTo>
                    <a:pt x="6882" y="2965"/>
                  </a:lnTo>
                  <a:cubicBezTo>
                    <a:pt x="6872" y="2965"/>
                    <a:pt x="6862" y="2976"/>
                    <a:pt x="6852" y="2986"/>
                  </a:cubicBezTo>
                  <a:cubicBezTo>
                    <a:pt x="6852" y="3007"/>
                    <a:pt x="6841" y="3018"/>
                    <a:pt x="6841" y="3028"/>
                  </a:cubicBezTo>
                  <a:cubicBezTo>
                    <a:pt x="6831" y="3028"/>
                    <a:pt x="6831" y="3039"/>
                    <a:pt x="6820" y="3039"/>
                  </a:cubicBezTo>
                  <a:lnTo>
                    <a:pt x="6820" y="3060"/>
                  </a:lnTo>
                  <a:cubicBezTo>
                    <a:pt x="6820" y="3070"/>
                    <a:pt x="6810" y="3080"/>
                    <a:pt x="6799" y="3080"/>
                  </a:cubicBezTo>
                  <a:cubicBezTo>
                    <a:pt x="6799" y="3101"/>
                    <a:pt x="6789" y="3122"/>
                    <a:pt x="6778" y="3143"/>
                  </a:cubicBezTo>
                  <a:cubicBezTo>
                    <a:pt x="6778" y="3153"/>
                    <a:pt x="6768" y="3153"/>
                    <a:pt x="6757" y="3153"/>
                  </a:cubicBezTo>
                  <a:lnTo>
                    <a:pt x="6757" y="3174"/>
                  </a:lnTo>
                  <a:cubicBezTo>
                    <a:pt x="6747" y="3194"/>
                    <a:pt x="6737" y="3215"/>
                    <a:pt x="6727" y="3247"/>
                  </a:cubicBezTo>
                  <a:cubicBezTo>
                    <a:pt x="6706" y="3299"/>
                    <a:pt x="6664" y="3340"/>
                    <a:pt x="6643" y="3403"/>
                  </a:cubicBezTo>
                  <a:cubicBezTo>
                    <a:pt x="6643" y="3414"/>
                    <a:pt x="6643" y="3434"/>
                    <a:pt x="6633" y="3444"/>
                  </a:cubicBezTo>
                  <a:cubicBezTo>
                    <a:pt x="6623" y="3465"/>
                    <a:pt x="6602" y="3486"/>
                    <a:pt x="6591" y="3507"/>
                  </a:cubicBezTo>
                  <a:cubicBezTo>
                    <a:pt x="6549" y="3538"/>
                    <a:pt x="6560" y="3590"/>
                    <a:pt x="6528" y="3622"/>
                  </a:cubicBezTo>
                  <a:cubicBezTo>
                    <a:pt x="6487" y="3653"/>
                    <a:pt x="6498" y="3715"/>
                    <a:pt x="6466" y="3747"/>
                  </a:cubicBezTo>
                  <a:cubicBezTo>
                    <a:pt x="6435" y="3778"/>
                    <a:pt x="6435" y="3809"/>
                    <a:pt x="6456" y="3840"/>
                  </a:cubicBezTo>
                  <a:cubicBezTo>
                    <a:pt x="6435" y="3840"/>
                    <a:pt x="6414" y="3851"/>
                    <a:pt x="6403" y="3872"/>
                  </a:cubicBezTo>
                  <a:cubicBezTo>
                    <a:pt x="6414" y="3892"/>
                    <a:pt x="6403" y="3902"/>
                    <a:pt x="6403" y="3923"/>
                  </a:cubicBezTo>
                  <a:cubicBezTo>
                    <a:pt x="6383" y="3944"/>
                    <a:pt x="6373" y="3965"/>
                    <a:pt x="6383" y="3997"/>
                  </a:cubicBezTo>
                  <a:lnTo>
                    <a:pt x="6383" y="4027"/>
                  </a:lnTo>
                  <a:cubicBezTo>
                    <a:pt x="6373" y="4048"/>
                    <a:pt x="6352" y="4069"/>
                    <a:pt x="6341" y="4090"/>
                  </a:cubicBezTo>
                  <a:cubicBezTo>
                    <a:pt x="6320" y="4101"/>
                    <a:pt x="6310" y="4111"/>
                    <a:pt x="6289" y="4111"/>
                  </a:cubicBezTo>
                  <a:cubicBezTo>
                    <a:pt x="6289" y="4152"/>
                    <a:pt x="6279" y="4184"/>
                    <a:pt x="6279" y="4215"/>
                  </a:cubicBezTo>
                  <a:lnTo>
                    <a:pt x="6299" y="4215"/>
                  </a:lnTo>
                  <a:cubicBezTo>
                    <a:pt x="6269" y="4288"/>
                    <a:pt x="6299" y="4392"/>
                    <a:pt x="6227" y="4455"/>
                  </a:cubicBezTo>
                  <a:cubicBezTo>
                    <a:pt x="6227" y="4517"/>
                    <a:pt x="6227" y="4580"/>
                    <a:pt x="6174" y="4631"/>
                  </a:cubicBezTo>
                  <a:lnTo>
                    <a:pt x="6174" y="4913"/>
                  </a:lnTo>
                  <a:cubicBezTo>
                    <a:pt x="6154" y="4934"/>
                    <a:pt x="6144" y="4955"/>
                    <a:pt x="6144" y="4985"/>
                  </a:cubicBezTo>
                  <a:cubicBezTo>
                    <a:pt x="6154" y="5184"/>
                    <a:pt x="6112" y="5381"/>
                    <a:pt x="6164" y="5579"/>
                  </a:cubicBezTo>
                  <a:cubicBezTo>
                    <a:pt x="6174" y="5589"/>
                    <a:pt x="6174" y="5600"/>
                    <a:pt x="6174" y="5621"/>
                  </a:cubicBezTo>
                  <a:cubicBezTo>
                    <a:pt x="6174" y="5644"/>
                    <a:pt x="6186" y="5656"/>
                    <a:pt x="6201" y="5656"/>
                  </a:cubicBezTo>
                  <a:cubicBezTo>
                    <a:pt x="6206" y="5656"/>
                    <a:pt x="6211" y="5654"/>
                    <a:pt x="6216" y="5652"/>
                  </a:cubicBezTo>
                  <a:cubicBezTo>
                    <a:pt x="6227" y="5663"/>
                    <a:pt x="6227" y="5673"/>
                    <a:pt x="6227" y="5673"/>
                  </a:cubicBezTo>
                  <a:cubicBezTo>
                    <a:pt x="6216" y="5683"/>
                    <a:pt x="6206" y="5704"/>
                    <a:pt x="6206" y="5714"/>
                  </a:cubicBezTo>
                  <a:cubicBezTo>
                    <a:pt x="6195" y="5746"/>
                    <a:pt x="6195" y="5787"/>
                    <a:pt x="6227" y="5808"/>
                  </a:cubicBezTo>
                  <a:cubicBezTo>
                    <a:pt x="6279" y="5860"/>
                    <a:pt x="6227" y="5943"/>
                    <a:pt x="6299" y="5985"/>
                  </a:cubicBezTo>
                  <a:cubicBezTo>
                    <a:pt x="6320" y="6027"/>
                    <a:pt x="6310" y="6079"/>
                    <a:pt x="6362" y="6100"/>
                  </a:cubicBezTo>
                  <a:lnTo>
                    <a:pt x="6352" y="6100"/>
                  </a:lnTo>
                  <a:cubicBezTo>
                    <a:pt x="6362" y="6110"/>
                    <a:pt x="6373" y="6121"/>
                    <a:pt x="6393" y="6131"/>
                  </a:cubicBezTo>
                  <a:cubicBezTo>
                    <a:pt x="6383" y="6141"/>
                    <a:pt x="6383" y="6151"/>
                    <a:pt x="6393" y="6162"/>
                  </a:cubicBezTo>
                  <a:cubicBezTo>
                    <a:pt x="6403" y="6183"/>
                    <a:pt x="6414" y="6193"/>
                    <a:pt x="6414" y="6214"/>
                  </a:cubicBezTo>
                  <a:cubicBezTo>
                    <a:pt x="6424" y="6246"/>
                    <a:pt x="6445" y="6266"/>
                    <a:pt x="6466" y="6287"/>
                  </a:cubicBezTo>
                  <a:cubicBezTo>
                    <a:pt x="6487" y="6308"/>
                    <a:pt x="6498" y="6329"/>
                    <a:pt x="6518" y="6350"/>
                  </a:cubicBezTo>
                  <a:cubicBezTo>
                    <a:pt x="6560" y="6381"/>
                    <a:pt x="6549" y="6433"/>
                    <a:pt x="6591" y="6464"/>
                  </a:cubicBezTo>
                  <a:cubicBezTo>
                    <a:pt x="6602" y="6485"/>
                    <a:pt x="6612" y="6505"/>
                    <a:pt x="6633" y="6516"/>
                  </a:cubicBezTo>
                  <a:cubicBezTo>
                    <a:pt x="6643" y="6526"/>
                    <a:pt x="6653" y="6547"/>
                    <a:pt x="6643" y="6558"/>
                  </a:cubicBezTo>
                  <a:cubicBezTo>
                    <a:pt x="6653" y="6600"/>
                    <a:pt x="6674" y="6620"/>
                    <a:pt x="6706" y="6641"/>
                  </a:cubicBezTo>
                  <a:cubicBezTo>
                    <a:pt x="6716" y="6662"/>
                    <a:pt x="6737" y="6683"/>
                    <a:pt x="6768" y="6693"/>
                  </a:cubicBezTo>
                  <a:cubicBezTo>
                    <a:pt x="6778" y="6725"/>
                    <a:pt x="6799" y="6745"/>
                    <a:pt x="6820" y="6755"/>
                  </a:cubicBezTo>
                  <a:lnTo>
                    <a:pt x="6882" y="6818"/>
                  </a:lnTo>
                  <a:cubicBezTo>
                    <a:pt x="6893" y="6839"/>
                    <a:pt x="6914" y="6860"/>
                    <a:pt x="6935" y="6880"/>
                  </a:cubicBezTo>
                  <a:cubicBezTo>
                    <a:pt x="6956" y="6901"/>
                    <a:pt x="6977" y="6922"/>
                    <a:pt x="6997" y="6933"/>
                  </a:cubicBezTo>
                  <a:lnTo>
                    <a:pt x="7060" y="6995"/>
                  </a:lnTo>
                  <a:cubicBezTo>
                    <a:pt x="7079" y="7015"/>
                    <a:pt x="7104" y="7022"/>
                    <a:pt x="7127" y="7022"/>
                  </a:cubicBezTo>
                  <a:cubicBezTo>
                    <a:pt x="7140" y="7022"/>
                    <a:pt x="7152" y="7020"/>
                    <a:pt x="7164" y="7016"/>
                  </a:cubicBezTo>
                  <a:cubicBezTo>
                    <a:pt x="7174" y="7026"/>
                    <a:pt x="7174" y="7037"/>
                    <a:pt x="7174" y="7058"/>
                  </a:cubicBezTo>
                  <a:cubicBezTo>
                    <a:pt x="7257" y="7068"/>
                    <a:pt x="7310" y="7109"/>
                    <a:pt x="7351" y="7172"/>
                  </a:cubicBezTo>
                  <a:lnTo>
                    <a:pt x="7414" y="7172"/>
                  </a:lnTo>
                  <a:cubicBezTo>
                    <a:pt x="7424" y="7183"/>
                    <a:pt x="7445" y="7183"/>
                    <a:pt x="7465" y="7183"/>
                  </a:cubicBezTo>
                  <a:cubicBezTo>
                    <a:pt x="7465" y="7193"/>
                    <a:pt x="7476" y="7214"/>
                    <a:pt x="7486" y="7224"/>
                  </a:cubicBezTo>
                  <a:cubicBezTo>
                    <a:pt x="7507" y="7224"/>
                    <a:pt x="7518" y="7234"/>
                    <a:pt x="7539" y="7245"/>
                  </a:cubicBezTo>
                  <a:lnTo>
                    <a:pt x="7539" y="7214"/>
                  </a:lnTo>
                  <a:cubicBezTo>
                    <a:pt x="7560" y="7224"/>
                    <a:pt x="7570" y="7224"/>
                    <a:pt x="7580" y="7234"/>
                  </a:cubicBezTo>
                  <a:cubicBezTo>
                    <a:pt x="7590" y="7245"/>
                    <a:pt x="7601" y="7266"/>
                    <a:pt x="7601" y="7287"/>
                  </a:cubicBezTo>
                  <a:cubicBezTo>
                    <a:pt x="7653" y="7297"/>
                    <a:pt x="7726" y="7287"/>
                    <a:pt x="7778" y="7338"/>
                  </a:cubicBezTo>
                  <a:cubicBezTo>
                    <a:pt x="7819" y="7338"/>
                    <a:pt x="7861" y="7349"/>
                    <a:pt x="7893" y="7391"/>
                  </a:cubicBezTo>
                  <a:lnTo>
                    <a:pt x="7944" y="7391"/>
                  </a:lnTo>
                  <a:cubicBezTo>
                    <a:pt x="7976" y="7422"/>
                    <a:pt x="8049" y="7412"/>
                    <a:pt x="8059" y="7474"/>
                  </a:cubicBezTo>
                  <a:cubicBezTo>
                    <a:pt x="8111" y="7495"/>
                    <a:pt x="8111" y="7537"/>
                    <a:pt x="8122" y="7588"/>
                  </a:cubicBezTo>
                  <a:lnTo>
                    <a:pt x="8184" y="7588"/>
                  </a:lnTo>
                  <a:lnTo>
                    <a:pt x="8184" y="7641"/>
                  </a:lnTo>
                  <a:lnTo>
                    <a:pt x="8205" y="7641"/>
                  </a:lnTo>
                  <a:lnTo>
                    <a:pt x="8205" y="7651"/>
                  </a:lnTo>
                  <a:cubicBezTo>
                    <a:pt x="8215" y="7682"/>
                    <a:pt x="8215" y="7703"/>
                    <a:pt x="8226" y="7724"/>
                  </a:cubicBezTo>
                  <a:cubicBezTo>
                    <a:pt x="8236" y="7755"/>
                    <a:pt x="8236" y="7776"/>
                    <a:pt x="8247" y="7797"/>
                  </a:cubicBezTo>
                  <a:lnTo>
                    <a:pt x="8247" y="7817"/>
                  </a:lnTo>
                  <a:lnTo>
                    <a:pt x="8257" y="7817"/>
                  </a:lnTo>
                  <a:cubicBezTo>
                    <a:pt x="8257" y="7838"/>
                    <a:pt x="8268" y="7859"/>
                    <a:pt x="8268" y="7891"/>
                  </a:cubicBezTo>
                  <a:cubicBezTo>
                    <a:pt x="8288" y="7984"/>
                    <a:pt x="8236" y="8088"/>
                    <a:pt x="8309" y="8182"/>
                  </a:cubicBezTo>
                  <a:cubicBezTo>
                    <a:pt x="8351" y="8224"/>
                    <a:pt x="8340" y="8255"/>
                    <a:pt x="8298" y="8296"/>
                  </a:cubicBezTo>
                  <a:cubicBezTo>
                    <a:pt x="8257" y="8432"/>
                    <a:pt x="8247" y="8578"/>
                    <a:pt x="8309" y="8713"/>
                  </a:cubicBezTo>
                  <a:cubicBezTo>
                    <a:pt x="8319" y="8744"/>
                    <a:pt x="8319" y="8786"/>
                    <a:pt x="8298" y="8817"/>
                  </a:cubicBezTo>
                  <a:cubicBezTo>
                    <a:pt x="8319" y="8849"/>
                    <a:pt x="8330" y="8890"/>
                    <a:pt x="8351" y="8921"/>
                  </a:cubicBezTo>
                  <a:cubicBezTo>
                    <a:pt x="8351" y="8921"/>
                    <a:pt x="8361" y="8921"/>
                    <a:pt x="8361" y="8932"/>
                  </a:cubicBezTo>
                  <a:lnTo>
                    <a:pt x="8361" y="9004"/>
                  </a:lnTo>
                  <a:cubicBezTo>
                    <a:pt x="8382" y="9004"/>
                    <a:pt x="8393" y="9015"/>
                    <a:pt x="8403" y="9015"/>
                  </a:cubicBezTo>
                  <a:cubicBezTo>
                    <a:pt x="8393" y="9099"/>
                    <a:pt x="8403" y="9171"/>
                    <a:pt x="8423" y="9244"/>
                  </a:cubicBezTo>
                  <a:lnTo>
                    <a:pt x="8423" y="10420"/>
                  </a:lnTo>
                  <a:cubicBezTo>
                    <a:pt x="8476" y="10566"/>
                    <a:pt x="8476" y="10702"/>
                    <a:pt x="8423" y="10848"/>
                  </a:cubicBezTo>
                  <a:lnTo>
                    <a:pt x="8423" y="11607"/>
                  </a:lnTo>
                  <a:cubicBezTo>
                    <a:pt x="8393" y="11702"/>
                    <a:pt x="8382" y="11795"/>
                    <a:pt x="8403" y="11889"/>
                  </a:cubicBezTo>
                  <a:cubicBezTo>
                    <a:pt x="8393" y="11899"/>
                    <a:pt x="8382" y="11910"/>
                    <a:pt x="8361" y="11910"/>
                  </a:cubicBezTo>
                  <a:cubicBezTo>
                    <a:pt x="8361" y="12014"/>
                    <a:pt x="8361" y="12107"/>
                    <a:pt x="8351" y="12201"/>
                  </a:cubicBezTo>
                  <a:cubicBezTo>
                    <a:pt x="8351" y="12222"/>
                    <a:pt x="8340" y="12232"/>
                    <a:pt x="8309" y="12232"/>
                  </a:cubicBezTo>
                  <a:cubicBezTo>
                    <a:pt x="8257" y="12201"/>
                    <a:pt x="8236" y="12149"/>
                    <a:pt x="8236" y="12086"/>
                  </a:cubicBezTo>
                  <a:cubicBezTo>
                    <a:pt x="8184" y="12066"/>
                    <a:pt x="8174" y="12024"/>
                    <a:pt x="8164" y="11972"/>
                  </a:cubicBezTo>
                  <a:cubicBezTo>
                    <a:pt x="8132" y="11961"/>
                    <a:pt x="8122" y="11941"/>
                    <a:pt x="8122" y="11899"/>
                  </a:cubicBezTo>
                  <a:lnTo>
                    <a:pt x="8080" y="11899"/>
                  </a:lnTo>
                  <a:lnTo>
                    <a:pt x="8049" y="11806"/>
                  </a:lnTo>
                  <a:cubicBezTo>
                    <a:pt x="8018" y="11785"/>
                    <a:pt x="8007" y="11764"/>
                    <a:pt x="8007" y="11732"/>
                  </a:cubicBezTo>
                  <a:cubicBezTo>
                    <a:pt x="7914" y="11639"/>
                    <a:pt x="7809" y="11556"/>
                    <a:pt x="7747" y="11452"/>
                  </a:cubicBezTo>
                  <a:cubicBezTo>
                    <a:pt x="7715" y="11441"/>
                    <a:pt x="7705" y="11410"/>
                    <a:pt x="7695" y="11378"/>
                  </a:cubicBezTo>
                  <a:lnTo>
                    <a:pt x="7674" y="11378"/>
                  </a:lnTo>
                  <a:cubicBezTo>
                    <a:pt x="7674" y="11358"/>
                    <a:pt x="7664" y="11337"/>
                    <a:pt x="7643" y="11316"/>
                  </a:cubicBezTo>
                  <a:cubicBezTo>
                    <a:pt x="7611" y="11285"/>
                    <a:pt x="7622" y="11223"/>
                    <a:pt x="7580" y="11202"/>
                  </a:cubicBezTo>
                  <a:cubicBezTo>
                    <a:pt x="7570" y="11170"/>
                    <a:pt x="7549" y="11160"/>
                    <a:pt x="7518" y="11149"/>
                  </a:cubicBezTo>
                  <a:cubicBezTo>
                    <a:pt x="7507" y="11118"/>
                    <a:pt x="7486" y="11098"/>
                    <a:pt x="7455" y="11087"/>
                  </a:cubicBezTo>
                  <a:cubicBezTo>
                    <a:pt x="7414" y="11024"/>
                    <a:pt x="7351" y="11003"/>
                    <a:pt x="7289" y="10962"/>
                  </a:cubicBezTo>
                  <a:cubicBezTo>
                    <a:pt x="7268" y="10920"/>
                    <a:pt x="7206" y="10941"/>
                    <a:pt x="7174" y="10899"/>
                  </a:cubicBezTo>
                  <a:cubicBezTo>
                    <a:pt x="7153" y="10879"/>
                    <a:pt x="7132" y="10858"/>
                    <a:pt x="7101" y="10848"/>
                  </a:cubicBezTo>
                  <a:cubicBezTo>
                    <a:pt x="7091" y="10816"/>
                    <a:pt x="7081" y="10795"/>
                    <a:pt x="7049" y="10795"/>
                  </a:cubicBezTo>
                  <a:cubicBezTo>
                    <a:pt x="7018" y="10744"/>
                    <a:pt x="6966" y="10754"/>
                    <a:pt x="6935" y="10723"/>
                  </a:cubicBezTo>
                  <a:cubicBezTo>
                    <a:pt x="6914" y="10702"/>
                    <a:pt x="6893" y="10702"/>
                    <a:pt x="6862" y="10702"/>
                  </a:cubicBezTo>
                  <a:cubicBezTo>
                    <a:pt x="6862" y="10712"/>
                    <a:pt x="6862" y="10712"/>
                    <a:pt x="6852" y="10712"/>
                  </a:cubicBezTo>
                  <a:cubicBezTo>
                    <a:pt x="6841" y="10691"/>
                    <a:pt x="6831" y="10681"/>
                    <a:pt x="6810" y="10670"/>
                  </a:cubicBezTo>
                  <a:cubicBezTo>
                    <a:pt x="6778" y="10670"/>
                    <a:pt x="6757" y="10649"/>
                    <a:pt x="6747" y="10619"/>
                  </a:cubicBezTo>
                  <a:cubicBezTo>
                    <a:pt x="6716" y="10608"/>
                    <a:pt x="6695" y="10587"/>
                    <a:pt x="6685" y="10566"/>
                  </a:cubicBezTo>
                  <a:cubicBezTo>
                    <a:pt x="6633" y="10535"/>
                    <a:pt x="6581" y="10504"/>
                    <a:pt x="6528" y="10483"/>
                  </a:cubicBezTo>
                  <a:cubicBezTo>
                    <a:pt x="6528" y="10462"/>
                    <a:pt x="6518" y="10452"/>
                    <a:pt x="6518" y="10431"/>
                  </a:cubicBezTo>
                  <a:cubicBezTo>
                    <a:pt x="6498" y="10431"/>
                    <a:pt x="6487" y="10441"/>
                    <a:pt x="6466" y="10441"/>
                  </a:cubicBezTo>
                  <a:cubicBezTo>
                    <a:pt x="6445" y="10431"/>
                    <a:pt x="6424" y="10431"/>
                    <a:pt x="6403" y="10420"/>
                  </a:cubicBezTo>
                  <a:cubicBezTo>
                    <a:pt x="6403" y="10410"/>
                    <a:pt x="6403" y="10390"/>
                    <a:pt x="6393" y="10379"/>
                  </a:cubicBezTo>
                  <a:lnTo>
                    <a:pt x="6341" y="10379"/>
                  </a:lnTo>
                  <a:lnTo>
                    <a:pt x="6341" y="10369"/>
                  </a:lnTo>
                  <a:lnTo>
                    <a:pt x="6341" y="10306"/>
                  </a:lnTo>
                  <a:lnTo>
                    <a:pt x="6320" y="10306"/>
                  </a:lnTo>
                  <a:lnTo>
                    <a:pt x="6320" y="10285"/>
                  </a:lnTo>
                  <a:cubicBezTo>
                    <a:pt x="6310" y="10244"/>
                    <a:pt x="6320" y="10202"/>
                    <a:pt x="6341" y="10171"/>
                  </a:cubicBezTo>
                  <a:lnTo>
                    <a:pt x="6341" y="10150"/>
                  </a:lnTo>
                  <a:cubicBezTo>
                    <a:pt x="6310" y="10098"/>
                    <a:pt x="6341" y="10004"/>
                    <a:pt x="6237" y="9994"/>
                  </a:cubicBezTo>
                  <a:cubicBezTo>
                    <a:pt x="6227" y="9962"/>
                    <a:pt x="6227" y="9931"/>
                    <a:pt x="6216" y="9900"/>
                  </a:cubicBezTo>
                  <a:cubicBezTo>
                    <a:pt x="6206" y="9900"/>
                    <a:pt x="6185" y="9890"/>
                    <a:pt x="6174" y="9890"/>
                  </a:cubicBezTo>
                  <a:cubicBezTo>
                    <a:pt x="6195" y="9744"/>
                    <a:pt x="6164" y="9619"/>
                    <a:pt x="6039" y="9546"/>
                  </a:cubicBezTo>
                  <a:cubicBezTo>
                    <a:pt x="6039" y="9525"/>
                    <a:pt x="6029" y="9515"/>
                    <a:pt x="6029" y="9494"/>
                  </a:cubicBezTo>
                  <a:cubicBezTo>
                    <a:pt x="5998" y="9483"/>
                    <a:pt x="5987" y="9463"/>
                    <a:pt x="5977" y="9432"/>
                  </a:cubicBezTo>
                  <a:cubicBezTo>
                    <a:pt x="5935" y="9400"/>
                    <a:pt x="5925" y="9358"/>
                    <a:pt x="5925" y="9307"/>
                  </a:cubicBezTo>
                  <a:cubicBezTo>
                    <a:pt x="5883" y="9265"/>
                    <a:pt x="5852" y="9223"/>
                    <a:pt x="5810" y="9182"/>
                  </a:cubicBezTo>
                  <a:cubicBezTo>
                    <a:pt x="5769" y="9161"/>
                    <a:pt x="5758" y="9119"/>
                    <a:pt x="5748" y="9078"/>
                  </a:cubicBezTo>
                  <a:cubicBezTo>
                    <a:pt x="5727" y="9067"/>
                    <a:pt x="5706" y="9067"/>
                    <a:pt x="5685" y="9067"/>
                  </a:cubicBezTo>
                  <a:lnTo>
                    <a:pt x="5685" y="9025"/>
                  </a:lnTo>
                  <a:lnTo>
                    <a:pt x="5644" y="9025"/>
                  </a:lnTo>
                  <a:cubicBezTo>
                    <a:pt x="5633" y="9025"/>
                    <a:pt x="5623" y="9025"/>
                    <a:pt x="5612" y="9015"/>
                  </a:cubicBezTo>
                  <a:cubicBezTo>
                    <a:pt x="5612" y="8994"/>
                    <a:pt x="5602" y="8974"/>
                    <a:pt x="5581" y="8953"/>
                  </a:cubicBezTo>
                  <a:cubicBezTo>
                    <a:pt x="5571" y="8942"/>
                    <a:pt x="5561" y="8932"/>
                    <a:pt x="5571" y="8911"/>
                  </a:cubicBezTo>
                  <a:cubicBezTo>
                    <a:pt x="5561" y="8879"/>
                    <a:pt x="5540" y="8849"/>
                    <a:pt x="5508" y="8838"/>
                  </a:cubicBezTo>
                  <a:lnTo>
                    <a:pt x="5519" y="8838"/>
                  </a:lnTo>
                  <a:cubicBezTo>
                    <a:pt x="5466" y="8786"/>
                    <a:pt x="5394" y="8754"/>
                    <a:pt x="5341" y="8713"/>
                  </a:cubicBezTo>
                  <a:cubicBezTo>
                    <a:pt x="5321" y="8692"/>
                    <a:pt x="5300" y="8671"/>
                    <a:pt x="5269" y="8661"/>
                  </a:cubicBezTo>
                  <a:cubicBezTo>
                    <a:pt x="5237" y="8609"/>
                    <a:pt x="5175" y="8630"/>
                    <a:pt x="5123" y="8609"/>
                  </a:cubicBezTo>
                  <a:cubicBezTo>
                    <a:pt x="5112" y="8609"/>
                    <a:pt x="5112" y="8620"/>
                    <a:pt x="5102" y="8620"/>
                  </a:cubicBezTo>
                  <a:cubicBezTo>
                    <a:pt x="5082" y="8588"/>
                    <a:pt x="5061" y="8567"/>
                    <a:pt x="5040" y="8536"/>
                  </a:cubicBezTo>
                  <a:lnTo>
                    <a:pt x="4987" y="8536"/>
                  </a:lnTo>
                  <a:cubicBezTo>
                    <a:pt x="4977" y="8515"/>
                    <a:pt x="4977" y="8505"/>
                    <a:pt x="4977" y="8484"/>
                  </a:cubicBezTo>
                  <a:cubicBezTo>
                    <a:pt x="4957" y="8484"/>
                    <a:pt x="4946" y="8484"/>
                    <a:pt x="4925" y="8495"/>
                  </a:cubicBezTo>
                  <a:cubicBezTo>
                    <a:pt x="4925" y="8484"/>
                    <a:pt x="4915" y="8484"/>
                    <a:pt x="4915" y="8484"/>
                  </a:cubicBezTo>
                  <a:cubicBezTo>
                    <a:pt x="4904" y="8421"/>
                    <a:pt x="4862" y="8390"/>
                    <a:pt x="4811" y="8359"/>
                  </a:cubicBezTo>
                  <a:cubicBezTo>
                    <a:pt x="4769" y="8338"/>
                    <a:pt x="4728" y="8317"/>
                    <a:pt x="4686" y="8286"/>
                  </a:cubicBezTo>
                  <a:cubicBezTo>
                    <a:pt x="4644" y="8266"/>
                    <a:pt x="4592" y="8266"/>
                    <a:pt x="4550" y="8245"/>
                  </a:cubicBezTo>
                  <a:cubicBezTo>
                    <a:pt x="4540" y="8245"/>
                    <a:pt x="4519" y="8245"/>
                    <a:pt x="4508" y="8234"/>
                  </a:cubicBezTo>
                  <a:cubicBezTo>
                    <a:pt x="4488" y="8213"/>
                    <a:pt x="4467" y="8203"/>
                    <a:pt x="4457" y="8182"/>
                  </a:cubicBezTo>
                  <a:lnTo>
                    <a:pt x="4457" y="8171"/>
                  </a:lnTo>
                  <a:cubicBezTo>
                    <a:pt x="4436" y="8161"/>
                    <a:pt x="4425" y="8141"/>
                    <a:pt x="4404" y="8130"/>
                  </a:cubicBezTo>
                  <a:cubicBezTo>
                    <a:pt x="4415" y="8120"/>
                    <a:pt x="4415" y="8120"/>
                    <a:pt x="4415" y="8109"/>
                  </a:cubicBezTo>
                  <a:cubicBezTo>
                    <a:pt x="4415" y="8088"/>
                    <a:pt x="4404" y="8078"/>
                    <a:pt x="4394" y="8067"/>
                  </a:cubicBezTo>
                  <a:cubicBezTo>
                    <a:pt x="4363" y="8026"/>
                    <a:pt x="4300" y="8036"/>
                    <a:pt x="4269" y="8005"/>
                  </a:cubicBezTo>
                  <a:lnTo>
                    <a:pt x="4154" y="8005"/>
                  </a:lnTo>
                  <a:cubicBezTo>
                    <a:pt x="4112" y="7978"/>
                    <a:pt x="4067" y="7973"/>
                    <a:pt x="4021" y="7973"/>
                  </a:cubicBezTo>
                  <a:cubicBezTo>
                    <a:pt x="3989" y="7973"/>
                    <a:pt x="3957" y="7975"/>
                    <a:pt x="3925" y="7975"/>
                  </a:cubicBezTo>
                  <a:cubicBezTo>
                    <a:pt x="3878" y="7975"/>
                    <a:pt x="3833" y="7970"/>
                    <a:pt x="3790" y="7942"/>
                  </a:cubicBezTo>
                  <a:cubicBezTo>
                    <a:pt x="3676" y="7942"/>
                    <a:pt x="3561" y="7942"/>
                    <a:pt x="3446" y="7953"/>
                  </a:cubicBezTo>
                  <a:cubicBezTo>
                    <a:pt x="3369" y="7937"/>
                    <a:pt x="3290" y="7929"/>
                    <a:pt x="3212" y="7929"/>
                  </a:cubicBezTo>
                  <a:cubicBezTo>
                    <a:pt x="3134" y="7929"/>
                    <a:pt x="3056" y="7937"/>
                    <a:pt x="2978" y="7953"/>
                  </a:cubicBezTo>
                  <a:cubicBezTo>
                    <a:pt x="2613" y="8016"/>
                    <a:pt x="2249" y="8088"/>
                    <a:pt x="1905" y="8245"/>
                  </a:cubicBezTo>
                  <a:cubicBezTo>
                    <a:pt x="1898" y="8243"/>
                    <a:pt x="1891" y="8242"/>
                    <a:pt x="1883" y="8242"/>
                  </a:cubicBezTo>
                  <a:cubicBezTo>
                    <a:pt x="1849" y="8242"/>
                    <a:pt x="1817" y="8262"/>
                    <a:pt x="1791" y="8296"/>
                  </a:cubicBezTo>
                  <a:cubicBezTo>
                    <a:pt x="1739" y="8338"/>
                    <a:pt x="1676" y="8380"/>
                    <a:pt x="1614" y="8421"/>
                  </a:cubicBezTo>
                  <a:cubicBezTo>
                    <a:pt x="1500" y="8515"/>
                    <a:pt x="1375" y="8609"/>
                    <a:pt x="1250" y="8703"/>
                  </a:cubicBezTo>
                  <a:cubicBezTo>
                    <a:pt x="1167" y="8754"/>
                    <a:pt x="1114" y="8838"/>
                    <a:pt x="1063" y="8921"/>
                  </a:cubicBezTo>
                  <a:cubicBezTo>
                    <a:pt x="979" y="9057"/>
                    <a:pt x="948" y="9203"/>
                    <a:pt x="896" y="9348"/>
                  </a:cubicBezTo>
                  <a:cubicBezTo>
                    <a:pt x="833" y="9421"/>
                    <a:pt x="792" y="9494"/>
                    <a:pt x="792" y="9587"/>
                  </a:cubicBezTo>
                  <a:cubicBezTo>
                    <a:pt x="781" y="9682"/>
                    <a:pt x="709" y="9712"/>
                    <a:pt x="667" y="9775"/>
                  </a:cubicBezTo>
                  <a:cubicBezTo>
                    <a:pt x="531" y="9848"/>
                    <a:pt x="448" y="9994"/>
                    <a:pt x="302" y="10056"/>
                  </a:cubicBezTo>
                  <a:cubicBezTo>
                    <a:pt x="281" y="10066"/>
                    <a:pt x="271" y="10098"/>
                    <a:pt x="281" y="10129"/>
                  </a:cubicBezTo>
                  <a:cubicBezTo>
                    <a:pt x="313" y="10202"/>
                    <a:pt x="281" y="10244"/>
                    <a:pt x="230" y="10275"/>
                  </a:cubicBezTo>
                  <a:cubicBezTo>
                    <a:pt x="167" y="10306"/>
                    <a:pt x="105" y="10337"/>
                    <a:pt x="52" y="10379"/>
                  </a:cubicBezTo>
                  <a:cubicBezTo>
                    <a:pt x="0" y="10420"/>
                    <a:pt x="21" y="10462"/>
                    <a:pt x="63" y="10504"/>
                  </a:cubicBezTo>
                  <a:cubicBezTo>
                    <a:pt x="94" y="10515"/>
                    <a:pt x="115" y="10535"/>
                    <a:pt x="135" y="10545"/>
                  </a:cubicBezTo>
                  <a:cubicBezTo>
                    <a:pt x="181" y="10566"/>
                    <a:pt x="224" y="10575"/>
                    <a:pt x="264" y="10575"/>
                  </a:cubicBezTo>
                  <a:cubicBezTo>
                    <a:pt x="346" y="10575"/>
                    <a:pt x="420" y="10538"/>
                    <a:pt x="489" y="10483"/>
                  </a:cubicBezTo>
                  <a:cubicBezTo>
                    <a:pt x="489" y="10483"/>
                    <a:pt x="500" y="10473"/>
                    <a:pt x="500" y="10462"/>
                  </a:cubicBezTo>
                  <a:cubicBezTo>
                    <a:pt x="510" y="10462"/>
                    <a:pt x="510" y="10452"/>
                    <a:pt x="500" y="10452"/>
                  </a:cubicBezTo>
                  <a:cubicBezTo>
                    <a:pt x="521" y="10441"/>
                    <a:pt x="531" y="10441"/>
                    <a:pt x="552" y="10431"/>
                  </a:cubicBezTo>
                  <a:cubicBezTo>
                    <a:pt x="563" y="10420"/>
                    <a:pt x="573" y="10420"/>
                    <a:pt x="594" y="10420"/>
                  </a:cubicBezTo>
                  <a:cubicBezTo>
                    <a:pt x="604" y="10410"/>
                    <a:pt x="625" y="10400"/>
                    <a:pt x="625" y="10390"/>
                  </a:cubicBezTo>
                  <a:cubicBezTo>
                    <a:pt x="625" y="10390"/>
                    <a:pt x="625" y="10369"/>
                    <a:pt x="614" y="10369"/>
                  </a:cubicBezTo>
                  <a:lnTo>
                    <a:pt x="646" y="10369"/>
                  </a:lnTo>
                  <a:lnTo>
                    <a:pt x="667" y="10379"/>
                  </a:lnTo>
                  <a:cubicBezTo>
                    <a:pt x="688" y="10379"/>
                    <a:pt x="698" y="10369"/>
                    <a:pt x="719" y="10369"/>
                  </a:cubicBezTo>
                  <a:cubicBezTo>
                    <a:pt x="739" y="10348"/>
                    <a:pt x="760" y="10327"/>
                    <a:pt x="781" y="10316"/>
                  </a:cubicBezTo>
                  <a:cubicBezTo>
                    <a:pt x="802" y="10306"/>
                    <a:pt x="813" y="10306"/>
                    <a:pt x="833" y="10306"/>
                  </a:cubicBezTo>
                  <a:cubicBezTo>
                    <a:pt x="864" y="10295"/>
                    <a:pt x="885" y="10275"/>
                    <a:pt x="906" y="10244"/>
                  </a:cubicBezTo>
                  <a:cubicBezTo>
                    <a:pt x="932" y="10228"/>
                    <a:pt x="961" y="10218"/>
                    <a:pt x="991" y="10218"/>
                  </a:cubicBezTo>
                  <a:cubicBezTo>
                    <a:pt x="1021" y="10218"/>
                    <a:pt x="1052" y="10228"/>
                    <a:pt x="1083" y="10254"/>
                  </a:cubicBezTo>
                  <a:cubicBezTo>
                    <a:pt x="1093" y="10265"/>
                    <a:pt x="1104" y="10265"/>
                    <a:pt x="1125" y="10265"/>
                  </a:cubicBezTo>
                  <a:cubicBezTo>
                    <a:pt x="1125" y="10275"/>
                    <a:pt x="1125" y="10295"/>
                    <a:pt x="1146" y="10306"/>
                  </a:cubicBezTo>
                  <a:cubicBezTo>
                    <a:pt x="1156" y="10327"/>
                    <a:pt x="1177" y="10348"/>
                    <a:pt x="1197" y="10369"/>
                  </a:cubicBezTo>
                  <a:cubicBezTo>
                    <a:pt x="1218" y="10379"/>
                    <a:pt x="1239" y="10390"/>
                    <a:pt x="1260" y="10390"/>
                  </a:cubicBezTo>
                  <a:lnTo>
                    <a:pt x="1260" y="10420"/>
                  </a:lnTo>
                  <a:cubicBezTo>
                    <a:pt x="1281" y="10420"/>
                    <a:pt x="1302" y="10431"/>
                    <a:pt x="1322" y="10441"/>
                  </a:cubicBezTo>
                  <a:lnTo>
                    <a:pt x="1312" y="10420"/>
                  </a:lnTo>
                  <a:lnTo>
                    <a:pt x="1437" y="10483"/>
                  </a:lnTo>
                  <a:cubicBezTo>
                    <a:pt x="1489" y="10494"/>
                    <a:pt x="1551" y="10494"/>
                    <a:pt x="1604" y="10504"/>
                  </a:cubicBezTo>
                  <a:cubicBezTo>
                    <a:pt x="1604" y="10515"/>
                    <a:pt x="1614" y="10535"/>
                    <a:pt x="1614" y="10545"/>
                  </a:cubicBezTo>
                  <a:cubicBezTo>
                    <a:pt x="1666" y="10545"/>
                    <a:pt x="1708" y="10566"/>
                    <a:pt x="1729" y="10608"/>
                  </a:cubicBezTo>
                  <a:cubicBezTo>
                    <a:pt x="1781" y="10608"/>
                    <a:pt x="1822" y="10619"/>
                    <a:pt x="1854" y="10660"/>
                  </a:cubicBezTo>
                  <a:lnTo>
                    <a:pt x="1968" y="10660"/>
                  </a:lnTo>
                  <a:lnTo>
                    <a:pt x="2030" y="10723"/>
                  </a:lnTo>
                  <a:cubicBezTo>
                    <a:pt x="2047" y="10723"/>
                    <a:pt x="2063" y="10722"/>
                    <a:pt x="2080" y="10722"/>
                  </a:cubicBezTo>
                  <a:cubicBezTo>
                    <a:pt x="2129" y="10722"/>
                    <a:pt x="2177" y="10728"/>
                    <a:pt x="2208" y="10774"/>
                  </a:cubicBezTo>
                  <a:cubicBezTo>
                    <a:pt x="2291" y="10795"/>
                    <a:pt x="2374" y="10827"/>
                    <a:pt x="2468" y="10848"/>
                  </a:cubicBezTo>
                  <a:cubicBezTo>
                    <a:pt x="2468" y="10869"/>
                    <a:pt x="2489" y="10889"/>
                    <a:pt x="2499" y="10899"/>
                  </a:cubicBezTo>
                  <a:cubicBezTo>
                    <a:pt x="2541" y="10931"/>
                    <a:pt x="2593" y="10931"/>
                    <a:pt x="2634" y="10952"/>
                  </a:cubicBezTo>
                  <a:cubicBezTo>
                    <a:pt x="2645" y="10952"/>
                    <a:pt x="2666" y="10962"/>
                    <a:pt x="2676" y="10962"/>
                  </a:cubicBezTo>
                  <a:cubicBezTo>
                    <a:pt x="2718" y="10993"/>
                    <a:pt x="2759" y="10983"/>
                    <a:pt x="2791" y="10993"/>
                  </a:cubicBezTo>
                  <a:lnTo>
                    <a:pt x="2801" y="10983"/>
                  </a:lnTo>
                  <a:cubicBezTo>
                    <a:pt x="2801" y="10993"/>
                    <a:pt x="2812" y="11003"/>
                    <a:pt x="2812" y="11003"/>
                  </a:cubicBezTo>
                  <a:cubicBezTo>
                    <a:pt x="2884" y="11024"/>
                    <a:pt x="2967" y="11014"/>
                    <a:pt x="3030" y="11077"/>
                  </a:cubicBezTo>
                  <a:cubicBezTo>
                    <a:pt x="3051" y="11077"/>
                    <a:pt x="3062" y="11077"/>
                    <a:pt x="3072" y="11066"/>
                  </a:cubicBezTo>
                  <a:lnTo>
                    <a:pt x="3103" y="11098"/>
                  </a:lnTo>
                  <a:cubicBezTo>
                    <a:pt x="3134" y="11098"/>
                    <a:pt x="3155" y="11087"/>
                    <a:pt x="3176" y="11077"/>
                  </a:cubicBezTo>
                  <a:lnTo>
                    <a:pt x="3197" y="11077"/>
                  </a:lnTo>
                  <a:cubicBezTo>
                    <a:pt x="3217" y="11098"/>
                    <a:pt x="3249" y="11118"/>
                    <a:pt x="3270" y="11128"/>
                  </a:cubicBezTo>
                  <a:cubicBezTo>
                    <a:pt x="3379" y="11160"/>
                    <a:pt x="3489" y="11173"/>
                    <a:pt x="3599" y="11173"/>
                  </a:cubicBezTo>
                  <a:cubicBezTo>
                    <a:pt x="3708" y="11173"/>
                    <a:pt x="3817" y="11160"/>
                    <a:pt x="3925" y="11139"/>
                  </a:cubicBezTo>
                  <a:lnTo>
                    <a:pt x="3936" y="11128"/>
                  </a:lnTo>
                  <a:lnTo>
                    <a:pt x="3957" y="11128"/>
                  </a:lnTo>
                  <a:cubicBezTo>
                    <a:pt x="4029" y="11108"/>
                    <a:pt x="4100" y="11102"/>
                    <a:pt x="4171" y="11102"/>
                  </a:cubicBezTo>
                  <a:cubicBezTo>
                    <a:pt x="4254" y="11102"/>
                    <a:pt x="4335" y="11109"/>
                    <a:pt x="4415" y="11109"/>
                  </a:cubicBezTo>
                  <a:cubicBezTo>
                    <a:pt x="4436" y="11109"/>
                    <a:pt x="4457" y="11109"/>
                    <a:pt x="4478" y="11108"/>
                  </a:cubicBezTo>
                  <a:cubicBezTo>
                    <a:pt x="4498" y="11098"/>
                    <a:pt x="4508" y="11087"/>
                    <a:pt x="4519" y="11077"/>
                  </a:cubicBezTo>
                  <a:cubicBezTo>
                    <a:pt x="4540" y="11098"/>
                    <a:pt x="4561" y="11108"/>
                    <a:pt x="4582" y="11128"/>
                  </a:cubicBezTo>
                  <a:cubicBezTo>
                    <a:pt x="4595" y="11123"/>
                    <a:pt x="4609" y="11122"/>
                    <a:pt x="4624" y="11122"/>
                  </a:cubicBezTo>
                  <a:cubicBezTo>
                    <a:pt x="4639" y="11122"/>
                    <a:pt x="4654" y="11123"/>
                    <a:pt x="4670" y="11123"/>
                  </a:cubicBezTo>
                  <a:cubicBezTo>
                    <a:pt x="4701" y="11123"/>
                    <a:pt x="4733" y="11118"/>
                    <a:pt x="4758" y="11087"/>
                  </a:cubicBezTo>
                  <a:cubicBezTo>
                    <a:pt x="4811" y="11077"/>
                    <a:pt x="4862" y="11077"/>
                    <a:pt x="4915" y="11066"/>
                  </a:cubicBezTo>
                  <a:cubicBezTo>
                    <a:pt x="4925" y="11035"/>
                    <a:pt x="4946" y="11014"/>
                    <a:pt x="4987" y="11014"/>
                  </a:cubicBezTo>
                  <a:cubicBezTo>
                    <a:pt x="5082" y="10973"/>
                    <a:pt x="5175" y="10931"/>
                    <a:pt x="5279" y="10889"/>
                  </a:cubicBezTo>
                  <a:cubicBezTo>
                    <a:pt x="5279" y="10879"/>
                    <a:pt x="5290" y="10869"/>
                    <a:pt x="5290" y="10848"/>
                  </a:cubicBezTo>
                  <a:cubicBezTo>
                    <a:pt x="5341" y="10848"/>
                    <a:pt x="5394" y="10837"/>
                    <a:pt x="5456" y="10827"/>
                  </a:cubicBezTo>
                  <a:cubicBezTo>
                    <a:pt x="5486" y="10790"/>
                    <a:pt x="5531" y="10784"/>
                    <a:pt x="5577" y="10784"/>
                  </a:cubicBezTo>
                  <a:cubicBezTo>
                    <a:pt x="5596" y="10784"/>
                    <a:pt x="5615" y="10785"/>
                    <a:pt x="5633" y="10785"/>
                  </a:cubicBezTo>
                  <a:cubicBezTo>
                    <a:pt x="5717" y="10646"/>
                    <a:pt x="5841" y="10606"/>
                    <a:pt x="5985" y="10606"/>
                  </a:cubicBezTo>
                  <a:cubicBezTo>
                    <a:pt x="6003" y="10606"/>
                    <a:pt x="6021" y="10607"/>
                    <a:pt x="6039" y="10608"/>
                  </a:cubicBezTo>
                  <a:cubicBezTo>
                    <a:pt x="6039" y="10629"/>
                    <a:pt x="6049" y="10639"/>
                    <a:pt x="6049" y="10660"/>
                  </a:cubicBezTo>
                  <a:cubicBezTo>
                    <a:pt x="6070" y="10660"/>
                    <a:pt x="6091" y="10660"/>
                    <a:pt x="6112" y="10649"/>
                  </a:cubicBezTo>
                  <a:cubicBezTo>
                    <a:pt x="6133" y="10670"/>
                    <a:pt x="6154" y="10691"/>
                    <a:pt x="6174" y="10723"/>
                  </a:cubicBezTo>
                  <a:cubicBezTo>
                    <a:pt x="6216" y="10723"/>
                    <a:pt x="6258" y="10733"/>
                    <a:pt x="6289" y="10774"/>
                  </a:cubicBezTo>
                  <a:cubicBezTo>
                    <a:pt x="6341" y="10774"/>
                    <a:pt x="6383" y="10795"/>
                    <a:pt x="6403" y="10837"/>
                  </a:cubicBezTo>
                  <a:cubicBezTo>
                    <a:pt x="6456" y="10848"/>
                    <a:pt x="6498" y="10869"/>
                    <a:pt x="6518" y="10899"/>
                  </a:cubicBezTo>
                  <a:lnTo>
                    <a:pt x="6581" y="10899"/>
                  </a:lnTo>
                  <a:cubicBezTo>
                    <a:pt x="6591" y="10920"/>
                    <a:pt x="6591" y="10931"/>
                    <a:pt x="6591" y="10941"/>
                  </a:cubicBezTo>
                  <a:cubicBezTo>
                    <a:pt x="6623" y="10952"/>
                    <a:pt x="6653" y="10952"/>
                    <a:pt x="6674" y="10952"/>
                  </a:cubicBezTo>
                  <a:lnTo>
                    <a:pt x="6674" y="10962"/>
                  </a:lnTo>
                  <a:cubicBezTo>
                    <a:pt x="6685" y="10983"/>
                    <a:pt x="6695" y="11003"/>
                    <a:pt x="6727" y="11014"/>
                  </a:cubicBezTo>
                  <a:cubicBezTo>
                    <a:pt x="6730" y="11011"/>
                    <a:pt x="6733" y="11010"/>
                    <a:pt x="6736" y="11010"/>
                  </a:cubicBezTo>
                  <a:cubicBezTo>
                    <a:pt x="6743" y="11010"/>
                    <a:pt x="6750" y="11017"/>
                    <a:pt x="6757" y="11024"/>
                  </a:cubicBezTo>
                  <a:cubicBezTo>
                    <a:pt x="6778" y="11045"/>
                    <a:pt x="6799" y="11056"/>
                    <a:pt x="6820" y="11077"/>
                  </a:cubicBezTo>
                  <a:cubicBezTo>
                    <a:pt x="6841" y="11098"/>
                    <a:pt x="6862" y="11118"/>
                    <a:pt x="6882" y="11128"/>
                  </a:cubicBezTo>
                  <a:cubicBezTo>
                    <a:pt x="6935" y="11181"/>
                    <a:pt x="6997" y="11212"/>
                    <a:pt x="7060" y="11253"/>
                  </a:cubicBezTo>
                  <a:cubicBezTo>
                    <a:pt x="7070" y="11274"/>
                    <a:pt x="7091" y="11295"/>
                    <a:pt x="7122" y="11306"/>
                  </a:cubicBezTo>
                  <a:cubicBezTo>
                    <a:pt x="7132" y="11337"/>
                    <a:pt x="7153" y="11358"/>
                    <a:pt x="7174" y="11368"/>
                  </a:cubicBezTo>
                  <a:lnTo>
                    <a:pt x="7236" y="11431"/>
                  </a:lnTo>
                  <a:cubicBezTo>
                    <a:pt x="7247" y="11452"/>
                    <a:pt x="7268" y="11472"/>
                    <a:pt x="7299" y="11482"/>
                  </a:cubicBezTo>
                  <a:cubicBezTo>
                    <a:pt x="7310" y="11514"/>
                    <a:pt x="7331" y="11535"/>
                    <a:pt x="7351" y="11545"/>
                  </a:cubicBezTo>
                  <a:cubicBezTo>
                    <a:pt x="7371" y="11575"/>
                    <a:pt x="7391" y="11596"/>
                    <a:pt x="7420" y="11606"/>
                  </a:cubicBezTo>
                  <a:lnTo>
                    <a:pt x="7420" y="11606"/>
                  </a:lnTo>
                  <a:cubicBezTo>
                    <a:pt x="7434" y="11623"/>
                    <a:pt x="7447" y="11632"/>
                    <a:pt x="7461" y="11632"/>
                  </a:cubicBezTo>
                  <a:cubicBezTo>
                    <a:pt x="7466" y="11632"/>
                    <a:pt x="7471" y="11631"/>
                    <a:pt x="7476" y="11628"/>
                  </a:cubicBezTo>
                  <a:lnTo>
                    <a:pt x="7486" y="11628"/>
                  </a:lnTo>
                  <a:lnTo>
                    <a:pt x="7486" y="11649"/>
                  </a:lnTo>
                  <a:cubicBezTo>
                    <a:pt x="7507" y="11681"/>
                    <a:pt x="7518" y="11702"/>
                    <a:pt x="7539" y="11722"/>
                  </a:cubicBezTo>
                  <a:cubicBezTo>
                    <a:pt x="7601" y="11764"/>
                    <a:pt x="7643" y="11826"/>
                    <a:pt x="7653" y="11899"/>
                  </a:cubicBezTo>
                  <a:cubicBezTo>
                    <a:pt x="7705" y="11920"/>
                    <a:pt x="7715" y="11961"/>
                    <a:pt x="7715" y="12014"/>
                  </a:cubicBezTo>
                  <a:cubicBezTo>
                    <a:pt x="7736" y="12014"/>
                    <a:pt x="7747" y="12014"/>
                    <a:pt x="7768" y="12024"/>
                  </a:cubicBezTo>
                  <a:lnTo>
                    <a:pt x="7768" y="12076"/>
                  </a:lnTo>
                  <a:cubicBezTo>
                    <a:pt x="7789" y="12076"/>
                    <a:pt x="7809" y="12076"/>
                    <a:pt x="7819" y="12086"/>
                  </a:cubicBezTo>
                  <a:cubicBezTo>
                    <a:pt x="7830" y="12107"/>
                    <a:pt x="7830" y="12118"/>
                    <a:pt x="7830" y="12139"/>
                  </a:cubicBezTo>
                  <a:cubicBezTo>
                    <a:pt x="7893" y="12180"/>
                    <a:pt x="7882" y="12253"/>
                    <a:pt x="7893" y="12315"/>
                  </a:cubicBezTo>
                  <a:cubicBezTo>
                    <a:pt x="7903" y="12315"/>
                    <a:pt x="7914" y="12326"/>
                    <a:pt x="7934" y="12336"/>
                  </a:cubicBezTo>
                  <a:cubicBezTo>
                    <a:pt x="7944" y="12389"/>
                    <a:pt x="7955" y="12451"/>
                    <a:pt x="7965" y="12503"/>
                  </a:cubicBezTo>
                  <a:cubicBezTo>
                    <a:pt x="7955" y="12514"/>
                    <a:pt x="7955" y="12534"/>
                    <a:pt x="7944" y="12555"/>
                  </a:cubicBezTo>
                  <a:cubicBezTo>
                    <a:pt x="7965" y="12555"/>
                    <a:pt x="7976" y="12565"/>
                    <a:pt x="7997" y="12576"/>
                  </a:cubicBezTo>
                  <a:cubicBezTo>
                    <a:pt x="7997" y="12618"/>
                    <a:pt x="8007" y="12669"/>
                    <a:pt x="8018" y="12722"/>
                  </a:cubicBezTo>
                  <a:cubicBezTo>
                    <a:pt x="8101" y="12805"/>
                    <a:pt x="8132" y="12919"/>
                    <a:pt x="8184" y="13023"/>
                  </a:cubicBezTo>
                  <a:lnTo>
                    <a:pt x="8184" y="13201"/>
                  </a:lnTo>
                  <a:cubicBezTo>
                    <a:pt x="8205" y="13201"/>
                    <a:pt x="8215" y="13211"/>
                    <a:pt x="8226" y="13222"/>
                  </a:cubicBezTo>
                  <a:cubicBezTo>
                    <a:pt x="8236" y="13252"/>
                    <a:pt x="8247" y="13294"/>
                    <a:pt x="8247" y="13326"/>
                  </a:cubicBezTo>
                  <a:cubicBezTo>
                    <a:pt x="8247" y="13347"/>
                    <a:pt x="8236" y="13367"/>
                    <a:pt x="8236" y="13388"/>
                  </a:cubicBezTo>
                  <a:cubicBezTo>
                    <a:pt x="8247" y="13388"/>
                    <a:pt x="8257" y="13409"/>
                    <a:pt x="8247" y="13419"/>
                  </a:cubicBezTo>
                  <a:cubicBezTo>
                    <a:pt x="8268" y="13430"/>
                    <a:pt x="8278" y="13440"/>
                    <a:pt x="8298" y="13440"/>
                  </a:cubicBezTo>
                  <a:lnTo>
                    <a:pt x="8298" y="13502"/>
                  </a:lnTo>
                  <a:lnTo>
                    <a:pt x="8298" y="13565"/>
                  </a:lnTo>
                  <a:cubicBezTo>
                    <a:pt x="8278" y="13659"/>
                    <a:pt x="8278" y="13763"/>
                    <a:pt x="8309" y="13856"/>
                  </a:cubicBezTo>
                  <a:lnTo>
                    <a:pt x="8309" y="14596"/>
                  </a:lnTo>
                  <a:cubicBezTo>
                    <a:pt x="8288" y="14659"/>
                    <a:pt x="8298" y="14731"/>
                    <a:pt x="8309" y="14804"/>
                  </a:cubicBezTo>
                  <a:lnTo>
                    <a:pt x="8309" y="14856"/>
                  </a:lnTo>
                  <a:lnTo>
                    <a:pt x="8319" y="14856"/>
                  </a:lnTo>
                  <a:cubicBezTo>
                    <a:pt x="8330" y="14908"/>
                    <a:pt x="8330" y="14960"/>
                    <a:pt x="8330" y="15023"/>
                  </a:cubicBezTo>
                  <a:cubicBezTo>
                    <a:pt x="8361" y="15096"/>
                    <a:pt x="8340" y="15168"/>
                    <a:pt x="8298" y="15242"/>
                  </a:cubicBezTo>
                  <a:cubicBezTo>
                    <a:pt x="8257" y="15335"/>
                    <a:pt x="8257" y="15439"/>
                    <a:pt x="8268" y="15533"/>
                  </a:cubicBezTo>
                  <a:cubicBezTo>
                    <a:pt x="8340" y="15908"/>
                    <a:pt x="8298" y="16283"/>
                    <a:pt x="8340" y="16658"/>
                  </a:cubicBezTo>
                  <a:cubicBezTo>
                    <a:pt x="8351" y="16824"/>
                    <a:pt x="8361" y="17001"/>
                    <a:pt x="8423" y="17167"/>
                  </a:cubicBezTo>
                  <a:lnTo>
                    <a:pt x="8423" y="17157"/>
                  </a:lnTo>
                  <a:cubicBezTo>
                    <a:pt x="8465" y="17355"/>
                    <a:pt x="8444" y="17574"/>
                    <a:pt x="8538" y="17761"/>
                  </a:cubicBezTo>
                  <a:lnTo>
                    <a:pt x="8538" y="17750"/>
                  </a:lnTo>
                  <a:lnTo>
                    <a:pt x="8538" y="17750"/>
                  </a:lnTo>
                  <a:cubicBezTo>
                    <a:pt x="8611" y="17845"/>
                    <a:pt x="8507" y="17970"/>
                    <a:pt x="8611" y="18053"/>
                  </a:cubicBezTo>
                  <a:lnTo>
                    <a:pt x="8601" y="18042"/>
                  </a:lnTo>
                  <a:lnTo>
                    <a:pt x="8601" y="18042"/>
                  </a:lnTo>
                  <a:cubicBezTo>
                    <a:pt x="8690" y="18136"/>
                    <a:pt x="8783" y="18164"/>
                    <a:pt x="8879" y="18164"/>
                  </a:cubicBezTo>
                  <a:cubicBezTo>
                    <a:pt x="8995" y="18164"/>
                    <a:pt x="9116" y="18122"/>
                    <a:pt x="9236" y="18104"/>
                  </a:cubicBezTo>
                  <a:cubicBezTo>
                    <a:pt x="9267" y="18094"/>
                    <a:pt x="9288" y="18074"/>
                    <a:pt x="9298" y="18042"/>
                  </a:cubicBezTo>
                  <a:lnTo>
                    <a:pt x="9298" y="18042"/>
                  </a:lnTo>
                  <a:lnTo>
                    <a:pt x="9288" y="18053"/>
                  </a:lnTo>
                  <a:cubicBezTo>
                    <a:pt x="9360" y="17938"/>
                    <a:pt x="9360" y="17824"/>
                    <a:pt x="9288" y="17709"/>
                  </a:cubicBezTo>
                  <a:lnTo>
                    <a:pt x="9298" y="17709"/>
                  </a:lnTo>
                  <a:cubicBezTo>
                    <a:pt x="9236" y="17616"/>
                    <a:pt x="9319" y="17501"/>
                    <a:pt x="9236" y="17417"/>
                  </a:cubicBezTo>
                  <a:cubicBezTo>
                    <a:pt x="9194" y="17313"/>
                    <a:pt x="9173" y="17199"/>
                    <a:pt x="9121" y="17105"/>
                  </a:cubicBezTo>
                  <a:lnTo>
                    <a:pt x="9111" y="17095"/>
                  </a:lnTo>
                  <a:lnTo>
                    <a:pt x="9121" y="17084"/>
                  </a:lnTo>
                  <a:cubicBezTo>
                    <a:pt x="9090" y="17022"/>
                    <a:pt x="9121" y="16938"/>
                    <a:pt x="9059" y="16876"/>
                  </a:cubicBezTo>
                  <a:cubicBezTo>
                    <a:pt x="8986" y="16751"/>
                    <a:pt x="9090" y="16595"/>
                    <a:pt x="8996" y="16470"/>
                  </a:cubicBezTo>
                  <a:cubicBezTo>
                    <a:pt x="8934" y="16179"/>
                    <a:pt x="9038" y="15866"/>
                    <a:pt x="8934" y="15575"/>
                  </a:cubicBezTo>
                  <a:lnTo>
                    <a:pt x="8934" y="15575"/>
                  </a:lnTo>
                  <a:lnTo>
                    <a:pt x="8944" y="15585"/>
                  </a:lnTo>
                  <a:cubicBezTo>
                    <a:pt x="8872" y="15346"/>
                    <a:pt x="8976" y="15096"/>
                    <a:pt x="8882" y="14867"/>
                  </a:cubicBezTo>
                  <a:cubicBezTo>
                    <a:pt x="8861" y="14835"/>
                    <a:pt x="8861" y="14804"/>
                    <a:pt x="8882" y="14773"/>
                  </a:cubicBezTo>
                  <a:cubicBezTo>
                    <a:pt x="8872" y="14731"/>
                    <a:pt x="8861" y="14700"/>
                    <a:pt x="8830" y="14679"/>
                  </a:cubicBezTo>
                  <a:cubicBezTo>
                    <a:pt x="8872" y="14544"/>
                    <a:pt x="8882" y="14409"/>
                    <a:pt x="8830" y="14273"/>
                  </a:cubicBezTo>
                  <a:lnTo>
                    <a:pt x="8830" y="14210"/>
                  </a:lnTo>
                  <a:cubicBezTo>
                    <a:pt x="8872" y="14159"/>
                    <a:pt x="8872" y="14096"/>
                    <a:pt x="8830" y="14034"/>
                  </a:cubicBezTo>
                  <a:cubicBezTo>
                    <a:pt x="8767" y="13951"/>
                    <a:pt x="8830" y="13846"/>
                    <a:pt x="8788" y="13763"/>
                  </a:cubicBezTo>
                  <a:cubicBezTo>
                    <a:pt x="8809" y="13690"/>
                    <a:pt x="8788" y="13606"/>
                    <a:pt x="8819" y="13544"/>
                  </a:cubicBezTo>
                  <a:lnTo>
                    <a:pt x="8819" y="13523"/>
                  </a:lnTo>
                  <a:cubicBezTo>
                    <a:pt x="8788" y="13367"/>
                    <a:pt x="8788" y="13222"/>
                    <a:pt x="8819" y="13065"/>
                  </a:cubicBezTo>
                  <a:cubicBezTo>
                    <a:pt x="8809" y="13034"/>
                    <a:pt x="8809" y="13003"/>
                    <a:pt x="8830" y="12972"/>
                  </a:cubicBezTo>
                  <a:cubicBezTo>
                    <a:pt x="8872" y="12753"/>
                    <a:pt x="8892" y="12534"/>
                    <a:pt x="8819" y="12326"/>
                  </a:cubicBezTo>
                  <a:lnTo>
                    <a:pt x="8819" y="12336"/>
                  </a:lnTo>
                  <a:cubicBezTo>
                    <a:pt x="8819" y="12295"/>
                    <a:pt x="8788" y="12285"/>
                    <a:pt x="8767" y="12264"/>
                  </a:cubicBezTo>
                  <a:cubicBezTo>
                    <a:pt x="8747" y="12253"/>
                    <a:pt x="8736" y="12243"/>
                    <a:pt x="8715" y="12243"/>
                  </a:cubicBezTo>
                  <a:lnTo>
                    <a:pt x="8715" y="12201"/>
                  </a:lnTo>
                  <a:lnTo>
                    <a:pt x="8673" y="12201"/>
                  </a:lnTo>
                  <a:cubicBezTo>
                    <a:pt x="8663" y="12076"/>
                    <a:pt x="8632" y="11951"/>
                    <a:pt x="8705" y="11847"/>
                  </a:cubicBezTo>
                  <a:cubicBezTo>
                    <a:pt x="8684" y="11722"/>
                    <a:pt x="8715" y="11607"/>
                    <a:pt x="8715" y="11493"/>
                  </a:cubicBezTo>
                  <a:cubicBezTo>
                    <a:pt x="8736" y="11493"/>
                    <a:pt x="8747" y="11493"/>
                    <a:pt x="8767" y="11482"/>
                  </a:cubicBezTo>
                  <a:cubicBezTo>
                    <a:pt x="8767" y="11389"/>
                    <a:pt x="8798" y="11306"/>
                    <a:pt x="8882" y="11243"/>
                  </a:cubicBezTo>
                  <a:cubicBezTo>
                    <a:pt x="8882" y="11212"/>
                    <a:pt x="8913" y="11191"/>
                    <a:pt x="8944" y="11191"/>
                  </a:cubicBezTo>
                  <a:cubicBezTo>
                    <a:pt x="8944" y="11160"/>
                    <a:pt x="8965" y="11139"/>
                    <a:pt x="8996" y="11128"/>
                  </a:cubicBezTo>
                  <a:cubicBezTo>
                    <a:pt x="9017" y="11056"/>
                    <a:pt x="9059" y="10993"/>
                    <a:pt x="9121" y="10952"/>
                  </a:cubicBezTo>
                  <a:cubicBezTo>
                    <a:pt x="9121" y="10920"/>
                    <a:pt x="9142" y="10899"/>
                    <a:pt x="9173" y="10889"/>
                  </a:cubicBezTo>
                  <a:cubicBezTo>
                    <a:pt x="9226" y="10827"/>
                    <a:pt x="9277" y="10785"/>
                    <a:pt x="9360" y="10774"/>
                  </a:cubicBezTo>
                  <a:cubicBezTo>
                    <a:pt x="9402" y="10733"/>
                    <a:pt x="9444" y="10681"/>
                    <a:pt x="9485" y="10629"/>
                  </a:cubicBezTo>
                  <a:lnTo>
                    <a:pt x="9485" y="10608"/>
                  </a:lnTo>
                  <a:cubicBezTo>
                    <a:pt x="9496" y="10614"/>
                    <a:pt x="9507" y="10617"/>
                    <a:pt x="9516" y="10617"/>
                  </a:cubicBezTo>
                  <a:cubicBezTo>
                    <a:pt x="9550" y="10617"/>
                    <a:pt x="9573" y="10576"/>
                    <a:pt x="9590" y="10535"/>
                  </a:cubicBezTo>
                  <a:cubicBezTo>
                    <a:pt x="9642" y="10515"/>
                    <a:pt x="9631" y="10452"/>
                    <a:pt x="9652" y="10410"/>
                  </a:cubicBezTo>
                  <a:cubicBezTo>
                    <a:pt x="9642" y="10390"/>
                    <a:pt x="9642" y="10379"/>
                    <a:pt x="9663" y="10369"/>
                  </a:cubicBezTo>
                  <a:cubicBezTo>
                    <a:pt x="9694" y="10337"/>
                    <a:pt x="9684" y="10285"/>
                    <a:pt x="9714" y="10254"/>
                  </a:cubicBezTo>
                  <a:lnTo>
                    <a:pt x="9714" y="10244"/>
                  </a:lnTo>
                  <a:cubicBezTo>
                    <a:pt x="9735" y="10223"/>
                    <a:pt x="9756" y="10212"/>
                    <a:pt x="9767" y="10181"/>
                  </a:cubicBezTo>
                  <a:cubicBezTo>
                    <a:pt x="9798" y="10171"/>
                    <a:pt x="9819" y="10150"/>
                    <a:pt x="9829" y="10119"/>
                  </a:cubicBezTo>
                  <a:cubicBezTo>
                    <a:pt x="9892" y="10077"/>
                    <a:pt x="9975" y="10066"/>
                    <a:pt x="10017" y="9994"/>
                  </a:cubicBezTo>
                  <a:cubicBezTo>
                    <a:pt x="10079" y="9994"/>
                    <a:pt x="10121" y="9973"/>
                    <a:pt x="10142" y="9900"/>
                  </a:cubicBezTo>
                  <a:cubicBezTo>
                    <a:pt x="10152" y="9879"/>
                    <a:pt x="10173" y="9858"/>
                    <a:pt x="10193" y="9837"/>
                  </a:cubicBezTo>
                  <a:cubicBezTo>
                    <a:pt x="10225" y="9765"/>
                    <a:pt x="10298" y="9786"/>
                    <a:pt x="10360" y="9765"/>
                  </a:cubicBezTo>
                  <a:cubicBezTo>
                    <a:pt x="10329" y="9682"/>
                    <a:pt x="10329" y="9608"/>
                    <a:pt x="10412" y="9536"/>
                  </a:cubicBezTo>
                  <a:cubicBezTo>
                    <a:pt x="10475" y="9480"/>
                    <a:pt x="10542" y="9471"/>
                    <a:pt x="10610" y="9471"/>
                  </a:cubicBezTo>
                  <a:cubicBezTo>
                    <a:pt x="10645" y="9471"/>
                    <a:pt x="10679" y="9473"/>
                    <a:pt x="10714" y="9473"/>
                  </a:cubicBezTo>
                  <a:cubicBezTo>
                    <a:pt x="10725" y="9463"/>
                    <a:pt x="10725" y="9442"/>
                    <a:pt x="10735" y="9432"/>
                  </a:cubicBezTo>
                  <a:cubicBezTo>
                    <a:pt x="10767" y="9421"/>
                    <a:pt x="10808" y="9421"/>
                    <a:pt x="10839" y="9421"/>
                  </a:cubicBezTo>
                  <a:cubicBezTo>
                    <a:pt x="10964" y="9421"/>
                    <a:pt x="11079" y="9411"/>
                    <a:pt x="11193" y="9411"/>
                  </a:cubicBezTo>
                  <a:cubicBezTo>
                    <a:pt x="11255" y="9411"/>
                    <a:pt x="11308" y="9421"/>
                    <a:pt x="11370" y="9421"/>
                  </a:cubicBezTo>
                  <a:cubicBezTo>
                    <a:pt x="11391" y="9432"/>
                    <a:pt x="11401" y="9432"/>
                    <a:pt x="11422" y="9432"/>
                  </a:cubicBezTo>
                  <a:cubicBezTo>
                    <a:pt x="11433" y="9442"/>
                    <a:pt x="11433" y="9463"/>
                    <a:pt x="11433" y="9473"/>
                  </a:cubicBezTo>
                  <a:cubicBezTo>
                    <a:pt x="11475" y="9483"/>
                    <a:pt x="11516" y="9483"/>
                    <a:pt x="11547" y="9483"/>
                  </a:cubicBezTo>
                  <a:cubicBezTo>
                    <a:pt x="11589" y="9421"/>
                    <a:pt x="11641" y="9421"/>
                    <a:pt x="11704" y="9421"/>
                  </a:cubicBezTo>
                  <a:cubicBezTo>
                    <a:pt x="11704" y="9442"/>
                    <a:pt x="11714" y="9463"/>
                    <a:pt x="11734" y="9483"/>
                  </a:cubicBezTo>
                  <a:lnTo>
                    <a:pt x="11839" y="9483"/>
                  </a:lnTo>
                  <a:cubicBezTo>
                    <a:pt x="11880" y="9442"/>
                    <a:pt x="11933" y="9453"/>
                    <a:pt x="11963" y="9421"/>
                  </a:cubicBezTo>
                  <a:lnTo>
                    <a:pt x="12026" y="9421"/>
                  </a:lnTo>
                  <a:cubicBezTo>
                    <a:pt x="12036" y="9410"/>
                    <a:pt x="12047" y="9405"/>
                    <a:pt x="12057" y="9405"/>
                  </a:cubicBezTo>
                  <a:cubicBezTo>
                    <a:pt x="12068" y="9405"/>
                    <a:pt x="12078" y="9410"/>
                    <a:pt x="12088" y="9421"/>
                  </a:cubicBezTo>
                  <a:lnTo>
                    <a:pt x="12141" y="9421"/>
                  </a:lnTo>
                  <a:cubicBezTo>
                    <a:pt x="12162" y="9437"/>
                    <a:pt x="12183" y="9445"/>
                    <a:pt x="12202" y="9445"/>
                  </a:cubicBezTo>
                  <a:cubicBezTo>
                    <a:pt x="12221" y="9445"/>
                    <a:pt x="12240" y="9437"/>
                    <a:pt x="12255" y="9421"/>
                  </a:cubicBezTo>
                  <a:lnTo>
                    <a:pt x="12317" y="9358"/>
                  </a:lnTo>
                  <a:cubicBezTo>
                    <a:pt x="12370" y="9317"/>
                    <a:pt x="12442" y="9317"/>
                    <a:pt x="12495" y="9307"/>
                  </a:cubicBezTo>
                  <a:lnTo>
                    <a:pt x="12526" y="9296"/>
                  </a:lnTo>
                  <a:lnTo>
                    <a:pt x="12557" y="9307"/>
                  </a:lnTo>
                  <a:lnTo>
                    <a:pt x="12620" y="9244"/>
                  </a:lnTo>
                  <a:lnTo>
                    <a:pt x="12609" y="9244"/>
                  </a:lnTo>
                  <a:lnTo>
                    <a:pt x="12671" y="9182"/>
                  </a:lnTo>
                  <a:cubicBezTo>
                    <a:pt x="12692" y="9161"/>
                    <a:pt x="12713" y="9150"/>
                    <a:pt x="12734" y="9129"/>
                  </a:cubicBezTo>
                  <a:lnTo>
                    <a:pt x="12786" y="9129"/>
                  </a:lnTo>
                  <a:cubicBezTo>
                    <a:pt x="12817" y="9088"/>
                    <a:pt x="12880" y="9099"/>
                    <a:pt x="12911" y="9067"/>
                  </a:cubicBezTo>
                  <a:cubicBezTo>
                    <a:pt x="12942" y="9036"/>
                    <a:pt x="12932" y="8984"/>
                    <a:pt x="12974" y="8953"/>
                  </a:cubicBezTo>
                  <a:lnTo>
                    <a:pt x="13036" y="8890"/>
                  </a:lnTo>
                  <a:cubicBezTo>
                    <a:pt x="13036" y="8890"/>
                    <a:pt x="13036" y="8879"/>
                    <a:pt x="13025" y="8879"/>
                  </a:cubicBezTo>
                  <a:cubicBezTo>
                    <a:pt x="13057" y="8849"/>
                    <a:pt x="13099" y="8828"/>
                    <a:pt x="13140" y="8828"/>
                  </a:cubicBezTo>
                  <a:cubicBezTo>
                    <a:pt x="13150" y="8807"/>
                    <a:pt x="13150" y="8796"/>
                    <a:pt x="13150" y="8775"/>
                  </a:cubicBezTo>
                  <a:cubicBezTo>
                    <a:pt x="13213" y="8754"/>
                    <a:pt x="13265" y="8734"/>
                    <a:pt x="13328" y="8713"/>
                  </a:cubicBezTo>
                  <a:cubicBezTo>
                    <a:pt x="13349" y="8692"/>
                    <a:pt x="13359" y="8671"/>
                    <a:pt x="13380" y="8650"/>
                  </a:cubicBezTo>
                  <a:cubicBezTo>
                    <a:pt x="13400" y="8630"/>
                    <a:pt x="13421" y="8609"/>
                    <a:pt x="13442" y="8599"/>
                  </a:cubicBezTo>
                  <a:lnTo>
                    <a:pt x="13504" y="8536"/>
                  </a:lnTo>
                  <a:cubicBezTo>
                    <a:pt x="13525" y="8515"/>
                    <a:pt x="13536" y="8495"/>
                    <a:pt x="13557" y="8474"/>
                  </a:cubicBezTo>
                  <a:lnTo>
                    <a:pt x="13619" y="8411"/>
                  </a:lnTo>
                  <a:cubicBezTo>
                    <a:pt x="13619" y="8370"/>
                    <a:pt x="13629" y="8317"/>
                    <a:pt x="13671" y="8296"/>
                  </a:cubicBezTo>
                  <a:lnTo>
                    <a:pt x="13671" y="8255"/>
                  </a:lnTo>
                  <a:cubicBezTo>
                    <a:pt x="13703" y="8234"/>
                    <a:pt x="13713" y="8203"/>
                    <a:pt x="13744" y="8182"/>
                  </a:cubicBezTo>
                  <a:cubicBezTo>
                    <a:pt x="13754" y="8161"/>
                    <a:pt x="13775" y="8141"/>
                    <a:pt x="13796" y="8120"/>
                  </a:cubicBezTo>
                  <a:cubicBezTo>
                    <a:pt x="13879" y="8036"/>
                    <a:pt x="13765" y="7912"/>
                    <a:pt x="13858" y="7828"/>
                  </a:cubicBezTo>
                  <a:cubicBezTo>
                    <a:pt x="13890" y="7787"/>
                    <a:pt x="13879" y="7734"/>
                    <a:pt x="13911" y="7703"/>
                  </a:cubicBezTo>
                  <a:cubicBezTo>
                    <a:pt x="13953" y="7672"/>
                    <a:pt x="13942" y="7620"/>
                    <a:pt x="13973" y="7578"/>
                  </a:cubicBezTo>
                  <a:lnTo>
                    <a:pt x="13973" y="7463"/>
                  </a:lnTo>
                  <a:cubicBezTo>
                    <a:pt x="14046" y="7349"/>
                    <a:pt x="13963" y="7214"/>
                    <a:pt x="14025" y="7099"/>
                  </a:cubicBezTo>
                  <a:cubicBezTo>
                    <a:pt x="14025" y="7089"/>
                    <a:pt x="14025" y="7068"/>
                    <a:pt x="14036" y="7058"/>
                  </a:cubicBezTo>
                  <a:cubicBezTo>
                    <a:pt x="14098" y="6984"/>
                    <a:pt x="14036" y="6880"/>
                    <a:pt x="14088" y="6818"/>
                  </a:cubicBezTo>
                  <a:lnTo>
                    <a:pt x="14088" y="6766"/>
                  </a:lnTo>
                  <a:cubicBezTo>
                    <a:pt x="14057" y="6725"/>
                    <a:pt x="14057" y="6683"/>
                    <a:pt x="14088" y="6641"/>
                  </a:cubicBezTo>
                  <a:cubicBezTo>
                    <a:pt x="14129" y="6610"/>
                    <a:pt x="14119" y="6547"/>
                    <a:pt x="14150" y="6516"/>
                  </a:cubicBezTo>
                  <a:cubicBezTo>
                    <a:pt x="14150" y="6495"/>
                    <a:pt x="14150" y="6475"/>
                    <a:pt x="14161" y="6464"/>
                  </a:cubicBezTo>
                  <a:cubicBezTo>
                    <a:pt x="14192" y="6412"/>
                    <a:pt x="14192" y="6360"/>
                    <a:pt x="14171" y="6318"/>
                  </a:cubicBezTo>
                  <a:cubicBezTo>
                    <a:pt x="14182" y="6308"/>
                    <a:pt x="14202" y="6297"/>
                    <a:pt x="14212" y="6276"/>
                  </a:cubicBezTo>
                  <a:lnTo>
                    <a:pt x="14212" y="6162"/>
                  </a:lnTo>
                  <a:cubicBezTo>
                    <a:pt x="14254" y="6079"/>
                    <a:pt x="14233" y="5996"/>
                    <a:pt x="14244" y="5912"/>
                  </a:cubicBezTo>
                  <a:cubicBezTo>
                    <a:pt x="14233" y="5892"/>
                    <a:pt x="14223" y="5881"/>
                    <a:pt x="14212" y="5860"/>
                  </a:cubicBezTo>
                  <a:cubicBezTo>
                    <a:pt x="14265" y="5818"/>
                    <a:pt x="14223" y="5735"/>
                    <a:pt x="14265" y="5683"/>
                  </a:cubicBezTo>
                  <a:cubicBezTo>
                    <a:pt x="14223" y="5548"/>
                    <a:pt x="14286" y="5423"/>
                    <a:pt x="14265" y="5288"/>
                  </a:cubicBezTo>
                  <a:cubicBezTo>
                    <a:pt x="14202" y="5194"/>
                    <a:pt x="14286" y="5079"/>
                    <a:pt x="14212" y="4985"/>
                  </a:cubicBezTo>
                  <a:cubicBezTo>
                    <a:pt x="14223" y="4985"/>
                    <a:pt x="14233" y="4965"/>
                    <a:pt x="14244" y="4934"/>
                  </a:cubicBezTo>
                  <a:cubicBezTo>
                    <a:pt x="14233" y="4840"/>
                    <a:pt x="14265" y="4735"/>
                    <a:pt x="14212" y="4631"/>
                  </a:cubicBezTo>
                  <a:lnTo>
                    <a:pt x="14212" y="4517"/>
                  </a:lnTo>
                  <a:cubicBezTo>
                    <a:pt x="14161" y="4413"/>
                    <a:pt x="14171" y="4309"/>
                    <a:pt x="14212" y="4205"/>
                  </a:cubicBezTo>
                  <a:cubicBezTo>
                    <a:pt x="14202" y="4194"/>
                    <a:pt x="14202" y="4184"/>
                    <a:pt x="14212" y="4163"/>
                  </a:cubicBezTo>
                  <a:cubicBezTo>
                    <a:pt x="14171" y="4132"/>
                    <a:pt x="14192" y="4069"/>
                    <a:pt x="14161" y="4027"/>
                  </a:cubicBezTo>
                  <a:cubicBezTo>
                    <a:pt x="14192" y="3955"/>
                    <a:pt x="14192" y="3882"/>
                    <a:pt x="14150" y="3798"/>
                  </a:cubicBezTo>
                  <a:lnTo>
                    <a:pt x="14150" y="3684"/>
                  </a:lnTo>
                  <a:cubicBezTo>
                    <a:pt x="14119" y="3653"/>
                    <a:pt x="14129" y="3601"/>
                    <a:pt x="14098" y="3569"/>
                  </a:cubicBezTo>
                  <a:lnTo>
                    <a:pt x="14036" y="3507"/>
                  </a:lnTo>
                  <a:lnTo>
                    <a:pt x="14036" y="3393"/>
                  </a:lnTo>
                  <a:cubicBezTo>
                    <a:pt x="13997" y="3368"/>
                    <a:pt x="13960" y="3357"/>
                    <a:pt x="13923" y="3357"/>
                  </a:cubicBezTo>
                  <a:cubicBezTo>
                    <a:pt x="13881" y="3357"/>
                    <a:pt x="13840" y="3371"/>
                    <a:pt x="13796" y="3393"/>
                  </a:cubicBezTo>
                  <a:cubicBezTo>
                    <a:pt x="13765" y="3424"/>
                    <a:pt x="13713" y="3414"/>
                    <a:pt x="13682" y="3455"/>
                  </a:cubicBezTo>
                  <a:lnTo>
                    <a:pt x="13682" y="3444"/>
                  </a:lnTo>
                  <a:cubicBezTo>
                    <a:pt x="13661" y="3465"/>
                    <a:pt x="13640" y="3486"/>
                    <a:pt x="13619" y="3518"/>
                  </a:cubicBezTo>
                  <a:lnTo>
                    <a:pt x="13619" y="3569"/>
                  </a:lnTo>
                  <a:lnTo>
                    <a:pt x="13557" y="3632"/>
                  </a:lnTo>
                  <a:lnTo>
                    <a:pt x="13557" y="3684"/>
                  </a:lnTo>
                  <a:cubicBezTo>
                    <a:pt x="13536" y="3705"/>
                    <a:pt x="13525" y="3726"/>
                    <a:pt x="13504" y="3747"/>
                  </a:cubicBezTo>
                  <a:cubicBezTo>
                    <a:pt x="13504" y="3768"/>
                    <a:pt x="13504" y="3788"/>
                    <a:pt x="13494" y="3798"/>
                  </a:cubicBezTo>
                  <a:cubicBezTo>
                    <a:pt x="13463" y="3840"/>
                    <a:pt x="13484" y="3892"/>
                    <a:pt x="13442" y="3923"/>
                  </a:cubicBezTo>
                  <a:cubicBezTo>
                    <a:pt x="13432" y="3923"/>
                    <a:pt x="13432" y="3923"/>
                    <a:pt x="13432" y="3944"/>
                  </a:cubicBezTo>
                  <a:cubicBezTo>
                    <a:pt x="13421" y="3955"/>
                    <a:pt x="13421" y="3965"/>
                    <a:pt x="13432" y="3976"/>
                  </a:cubicBezTo>
                  <a:cubicBezTo>
                    <a:pt x="13411" y="4007"/>
                    <a:pt x="13421" y="4069"/>
                    <a:pt x="13390" y="4101"/>
                  </a:cubicBezTo>
                  <a:cubicBezTo>
                    <a:pt x="13349" y="4132"/>
                    <a:pt x="13359" y="4184"/>
                    <a:pt x="13328" y="4226"/>
                  </a:cubicBezTo>
                  <a:lnTo>
                    <a:pt x="13328" y="4215"/>
                  </a:lnTo>
                  <a:lnTo>
                    <a:pt x="13328" y="4215"/>
                  </a:lnTo>
                  <a:cubicBezTo>
                    <a:pt x="13255" y="4309"/>
                    <a:pt x="13338" y="4423"/>
                    <a:pt x="13265" y="4517"/>
                  </a:cubicBezTo>
                  <a:cubicBezTo>
                    <a:pt x="13245" y="4538"/>
                    <a:pt x="13224" y="4559"/>
                    <a:pt x="13213" y="4580"/>
                  </a:cubicBezTo>
                  <a:cubicBezTo>
                    <a:pt x="13213" y="4601"/>
                    <a:pt x="13203" y="4621"/>
                    <a:pt x="13203" y="4631"/>
                  </a:cubicBezTo>
                  <a:cubicBezTo>
                    <a:pt x="13171" y="4663"/>
                    <a:pt x="13182" y="4715"/>
                    <a:pt x="13150" y="4756"/>
                  </a:cubicBezTo>
                  <a:lnTo>
                    <a:pt x="13150" y="4746"/>
                  </a:lnTo>
                  <a:lnTo>
                    <a:pt x="13088" y="4809"/>
                  </a:lnTo>
                  <a:cubicBezTo>
                    <a:pt x="13057" y="4840"/>
                    <a:pt x="13067" y="4892"/>
                    <a:pt x="13025" y="4923"/>
                  </a:cubicBezTo>
                  <a:cubicBezTo>
                    <a:pt x="13005" y="4944"/>
                    <a:pt x="12984" y="4965"/>
                    <a:pt x="12974" y="4985"/>
                  </a:cubicBezTo>
                  <a:lnTo>
                    <a:pt x="12911" y="5048"/>
                  </a:lnTo>
                  <a:cubicBezTo>
                    <a:pt x="12880" y="5069"/>
                    <a:pt x="12891" y="5131"/>
                    <a:pt x="12849" y="5152"/>
                  </a:cubicBezTo>
                  <a:lnTo>
                    <a:pt x="12838" y="5163"/>
                  </a:lnTo>
                  <a:cubicBezTo>
                    <a:pt x="12817" y="5194"/>
                    <a:pt x="12786" y="5204"/>
                    <a:pt x="12766" y="5225"/>
                  </a:cubicBezTo>
                  <a:lnTo>
                    <a:pt x="12734" y="5225"/>
                  </a:lnTo>
                  <a:lnTo>
                    <a:pt x="12734" y="5246"/>
                  </a:lnTo>
                  <a:cubicBezTo>
                    <a:pt x="12724" y="5256"/>
                    <a:pt x="12713" y="5267"/>
                    <a:pt x="12713" y="5277"/>
                  </a:cubicBezTo>
                  <a:lnTo>
                    <a:pt x="12671" y="5277"/>
                  </a:lnTo>
                  <a:lnTo>
                    <a:pt x="12671" y="5309"/>
                  </a:lnTo>
                  <a:lnTo>
                    <a:pt x="12661" y="5309"/>
                  </a:lnTo>
                  <a:cubicBezTo>
                    <a:pt x="12630" y="5309"/>
                    <a:pt x="12588" y="5309"/>
                    <a:pt x="12557" y="5339"/>
                  </a:cubicBezTo>
                  <a:lnTo>
                    <a:pt x="12495" y="5402"/>
                  </a:lnTo>
                  <a:cubicBezTo>
                    <a:pt x="12484" y="5423"/>
                    <a:pt x="12463" y="5433"/>
                    <a:pt x="12432" y="5454"/>
                  </a:cubicBezTo>
                  <a:cubicBezTo>
                    <a:pt x="12401" y="5496"/>
                    <a:pt x="12349" y="5485"/>
                    <a:pt x="12317" y="5517"/>
                  </a:cubicBezTo>
                  <a:cubicBezTo>
                    <a:pt x="12307" y="5527"/>
                    <a:pt x="12287" y="5527"/>
                    <a:pt x="12276" y="5527"/>
                  </a:cubicBezTo>
                  <a:cubicBezTo>
                    <a:pt x="12245" y="5538"/>
                    <a:pt x="12224" y="5558"/>
                    <a:pt x="12203" y="5579"/>
                  </a:cubicBezTo>
                  <a:cubicBezTo>
                    <a:pt x="12183" y="5600"/>
                    <a:pt x="12162" y="5610"/>
                    <a:pt x="12141" y="5631"/>
                  </a:cubicBezTo>
                  <a:cubicBezTo>
                    <a:pt x="12130" y="5631"/>
                    <a:pt x="12109" y="5642"/>
                    <a:pt x="12088" y="5642"/>
                  </a:cubicBezTo>
                  <a:cubicBezTo>
                    <a:pt x="12068" y="5652"/>
                    <a:pt x="12047" y="5673"/>
                    <a:pt x="12026" y="5683"/>
                  </a:cubicBezTo>
                  <a:lnTo>
                    <a:pt x="12016" y="5693"/>
                  </a:lnTo>
                  <a:cubicBezTo>
                    <a:pt x="11995" y="5735"/>
                    <a:pt x="11933" y="5725"/>
                    <a:pt x="11912" y="5756"/>
                  </a:cubicBezTo>
                  <a:cubicBezTo>
                    <a:pt x="11880" y="5777"/>
                    <a:pt x="11870" y="5797"/>
                    <a:pt x="11849" y="5808"/>
                  </a:cubicBezTo>
                  <a:lnTo>
                    <a:pt x="11839" y="5808"/>
                  </a:lnTo>
                  <a:cubicBezTo>
                    <a:pt x="11818" y="5850"/>
                    <a:pt x="11755" y="5839"/>
                    <a:pt x="11724" y="5871"/>
                  </a:cubicBezTo>
                  <a:cubicBezTo>
                    <a:pt x="11714" y="5892"/>
                    <a:pt x="11693" y="5912"/>
                    <a:pt x="11672" y="5922"/>
                  </a:cubicBezTo>
                  <a:cubicBezTo>
                    <a:pt x="11651" y="5933"/>
                    <a:pt x="11641" y="5933"/>
                    <a:pt x="11620" y="5933"/>
                  </a:cubicBezTo>
                  <a:cubicBezTo>
                    <a:pt x="11599" y="5954"/>
                    <a:pt x="11568" y="5964"/>
                    <a:pt x="11547" y="5996"/>
                  </a:cubicBezTo>
                  <a:cubicBezTo>
                    <a:pt x="11526" y="6006"/>
                    <a:pt x="11516" y="6027"/>
                    <a:pt x="11495" y="6047"/>
                  </a:cubicBezTo>
                  <a:lnTo>
                    <a:pt x="11433" y="6110"/>
                  </a:lnTo>
                  <a:cubicBezTo>
                    <a:pt x="11401" y="6151"/>
                    <a:pt x="11350" y="6131"/>
                    <a:pt x="11318" y="6172"/>
                  </a:cubicBezTo>
                  <a:cubicBezTo>
                    <a:pt x="11297" y="6183"/>
                    <a:pt x="11276" y="6204"/>
                    <a:pt x="11255" y="6225"/>
                  </a:cubicBezTo>
                  <a:lnTo>
                    <a:pt x="11245" y="6225"/>
                  </a:lnTo>
                  <a:cubicBezTo>
                    <a:pt x="11235" y="6246"/>
                    <a:pt x="11214" y="6266"/>
                    <a:pt x="11193" y="6276"/>
                  </a:cubicBezTo>
                  <a:cubicBezTo>
                    <a:pt x="11183" y="6287"/>
                    <a:pt x="11172" y="6287"/>
                    <a:pt x="11151" y="6287"/>
                  </a:cubicBezTo>
                  <a:cubicBezTo>
                    <a:pt x="11121" y="6308"/>
                    <a:pt x="11110" y="6318"/>
                    <a:pt x="11121" y="6350"/>
                  </a:cubicBezTo>
                  <a:lnTo>
                    <a:pt x="11079" y="6350"/>
                  </a:lnTo>
                  <a:cubicBezTo>
                    <a:pt x="11058" y="6371"/>
                    <a:pt x="11037" y="6381"/>
                    <a:pt x="11016" y="6401"/>
                  </a:cubicBezTo>
                  <a:cubicBezTo>
                    <a:pt x="10996" y="6443"/>
                    <a:pt x="10954" y="6464"/>
                    <a:pt x="10901" y="6464"/>
                  </a:cubicBezTo>
                  <a:lnTo>
                    <a:pt x="10839" y="6526"/>
                  </a:lnTo>
                  <a:cubicBezTo>
                    <a:pt x="10818" y="6547"/>
                    <a:pt x="10808" y="6568"/>
                    <a:pt x="10787" y="6589"/>
                  </a:cubicBezTo>
                  <a:cubicBezTo>
                    <a:pt x="10777" y="6620"/>
                    <a:pt x="10756" y="6630"/>
                    <a:pt x="10725" y="6641"/>
                  </a:cubicBezTo>
                  <a:cubicBezTo>
                    <a:pt x="10621" y="6755"/>
                    <a:pt x="10527" y="6860"/>
                    <a:pt x="10422" y="6974"/>
                  </a:cubicBezTo>
                  <a:cubicBezTo>
                    <a:pt x="10350" y="7047"/>
                    <a:pt x="10277" y="7109"/>
                    <a:pt x="10193" y="7183"/>
                  </a:cubicBezTo>
                  <a:cubicBezTo>
                    <a:pt x="10183" y="7204"/>
                    <a:pt x="10163" y="7224"/>
                    <a:pt x="10142" y="7245"/>
                  </a:cubicBezTo>
                  <a:cubicBezTo>
                    <a:pt x="10131" y="7255"/>
                    <a:pt x="10131" y="7276"/>
                    <a:pt x="10131" y="7287"/>
                  </a:cubicBezTo>
                  <a:cubicBezTo>
                    <a:pt x="10110" y="7297"/>
                    <a:pt x="10100" y="7297"/>
                    <a:pt x="10079" y="7297"/>
                  </a:cubicBezTo>
                  <a:lnTo>
                    <a:pt x="10079" y="7359"/>
                  </a:lnTo>
                  <a:cubicBezTo>
                    <a:pt x="10038" y="7391"/>
                    <a:pt x="9996" y="7433"/>
                    <a:pt x="9954" y="7474"/>
                  </a:cubicBezTo>
                  <a:cubicBezTo>
                    <a:pt x="9954" y="7505"/>
                    <a:pt x="9934" y="7526"/>
                    <a:pt x="9902" y="7537"/>
                  </a:cubicBezTo>
                  <a:cubicBezTo>
                    <a:pt x="9881" y="7609"/>
                    <a:pt x="9839" y="7662"/>
                    <a:pt x="9788" y="7713"/>
                  </a:cubicBezTo>
                  <a:cubicBezTo>
                    <a:pt x="9788" y="7734"/>
                    <a:pt x="9788" y="7755"/>
                    <a:pt x="9798" y="7766"/>
                  </a:cubicBezTo>
                  <a:lnTo>
                    <a:pt x="9767" y="7828"/>
                  </a:lnTo>
                  <a:cubicBezTo>
                    <a:pt x="9756" y="7828"/>
                    <a:pt x="9746" y="7828"/>
                    <a:pt x="9725" y="7838"/>
                  </a:cubicBezTo>
                  <a:lnTo>
                    <a:pt x="9725" y="7995"/>
                  </a:lnTo>
                  <a:cubicBezTo>
                    <a:pt x="9714" y="8046"/>
                    <a:pt x="9714" y="8099"/>
                    <a:pt x="9673" y="8130"/>
                  </a:cubicBezTo>
                  <a:cubicBezTo>
                    <a:pt x="9673" y="8203"/>
                    <a:pt x="9663" y="8286"/>
                    <a:pt x="9663" y="8359"/>
                  </a:cubicBezTo>
                  <a:cubicBezTo>
                    <a:pt x="9631" y="8474"/>
                    <a:pt x="9642" y="8588"/>
                    <a:pt x="9673" y="8713"/>
                  </a:cubicBezTo>
                  <a:cubicBezTo>
                    <a:pt x="9673" y="8744"/>
                    <a:pt x="9663" y="8786"/>
                    <a:pt x="9663" y="8828"/>
                  </a:cubicBezTo>
                  <a:lnTo>
                    <a:pt x="9725" y="8953"/>
                  </a:lnTo>
                  <a:lnTo>
                    <a:pt x="9725" y="9119"/>
                  </a:lnTo>
                  <a:cubicBezTo>
                    <a:pt x="9735" y="9129"/>
                    <a:pt x="9756" y="9140"/>
                    <a:pt x="9767" y="9150"/>
                  </a:cubicBezTo>
                  <a:lnTo>
                    <a:pt x="9767" y="9171"/>
                  </a:lnTo>
                  <a:cubicBezTo>
                    <a:pt x="9756" y="9182"/>
                    <a:pt x="9735" y="9192"/>
                    <a:pt x="9725" y="9203"/>
                  </a:cubicBezTo>
                  <a:lnTo>
                    <a:pt x="9725" y="9223"/>
                  </a:lnTo>
                  <a:cubicBezTo>
                    <a:pt x="9746" y="9233"/>
                    <a:pt x="9756" y="9233"/>
                    <a:pt x="9767" y="9244"/>
                  </a:cubicBezTo>
                  <a:cubicBezTo>
                    <a:pt x="9777" y="9286"/>
                    <a:pt x="9777" y="9317"/>
                    <a:pt x="9777" y="9358"/>
                  </a:cubicBezTo>
                  <a:cubicBezTo>
                    <a:pt x="9829" y="9473"/>
                    <a:pt x="9829" y="9577"/>
                    <a:pt x="9714" y="9661"/>
                  </a:cubicBezTo>
                  <a:cubicBezTo>
                    <a:pt x="9725" y="9682"/>
                    <a:pt x="9725" y="9702"/>
                    <a:pt x="9725" y="9712"/>
                  </a:cubicBezTo>
                  <a:cubicBezTo>
                    <a:pt x="9704" y="9723"/>
                    <a:pt x="9694" y="9733"/>
                    <a:pt x="9673" y="9733"/>
                  </a:cubicBezTo>
                  <a:cubicBezTo>
                    <a:pt x="9652" y="9817"/>
                    <a:pt x="9631" y="9911"/>
                    <a:pt x="9548" y="9962"/>
                  </a:cubicBezTo>
                  <a:cubicBezTo>
                    <a:pt x="9527" y="10036"/>
                    <a:pt x="9485" y="10087"/>
                    <a:pt x="9434" y="10140"/>
                  </a:cubicBezTo>
                  <a:cubicBezTo>
                    <a:pt x="9392" y="10275"/>
                    <a:pt x="9319" y="10390"/>
                    <a:pt x="9205" y="10473"/>
                  </a:cubicBezTo>
                  <a:cubicBezTo>
                    <a:pt x="9173" y="10504"/>
                    <a:pt x="9152" y="10556"/>
                    <a:pt x="9121" y="10598"/>
                  </a:cubicBezTo>
                  <a:cubicBezTo>
                    <a:pt x="9101" y="10598"/>
                    <a:pt x="9090" y="10598"/>
                    <a:pt x="9069" y="10608"/>
                  </a:cubicBezTo>
                  <a:cubicBezTo>
                    <a:pt x="9069" y="10619"/>
                    <a:pt x="9059" y="10639"/>
                    <a:pt x="9059" y="10660"/>
                  </a:cubicBezTo>
                  <a:cubicBezTo>
                    <a:pt x="8965" y="10691"/>
                    <a:pt x="8913" y="10774"/>
                    <a:pt x="8840" y="10837"/>
                  </a:cubicBezTo>
                  <a:cubicBezTo>
                    <a:pt x="8820" y="10852"/>
                    <a:pt x="8806" y="10858"/>
                    <a:pt x="8797" y="10858"/>
                  </a:cubicBezTo>
                  <a:cubicBezTo>
                    <a:pt x="8769" y="10858"/>
                    <a:pt x="8783" y="10801"/>
                    <a:pt x="8767" y="10785"/>
                  </a:cubicBezTo>
                  <a:cubicBezTo>
                    <a:pt x="8777" y="10764"/>
                    <a:pt x="8788" y="10754"/>
                    <a:pt x="8777" y="10733"/>
                  </a:cubicBezTo>
                  <a:cubicBezTo>
                    <a:pt x="8851" y="10535"/>
                    <a:pt x="8798" y="10337"/>
                    <a:pt x="8819" y="10140"/>
                  </a:cubicBezTo>
                  <a:cubicBezTo>
                    <a:pt x="8809" y="10140"/>
                    <a:pt x="8809" y="10129"/>
                    <a:pt x="8798" y="10129"/>
                  </a:cubicBezTo>
                  <a:cubicBezTo>
                    <a:pt x="8798" y="10077"/>
                    <a:pt x="8798" y="10036"/>
                    <a:pt x="8819" y="9994"/>
                  </a:cubicBezTo>
                  <a:cubicBezTo>
                    <a:pt x="8798" y="9941"/>
                    <a:pt x="8798" y="9900"/>
                    <a:pt x="8819" y="9858"/>
                  </a:cubicBezTo>
                  <a:cubicBezTo>
                    <a:pt x="8757" y="9723"/>
                    <a:pt x="8861" y="9557"/>
                    <a:pt x="8757" y="9421"/>
                  </a:cubicBezTo>
                  <a:cubicBezTo>
                    <a:pt x="8757" y="9317"/>
                    <a:pt x="8757" y="9223"/>
                    <a:pt x="8767" y="9129"/>
                  </a:cubicBezTo>
                  <a:cubicBezTo>
                    <a:pt x="8715" y="9099"/>
                    <a:pt x="8726" y="9046"/>
                    <a:pt x="8705" y="9004"/>
                  </a:cubicBezTo>
                  <a:cubicBezTo>
                    <a:pt x="8705" y="8942"/>
                    <a:pt x="8715" y="8869"/>
                    <a:pt x="8715" y="8807"/>
                  </a:cubicBezTo>
                  <a:lnTo>
                    <a:pt x="8715" y="8765"/>
                  </a:lnTo>
                  <a:cubicBezTo>
                    <a:pt x="8726" y="8734"/>
                    <a:pt x="8726" y="8703"/>
                    <a:pt x="8726" y="8671"/>
                  </a:cubicBezTo>
                  <a:lnTo>
                    <a:pt x="8757" y="8640"/>
                  </a:lnTo>
                  <a:cubicBezTo>
                    <a:pt x="8777" y="8505"/>
                    <a:pt x="8757" y="8370"/>
                    <a:pt x="8736" y="8245"/>
                  </a:cubicBezTo>
                  <a:lnTo>
                    <a:pt x="8736" y="8192"/>
                  </a:lnTo>
                  <a:lnTo>
                    <a:pt x="8736" y="8141"/>
                  </a:lnTo>
                  <a:cubicBezTo>
                    <a:pt x="8736" y="8120"/>
                    <a:pt x="8747" y="8099"/>
                    <a:pt x="8757" y="8067"/>
                  </a:cubicBezTo>
                  <a:lnTo>
                    <a:pt x="8736" y="8067"/>
                  </a:lnTo>
                  <a:cubicBezTo>
                    <a:pt x="8736" y="8046"/>
                    <a:pt x="8736" y="8026"/>
                    <a:pt x="8726" y="8005"/>
                  </a:cubicBezTo>
                  <a:cubicBezTo>
                    <a:pt x="8726" y="7984"/>
                    <a:pt x="8726" y="7963"/>
                    <a:pt x="8715" y="7942"/>
                  </a:cubicBezTo>
                  <a:cubicBezTo>
                    <a:pt x="8726" y="7880"/>
                    <a:pt x="8726" y="7817"/>
                    <a:pt x="8694" y="7755"/>
                  </a:cubicBezTo>
                  <a:cubicBezTo>
                    <a:pt x="8694" y="7745"/>
                    <a:pt x="8705" y="7724"/>
                    <a:pt x="8705" y="7713"/>
                  </a:cubicBezTo>
                  <a:cubicBezTo>
                    <a:pt x="8694" y="7703"/>
                    <a:pt x="8684" y="7692"/>
                    <a:pt x="8663" y="7682"/>
                  </a:cubicBezTo>
                  <a:cubicBezTo>
                    <a:pt x="8652" y="7630"/>
                    <a:pt x="8652" y="7578"/>
                    <a:pt x="8642" y="7526"/>
                  </a:cubicBezTo>
                  <a:lnTo>
                    <a:pt x="8642" y="7516"/>
                  </a:lnTo>
                  <a:cubicBezTo>
                    <a:pt x="8642" y="7505"/>
                    <a:pt x="8632" y="7484"/>
                    <a:pt x="8632" y="7463"/>
                  </a:cubicBezTo>
                  <a:cubicBezTo>
                    <a:pt x="8642" y="7401"/>
                    <a:pt x="8642" y="7338"/>
                    <a:pt x="8642" y="7266"/>
                  </a:cubicBezTo>
                  <a:cubicBezTo>
                    <a:pt x="8652" y="7193"/>
                    <a:pt x="8705" y="7172"/>
                    <a:pt x="8767" y="7162"/>
                  </a:cubicBezTo>
                  <a:cubicBezTo>
                    <a:pt x="8788" y="7151"/>
                    <a:pt x="8809" y="7130"/>
                    <a:pt x="8830" y="7109"/>
                  </a:cubicBezTo>
                  <a:lnTo>
                    <a:pt x="8892" y="7109"/>
                  </a:lnTo>
                  <a:cubicBezTo>
                    <a:pt x="8913" y="7130"/>
                    <a:pt x="8934" y="7151"/>
                    <a:pt x="8955" y="7162"/>
                  </a:cubicBezTo>
                  <a:cubicBezTo>
                    <a:pt x="8971" y="7162"/>
                    <a:pt x="8990" y="7165"/>
                    <a:pt x="9007" y="7165"/>
                  </a:cubicBezTo>
                  <a:cubicBezTo>
                    <a:pt x="9033" y="7165"/>
                    <a:pt x="9056" y="7158"/>
                    <a:pt x="9069" y="7120"/>
                  </a:cubicBezTo>
                  <a:cubicBezTo>
                    <a:pt x="9131" y="7120"/>
                    <a:pt x="9194" y="7099"/>
                    <a:pt x="9246" y="7058"/>
                  </a:cubicBezTo>
                  <a:cubicBezTo>
                    <a:pt x="9267" y="7047"/>
                    <a:pt x="9288" y="7047"/>
                    <a:pt x="9309" y="7037"/>
                  </a:cubicBezTo>
                  <a:cubicBezTo>
                    <a:pt x="9319" y="7047"/>
                    <a:pt x="9340" y="7047"/>
                    <a:pt x="9350" y="7047"/>
                  </a:cubicBezTo>
                  <a:lnTo>
                    <a:pt x="9350" y="6995"/>
                  </a:lnTo>
                  <a:lnTo>
                    <a:pt x="9360" y="6984"/>
                  </a:lnTo>
                  <a:lnTo>
                    <a:pt x="9413" y="6984"/>
                  </a:lnTo>
                  <a:cubicBezTo>
                    <a:pt x="9496" y="6922"/>
                    <a:pt x="9538" y="6839"/>
                    <a:pt x="9590" y="6755"/>
                  </a:cubicBezTo>
                  <a:lnTo>
                    <a:pt x="9590" y="6714"/>
                  </a:lnTo>
                  <a:cubicBezTo>
                    <a:pt x="9598" y="6716"/>
                    <a:pt x="9605" y="6718"/>
                    <a:pt x="9611" y="6718"/>
                  </a:cubicBezTo>
                  <a:cubicBezTo>
                    <a:pt x="9631" y="6718"/>
                    <a:pt x="9645" y="6706"/>
                    <a:pt x="9652" y="6683"/>
                  </a:cubicBezTo>
                  <a:cubicBezTo>
                    <a:pt x="9652" y="6672"/>
                    <a:pt x="9652" y="6651"/>
                    <a:pt x="9663" y="6641"/>
                  </a:cubicBezTo>
                  <a:cubicBezTo>
                    <a:pt x="9694" y="6600"/>
                    <a:pt x="9694" y="6547"/>
                    <a:pt x="9714" y="6505"/>
                  </a:cubicBezTo>
                  <a:cubicBezTo>
                    <a:pt x="9704" y="6485"/>
                    <a:pt x="9714" y="6475"/>
                    <a:pt x="9725" y="6464"/>
                  </a:cubicBezTo>
                  <a:cubicBezTo>
                    <a:pt x="9756" y="6422"/>
                    <a:pt x="9746" y="6371"/>
                    <a:pt x="9777" y="6339"/>
                  </a:cubicBezTo>
                  <a:cubicBezTo>
                    <a:pt x="9777" y="6297"/>
                    <a:pt x="9777" y="6266"/>
                    <a:pt x="9788" y="6225"/>
                  </a:cubicBezTo>
                  <a:cubicBezTo>
                    <a:pt x="9829" y="6172"/>
                    <a:pt x="9777" y="6100"/>
                    <a:pt x="9839" y="6058"/>
                  </a:cubicBezTo>
                  <a:lnTo>
                    <a:pt x="9839" y="6047"/>
                  </a:lnTo>
                  <a:cubicBezTo>
                    <a:pt x="9850" y="6037"/>
                    <a:pt x="9860" y="6017"/>
                    <a:pt x="9860" y="6006"/>
                  </a:cubicBezTo>
                  <a:lnTo>
                    <a:pt x="9871" y="6006"/>
                  </a:lnTo>
                  <a:lnTo>
                    <a:pt x="9892" y="5985"/>
                  </a:lnTo>
                  <a:cubicBezTo>
                    <a:pt x="9892" y="5964"/>
                    <a:pt x="9892" y="5954"/>
                    <a:pt x="9881" y="5933"/>
                  </a:cubicBezTo>
                  <a:cubicBezTo>
                    <a:pt x="9892" y="5912"/>
                    <a:pt x="9892" y="5892"/>
                    <a:pt x="9902" y="5871"/>
                  </a:cubicBezTo>
                  <a:cubicBezTo>
                    <a:pt x="9913" y="5839"/>
                    <a:pt x="9913" y="5818"/>
                    <a:pt x="9902" y="5787"/>
                  </a:cubicBezTo>
                  <a:lnTo>
                    <a:pt x="9881" y="5767"/>
                  </a:lnTo>
                  <a:lnTo>
                    <a:pt x="9881" y="5756"/>
                  </a:lnTo>
                  <a:cubicBezTo>
                    <a:pt x="9881" y="5693"/>
                    <a:pt x="9881" y="5642"/>
                    <a:pt x="9892" y="5589"/>
                  </a:cubicBezTo>
                  <a:lnTo>
                    <a:pt x="9913" y="5568"/>
                  </a:lnTo>
                  <a:cubicBezTo>
                    <a:pt x="9934" y="5496"/>
                    <a:pt x="9923" y="5423"/>
                    <a:pt x="9923" y="5350"/>
                  </a:cubicBezTo>
                  <a:cubicBezTo>
                    <a:pt x="9934" y="5350"/>
                    <a:pt x="9944" y="5339"/>
                    <a:pt x="9954" y="5339"/>
                  </a:cubicBezTo>
                  <a:cubicBezTo>
                    <a:pt x="9944" y="5319"/>
                    <a:pt x="9944" y="5309"/>
                    <a:pt x="9954" y="5288"/>
                  </a:cubicBezTo>
                  <a:cubicBezTo>
                    <a:pt x="9944" y="5288"/>
                    <a:pt x="9934" y="5277"/>
                    <a:pt x="9923" y="5277"/>
                  </a:cubicBezTo>
                  <a:lnTo>
                    <a:pt x="9923" y="5256"/>
                  </a:lnTo>
                  <a:cubicBezTo>
                    <a:pt x="9934" y="5142"/>
                    <a:pt x="9902" y="5027"/>
                    <a:pt x="9944" y="4913"/>
                  </a:cubicBezTo>
                  <a:lnTo>
                    <a:pt x="9944" y="4881"/>
                  </a:lnTo>
                  <a:cubicBezTo>
                    <a:pt x="9881" y="4746"/>
                    <a:pt x="9964" y="4590"/>
                    <a:pt x="9902" y="4455"/>
                  </a:cubicBezTo>
                  <a:cubicBezTo>
                    <a:pt x="9892" y="4413"/>
                    <a:pt x="9892" y="4381"/>
                    <a:pt x="9892" y="4340"/>
                  </a:cubicBezTo>
                  <a:cubicBezTo>
                    <a:pt x="9829" y="4267"/>
                    <a:pt x="9892" y="4173"/>
                    <a:pt x="9839" y="4101"/>
                  </a:cubicBezTo>
                  <a:cubicBezTo>
                    <a:pt x="9829" y="4090"/>
                    <a:pt x="9819" y="4069"/>
                    <a:pt x="9829" y="4059"/>
                  </a:cubicBezTo>
                  <a:cubicBezTo>
                    <a:pt x="9819" y="4027"/>
                    <a:pt x="9809" y="3997"/>
                    <a:pt x="9777" y="3976"/>
                  </a:cubicBezTo>
                  <a:cubicBezTo>
                    <a:pt x="9798" y="3965"/>
                    <a:pt x="9798" y="3944"/>
                    <a:pt x="9788" y="3923"/>
                  </a:cubicBezTo>
                  <a:cubicBezTo>
                    <a:pt x="9777" y="3892"/>
                    <a:pt x="9777" y="3861"/>
                    <a:pt x="9767" y="3819"/>
                  </a:cubicBezTo>
                  <a:cubicBezTo>
                    <a:pt x="9767" y="3788"/>
                    <a:pt x="9746" y="3768"/>
                    <a:pt x="9725" y="3747"/>
                  </a:cubicBezTo>
                  <a:cubicBezTo>
                    <a:pt x="9714" y="3736"/>
                    <a:pt x="9704" y="3715"/>
                    <a:pt x="9714" y="3694"/>
                  </a:cubicBezTo>
                  <a:cubicBezTo>
                    <a:pt x="9684" y="3653"/>
                    <a:pt x="9694" y="3601"/>
                    <a:pt x="9652" y="3569"/>
                  </a:cubicBezTo>
                  <a:cubicBezTo>
                    <a:pt x="9624" y="3541"/>
                    <a:pt x="9630" y="3486"/>
                    <a:pt x="9599" y="3453"/>
                  </a:cubicBezTo>
                  <a:lnTo>
                    <a:pt x="9599" y="3453"/>
                  </a:lnTo>
                  <a:cubicBezTo>
                    <a:pt x="9579" y="3422"/>
                    <a:pt x="9568" y="3402"/>
                    <a:pt x="9548" y="3382"/>
                  </a:cubicBezTo>
                  <a:cubicBezTo>
                    <a:pt x="9569" y="3340"/>
                    <a:pt x="9569" y="3309"/>
                    <a:pt x="9538" y="3268"/>
                  </a:cubicBezTo>
                  <a:cubicBezTo>
                    <a:pt x="9527" y="3257"/>
                    <a:pt x="9527" y="3247"/>
                    <a:pt x="9527" y="3226"/>
                  </a:cubicBezTo>
                  <a:cubicBezTo>
                    <a:pt x="9506" y="3184"/>
                    <a:pt x="9517" y="3132"/>
                    <a:pt x="9475" y="3090"/>
                  </a:cubicBezTo>
                  <a:cubicBezTo>
                    <a:pt x="9444" y="3060"/>
                    <a:pt x="9455" y="3007"/>
                    <a:pt x="9423" y="2976"/>
                  </a:cubicBezTo>
                  <a:cubicBezTo>
                    <a:pt x="9381" y="2945"/>
                    <a:pt x="9392" y="2882"/>
                    <a:pt x="9360" y="2861"/>
                  </a:cubicBezTo>
                  <a:cubicBezTo>
                    <a:pt x="9340" y="2830"/>
                    <a:pt x="9330" y="2799"/>
                    <a:pt x="9298" y="2778"/>
                  </a:cubicBezTo>
                  <a:lnTo>
                    <a:pt x="9298" y="2736"/>
                  </a:lnTo>
                  <a:cubicBezTo>
                    <a:pt x="9277" y="2736"/>
                    <a:pt x="9267" y="2736"/>
                    <a:pt x="9246" y="2726"/>
                  </a:cubicBezTo>
                  <a:cubicBezTo>
                    <a:pt x="9246" y="2716"/>
                    <a:pt x="9246" y="2706"/>
                    <a:pt x="9236" y="2695"/>
                  </a:cubicBezTo>
                  <a:cubicBezTo>
                    <a:pt x="9246" y="2685"/>
                    <a:pt x="9256" y="2685"/>
                    <a:pt x="9256" y="2685"/>
                  </a:cubicBezTo>
                  <a:cubicBezTo>
                    <a:pt x="9256" y="2664"/>
                    <a:pt x="9246" y="2643"/>
                    <a:pt x="9246" y="2622"/>
                  </a:cubicBezTo>
                  <a:cubicBezTo>
                    <a:pt x="9226" y="2622"/>
                    <a:pt x="9205" y="2611"/>
                    <a:pt x="9194" y="2611"/>
                  </a:cubicBezTo>
                  <a:cubicBezTo>
                    <a:pt x="9184" y="2570"/>
                    <a:pt x="9184" y="2539"/>
                    <a:pt x="9184" y="2507"/>
                  </a:cubicBezTo>
                  <a:cubicBezTo>
                    <a:pt x="9142" y="2476"/>
                    <a:pt x="9121" y="2435"/>
                    <a:pt x="9121" y="2393"/>
                  </a:cubicBezTo>
                  <a:cubicBezTo>
                    <a:pt x="9080" y="2362"/>
                    <a:pt x="9069" y="2310"/>
                    <a:pt x="9069" y="2268"/>
                  </a:cubicBezTo>
                  <a:cubicBezTo>
                    <a:pt x="9038" y="2227"/>
                    <a:pt x="9017" y="2195"/>
                    <a:pt x="8996" y="2164"/>
                  </a:cubicBezTo>
                  <a:cubicBezTo>
                    <a:pt x="8996" y="2153"/>
                    <a:pt x="9006" y="2153"/>
                    <a:pt x="9006" y="2153"/>
                  </a:cubicBezTo>
                  <a:cubicBezTo>
                    <a:pt x="9006" y="2132"/>
                    <a:pt x="8996" y="2122"/>
                    <a:pt x="9006" y="2102"/>
                  </a:cubicBezTo>
                  <a:cubicBezTo>
                    <a:pt x="8996" y="2081"/>
                    <a:pt x="8976" y="2049"/>
                    <a:pt x="8955" y="2028"/>
                  </a:cubicBezTo>
                  <a:cubicBezTo>
                    <a:pt x="8944" y="2018"/>
                    <a:pt x="8944" y="2007"/>
                    <a:pt x="8944" y="1987"/>
                  </a:cubicBezTo>
                  <a:cubicBezTo>
                    <a:pt x="8934" y="1956"/>
                    <a:pt x="8913" y="1935"/>
                    <a:pt x="8902" y="1914"/>
                  </a:cubicBezTo>
                  <a:cubicBezTo>
                    <a:pt x="8892" y="1893"/>
                    <a:pt x="8892" y="1873"/>
                    <a:pt x="8892" y="1852"/>
                  </a:cubicBezTo>
                  <a:cubicBezTo>
                    <a:pt x="8882" y="1831"/>
                    <a:pt x="8872" y="1831"/>
                    <a:pt x="8861" y="1831"/>
                  </a:cubicBezTo>
                  <a:cubicBezTo>
                    <a:pt x="8861" y="1799"/>
                    <a:pt x="8851" y="1758"/>
                    <a:pt x="8830" y="1737"/>
                  </a:cubicBezTo>
                  <a:cubicBezTo>
                    <a:pt x="8767" y="1664"/>
                    <a:pt x="8830" y="1570"/>
                    <a:pt x="8777" y="1498"/>
                  </a:cubicBezTo>
                  <a:cubicBezTo>
                    <a:pt x="8757" y="1445"/>
                    <a:pt x="8757" y="1394"/>
                    <a:pt x="8767" y="1331"/>
                  </a:cubicBezTo>
                  <a:cubicBezTo>
                    <a:pt x="8726" y="1279"/>
                    <a:pt x="8757" y="1195"/>
                    <a:pt x="8715" y="1144"/>
                  </a:cubicBezTo>
                  <a:cubicBezTo>
                    <a:pt x="8673" y="1112"/>
                    <a:pt x="8684" y="1060"/>
                    <a:pt x="8652" y="1029"/>
                  </a:cubicBezTo>
                  <a:cubicBezTo>
                    <a:pt x="8632" y="998"/>
                    <a:pt x="8611" y="987"/>
                    <a:pt x="8590" y="966"/>
                  </a:cubicBezTo>
                  <a:cubicBezTo>
                    <a:pt x="8548" y="904"/>
                    <a:pt x="8559" y="821"/>
                    <a:pt x="8497" y="779"/>
                  </a:cubicBezTo>
                  <a:lnTo>
                    <a:pt x="8465" y="748"/>
                  </a:lnTo>
                  <a:lnTo>
                    <a:pt x="8465" y="737"/>
                  </a:lnTo>
                  <a:lnTo>
                    <a:pt x="8455" y="737"/>
                  </a:lnTo>
                  <a:cubicBezTo>
                    <a:pt x="8444" y="727"/>
                    <a:pt x="8434" y="716"/>
                    <a:pt x="8413" y="706"/>
                  </a:cubicBezTo>
                  <a:cubicBezTo>
                    <a:pt x="8403" y="706"/>
                    <a:pt x="8393" y="706"/>
                    <a:pt x="8382" y="696"/>
                  </a:cubicBezTo>
                  <a:cubicBezTo>
                    <a:pt x="8382" y="686"/>
                    <a:pt x="8372" y="675"/>
                    <a:pt x="8361" y="665"/>
                  </a:cubicBezTo>
                  <a:cubicBezTo>
                    <a:pt x="8330" y="644"/>
                    <a:pt x="8319" y="623"/>
                    <a:pt x="8288" y="612"/>
                  </a:cubicBezTo>
                  <a:cubicBezTo>
                    <a:pt x="8236" y="540"/>
                    <a:pt x="8298" y="446"/>
                    <a:pt x="8236" y="373"/>
                  </a:cubicBezTo>
                  <a:cubicBezTo>
                    <a:pt x="8184" y="332"/>
                    <a:pt x="8236" y="237"/>
                    <a:pt x="8174" y="196"/>
                  </a:cubicBezTo>
                  <a:cubicBezTo>
                    <a:pt x="8119" y="114"/>
                    <a:pt x="8064" y="1"/>
                    <a:pt x="796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8" name="Google Shape;568;p15"/>
            <p:cNvPicPr preferRelativeResize="0"/>
            <p:nvPr/>
          </p:nvPicPr>
          <p:blipFill rotWithShape="1">
            <a:blip r:embed="rId4">
              <a:alphaModFix/>
            </a:blip>
            <a:srcRect b="0" l="0" r="0" t="0"/>
            <a:stretch/>
          </p:blipFill>
          <p:spPr>
            <a:xfrm>
              <a:off x="3471610" y="3653921"/>
              <a:ext cx="749969" cy="955884"/>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grpSp>
        <p:nvGrpSpPr>
          <p:cNvPr id="573" name="Google Shape;573;p16"/>
          <p:cNvGrpSpPr/>
          <p:nvPr/>
        </p:nvGrpSpPr>
        <p:grpSpPr>
          <a:xfrm rot="2451010">
            <a:off x="370414" y="282545"/>
            <a:ext cx="330064" cy="446964"/>
            <a:chOff x="196250" y="2705850"/>
            <a:chExt cx="587454" cy="795515"/>
          </a:xfrm>
        </p:grpSpPr>
        <p:sp>
          <p:nvSpPr>
            <p:cNvPr id="574" name="Google Shape;574;p16"/>
            <p:cNvSpPr/>
            <p:nvPr/>
          </p:nvSpPr>
          <p:spPr>
            <a:xfrm>
              <a:off x="196250" y="2705850"/>
              <a:ext cx="583522" cy="789532"/>
            </a:xfrm>
            <a:custGeom>
              <a:rect b="b" l="l" r="r" t="t"/>
              <a:pathLst>
                <a:path extrusionOk="0" h="12287" w="9081">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5" name="Google Shape;575;p16"/>
            <p:cNvPicPr preferRelativeResize="0"/>
            <p:nvPr/>
          </p:nvPicPr>
          <p:blipFill rotWithShape="1">
            <a:blip r:embed="rId3">
              <a:alphaModFix/>
            </a:blip>
            <a:srcRect b="0" l="0" r="0" t="0"/>
            <a:stretch/>
          </p:blipFill>
          <p:spPr>
            <a:xfrm>
              <a:off x="200170" y="2707186"/>
              <a:ext cx="583534" cy="794179"/>
            </a:xfrm>
            <a:prstGeom prst="rect">
              <a:avLst/>
            </a:prstGeom>
            <a:noFill/>
            <a:ln>
              <a:noFill/>
            </a:ln>
          </p:spPr>
        </p:pic>
      </p:grpSp>
      <p:sp>
        <p:nvSpPr>
          <p:cNvPr id="576" name="Google Shape;576;p16"/>
          <p:cNvSpPr txBox="1"/>
          <p:nvPr/>
        </p:nvSpPr>
        <p:spPr>
          <a:xfrm>
            <a:off x="-534380" y="49115"/>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3</a:t>
            </a:r>
            <a:endParaRPr/>
          </a:p>
        </p:txBody>
      </p:sp>
      <p:sp>
        <p:nvSpPr>
          <p:cNvPr id="577" name="Google Shape;577;p16"/>
          <p:cNvSpPr txBox="1"/>
          <p:nvPr/>
        </p:nvSpPr>
        <p:spPr>
          <a:xfrm>
            <a:off x="2358669" y="49115"/>
            <a:ext cx="6178230" cy="646331"/>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  Em hãy đọc các trường hợp trong SGK tr. 23,24 và trả lời câu hỏi</a:t>
            </a:r>
            <a:endParaRPr b="1" i="0" sz="1800" u="none" cap="none" strike="noStrike">
              <a:solidFill>
                <a:schemeClr val="dk1"/>
              </a:solidFill>
              <a:latin typeface="Arial"/>
              <a:ea typeface="Arial"/>
              <a:cs typeface="Arial"/>
              <a:sym typeface="Arial"/>
            </a:endParaRPr>
          </a:p>
        </p:txBody>
      </p:sp>
      <p:sp>
        <p:nvSpPr>
          <p:cNvPr id="578" name="Google Shape;578;p16"/>
          <p:cNvSpPr txBox="1"/>
          <p:nvPr/>
        </p:nvSpPr>
        <p:spPr>
          <a:xfrm>
            <a:off x="266102" y="958951"/>
            <a:ext cx="3953629" cy="3370666"/>
          </a:xfrm>
          <a:prstGeom prst="rect">
            <a:avLst/>
          </a:prstGeom>
          <a:solidFill>
            <a:schemeClr val="accent5"/>
          </a:solidFill>
          <a:ln cap="flat" cmpd="sng" w="38100">
            <a:solidFill>
              <a:schemeClr val="accent2"/>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Trường hợp 1.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Anh C tình cờ gặp lại anh K sau 10 năm tốt nghiệp Trung học phổ thông. Anh C hăng say kể cho bạn nghe về công việc và những thành tích của mình. Kể xong, anh C quay sang hỏi anh K: “Bạn có nhớ bạn N hồi đó nghịch nhất lớp mình không? Mình thấy rằng những người như bạn ấy thường rất khó để thành công”.</a:t>
            </a:r>
            <a:endParaRPr b="0" i="0" sz="1600" u="none" cap="none" strike="noStrike">
              <a:solidFill>
                <a:srgbClr val="000000"/>
              </a:solidFill>
              <a:latin typeface="Arial"/>
              <a:ea typeface="Arial"/>
              <a:cs typeface="Arial"/>
              <a:sym typeface="Arial"/>
            </a:endParaRPr>
          </a:p>
        </p:txBody>
      </p:sp>
      <p:sp>
        <p:nvSpPr>
          <p:cNvPr id="579" name="Google Shape;579;p16"/>
          <p:cNvSpPr txBox="1"/>
          <p:nvPr/>
        </p:nvSpPr>
        <p:spPr>
          <a:xfrm>
            <a:off x="5160786" y="1328283"/>
            <a:ext cx="3376113" cy="3001334"/>
          </a:xfrm>
          <a:prstGeom prst="rect">
            <a:avLst/>
          </a:prstGeom>
          <a:solidFill>
            <a:srgbClr val="E6EEAC"/>
          </a:solidFill>
          <a:ln cap="flat" cmpd="sng" w="38100">
            <a:solidFill>
              <a:schemeClr val="accent2"/>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Trường hợp 2.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Vợ chồng ông T có hai người con, con trai 9 tuổi và con gái 3 tuổi. Ông T yêu quý, chiều chuộng, thường xuyên mua quà cho con gái mà ít khi mua quà cho con trai và luôn yêu cầu con trai phải chăm sóc, nhường nhịn em gái.</a:t>
            </a:r>
            <a:endParaRPr b="0" i="0" sz="16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7"/>
          <p:cNvSpPr txBox="1"/>
          <p:nvPr/>
        </p:nvSpPr>
        <p:spPr>
          <a:xfrm>
            <a:off x="232347" y="99434"/>
            <a:ext cx="3953629" cy="3370666"/>
          </a:xfrm>
          <a:prstGeom prst="rect">
            <a:avLst/>
          </a:prstGeom>
          <a:solidFill>
            <a:schemeClr val="accent5"/>
          </a:solidFill>
          <a:ln cap="flat" cmpd="sng" w="38100">
            <a:solidFill>
              <a:schemeClr val="accent2"/>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Trường hợp 1.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Anh C tình cờ gặp lại anh K sau 10 năm tốt nghiệp Trung học phổ thông. Anh C hăng say kể cho bạn nghe về công việc và những thành tích của mình. Kể xong, anh C quay sang hỏi anh K: “Bạn có nhớ bạn N hồi đó nghịch nhất lớp mình không? Mình thấy rằng những người như bạn ấy thường rất khó để thành công”.</a:t>
            </a:r>
            <a:endParaRPr b="0" i="0" sz="1600" u="none" cap="none" strike="noStrike">
              <a:solidFill>
                <a:srgbClr val="000000"/>
              </a:solidFill>
              <a:latin typeface="Arial"/>
              <a:ea typeface="Arial"/>
              <a:cs typeface="Arial"/>
              <a:sym typeface="Arial"/>
            </a:endParaRPr>
          </a:p>
        </p:txBody>
      </p:sp>
      <p:sp>
        <p:nvSpPr>
          <p:cNvPr id="585" name="Google Shape;585;p17"/>
          <p:cNvSpPr/>
          <p:nvPr/>
        </p:nvSpPr>
        <p:spPr>
          <a:xfrm>
            <a:off x="4339652" y="154301"/>
            <a:ext cx="4572001" cy="1464231"/>
          </a:xfrm>
          <a:prstGeom prst="wedgeRoundRectCallout">
            <a:avLst>
              <a:gd fmla="val 56930" name="adj1"/>
              <a:gd fmla="val 75340" name="adj2"/>
              <a:gd fmla="val 16667" name="adj3"/>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 Em có suy nghĩ gì về cách ứng xử của nhân vật trong trường hợp 1? </a:t>
            </a:r>
            <a:endParaRPr/>
          </a:p>
          <a:p>
            <a:pPr indent="0" lvl="0" marL="0" marR="0" rtl="0" algn="just">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 Em sẽ góp ý như thế nào với những biểu hiện thiếu khách quan, công bằng trong trường hợp 1 một cách phù hợp nhất?</a:t>
            </a:r>
            <a:endParaRPr b="1" i="0" sz="1600" u="none" cap="none" strike="noStrike">
              <a:solidFill>
                <a:schemeClr val="dk1"/>
              </a:solidFill>
              <a:latin typeface="Arial"/>
              <a:ea typeface="Arial"/>
              <a:cs typeface="Arial"/>
              <a:sym typeface="Arial"/>
            </a:endParaRPr>
          </a:p>
        </p:txBody>
      </p:sp>
      <p:sp>
        <p:nvSpPr>
          <p:cNvPr id="586" name="Google Shape;586;p17"/>
          <p:cNvSpPr txBox="1"/>
          <p:nvPr/>
        </p:nvSpPr>
        <p:spPr>
          <a:xfrm>
            <a:off x="4839004" y="2204491"/>
            <a:ext cx="3573295"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 =&gt; Cách cư xử của anh là C thiếu khách quan. Trong cuộc sống không ai tránh được những sai lầm thời HS, nhưng nếu có sự thay đổi để khắc phục, hướng thiện và cố gắng, nỗ lực thì tương lai sẽ tốt đẹp</a:t>
            </a:r>
            <a:endParaRPr b="0" i="0" sz="1800" u="none" cap="none" strike="noStrike">
              <a:solidFill>
                <a:schemeClr val="dk1"/>
              </a:solidFill>
              <a:latin typeface="Arial"/>
              <a:ea typeface="Arial"/>
              <a:cs typeface="Arial"/>
              <a:sym typeface="Arial"/>
            </a:endParaRPr>
          </a:p>
        </p:txBody>
      </p:sp>
      <p:pic>
        <p:nvPicPr>
          <p:cNvPr descr="Two Men Talking Together Vector Illustration Stock Vector (Royalty Free)  1546848764 | Shutterstock" id="587" name="Google Shape;587;p17"/>
          <p:cNvPicPr preferRelativeResize="0"/>
          <p:nvPr/>
        </p:nvPicPr>
        <p:blipFill rotWithShape="1">
          <a:blip r:embed="rId3">
            <a:alphaModFix/>
          </a:blip>
          <a:srcRect b="0" l="0" r="0" t="0"/>
          <a:stretch/>
        </p:blipFill>
        <p:spPr>
          <a:xfrm>
            <a:off x="825772" y="3550876"/>
            <a:ext cx="2539520" cy="1684990"/>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8"/>
          <p:cNvSpPr/>
          <p:nvPr/>
        </p:nvSpPr>
        <p:spPr>
          <a:xfrm>
            <a:off x="4339652" y="154301"/>
            <a:ext cx="4572001" cy="1464231"/>
          </a:xfrm>
          <a:prstGeom prst="wedgeRoundRectCallout">
            <a:avLst>
              <a:gd fmla="val 56930" name="adj1"/>
              <a:gd fmla="val 75340" name="adj2"/>
              <a:gd fmla="val 16667" name="adj3"/>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 Em có suy nghĩ gì về cách ứng xử của nhân vật trong trường hợp 2? </a:t>
            </a:r>
            <a:endParaRPr/>
          </a:p>
          <a:p>
            <a:pPr indent="0" lvl="0" marL="0" marR="0" rtl="0" algn="just">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 Em sẽ góp ý như thế nào với những biểu hiện thiếu khách quan, công bằng trong trường hợp 2 một cách phù hợp nhất?</a:t>
            </a:r>
            <a:endParaRPr b="1" i="0" sz="1600" u="none" cap="none" strike="noStrike">
              <a:solidFill>
                <a:schemeClr val="dk1"/>
              </a:solidFill>
              <a:latin typeface="Arial"/>
              <a:ea typeface="Arial"/>
              <a:cs typeface="Arial"/>
              <a:sym typeface="Arial"/>
            </a:endParaRPr>
          </a:p>
        </p:txBody>
      </p:sp>
      <p:sp>
        <p:nvSpPr>
          <p:cNvPr id="593" name="Google Shape;593;p18"/>
          <p:cNvSpPr txBox="1"/>
          <p:nvPr/>
        </p:nvSpPr>
        <p:spPr>
          <a:xfrm>
            <a:off x="232347" y="117865"/>
            <a:ext cx="3376113" cy="3001334"/>
          </a:xfrm>
          <a:prstGeom prst="rect">
            <a:avLst/>
          </a:prstGeom>
          <a:solidFill>
            <a:srgbClr val="E6EEAC"/>
          </a:solidFill>
          <a:ln cap="flat" cmpd="sng" w="38100">
            <a:solidFill>
              <a:schemeClr val="accent2"/>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Trường hợp 2.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Vợ chồng ông T có hai người con, con trai 9 tuổi và con gái 3 tuổi. Ông T yêu quý, chiều chuộng, thường xuyên mua quà cho con gái mà ít khi mua quà cho con trai và luôn yêu cầu con trai phải chăm sóc, nhường nhịn em gái.</a:t>
            </a:r>
            <a:endParaRPr b="0" i="0" sz="1600" u="none" cap="none" strike="noStrike">
              <a:solidFill>
                <a:srgbClr val="000000"/>
              </a:solidFill>
              <a:latin typeface="Arial"/>
              <a:ea typeface="Arial"/>
              <a:cs typeface="Arial"/>
              <a:sym typeface="Arial"/>
            </a:endParaRPr>
          </a:p>
        </p:txBody>
      </p:sp>
      <p:sp>
        <p:nvSpPr>
          <p:cNvPr id="594" name="Google Shape;594;p18"/>
          <p:cNvSpPr txBox="1"/>
          <p:nvPr/>
        </p:nvSpPr>
        <p:spPr>
          <a:xfrm>
            <a:off x="4839004" y="2204491"/>
            <a:ext cx="3573295"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 =&gt;  Cách cư xử ông T là thiếu sự công bằng. Khi các con trong gia đình đều được đối xử công bằng, bình đẳng, yêu thương thì các con sẽ biết yêu thương nhau, cùng hiếu thảo, kính trọng ông bà, cha mẹ, làm cho gia đình trở nên hoà thuận, hạnh phúc,…</a:t>
            </a:r>
            <a:endParaRPr b="0" i="0" sz="1800" u="none" cap="none" strike="noStrike">
              <a:solidFill>
                <a:schemeClr val="dk1"/>
              </a:solidFill>
              <a:latin typeface="Arial"/>
              <a:ea typeface="Arial"/>
              <a:cs typeface="Arial"/>
              <a:sym typeface="Arial"/>
            </a:endParaRPr>
          </a:p>
        </p:txBody>
      </p:sp>
      <p:pic>
        <p:nvPicPr>
          <p:cNvPr descr="Baby Girl Icon PNG Images, Vectors Free Download - Pngtree" id="595" name="Google Shape;595;p18"/>
          <p:cNvPicPr preferRelativeResize="0"/>
          <p:nvPr/>
        </p:nvPicPr>
        <p:blipFill rotWithShape="1">
          <a:blip r:embed="rId3">
            <a:alphaModFix/>
          </a:blip>
          <a:srcRect b="0" l="0" r="0" t="0"/>
          <a:stretch/>
        </p:blipFill>
        <p:spPr>
          <a:xfrm>
            <a:off x="1368106" y="3497822"/>
            <a:ext cx="1903751" cy="1903751"/>
          </a:xfrm>
          <a:prstGeom prst="rect">
            <a:avLst/>
          </a:prstGeom>
          <a:noFill/>
          <a:ln>
            <a:noFill/>
          </a:ln>
        </p:spPr>
      </p:pic>
      <p:pic>
        <p:nvPicPr>
          <p:cNvPr descr="Sad little boy sitting on the floor. Vector illustration in cartoon style.  33325084 Vector Art at Vecteezy" id="596" name="Google Shape;596;p18"/>
          <p:cNvPicPr preferRelativeResize="0"/>
          <p:nvPr/>
        </p:nvPicPr>
        <p:blipFill rotWithShape="1">
          <a:blip r:embed="rId4">
            <a:alphaModFix/>
          </a:blip>
          <a:srcRect b="0" l="0" r="0" t="0"/>
          <a:stretch/>
        </p:blipFill>
        <p:spPr>
          <a:xfrm>
            <a:off x="2940460" y="3043940"/>
            <a:ext cx="2099560" cy="2099560"/>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grpSp>
        <p:nvGrpSpPr>
          <p:cNvPr id="601" name="Google Shape;601;p19"/>
          <p:cNvGrpSpPr/>
          <p:nvPr/>
        </p:nvGrpSpPr>
        <p:grpSpPr>
          <a:xfrm rot="2573564">
            <a:off x="7648989" y="293137"/>
            <a:ext cx="265270" cy="563603"/>
            <a:chOff x="1607164" y="1784191"/>
            <a:chExt cx="382117" cy="811859"/>
          </a:xfrm>
        </p:grpSpPr>
        <p:sp>
          <p:nvSpPr>
            <p:cNvPr id="602" name="Google Shape;602;p19"/>
            <p:cNvSpPr/>
            <p:nvPr/>
          </p:nvSpPr>
          <p:spPr>
            <a:xfrm>
              <a:off x="1607164" y="1784191"/>
              <a:ext cx="382117" cy="811859"/>
            </a:xfrm>
            <a:custGeom>
              <a:rect b="b" l="l" r="r" t="t"/>
              <a:pathLst>
                <a:path extrusionOk="0" h="13075" w="6154">
                  <a:moveTo>
                    <a:pt x="4259" y="596"/>
                  </a:moveTo>
                  <a:lnTo>
                    <a:pt x="4259" y="607"/>
                  </a:lnTo>
                  <a:lnTo>
                    <a:pt x="4249" y="596"/>
                  </a:lnTo>
                  <a:close/>
                  <a:moveTo>
                    <a:pt x="1177" y="1211"/>
                  </a:moveTo>
                  <a:cubicBezTo>
                    <a:pt x="1177" y="1221"/>
                    <a:pt x="1187" y="1221"/>
                    <a:pt x="1187" y="1232"/>
                  </a:cubicBezTo>
                  <a:lnTo>
                    <a:pt x="1177" y="1232"/>
                  </a:lnTo>
                  <a:lnTo>
                    <a:pt x="1177" y="1211"/>
                  </a:lnTo>
                  <a:close/>
                  <a:moveTo>
                    <a:pt x="938" y="1617"/>
                  </a:moveTo>
                  <a:cubicBezTo>
                    <a:pt x="948" y="1628"/>
                    <a:pt x="948" y="1648"/>
                    <a:pt x="938" y="1658"/>
                  </a:cubicBezTo>
                  <a:lnTo>
                    <a:pt x="938" y="1617"/>
                  </a:lnTo>
                  <a:close/>
                  <a:moveTo>
                    <a:pt x="3582" y="1804"/>
                  </a:moveTo>
                  <a:cubicBezTo>
                    <a:pt x="3571" y="1804"/>
                    <a:pt x="3571" y="1804"/>
                    <a:pt x="3561" y="1815"/>
                  </a:cubicBezTo>
                  <a:cubicBezTo>
                    <a:pt x="3561" y="1804"/>
                    <a:pt x="3571" y="1804"/>
                    <a:pt x="3571" y="1804"/>
                  </a:cubicBezTo>
                  <a:close/>
                  <a:moveTo>
                    <a:pt x="667" y="2387"/>
                  </a:moveTo>
                  <a:cubicBezTo>
                    <a:pt x="677" y="2387"/>
                    <a:pt x="688" y="2398"/>
                    <a:pt x="698" y="2408"/>
                  </a:cubicBezTo>
                  <a:lnTo>
                    <a:pt x="667" y="2408"/>
                  </a:lnTo>
                  <a:lnTo>
                    <a:pt x="667" y="2387"/>
                  </a:lnTo>
                  <a:close/>
                  <a:moveTo>
                    <a:pt x="240" y="3283"/>
                  </a:moveTo>
                  <a:lnTo>
                    <a:pt x="250" y="3293"/>
                  </a:lnTo>
                  <a:lnTo>
                    <a:pt x="240" y="3293"/>
                  </a:lnTo>
                  <a:lnTo>
                    <a:pt x="240" y="3283"/>
                  </a:lnTo>
                  <a:close/>
                  <a:moveTo>
                    <a:pt x="2562" y="3606"/>
                  </a:moveTo>
                  <a:lnTo>
                    <a:pt x="2562" y="3616"/>
                  </a:lnTo>
                  <a:cubicBezTo>
                    <a:pt x="2551" y="3616"/>
                    <a:pt x="2551" y="3616"/>
                    <a:pt x="2551" y="3606"/>
                  </a:cubicBezTo>
                  <a:close/>
                  <a:moveTo>
                    <a:pt x="5311" y="3866"/>
                  </a:moveTo>
                  <a:cubicBezTo>
                    <a:pt x="5311" y="3866"/>
                    <a:pt x="5311" y="3877"/>
                    <a:pt x="5321" y="3877"/>
                  </a:cubicBezTo>
                  <a:lnTo>
                    <a:pt x="5311" y="3877"/>
                  </a:lnTo>
                  <a:lnTo>
                    <a:pt x="5311" y="3866"/>
                  </a:lnTo>
                  <a:close/>
                  <a:moveTo>
                    <a:pt x="3499" y="4636"/>
                  </a:moveTo>
                  <a:lnTo>
                    <a:pt x="3520" y="4657"/>
                  </a:lnTo>
                  <a:cubicBezTo>
                    <a:pt x="3509" y="4657"/>
                    <a:pt x="3499" y="4657"/>
                    <a:pt x="3488" y="4668"/>
                  </a:cubicBezTo>
                  <a:cubicBezTo>
                    <a:pt x="3488" y="4657"/>
                    <a:pt x="3499" y="4647"/>
                    <a:pt x="3499" y="4636"/>
                  </a:cubicBezTo>
                  <a:close/>
                  <a:moveTo>
                    <a:pt x="3192" y="1"/>
                  </a:moveTo>
                  <a:cubicBezTo>
                    <a:pt x="3041" y="1"/>
                    <a:pt x="2900" y="79"/>
                    <a:pt x="2759" y="128"/>
                  </a:cubicBezTo>
                  <a:cubicBezTo>
                    <a:pt x="2666" y="232"/>
                    <a:pt x="2530" y="253"/>
                    <a:pt x="2405" y="295"/>
                  </a:cubicBezTo>
                  <a:cubicBezTo>
                    <a:pt x="2364" y="289"/>
                    <a:pt x="2322" y="289"/>
                    <a:pt x="2279" y="289"/>
                  </a:cubicBezTo>
                  <a:cubicBezTo>
                    <a:pt x="2236" y="289"/>
                    <a:pt x="2192" y="289"/>
                    <a:pt x="2145" y="284"/>
                  </a:cubicBezTo>
                  <a:cubicBezTo>
                    <a:pt x="2132" y="283"/>
                    <a:pt x="2118" y="282"/>
                    <a:pt x="2105" y="282"/>
                  </a:cubicBezTo>
                  <a:cubicBezTo>
                    <a:pt x="1983" y="282"/>
                    <a:pt x="1862" y="322"/>
                    <a:pt x="1750" y="378"/>
                  </a:cubicBezTo>
                  <a:cubicBezTo>
                    <a:pt x="1625" y="451"/>
                    <a:pt x="1489" y="534"/>
                    <a:pt x="1385" y="638"/>
                  </a:cubicBezTo>
                  <a:cubicBezTo>
                    <a:pt x="1375" y="638"/>
                    <a:pt x="1364" y="649"/>
                    <a:pt x="1364" y="659"/>
                  </a:cubicBezTo>
                  <a:lnTo>
                    <a:pt x="1354" y="659"/>
                  </a:lnTo>
                  <a:cubicBezTo>
                    <a:pt x="1322" y="670"/>
                    <a:pt x="1312" y="680"/>
                    <a:pt x="1312" y="711"/>
                  </a:cubicBezTo>
                  <a:cubicBezTo>
                    <a:pt x="1292" y="774"/>
                    <a:pt x="1260" y="805"/>
                    <a:pt x="1187" y="805"/>
                  </a:cubicBezTo>
                  <a:cubicBezTo>
                    <a:pt x="1156" y="805"/>
                    <a:pt x="1125" y="815"/>
                    <a:pt x="1093" y="815"/>
                  </a:cubicBezTo>
                  <a:cubicBezTo>
                    <a:pt x="1010" y="815"/>
                    <a:pt x="938" y="805"/>
                    <a:pt x="854" y="805"/>
                  </a:cubicBezTo>
                  <a:cubicBezTo>
                    <a:pt x="792" y="805"/>
                    <a:pt x="739" y="825"/>
                    <a:pt x="709" y="878"/>
                  </a:cubicBezTo>
                  <a:cubicBezTo>
                    <a:pt x="688" y="920"/>
                    <a:pt x="656" y="961"/>
                    <a:pt x="625" y="982"/>
                  </a:cubicBezTo>
                  <a:cubicBezTo>
                    <a:pt x="489" y="1065"/>
                    <a:pt x="385" y="1169"/>
                    <a:pt x="365" y="1336"/>
                  </a:cubicBezTo>
                  <a:cubicBezTo>
                    <a:pt x="355" y="1378"/>
                    <a:pt x="313" y="1408"/>
                    <a:pt x="292" y="1440"/>
                  </a:cubicBezTo>
                  <a:cubicBezTo>
                    <a:pt x="188" y="1607"/>
                    <a:pt x="156" y="1773"/>
                    <a:pt x="230" y="1950"/>
                  </a:cubicBezTo>
                  <a:cubicBezTo>
                    <a:pt x="240" y="1992"/>
                    <a:pt x="240" y="2033"/>
                    <a:pt x="250" y="2086"/>
                  </a:cubicBezTo>
                  <a:cubicBezTo>
                    <a:pt x="230" y="2179"/>
                    <a:pt x="167" y="2252"/>
                    <a:pt x="125" y="2336"/>
                  </a:cubicBezTo>
                  <a:cubicBezTo>
                    <a:pt x="63" y="2419"/>
                    <a:pt x="1" y="2491"/>
                    <a:pt x="42" y="2606"/>
                  </a:cubicBezTo>
                  <a:cubicBezTo>
                    <a:pt x="42" y="2731"/>
                    <a:pt x="31" y="2845"/>
                    <a:pt x="31" y="2970"/>
                  </a:cubicBezTo>
                  <a:lnTo>
                    <a:pt x="31" y="3627"/>
                  </a:lnTo>
                  <a:cubicBezTo>
                    <a:pt x="31" y="3657"/>
                    <a:pt x="63" y="3689"/>
                    <a:pt x="73" y="3720"/>
                  </a:cubicBezTo>
                  <a:cubicBezTo>
                    <a:pt x="84" y="3762"/>
                    <a:pt x="84" y="3814"/>
                    <a:pt x="84" y="3866"/>
                  </a:cubicBezTo>
                  <a:cubicBezTo>
                    <a:pt x="135" y="4001"/>
                    <a:pt x="156" y="4157"/>
                    <a:pt x="292" y="4241"/>
                  </a:cubicBezTo>
                  <a:cubicBezTo>
                    <a:pt x="334" y="4314"/>
                    <a:pt x="365" y="4397"/>
                    <a:pt x="417" y="4470"/>
                  </a:cubicBezTo>
                  <a:cubicBezTo>
                    <a:pt x="469" y="4553"/>
                    <a:pt x="531" y="4636"/>
                    <a:pt x="625" y="4647"/>
                  </a:cubicBezTo>
                  <a:cubicBezTo>
                    <a:pt x="719" y="4657"/>
                    <a:pt x="739" y="4689"/>
                    <a:pt x="750" y="4772"/>
                  </a:cubicBezTo>
                  <a:cubicBezTo>
                    <a:pt x="771" y="4865"/>
                    <a:pt x="823" y="4949"/>
                    <a:pt x="864" y="5032"/>
                  </a:cubicBezTo>
                  <a:cubicBezTo>
                    <a:pt x="938" y="5209"/>
                    <a:pt x="1083" y="5313"/>
                    <a:pt x="1250" y="5407"/>
                  </a:cubicBezTo>
                  <a:cubicBezTo>
                    <a:pt x="1281" y="5438"/>
                    <a:pt x="1322" y="5438"/>
                    <a:pt x="1364" y="5459"/>
                  </a:cubicBezTo>
                  <a:cubicBezTo>
                    <a:pt x="1376" y="5463"/>
                    <a:pt x="1387" y="5465"/>
                    <a:pt x="1399" y="5465"/>
                  </a:cubicBezTo>
                  <a:cubicBezTo>
                    <a:pt x="1460" y="5465"/>
                    <a:pt x="1521" y="5419"/>
                    <a:pt x="1578" y="5419"/>
                  </a:cubicBezTo>
                  <a:cubicBezTo>
                    <a:pt x="1597" y="5419"/>
                    <a:pt x="1616" y="5424"/>
                    <a:pt x="1635" y="5438"/>
                  </a:cubicBezTo>
                  <a:cubicBezTo>
                    <a:pt x="1708" y="5490"/>
                    <a:pt x="1801" y="5511"/>
                    <a:pt x="1885" y="5542"/>
                  </a:cubicBezTo>
                  <a:cubicBezTo>
                    <a:pt x="1916" y="5552"/>
                    <a:pt x="1958" y="5552"/>
                    <a:pt x="1989" y="5552"/>
                  </a:cubicBezTo>
                  <a:cubicBezTo>
                    <a:pt x="2021" y="5577"/>
                    <a:pt x="2060" y="5601"/>
                    <a:pt x="2099" y="5601"/>
                  </a:cubicBezTo>
                  <a:cubicBezTo>
                    <a:pt x="2111" y="5601"/>
                    <a:pt x="2123" y="5599"/>
                    <a:pt x="2135" y="5594"/>
                  </a:cubicBezTo>
                  <a:cubicBezTo>
                    <a:pt x="2155" y="5605"/>
                    <a:pt x="2176" y="5615"/>
                    <a:pt x="2187" y="5615"/>
                  </a:cubicBezTo>
                  <a:cubicBezTo>
                    <a:pt x="2208" y="5636"/>
                    <a:pt x="2218" y="5657"/>
                    <a:pt x="2239" y="5677"/>
                  </a:cubicBezTo>
                  <a:cubicBezTo>
                    <a:pt x="2250" y="5844"/>
                    <a:pt x="2354" y="5906"/>
                    <a:pt x="2509" y="5938"/>
                  </a:cubicBezTo>
                  <a:cubicBezTo>
                    <a:pt x="2562" y="6001"/>
                    <a:pt x="2634" y="6052"/>
                    <a:pt x="2718" y="6094"/>
                  </a:cubicBezTo>
                  <a:cubicBezTo>
                    <a:pt x="2749" y="6146"/>
                    <a:pt x="2780" y="6198"/>
                    <a:pt x="2822" y="6250"/>
                  </a:cubicBezTo>
                  <a:lnTo>
                    <a:pt x="2822" y="6490"/>
                  </a:lnTo>
                  <a:cubicBezTo>
                    <a:pt x="2833" y="6813"/>
                    <a:pt x="2801" y="7135"/>
                    <a:pt x="2843" y="7458"/>
                  </a:cubicBezTo>
                  <a:cubicBezTo>
                    <a:pt x="2822" y="7562"/>
                    <a:pt x="2791" y="7656"/>
                    <a:pt x="2895" y="7739"/>
                  </a:cubicBezTo>
                  <a:cubicBezTo>
                    <a:pt x="2947" y="7781"/>
                    <a:pt x="2947" y="7854"/>
                    <a:pt x="2947" y="7916"/>
                  </a:cubicBezTo>
                  <a:cubicBezTo>
                    <a:pt x="2916" y="8208"/>
                    <a:pt x="2968" y="8489"/>
                    <a:pt x="2988" y="8780"/>
                  </a:cubicBezTo>
                  <a:lnTo>
                    <a:pt x="2988" y="8833"/>
                  </a:lnTo>
                  <a:cubicBezTo>
                    <a:pt x="2978" y="8843"/>
                    <a:pt x="2978" y="8863"/>
                    <a:pt x="2978" y="8874"/>
                  </a:cubicBezTo>
                  <a:cubicBezTo>
                    <a:pt x="2958" y="8884"/>
                    <a:pt x="2926" y="8884"/>
                    <a:pt x="2905" y="8895"/>
                  </a:cubicBezTo>
                  <a:cubicBezTo>
                    <a:pt x="2791" y="8916"/>
                    <a:pt x="2770" y="8937"/>
                    <a:pt x="2780" y="9020"/>
                  </a:cubicBezTo>
                  <a:cubicBezTo>
                    <a:pt x="2822" y="9207"/>
                    <a:pt x="2791" y="9405"/>
                    <a:pt x="2833" y="9592"/>
                  </a:cubicBezTo>
                  <a:cubicBezTo>
                    <a:pt x="2874" y="9811"/>
                    <a:pt x="2874" y="10040"/>
                    <a:pt x="2926" y="10249"/>
                  </a:cubicBezTo>
                  <a:cubicBezTo>
                    <a:pt x="2874" y="10311"/>
                    <a:pt x="2884" y="10384"/>
                    <a:pt x="2884" y="10446"/>
                  </a:cubicBezTo>
                  <a:lnTo>
                    <a:pt x="2884" y="10790"/>
                  </a:lnTo>
                  <a:cubicBezTo>
                    <a:pt x="2884" y="10998"/>
                    <a:pt x="2884" y="11196"/>
                    <a:pt x="2791" y="11394"/>
                  </a:cubicBezTo>
                  <a:cubicBezTo>
                    <a:pt x="2718" y="11561"/>
                    <a:pt x="2822" y="11769"/>
                    <a:pt x="2780" y="11956"/>
                  </a:cubicBezTo>
                  <a:cubicBezTo>
                    <a:pt x="2780" y="11998"/>
                    <a:pt x="2791" y="12029"/>
                    <a:pt x="2822" y="12050"/>
                  </a:cubicBezTo>
                  <a:cubicBezTo>
                    <a:pt x="2812" y="12206"/>
                    <a:pt x="2822" y="12373"/>
                    <a:pt x="2801" y="12519"/>
                  </a:cubicBezTo>
                  <a:cubicBezTo>
                    <a:pt x="2759" y="12737"/>
                    <a:pt x="2833" y="12883"/>
                    <a:pt x="2988" y="13028"/>
                  </a:cubicBezTo>
                  <a:cubicBezTo>
                    <a:pt x="3023" y="13063"/>
                    <a:pt x="3052" y="13074"/>
                    <a:pt x="3080" y="13074"/>
                  </a:cubicBezTo>
                  <a:cubicBezTo>
                    <a:pt x="3118" y="13074"/>
                    <a:pt x="3154" y="13051"/>
                    <a:pt x="3197" y="13039"/>
                  </a:cubicBezTo>
                  <a:cubicBezTo>
                    <a:pt x="3270" y="13028"/>
                    <a:pt x="3291" y="12977"/>
                    <a:pt x="3291" y="12903"/>
                  </a:cubicBezTo>
                  <a:cubicBezTo>
                    <a:pt x="3280" y="12706"/>
                    <a:pt x="3270" y="12508"/>
                    <a:pt x="3301" y="12310"/>
                  </a:cubicBezTo>
                  <a:cubicBezTo>
                    <a:pt x="3312" y="12299"/>
                    <a:pt x="3332" y="12289"/>
                    <a:pt x="3332" y="12279"/>
                  </a:cubicBezTo>
                  <a:cubicBezTo>
                    <a:pt x="3342" y="12040"/>
                    <a:pt x="3384" y="11810"/>
                    <a:pt x="3374" y="11571"/>
                  </a:cubicBezTo>
                  <a:cubicBezTo>
                    <a:pt x="3353" y="11237"/>
                    <a:pt x="3353" y="10904"/>
                    <a:pt x="3353" y="10571"/>
                  </a:cubicBezTo>
                  <a:cubicBezTo>
                    <a:pt x="3363" y="10529"/>
                    <a:pt x="3395" y="10488"/>
                    <a:pt x="3395" y="10446"/>
                  </a:cubicBezTo>
                  <a:cubicBezTo>
                    <a:pt x="3395" y="10186"/>
                    <a:pt x="3405" y="9916"/>
                    <a:pt x="3342" y="9655"/>
                  </a:cubicBezTo>
                  <a:cubicBezTo>
                    <a:pt x="3301" y="9530"/>
                    <a:pt x="3291" y="9416"/>
                    <a:pt x="3363" y="9301"/>
                  </a:cubicBezTo>
                  <a:cubicBezTo>
                    <a:pt x="3374" y="9270"/>
                    <a:pt x="3395" y="9228"/>
                    <a:pt x="3384" y="9197"/>
                  </a:cubicBezTo>
                  <a:cubicBezTo>
                    <a:pt x="3342" y="9062"/>
                    <a:pt x="3384" y="8916"/>
                    <a:pt x="3353" y="8780"/>
                  </a:cubicBezTo>
                  <a:cubicBezTo>
                    <a:pt x="3249" y="8322"/>
                    <a:pt x="3353" y="8270"/>
                    <a:pt x="3353" y="7896"/>
                  </a:cubicBezTo>
                  <a:cubicBezTo>
                    <a:pt x="3353" y="7854"/>
                    <a:pt x="3363" y="7812"/>
                    <a:pt x="3353" y="7791"/>
                  </a:cubicBezTo>
                  <a:cubicBezTo>
                    <a:pt x="3312" y="7667"/>
                    <a:pt x="3363" y="7542"/>
                    <a:pt x="3353" y="7427"/>
                  </a:cubicBezTo>
                  <a:cubicBezTo>
                    <a:pt x="3353" y="7343"/>
                    <a:pt x="3384" y="7250"/>
                    <a:pt x="3312" y="7177"/>
                  </a:cubicBezTo>
                  <a:cubicBezTo>
                    <a:pt x="3342" y="7063"/>
                    <a:pt x="3322" y="6938"/>
                    <a:pt x="3301" y="6823"/>
                  </a:cubicBezTo>
                  <a:lnTo>
                    <a:pt x="3301" y="6136"/>
                  </a:lnTo>
                  <a:cubicBezTo>
                    <a:pt x="3301" y="6126"/>
                    <a:pt x="3301" y="6105"/>
                    <a:pt x="3312" y="6094"/>
                  </a:cubicBezTo>
                  <a:cubicBezTo>
                    <a:pt x="3374" y="6011"/>
                    <a:pt x="3478" y="5959"/>
                    <a:pt x="3467" y="5823"/>
                  </a:cubicBezTo>
                  <a:cubicBezTo>
                    <a:pt x="3499" y="5823"/>
                    <a:pt x="3530" y="5823"/>
                    <a:pt x="3561" y="5813"/>
                  </a:cubicBezTo>
                  <a:cubicBezTo>
                    <a:pt x="3738" y="5813"/>
                    <a:pt x="3738" y="5813"/>
                    <a:pt x="3780" y="5667"/>
                  </a:cubicBezTo>
                  <a:cubicBezTo>
                    <a:pt x="3905" y="5619"/>
                    <a:pt x="4030" y="5562"/>
                    <a:pt x="4171" y="5562"/>
                  </a:cubicBezTo>
                  <a:cubicBezTo>
                    <a:pt x="4183" y="5562"/>
                    <a:pt x="4195" y="5562"/>
                    <a:pt x="4207" y="5563"/>
                  </a:cubicBezTo>
                  <a:cubicBezTo>
                    <a:pt x="4259" y="5563"/>
                    <a:pt x="4300" y="5532"/>
                    <a:pt x="4342" y="5501"/>
                  </a:cubicBezTo>
                  <a:cubicBezTo>
                    <a:pt x="4446" y="5428"/>
                    <a:pt x="4550" y="5355"/>
                    <a:pt x="4665" y="5344"/>
                  </a:cubicBezTo>
                  <a:cubicBezTo>
                    <a:pt x="4779" y="5344"/>
                    <a:pt x="4832" y="5272"/>
                    <a:pt x="4894" y="5198"/>
                  </a:cubicBezTo>
                  <a:cubicBezTo>
                    <a:pt x="4967" y="5178"/>
                    <a:pt x="5050" y="5157"/>
                    <a:pt x="5102" y="5084"/>
                  </a:cubicBezTo>
                  <a:cubicBezTo>
                    <a:pt x="5165" y="4980"/>
                    <a:pt x="5269" y="4918"/>
                    <a:pt x="5373" y="4844"/>
                  </a:cubicBezTo>
                  <a:cubicBezTo>
                    <a:pt x="5425" y="4814"/>
                    <a:pt x="5466" y="4772"/>
                    <a:pt x="5487" y="4709"/>
                  </a:cubicBezTo>
                  <a:cubicBezTo>
                    <a:pt x="5508" y="4595"/>
                    <a:pt x="5591" y="4511"/>
                    <a:pt x="5633" y="4407"/>
                  </a:cubicBezTo>
                  <a:cubicBezTo>
                    <a:pt x="5737" y="4282"/>
                    <a:pt x="5769" y="4116"/>
                    <a:pt x="5831" y="3970"/>
                  </a:cubicBezTo>
                  <a:cubicBezTo>
                    <a:pt x="5862" y="3877"/>
                    <a:pt x="5894" y="3793"/>
                    <a:pt x="5956" y="3710"/>
                  </a:cubicBezTo>
                  <a:cubicBezTo>
                    <a:pt x="6060" y="3595"/>
                    <a:pt x="6049" y="3428"/>
                    <a:pt x="6091" y="3293"/>
                  </a:cubicBezTo>
                  <a:lnTo>
                    <a:pt x="6091" y="3179"/>
                  </a:lnTo>
                  <a:cubicBezTo>
                    <a:pt x="6102" y="3148"/>
                    <a:pt x="6102" y="3116"/>
                    <a:pt x="6102" y="3085"/>
                  </a:cubicBezTo>
                  <a:cubicBezTo>
                    <a:pt x="6154" y="3002"/>
                    <a:pt x="6154" y="2991"/>
                    <a:pt x="6091" y="2929"/>
                  </a:cubicBezTo>
                  <a:cubicBezTo>
                    <a:pt x="6070" y="2815"/>
                    <a:pt x="6070" y="2700"/>
                    <a:pt x="6091" y="2585"/>
                  </a:cubicBezTo>
                  <a:cubicBezTo>
                    <a:pt x="6102" y="2533"/>
                    <a:pt x="6102" y="2481"/>
                    <a:pt x="6049" y="2440"/>
                  </a:cubicBezTo>
                  <a:lnTo>
                    <a:pt x="6049" y="2387"/>
                  </a:lnTo>
                  <a:cubicBezTo>
                    <a:pt x="6039" y="2241"/>
                    <a:pt x="6070" y="2086"/>
                    <a:pt x="5915" y="1992"/>
                  </a:cubicBezTo>
                  <a:cubicBezTo>
                    <a:pt x="5904" y="1982"/>
                    <a:pt x="5894" y="1940"/>
                    <a:pt x="5894" y="1919"/>
                  </a:cubicBezTo>
                  <a:cubicBezTo>
                    <a:pt x="5883" y="1846"/>
                    <a:pt x="5852" y="1783"/>
                    <a:pt x="5810" y="1732"/>
                  </a:cubicBezTo>
                  <a:cubicBezTo>
                    <a:pt x="5737" y="1628"/>
                    <a:pt x="5706" y="1513"/>
                    <a:pt x="5675" y="1388"/>
                  </a:cubicBezTo>
                  <a:cubicBezTo>
                    <a:pt x="5654" y="1367"/>
                    <a:pt x="5633" y="1357"/>
                    <a:pt x="5633" y="1325"/>
                  </a:cubicBezTo>
                  <a:cubicBezTo>
                    <a:pt x="5633" y="1315"/>
                    <a:pt x="5623" y="1294"/>
                    <a:pt x="5623" y="1284"/>
                  </a:cubicBezTo>
                  <a:cubicBezTo>
                    <a:pt x="5561" y="1075"/>
                    <a:pt x="5436" y="920"/>
                    <a:pt x="5290" y="763"/>
                  </a:cubicBezTo>
                  <a:cubicBezTo>
                    <a:pt x="5102" y="534"/>
                    <a:pt x="4811" y="451"/>
                    <a:pt x="4603" y="253"/>
                  </a:cubicBezTo>
                  <a:cubicBezTo>
                    <a:pt x="4592" y="242"/>
                    <a:pt x="4582" y="242"/>
                    <a:pt x="4582" y="242"/>
                  </a:cubicBezTo>
                  <a:cubicBezTo>
                    <a:pt x="4393" y="164"/>
                    <a:pt x="4198" y="127"/>
                    <a:pt x="4002" y="127"/>
                  </a:cubicBezTo>
                  <a:cubicBezTo>
                    <a:pt x="3938" y="127"/>
                    <a:pt x="3875" y="131"/>
                    <a:pt x="3811" y="138"/>
                  </a:cubicBezTo>
                  <a:cubicBezTo>
                    <a:pt x="3800" y="138"/>
                    <a:pt x="3780" y="159"/>
                    <a:pt x="3770" y="170"/>
                  </a:cubicBezTo>
                  <a:cubicBezTo>
                    <a:pt x="3759" y="170"/>
                    <a:pt x="3738" y="170"/>
                    <a:pt x="3728" y="180"/>
                  </a:cubicBezTo>
                  <a:lnTo>
                    <a:pt x="3728" y="170"/>
                  </a:lnTo>
                  <a:cubicBezTo>
                    <a:pt x="3707" y="159"/>
                    <a:pt x="3686" y="149"/>
                    <a:pt x="3666" y="128"/>
                  </a:cubicBezTo>
                  <a:lnTo>
                    <a:pt x="3613" y="128"/>
                  </a:lnTo>
                  <a:cubicBezTo>
                    <a:pt x="3561" y="87"/>
                    <a:pt x="3488" y="66"/>
                    <a:pt x="3416" y="66"/>
                  </a:cubicBezTo>
                  <a:cubicBezTo>
                    <a:pt x="3338" y="19"/>
                    <a:pt x="3264" y="1"/>
                    <a:pt x="3192"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3" name="Google Shape;603;p19"/>
            <p:cNvPicPr preferRelativeResize="0"/>
            <p:nvPr/>
          </p:nvPicPr>
          <p:blipFill rotWithShape="1">
            <a:blip r:embed="rId3">
              <a:alphaModFix/>
            </a:blip>
            <a:srcRect b="0" l="0" r="0" t="0"/>
            <a:stretch/>
          </p:blipFill>
          <p:spPr>
            <a:xfrm>
              <a:off x="1612090" y="1790598"/>
              <a:ext cx="372246" cy="794178"/>
            </a:xfrm>
            <a:prstGeom prst="rect">
              <a:avLst/>
            </a:prstGeom>
            <a:noFill/>
            <a:ln>
              <a:noFill/>
            </a:ln>
          </p:spPr>
        </p:pic>
      </p:grpSp>
      <p:grpSp>
        <p:nvGrpSpPr>
          <p:cNvPr id="604" name="Google Shape;604;p19"/>
          <p:cNvGrpSpPr/>
          <p:nvPr/>
        </p:nvGrpSpPr>
        <p:grpSpPr>
          <a:xfrm>
            <a:off x="7282216" y="3505132"/>
            <a:ext cx="499410" cy="539089"/>
            <a:chOff x="-631075" y="2392173"/>
            <a:chExt cx="735725" cy="794180"/>
          </a:xfrm>
        </p:grpSpPr>
        <p:sp>
          <p:nvSpPr>
            <p:cNvPr id="605" name="Google Shape;605;p19"/>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6" name="Google Shape;606;p19"/>
            <p:cNvPicPr preferRelativeResize="0"/>
            <p:nvPr/>
          </p:nvPicPr>
          <p:blipFill rotWithShape="1">
            <a:blip r:embed="rId4">
              <a:alphaModFix/>
            </a:blip>
            <a:srcRect b="0" l="0" r="0" t="0"/>
            <a:stretch/>
          </p:blipFill>
          <p:spPr>
            <a:xfrm>
              <a:off x="-631075" y="2392173"/>
              <a:ext cx="735725" cy="794180"/>
            </a:xfrm>
            <a:prstGeom prst="rect">
              <a:avLst/>
            </a:prstGeom>
            <a:noFill/>
            <a:ln>
              <a:noFill/>
            </a:ln>
          </p:spPr>
        </p:pic>
      </p:grpSp>
      <p:sp>
        <p:nvSpPr>
          <p:cNvPr id="607" name="Google Shape;607;p19"/>
          <p:cNvSpPr/>
          <p:nvPr/>
        </p:nvSpPr>
        <p:spPr>
          <a:xfrm>
            <a:off x="6963938" y="-438150"/>
            <a:ext cx="2933664" cy="2933664"/>
          </a:xfrm>
          <a:custGeom>
            <a:rect b="b" l="l" r="r" t="t"/>
            <a:pathLst>
              <a:path extrusionOk="0" h="105918" w="105918">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08" name="Google Shape;608;p19"/>
          <p:cNvGrpSpPr/>
          <p:nvPr/>
        </p:nvGrpSpPr>
        <p:grpSpPr>
          <a:xfrm rot="1813431">
            <a:off x="5708158" y="3938131"/>
            <a:ext cx="651984" cy="1730456"/>
            <a:chOff x="4889530" y="2401753"/>
            <a:chExt cx="651957" cy="1730387"/>
          </a:xfrm>
        </p:grpSpPr>
        <p:sp>
          <p:nvSpPr>
            <p:cNvPr id="609" name="Google Shape;609;p19"/>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0" name="Google Shape;610;p19"/>
            <p:cNvPicPr preferRelativeResize="0"/>
            <p:nvPr/>
          </p:nvPicPr>
          <p:blipFill rotWithShape="1">
            <a:blip r:embed="rId5">
              <a:alphaModFix/>
            </a:blip>
            <a:srcRect b="0" l="0" r="0" t="0"/>
            <a:stretch/>
          </p:blipFill>
          <p:spPr>
            <a:xfrm>
              <a:off x="4889541" y="2401753"/>
              <a:ext cx="651937" cy="1730387"/>
            </a:xfrm>
            <a:prstGeom prst="rect">
              <a:avLst/>
            </a:prstGeom>
            <a:noFill/>
            <a:ln>
              <a:noFill/>
            </a:ln>
          </p:spPr>
        </p:pic>
      </p:grpSp>
      <p:sp>
        <p:nvSpPr>
          <p:cNvPr id="611" name="Google Shape;611;p19"/>
          <p:cNvSpPr/>
          <p:nvPr/>
        </p:nvSpPr>
        <p:spPr>
          <a:xfrm>
            <a:off x="363595" y="1161738"/>
            <a:ext cx="8443126" cy="2248524"/>
          </a:xfrm>
          <a:custGeom>
            <a:rect b="b" l="l" r="r" t="t"/>
            <a:pathLst>
              <a:path extrusionOk="0" h="1809208" w="6185327">
                <a:moveTo>
                  <a:pt x="0" y="0"/>
                </a:moveTo>
                <a:lnTo>
                  <a:pt x="6185327" y="0"/>
                </a:lnTo>
                <a:lnTo>
                  <a:pt x="6185327" y="1809209"/>
                </a:lnTo>
                <a:lnTo>
                  <a:pt x="0" y="180920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19"/>
          <p:cNvSpPr txBox="1"/>
          <p:nvPr/>
        </p:nvSpPr>
        <p:spPr>
          <a:xfrm>
            <a:off x="486627" y="1720286"/>
            <a:ext cx="7930350"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chemeClr val="dk1"/>
                </a:solidFill>
                <a:latin typeface="Arial"/>
                <a:ea typeface="Arial"/>
                <a:cs typeface="Arial"/>
                <a:sym typeface="Arial"/>
              </a:rPr>
              <a:t>  Theo em, làm thế nào để thể hiện được </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thái độ khách quan, công bằng </a:t>
            </a:r>
            <a:endParaRPr b="1"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2800" u="none" cap="none" strike="noStrike">
                <a:solidFill>
                  <a:schemeClr val="dk1"/>
                </a:solidFill>
                <a:latin typeface="Arial"/>
                <a:ea typeface="Arial"/>
                <a:cs typeface="Arial"/>
                <a:sym typeface="Arial"/>
              </a:rPr>
              <a:t>trong cuộc sống hằng ngày?</a:t>
            </a:r>
            <a:endParaRPr b="1" i="0" sz="2800" u="none" cap="none" strike="noStrike">
              <a:solidFill>
                <a:schemeClr val="dk1"/>
              </a:solidFill>
              <a:latin typeface="Arial"/>
              <a:ea typeface="Arial"/>
              <a:cs typeface="Arial"/>
              <a:sym typeface="Arial"/>
            </a:endParaRPr>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
          <p:cNvSpPr/>
          <p:nvPr/>
        </p:nvSpPr>
        <p:spPr>
          <a:xfrm>
            <a:off x="7658100" y="-114300"/>
            <a:ext cx="2171700" cy="2781300"/>
          </a:xfrm>
          <a:custGeom>
            <a:rect b="b" l="l" r="r" t="t"/>
            <a:pathLst>
              <a:path extrusionOk="0" h="111252" w="86868">
                <a:moveTo>
                  <a:pt x="0" y="0"/>
                </a:moveTo>
                <a:cubicBezTo>
                  <a:pt x="6125" y="10209"/>
                  <a:pt x="11394" y="21300"/>
                  <a:pt x="19812" y="29718"/>
                </a:cubicBezTo>
                <a:cubicBezTo>
                  <a:pt x="31565" y="41471"/>
                  <a:pt x="49454" y="47130"/>
                  <a:pt x="58674" y="60960"/>
                </a:cubicBezTo>
                <a:cubicBezTo>
                  <a:pt x="63938" y="68856"/>
                  <a:pt x="63992" y="79185"/>
                  <a:pt x="66294" y="88392"/>
                </a:cubicBezTo>
                <a:cubicBezTo>
                  <a:pt x="68780" y="98338"/>
                  <a:pt x="77142" y="108010"/>
                  <a:pt x="86868" y="111252"/>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1" name="Google Shape;371;p2"/>
          <p:cNvGrpSpPr/>
          <p:nvPr/>
        </p:nvGrpSpPr>
        <p:grpSpPr>
          <a:xfrm rot="-7199812">
            <a:off x="8594008" y="-51818"/>
            <a:ext cx="498273" cy="1322487"/>
            <a:chOff x="4889530" y="2401753"/>
            <a:chExt cx="651957" cy="1730387"/>
          </a:xfrm>
        </p:grpSpPr>
        <p:sp>
          <p:nvSpPr>
            <p:cNvPr id="372" name="Google Shape;372;p2"/>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3" name="Google Shape;373;p2"/>
            <p:cNvPicPr preferRelativeResize="0"/>
            <p:nvPr/>
          </p:nvPicPr>
          <p:blipFill rotWithShape="1">
            <a:blip r:embed="rId3">
              <a:alphaModFix/>
            </a:blip>
            <a:srcRect b="0" l="0" r="0" t="0"/>
            <a:stretch/>
          </p:blipFill>
          <p:spPr>
            <a:xfrm>
              <a:off x="4889541" y="2401753"/>
              <a:ext cx="651937" cy="1730387"/>
            </a:xfrm>
            <a:prstGeom prst="rect">
              <a:avLst/>
            </a:prstGeom>
            <a:noFill/>
            <a:ln>
              <a:noFill/>
            </a:ln>
          </p:spPr>
        </p:pic>
      </p:grpSp>
      <p:sp>
        <p:nvSpPr>
          <p:cNvPr id="374" name="Google Shape;374;p2"/>
          <p:cNvSpPr txBox="1"/>
          <p:nvPr/>
        </p:nvSpPr>
        <p:spPr>
          <a:xfrm>
            <a:off x="1485153" y="213350"/>
            <a:ext cx="647814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rgbClr val="BFD52F"/>
                </a:solidFill>
                <a:latin typeface="Arial"/>
                <a:ea typeface="Arial"/>
                <a:cs typeface="Arial"/>
                <a:sym typeface="Arial"/>
              </a:rPr>
              <a:t>Mục tiêu bài học</a:t>
            </a:r>
            <a:endParaRPr b="0" i="0" sz="3200" u="none" cap="none" strike="noStrike">
              <a:solidFill>
                <a:srgbClr val="BFD52F"/>
              </a:solidFill>
              <a:latin typeface="Arial"/>
              <a:ea typeface="Arial"/>
              <a:cs typeface="Arial"/>
              <a:sym typeface="Arial"/>
            </a:endParaRPr>
          </a:p>
        </p:txBody>
      </p:sp>
      <p:pic>
        <p:nvPicPr>
          <p:cNvPr id="375" name="Google Shape;375;p2"/>
          <p:cNvPicPr preferRelativeResize="0"/>
          <p:nvPr/>
        </p:nvPicPr>
        <p:blipFill rotWithShape="1">
          <a:blip r:embed="rId4">
            <a:alphaModFix/>
          </a:blip>
          <a:srcRect b="0" l="0" r="0" t="0"/>
          <a:stretch/>
        </p:blipFill>
        <p:spPr>
          <a:xfrm>
            <a:off x="2358217" y="11122"/>
            <a:ext cx="866150" cy="866150"/>
          </a:xfrm>
          <a:prstGeom prst="rect">
            <a:avLst/>
          </a:prstGeom>
          <a:noFill/>
          <a:ln>
            <a:noFill/>
          </a:ln>
        </p:spPr>
      </p:pic>
      <p:sp>
        <p:nvSpPr>
          <p:cNvPr id="376" name="Google Shape;376;p2"/>
          <p:cNvSpPr/>
          <p:nvPr/>
        </p:nvSpPr>
        <p:spPr>
          <a:xfrm>
            <a:off x="2122911" y="2959061"/>
            <a:ext cx="653400" cy="653700"/>
          </a:xfrm>
          <a:prstGeom prst="ellipse">
            <a:avLst/>
          </a:prstGeom>
          <a:solidFill>
            <a:srgbClr val="BBDB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
          <p:cNvSpPr/>
          <p:nvPr/>
        </p:nvSpPr>
        <p:spPr>
          <a:xfrm>
            <a:off x="6450563" y="2959061"/>
            <a:ext cx="653400" cy="653700"/>
          </a:xfrm>
          <a:prstGeom prst="ellipse">
            <a:avLst/>
          </a:prstGeom>
          <a:solidFill>
            <a:srgbClr val="BBDB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
          <p:cNvSpPr/>
          <p:nvPr/>
        </p:nvSpPr>
        <p:spPr>
          <a:xfrm>
            <a:off x="6395359" y="883722"/>
            <a:ext cx="653400" cy="653700"/>
          </a:xfrm>
          <a:prstGeom prst="ellipse">
            <a:avLst/>
          </a:prstGeom>
          <a:solidFill>
            <a:srgbClr val="BBDB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
          <p:cNvSpPr/>
          <p:nvPr/>
        </p:nvSpPr>
        <p:spPr>
          <a:xfrm>
            <a:off x="2078609" y="877272"/>
            <a:ext cx="653400" cy="653700"/>
          </a:xfrm>
          <a:prstGeom prst="ellipse">
            <a:avLst/>
          </a:prstGeom>
          <a:solidFill>
            <a:srgbClr val="BBDB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
          <p:cNvSpPr txBox="1"/>
          <p:nvPr/>
        </p:nvSpPr>
        <p:spPr>
          <a:xfrm>
            <a:off x="2078609" y="1007322"/>
            <a:ext cx="6534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RocknRoll One"/>
              <a:buNone/>
            </a:pPr>
            <a:r>
              <a:rPr b="1" i="0" lang="en-US" sz="3000" u="none" cap="none" strike="noStrike">
                <a:solidFill>
                  <a:schemeClr val="lt1"/>
                </a:solidFill>
                <a:latin typeface="Inria Sans"/>
                <a:ea typeface="Inria Sans"/>
                <a:cs typeface="Inria Sans"/>
                <a:sym typeface="Inria Sans"/>
              </a:rPr>
              <a:t>01</a:t>
            </a:r>
            <a:endParaRPr b="1" i="0" sz="3000" u="none" cap="none" strike="noStrike">
              <a:solidFill>
                <a:schemeClr val="lt1"/>
              </a:solidFill>
              <a:latin typeface="Inria Sans"/>
              <a:ea typeface="Inria Sans"/>
              <a:cs typeface="Inria Sans"/>
              <a:sym typeface="Inria Sans"/>
            </a:endParaRPr>
          </a:p>
        </p:txBody>
      </p:sp>
      <p:sp>
        <p:nvSpPr>
          <p:cNvPr id="381" name="Google Shape;381;p2"/>
          <p:cNvSpPr txBox="1"/>
          <p:nvPr/>
        </p:nvSpPr>
        <p:spPr>
          <a:xfrm>
            <a:off x="6395359" y="1013772"/>
            <a:ext cx="6534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RocknRoll One"/>
              <a:buNone/>
            </a:pPr>
            <a:r>
              <a:rPr b="1" i="0" lang="en-US" sz="3000" u="none" cap="none" strike="noStrike">
                <a:solidFill>
                  <a:schemeClr val="lt1"/>
                </a:solidFill>
                <a:latin typeface="Inria Sans"/>
                <a:ea typeface="Inria Sans"/>
                <a:cs typeface="Inria Sans"/>
                <a:sym typeface="Inria Sans"/>
              </a:rPr>
              <a:t>02</a:t>
            </a:r>
            <a:endParaRPr b="1" i="0" sz="3000" u="none" cap="none" strike="noStrike">
              <a:solidFill>
                <a:schemeClr val="lt1"/>
              </a:solidFill>
              <a:latin typeface="Inria Sans"/>
              <a:ea typeface="Inria Sans"/>
              <a:cs typeface="Inria Sans"/>
              <a:sym typeface="Inria Sans"/>
            </a:endParaRPr>
          </a:p>
        </p:txBody>
      </p:sp>
      <p:sp>
        <p:nvSpPr>
          <p:cNvPr id="382" name="Google Shape;382;p2"/>
          <p:cNvSpPr txBox="1"/>
          <p:nvPr/>
        </p:nvSpPr>
        <p:spPr>
          <a:xfrm>
            <a:off x="2125011" y="3089261"/>
            <a:ext cx="6492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RocknRoll One"/>
              <a:buNone/>
            </a:pPr>
            <a:r>
              <a:rPr b="1" i="0" lang="en-US" sz="3000" u="none" cap="none" strike="noStrike">
                <a:solidFill>
                  <a:schemeClr val="lt1"/>
                </a:solidFill>
                <a:latin typeface="Inria Sans"/>
                <a:ea typeface="Inria Sans"/>
                <a:cs typeface="Inria Sans"/>
                <a:sym typeface="Inria Sans"/>
              </a:rPr>
              <a:t>03</a:t>
            </a:r>
            <a:endParaRPr b="1" i="0" sz="3000" u="none" cap="none" strike="noStrike">
              <a:solidFill>
                <a:schemeClr val="lt1"/>
              </a:solidFill>
              <a:latin typeface="Inria Sans"/>
              <a:ea typeface="Inria Sans"/>
              <a:cs typeface="Inria Sans"/>
              <a:sym typeface="Inria Sans"/>
            </a:endParaRPr>
          </a:p>
        </p:txBody>
      </p:sp>
      <p:sp>
        <p:nvSpPr>
          <p:cNvPr id="383" name="Google Shape;383;p2"/>
          <p:cNvSpPr txBox="1"/>
          <p:nvPr/>
        </p:nvSpPr>
        <p:spPr>
          <a:xfrm>
            <a:off x="6452663" y="3089261"/>
            <a:ext cx="649200" cy="39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3000"/>
              <a:buFont typeface="RocknRoll One"/>
              <a:buNone/>
            </a:pPr>
            <a:r>
              <a:rPr b="1" i="0" lang="en-US" sz="3000" u="none" cap="none" strike="noStrike">
                <a:solidFill>
                  <a:schemeClr val="lt1"/>
                </a:solidFill>
                <a:latin typeface="Inria Sans"/>
                <a:ea typeface="Inria Sans"/>
                <a:cs typeface="Inria Sans"/>
                <a:sym typeface="Inria Sans"/>
              </a:rPr>
              <a:t>04</a:t>
            </a:r>
            <a:endParaRPr b="1" i="0" sz="3000" u="none" cap="none" strike="noStrike">
              <a:solidFill>
                <a:schemeClr val="lt1"/>
              </a:solidFill>
              <a:latin typeface="Inria Sans"/>
              <a:ea typeface="Inria Sans"/>
              <a:cs typeface="Inria Sans"/>
              <a:sym typeface="Inria Sans"/>
            </a:endParaRPr>
          </a:p>
        </p:txBody>
      </p:sp>
      <p:sp>
        <p:nvSpPr>
          <p:cNvPr id="384" name="Google Shape;384;p2"/>
          <p:cNvSpPr txBox="1"/>
          <p:nvPr/>
        </p:nvSpPr>
        <p:spPr>
          <a:xfrm>
            <a:off x="4926646" y="3921722"/>
            <a:ext cx="3571626" cy="785343"/>
          </a:xfrm>
          <a:prstGeom prst="rect">
            <a:avLst/>
          </a:prstGeom>
          <a:solidFill>
            <a:srgbClr val="E8F2F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Phê phán những biểu hiện không khách quan, công bằng.</a:t>
            </a:r>
            <a:endParaRPr/>
          </a:p>
        </p:txBody>
      </p:sp>
      <p:sp>
        <p:nvSpPr>
          <p:cNvPr id="385" name="Google Shape;385;p2"/>
          <p:cNvSpPr txBox="1"/>
          <p:nvPr/>
        </p:nvSpPr>
        <p:spPr>
          <a:xfrm>
            <a:off x="576150" y="1671776"/>
            <a:ext cx="3594114" cy="785343"/>
          </a:xfrm>
          <a:prstGeom prst="rect">
            <a:avLst/>
          </a:prstGeom>
          <a:solidFill>
            <a:srgbClr val="E8F2F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Nhận biết được những biểu hiện khách quan, công bằng.</a:t>
            </a:r>
            <a:endParaRPr/>
          </a:p>
        </p:txBody>
      </p:sp>
      <p:sp>
        <p:nvSpPr>
          <p:cNvPr id="386" name="Google Shape;386;p2"/>
          <p:cNvSpPr txBox="1"/>
          <p:nvPr/>
        </p:nvSpPr>
        <p:spPr>
          <a:xfrm>
            <a:off x="5009883" y="1666796"/>
            <a:ext cx="3594114" cy="1154675"/>
          </a:xfrm>
          <a:prstGeom prst="rect">
            <a:avLst/>
          </a:prstGeom>
          <a:solidFill>
            <a:srgbClr val="E8F2F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Hiểu được ý nghĩa của khách quan, công bằng; tác hại của sự thiếu khách quan, công bằng.</a:t>
            </a:r>
            <a:endParaRPr/>
          </a:p>
        </p:txBody>
      </p:sp>
      <p:sp>
        <p:nvSpPr>
          <p:cNvPr id="387" name="Google Shape;387;p2"/>
          <p:cNvSpPr txBox="1"/>
          <p:nvPr/>
        </p:nvSpPr>
        <p:spPr>
          <a:xfrm>
            <a:off x="645728" y="3742961"/>
            <a:ext cx="3266706" cy="1154675"/>
          </a:xfrm>
          <a:prstGeom prst="rect">
            <a:avLst/>
          </a:prstGeom>
          <a:solidFill>
            <a:srgbClr val="E8F2F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Thể hiện được thái độ khách quan, công bằng trong cuộc sống hằng ngày.</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500"/>
                                        <p:tgtEl>
                                          <p:spTgt spid="3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500"/>
                                        <p:tgtEl>
                                          <p:spTgt spid="3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500"/>
                                        <p:tgtEl>
                                          <p:spTgt spid="3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500"/>
                                        <p:tgtEl>
                                          <p:spTgt spid="3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grpSp>
        <p:nvGrpSpPr>
          <p:cNvPr id="617" name="Google Shape;617;p20"/>
          <p:cNvGrpSpPr/>
          <p:nvPr/>
        </p:nvGrpSpPr>
        <p:grpSpPr>
          <a:xfrm rot="2573564">
            <a:off x="7648989" y="293137"/>
            <a:ext cx="265270" cy="563603"/>
            <a:chOff x="1607164" y="1784191"/>
            <a:chExt cx="382117" cy="811859"/>
          </a:xfrm>
        </p:grpSpPr>
        <p:sp>
          <p:nvSpPr>
            <p:cNvPr id="618" name="Google Shape;618;p20"/>
            <p:cNvSpPr/>
            <p:nvPr/>
          </p:nvSpPr>
          <p:spPr>
            <a:xfrm>
              <a:off x="1607164" y="1784191"/>
              <a:ext cx="382117" cy="811859"/>
            </a:xfrm>
            <a:custGeom>
              <a:rect b="b" l="l" r="r" t="t"/>
              <a:pathLst>
                <a:path extrusionOk="0" h="13075" w="6154">
                  <a:moveTo>
                    <a:pt x="4259" y="596"/>
                  </a:moveTo>
                  <a:lnTo>
                    <a:pt x="4259" y="607"/>
                  </a:lnTo>
                  <a:lnTo>
                    <a:pt x="4249" y="596"/>
                  </a:lnTo>
                  <a:close/>
                  <a:moveTo>
                    <a:pt x="1177" y="1211"/>
                  </a:moveTo>
                  <a:cubicBezTo>
                    <a:pt x="1177" y="1221"/>
                    <a:pt x="1187" y="1221"/>
                    <a:pt x="1187" y="1232"/>
                  </a:cubicBezTo>
                  <a:lnTo>
                    <a:pt x="1177" y="1232"/>
                  </a:lnTo>
                  <a:lnTo>
                    <a:pt x="1177" y="1211"/>
                  </a:lnTo>
                  <a:close/>
                  <a:moveTo>
                    <a:pt x="938" y="1617"/>
                  </a:moveTo>
                  <a:cubicBezTo>
                    <a:pt x="948" y="1628"/>
                    <a:pt x="948" y="1648"/>
                    <a:pt x="938" y="1658"/>
                  </a:cubicBezTo>
                  <a:lnTo>
                    <a:pt x="938" y="1617"/>
                  </a:lnTo>
                  <a:close/>
                  <a:moveTo>
                    <a:pt x="3582" y="1804"/>
                  </a:moveTo>
                  <a:cubicBezTo>
                    <a:pt x="3571" y="1804"/>
                    <a:pt x="3571" y="1804"/>
                    <a:pt x="3561" y="1815"/>
                  </a:cubicBezTo>
                  <a:cubicBezTo>
                    <a:pt x="3561" y="1804"/>
                    <a:pt x="3571" y="1804"/>
                    <a:pt x="3571" y="1804"/>
                  </a:cubicBezTo>
                  <a:close/>
                  <a:moveTo>
                    <a:pt x="667" y="2387"/>
                  </a:moveTo>
                  <a:cubicBezTo>
                    <a:pt x="677" y="2387"/>
                    <a:pt x="688" y="2398"/>
                    <a:pt x="698" y="2408"/>
                  </a:cubicBezTo>
                  <a:lnTo>
                    <a:pt x="667" y="2408"/>
                  </a:lnTo>
                  <a:lnTo>
                    <a:pt x="667" y="2387"/>
                  </a:lnTo>
                  <a:close/>
                  <a:moveTo>
                    <a:pt x="240" y="3283"/>
                  </a:moveTo>
                  <a:lnTo>
                    <a:pt x="250" y="3293"/>
                  </a:lnTo>
                  <a:lnTo>
                    <a:pt x="240" y="3293"/>
                  </a:lnTo>
                  <a:lnTo>
                    <a:pt x="240" y="3283"/>
                  </a:lnTo>
                  <a:close/>
                  <a:moveTo>
                    <a:pt x="2562" y="3606"/>
                  </a:moveTo>
                  <a:lnTo>
                    <a:pt x="2562" y="3616"/>
                  </a:lnTo>
                  <a:cubicBezTo>
                    <a:pt x="2551" y="3616"/>
                    <a:pt x="2551" y="3616"/>
                    <a:pt x="2551" y="3606"/>
                  </a:cubicBezTo>
                  <a:close/>
                  <a:moveTo>
                    <a:pt x="5311" y="3866"/>
                  </a:moveTo>
                  <a:cubicBezTo>
                    <a:pt x="5311" y="3866"/>
                    <a:pt x="5311" y="3877"/>
                    <a:pt x="5321" y="3877"/>
                  </a:cubicBezTo>
                  <a:lnTo>
                    <a:pt x="5311" y="3877"/>
                  </a:lnTo>
                  <a:lnTo>
                    <a:pt x="5311" y="3866"/>
                  </a:lnTo>
                  <a:close/>
                  <a:moveTo>
                    <a:pt x="3499" y="4636"/>
                  </a:moveTo>
                  <a:lnTo>
                    <a:pt x="3520" y="4657"/>
                  </a:lnTo>
                  <a:cubicBezTo>
                    <a:pt x="3509" y="4657"/>
                    <a:pt x="3499" y="4657"/>
                    <a:pt x="3488" y="4668"/>
                  </a:cubicBezTo>
                  <a:cubicBezTo>
                    <a:pt x="3488" y="4657"/>
                    <a:pt x="3499" y="4647"/>
                    <a:pt x="3499" y="4636"/>
                  </a:cubicBezTo>
                  <a:close/>
                  <a:moveTo>
                    <a:pt x="3192" y="1"/>
                  </a:moveTo>
                  <a:cubicBezTo>
                    <a:pt x="3041" y="1"/>
                    <a:pt x="2900" y="79"/>
                    <a:pt x="2759" y="128"/>
                  </a:cubicBezTo>
                  <a:cubicBezTo>
                    <a:pt x="2666" y="232"/>
                    <a:pt x="2530" y="253"/>
                    <a:pt x="2405" y="295"/>
                  </a:cubicBezTo>
                  <a:cubicBezTo>
                    <a:pt x="2364" y="289"/>
                    <a:pt x="2322" y="289"/>
                    <a:pt x="2279" y="289"/>
                  </a:cubicBezTo>
                  <a:cubicBezTo>
                    <a:pt x="2236" y="289"/>
                    <a:pt x="2192" y="289"/>
                    <a:pt x="2145" y="284"/>
                  </a:cubicBezTo>
                  <a:cubicBezTo>
                    <a:pt x="2132" y="283"/>
                    <a:pt x="2118" y="282"/>
                    <a:pt x="2105" y="282"/>
                  </a:cubicBezTo>
                  <a:cubicBezTo>
                    <a:pt x="1983" y="282"/>
                    <a:pt x="1862" y="322"/>
                    <a:pt x="1750" y="378"/>
                  </a:cubicBezTo>
                  <a:cubicBezTo>
                    <a:pt x="1625" y="451"/>
                    <a:pt x="1489" y="534"/>
                    <a:pt x="1385" y="638"/>
                  </a:cubicBezTo>
                  <a:cubicBezTo>
                    <a:pt x="1375" y="638"/>
                    <a:pt x="1364" y="649"/>
                    <a:pt x="1364" y="659"/>
                  </a:cubicBezTo>
                  <a:lnTo>
                    <a:pt x="1354" y="659"/>
                  </a:lnTo>
                  <a:cubicBezTo>
                    <a:pt x="1322" y="670"/>
                    <a:pt x="1312" y="680"/>
                    <a:pt x="1312" y="711"/>
                  </a:cubicBezTo>
                  <a:cubicBezTo>
                    <a:pt x="1292" y="774"/>
                    <a:pt x="1260" y="805"/>
                    <a:pt x="1187" y="805"/>
                  </a:cubicBezTo>
                  <a:cubicBezTo>
                    <a:pt x="1156" y="805"/>
                    <a:pt x="1125" y="815"/>
                    <a:pt x="1093" y="815"/>
                  </a:cubicBezTo>
                  <a:cubicBezTo>
                    <a:pt x="1010" y="815"/>
                    <a:pt x="938" y="805"/>
                    <a:pt x="854" y="805"/>
                  </a:cubicBezTo>
                  <a:cubicBezTo>
                    <a:pt x="792" y="805"/>
                    <a:pt x="739" y="825"/>
                    <a:pt x="709" y="878"/>
                  </a:cubicBezTo>
                  <a:cubicBezTo>
                    <a:pt x="688" y="920"/>
                    <a:pt x="656" y="961"/>
                    <a:pt x="625" y="982"/>
                  </a:cubicBezTo>
                  <a:cubicBezTo>
                    <a:pt x="489" y="1065"/>
                    <a:pt x="385" y="1169"/>
                    <a:pt x="365" y="1336"/>
                  </a:cubicBezTo>
                  <a:cubicBezTo>
                    <a:pt x="355" y="1378"/>
                    <a:pt x="313" y="1408"/>
                    <a:pt x="292" y="1440"/>
                  </a:cubicBezTo>
                  <a:cubicBezTo>
                    <a:pt x="188" y="1607"/>
                    <a:pt x="156" y="1773"/>
                    <a:pt x="230" y="1950"/>
                  </a:cubicBezTo>
                  <a:cubicBezTo>
                    <a:pt x="240" y="1992"/>
                    <a:pt x="240" y="2033"/>
                    <a:pt x="250" y="2086"/>
                  </a:cubicBezTo>
                  <a:cubicBezTo>
                    <a:pt x="230" y="2179"/>
                    <a:pt x="167" y="2252"/>
                    <a:pt x="125" y="2336"/>
                  </a:cubicBezTo>
                  <a:cubicBezTo>
                    <a:pt x="63" y="2419"/>
                    <a:pt x="1" y="2491"/>
                    <a:pt x="42" y="2606"/>
                  </a:cubicBezTo>
                  <a:cubicBezTo>
                    <a:pt x="42" y="2731"/>
                    <a:pt x="31" y="2845"/>
                    <a:pt x="31" y="2970"/>
                  </a:cubicBezTo>
                  <a:lnTo>
                    <a:pt x="31" y="3627"/>
                  </a:lnTo>
                  <a:cubicBezTo>
                    <a:pt x="31" y="3657"/>
                    <a:pt x="63" y="3689"/>
                    <a:pt x="73" y="3720"/>
                  </a:cubicBezTo>
                  <a:cubicBezTo>
                    <a:pt x="84" y="3762"/>
                    <a:pt x="84" y="3814"/>
                    <a:pt x="84" y="3866"/>
                  </a:cubicBezTo>
                  <a:cubicBezTo>
                    <a:pt x="135" y="4001"/>
                    <a:pt x="156" y="4157"/>
                    <a:pt x="292" y="4241"/>
                  </a:cubicBezTo>
                  <a:cubicBezTo>
                    <a:pt x="334" y="4314"/>
                    <a:pt x="365" y="4397"/>
                    <a:pt x="417" y="4470"/>
                  </a:cubicBezTo>
                  <a:cubicBezTo>
                    <a:pt x="469" y="4553"/>
                    <a:pt x="531" y="4636"/>
                    <a:pt x="625" y="4647"/>
                  </a:cubicBezTo>
                  <a:cubicBezTo>
                    <a:pt x="719" y="4657"/>
                    <a:pt x="739" y="4689"/>
                    <a:pt x="750" y="4772"/>
                  </a:cubicBezTo>
                  <a:cubicBezTo>
                    <a:pt x="771" y="4865"/>
                    <a:pt x="823" y="4949"/>
                    <a:pt x="864" y="5032"/>
                  </a:cubicBezTo>
                  <a:cubicBezTo>
                    <a:pt x="938" y="5209"/>
                    <a:pt x="1083" y="5313"/>
                    <a:pt x="1250" y="5407"/>
                  </a:cubicBezTo>
                  <a:cubicBezTo>
                    <a:pt x="1281" y="5438"/>
                    <a:pt x="1322" y="5438"/>
                    <a:pt x="1364" y="5459"/>
                  </a:cubicBezTo>
                  <a:cubicBezTo>
                    <a:pt x="1376" y="5463"/>
                    <a:pt x="1387" y="5465"/>
                    <a:pt x="1399" y="5465"/>
                  </a:cubicBezTo>
                  <a:cubicBezTo>
                    <a:pt x="1460" y="5465"/>
                    <a:pt x="1521" y="5419"/>
                    <a:pt x="1578" y="5419"/>
                  </a:cubicBezTo>
                  <a:cubicBezTo>
                    <a:pt x="1597" y="5419"/>
                    <a:pt x="1616" y="5424"/>
                    <a:pt x="1635" y="5438"/>
                  </a:cubicBezTo>
                  <a:cubicBezTo>
                    <a:pt x="1708" y="5490"/>
                    <a:pt x="1801" y="5511"/>
                    <a:pt x="1885" y="5542"/>
                  </a:cubicBezTo>
                  <a:cubicBezTo>
                    <a:pt x="1916" y="5552"/>
                    <a:pt x="1958" y="5552"/>
                    <a:pt x="1989" y="5552"/>
                  </a:cubicBezTo>
                  <a:cubicBezTo>
                    <a:pt x="2021" y="5577"/>
                    <a:pt x="2060" y="5601"/>
                    <a:pt x="2099" y="5601"/>
                  </a:cubicBezTo>
                  <a:cubicBezTo>
                    <a:pt x="2111" y="5601"/>
                    <a:pt x="2123" y="5599"/>
                    <a:pt x="2135" y="5594"/>
                  </a:cubicBezTo>
                  <a:cubicBezTo>
                    <a:pt x="2155" y="5605"/>
                    <a:pt x="2176" y="5615"/>
                    <a:pt x="2187" y="5615"/>
                  </a:cubicBezTo>
                  <a:cubicBezTo>
                    <a:pt x="2208" y="5636"/>
                    <a:pt x="2218" y="5657"/>
                    <a:pt x="2239" y="5677"/>
                  </a:cubicBezTo>
                  <a:cubicBezTo>
                    <a:pt x="2250" y="5844"/>
                    <a:pt x="2354" y="5906"/>
                    <a:pt x="2509" y="5938"/>
                  </a:cubicBezTo>
                  <a:cubicBezTo>
                    <a:pt x="2562" y="6001"/>
                    <a:pt x="2634" y="6052"/>
                    <a:pt x="2718" y="6094"/>
                  </a:cubicBezTo>
                  <a:cubicBezTo>
                    <a:pt x="2749" y="6146"/>
                    <a:pt x="2780" y="6198"/>
                    <a:pt x="2822" y="6250"/>
                  </a:cubicBezTo>
                  <a:lnTo>
                    <a:pt x="2822" y="6490"/>
                  </a:lnTo>
                  <a:cubicBezTo>
                    <a:pt x="2833" y="6813"/>
                    <a:pt x="2801" y="7135"/>
                    <a:pt x="2843" y="7458"/>
                  </a:cubicBezTo>
                  <a:cubicBezTo>
                    <a:pt x="2822" y="7562"/>
                    <a:pt x="2791" y="7656"/>
                    <a:pt x="2895" y="7739"/>
                  </a:cubicBezTo>
                  <a:cubicBezTo>
                    <a:pt x="2947" y="7781"/>
                    <a:pt x="2947" y="7854"/>
                    <a:pt x="2947" y="7916"/>
                  </a:cubicBezTo>
                  <a:cubicBezTo>
                    <a:pt x="2916" y="8208"/>
                    <a:pt x="2968" y="8489"/>
                    <a:pt x="2988" y="8780"/>
                  </a:cubicBezTo>
                  <a:lnTo>
                    <a:pt x="2988" y="8833"/>
                  </a:lnTo>
                  <a:cubicBezTo>
                    <a:pt x="2978" y="8843"/>
                    <a:pt x="2978" y="8863"/>
                    <a:pt x="2978" y="8874"/>
                  </a:cubicBezTo>
                  <a:cubicBezTo>
                    <a:pt x="2958" y="8884"/>
                    <a:pt x="2926" y="8884"/>
                    <a:pt x="2905" y="8895"/>
                  </a:cubicBezTo>
                  <a:cubicBezTo>
                    <a:pt x="2791" y="8916"/>
                    <a:pt x="2770" y="8937"/>
                    <a:pt x="2780" y="9020"/>
                  </a:cubicBezTo>
                  <a:cubicBezTo>
                    <a:pt x="2822" y="9207"/>
                    <a:pt x="2791" y="9405"/>
                    <a:pt x="2833" y="9592"/>
                  </a:cubicBezTo>
                  <a:cubicBezTo>
                    <a:pt x="2874" y="9811"/>
                    <a:pt x="2874" y="10040"/>
                    <a:pt x="2926" y="10249"/>
                  </a:cubicBezTo>
                  <a:cubicBezTo>
                    <a:pt x="2874" y="10311"/>
                    <a:pt x="2884" y="10384"/>
                    <a:pt x="2884" y="10446"/>
                  </a:cubicBezTo>
                  <a:lnTo>
                    <a:pt x="2884" y="10790"/>
                  </a:lnTo>
                  <a:cubicBezTo>
                    <a:pt x="2884" y="10998"/>
                    <a:pt x="2884" y="11196"/>
                    <a:pt x="2791" y="11394"/>
                  </a:cubicBezTo>
                  <a:cubicBezTo>
                    <a:pt x="2718" y="11561"/>
                    <a:pt x="2822" y="11769"/>
                    <a:pt x="2780" y="11956"/>
                  </a:cubicBezTo>
                  <a:cubicBezTo>
                    <a:pt x="2780" y="11998"/>
                    <a:pt x="2791" y="12029"/>
                    <a:pt x="2822" y="12050"/>
                  </a:cubicBezTo>
                  <a:cubicBezTo>
                    <a:pt x="2812" y="12206"/>
                    <a:pt x="2822" y="12373"/>
                    <a:pt x="2801" y="12519"/>
                  </a:cubicBezTo>
                  <a:cubicBezTo>
                    <a:pt x="2759" y="12737"/>
                    <a:pt x="2833" y="12883"/>
                    <a:pt x="2988" y="13028"/>
                  </a:cubicBezTo>
                  <a:cubicBezTo>
                    <a:pt x="3023" y="13063"/>
                    <a:pt x="3052" y="13074"/>
                    <a:pt x="3080" y="13074"/>
                  </a:cubicBezTo>
                  <a:cubicBezTo>
                    <a:pt x="3118" y="13074"/>
                    <a:pt x="3154" y="13051"/>
                    <a:pt x="3197" y="13039"/>
                  </a:cubicBezTo>
                  <a:cubicBezTo>
                    <a:pt x="3270" y="13028"/>
                    <a:pt x="3291" y="12977"/>
                    <a:pt x="3291" y="12903"/>
                  </a:cubicBezTo>
                  <a:cubicBezTo>
                    <a:pt x="3280" y="12706"/>
                    <a:pt x="3270" y="12508"/>
                    <a:pt x="3301" y="12310"/>
                  </a:cubicBezTo>
                  <a:cubicBezTo>
                    <a:pt x="3312" y="12299"/>
                    <a:pt x="3332" y="12289"/>
                    <a:pt x="3332" y="12279"/>
                  </a:cubicBezTo>
                  <a:cubicBezTo>
                    <a:pt x="3342" y="12040"/>
                    <a:pt x="3384" y="11810"/>
                    <a:pt x="3374" y="11571"/>
                  </a:cubicBezTo>
                  <a:cubicBezTo>
                    <a:pt x="3353" y="11237"/>
                    <a:pt x="3353" y="10904"/>
                    <a:pt x="3353" y="10571"/>
                  </a:cubicBezTo>
                  <a:cubicBezTo>
                    <a:pt x="3363" y="10529"/>
                    <a:pt x="3395" y="10488"/>
                    <a:pt x="3395" y="10446"/>
                  </a:cubicBezTo>
                  <a:cubicBezTo>
                    <a:pt x="3395" y="10186"/>
                    <a:pt x="3405" y="9916"/>
                    <a:pt x="3342" y="9655"/>
                  </a:cubicBezTo>
                  <a:cubicBezTo>
                    <a:pt x="3301" y="9530"/>
                    <a:pt x="3291" y="9416"/>
                    <a:pt x="3363" y="9301"/>
                  </a:cubicBezTo>
                  <a:cubicBezTo>
                    <a:pt x="3374" y="9270"/>
                    <a:pt x="3395" y="9228"/>
                    <a:pt x="3384" y="9197"/>
                  </a:cubicBezTo>
                  <a:cubicBezTo>
                    <a:pt x="3342" y="9062"/>
                    <a:pt x="3384" y="8916"/>
                    <a:pt x="3353" y="8780"/>
                  </a:cubicBezTo>
                  <a:cubicBezTo>
                    <a:pt x="3249" y="8322"/>
                    <a:pt x="3353" y="8270"/>
                    <a:pt x="3353" y="7896"/>
                  </a:cubicBezTo>
                  <a:cubicBezTo>
                    <a:pt x="3353" y="7854"/>
                    <a:pt x="3363" y="7812"/>
                    <a:pt x="3353" y="7791"/>
                  </a:cubicBezTo>
                  <a:cubicBezTo>
                    <a:pt x="3312" y="7667"/>
                    <a:pt x="3363" y="7542"/>
                    <a:pt x="3353" y="7427"/>
                  </a:cubicBezTo>
                  <a:cubicBezTo>
                    <a:pt x="3353" y="7343"/>
                    <a:pt x="3384" y="7250"/>
                    <a:pt x="3312" y="7177"/>
                  </a:cubicBezTo>
                  <a:cubicBezTo>
                    <a:pt x="3342" y="7063"/>
                    <a:pt x="3322" y="6938"/>
                    <a:pt x="3301" y="6823"/>
                  </a:cubicBezTo>
                  <a:lnTo>
                    <a:pt x="3301" y="6136"/>
                  </a:lnTo>
                  <a:cubicBezTo>
                    <a:pt x="3301" y="6126"/>
                    <a:pt x="3301" y="6105"/>
                    <a:pt x="3312" y="6094"/>
                  </a:cubicBezTo>
                  <a:cubicBezTo>
                    <a:pt x="3374" y="6011"/>
                    <a:pt x="3478" y="5959"/>
                    <a:pt x="3467" y="5823"/>
                  </a:cubicBezTo>
                  <a:cubicBezTo>
                    <a:pt x="3499" y="5823"/>
                    <a:pt x="3530" y="5823"/>
                    <a:pt x="3561" y="5813"/>
                  </a:cubicBezTo>
                  <a:cubicBezTo>
                    <a:pt x="3738" y="5813"/>
                    <a:pt x="3738" y="5813"/>
                    <a:pt x="3780" y="5667"/>
                  </a:cubicBezTo>
                  <a:cubicBezTo>
                    <a:pt x="3905" y="5619"/>
                    <a:pt x="4030" y="5562"/>
                    <a:pt x="4171" y="5562"/>
                  </a:cubicBezTo>
                  <a:cubicBezTo>
                    <a:pt x="4183" y="5562"/>
                    <a:pt x="4195" y="5562"/>
                    <a:pt x="4207" y="5563"/>
                  </a:cubicBezTo>
                  <a:cubicBezTo>
                    <a:pt x="4259" y="5563"/>
                    <a:pt x="4300" y="5532"/>
                    <a:pt x="4342" y="5501"/>
                  </a:cubicBezTo>
                  <a:cubicBezTo>
                    <a:pt x="4446" y="5428"/>
                    <a:pt x="4550" y="5355"/>
                    <a:pt x="4665" y="5344"/>
                  </a:cubicBezTo>
                  <a:cubicBezTo>
                    <a:pt x="4779" y="5344"/>
                    <a:pt x="4832" y="5272"/>
                    <a:pt x="4894" y="5198"/>
                  </a:cubicBezTo>
                  <a:cubicBezTo>
                    <a:pt x="4967" y="5178"/>
                    <a:pt x="5050" y="5157"/>
                    <a:pt x="5102" y="5084"/>
                  </a:cubicBezTo>
                  <a:cubicBezTo>
                    <a:pt x="5165" y="4980"/>
                    <a:pt x="5269" y="4918"/>
                    <a:pt x="5373" y="4844"/>
                  </a:cubicBezTo>
                  <a:cubicBezTo>
                    <a:pt x="5425" y="4814"/>
                    <a:pt x="5466" y="4772"/>
                    <a:pt x="5487" y="4709"/>
                  </a:cubicBezTo>
                  <a:cubicBezTo>
                    <a:pt x="5508" y="4595"/>
                    <a:pt x="5591" y="4511"/>
                    <a:pt x="5633" y="4407"/>
                  </a:cubicBezTo>
                  <a:cubicBezTo>
                    <a:pt x="5737" y="4282"/>
                    <a:pt x="5769" y="4116"/>
                    <a:pt x="5831" y="3970"/>
                  </a:cubicBezTo>
                  <a:cubicBezTo>
                    <a:pt x="5862" y="3877"/>
                    <a:pt x="5894" y="3793"/>
                    <a:pt x="5956" y="3710"/>
                  </a:cubicBezTo>
                  <a:cubicBezTo>
                    <a:pt x="6060" y="3595"/>
                    <a:pt x="6049" y="3428"/>
                    <a:pt x="6091" y="3293"/>
                  </a:cubicBezTo>
                  <a:lnTo>
                    <a:pt x="6091" y="3179"/>
                  </a:lnTo>
                  <a:cubicBezTo>
                    <a:pt x="6102" y="3148"/>
                    <a:pt x="6102" y="3116"/>
                    <a:pt x="6102" y="3085"/>
                  </a:cubicBezTo>
                  <a:cubicBezTo>
                    <a:pt x="6154" y="3002"/>
                    <a:pt x="6154" y="2991"/>
                    <a:pt x="6091" y="2929"/>
                  </a:cubicBezTo>
                  <a:cubicBezTo>
                    <a:pt x="6070" y="2815"/>
                    <a:pt x="6070" y="2700"/>
                    <a:pt x="6091" y="2585"/>
                  </a:cubicBezTo>
                  <a:cubicBezTo>
                    <a:pt x="6102" y="2533"/>
                    <a:pt x="6102" y="2481"/>
                    <a:pt x="6049" y="2440"/>
                  </a:cubicBezTo>
                  <a:lnTo>
                    <a:pt x="6049" y="2387"/>
                  </a:lnTo>
                  <a:cubicBezTo>
                    <a:pt x="6039" y="2241"/>
                    <a:pt x="6070" y="2086"/>
                    <a:pt x="5915" y="1992"/>
                  </a:cubicBezTo>
                  <a:cubicBezTo>
                    <a:pt x="5904" y="1982"/>
                    <a:pt x="5894" y="1940"/>
                    <a:pt x="5894" y="1919"/>
                  </a:cubicBezTo>
                  <a:cubicBezTo>
                    <a:pt x="5883" y="1846"/>
                    <a:pt x="5852" y="1783"/>
                    <a:pt x="5810" y="1732"/>
                  </a:cubicBezTo>
                  <a:cubicBezTo>
                    <a:pt x="5737" y="1628"/>
                    <a:pt x="5706" y="1513"/>
                    <a:pt x="5675" y="1388"/>
                  </a:cubicBezTo>
                  <a:cubicBezTo>
                    <a:pt x="5654" y="1367"/>
                    <a:pt x="5633" y="1357"/>
                    <a:pt x="5633" y="1325"/>
                  </a:cubicBezTo>
                  <a:cubicBezTo>
                    <a:pt x="5633" y="1315"/>
                    <a:pt x="5623" y="1294"/>
                    <a:pt x="5623" y="1284"/>
                  </a:cubicBezTo>
                  <a:cubicBezTo>
                    <a:pt x="5561" y="1075"/>
                    <a:pt x="5436" y="920"/>
                    <a:pt x="5290" y="763"/>
                  </a:cubicBezTo>
                  <a:cubicBezTo>
                    <a:pt x="5102" y="534"/>
                    <a:pt x="4811" y="451"/>
                    <a:pt x="4603" y="253"/>
                  </a:cubicBezTo>
                  <a:cubicBezTo>
                    <a:pt x="4592" y="242"/>
                    <a:pt x="4582" y="242"/>
                    <a:pt x="4582" y="242"/>
                  </a:cubicBezTo>
                  <a:cubicBezTo>
                    <a:pt x="4393" y="164"/>
                    <a:pt x="4198" y="127"/>
                    <a:pt x="4002" y="127"/>
                  </a:cubicBezTo>
                  <a:cubicBezTo>
                    <a:pt x="3938" y="127"/>
                    <a:pt x="3875" y="131"/>
                    <a:pt x="3811" y="138"/>
                  </a:cubicBezTo>
                  <a:cubicBezTo>
                    <a:pt x="3800" y="138"/>
                    <a:pt x="3780" y="159"/>
                    <a:pt x="3770" y="170"/>
                  </a:cubicBezTo>
                  <a:cubicBezTo>
                    <a:pt x="3759" y="170"/>
                    <a:pt x="3738" y="170"/>
                    <a:pt x="3728" y="180"/>
                  </a:cubicBezTo>
                  <a:lnTo>
                    <a:pt x="3728" y="170"/>
                  </a:lnTo>
                  <a:cubicBezTo>
                    <a:pt x="3707" y="159"/>
                    <a:pt x="3686" y="149"/>
                    <a:pt x="3666" y="128"/>
                  </a:cubicBezTo>
                  <a:lnTo>
                    <a:pt x="3613" y="128"/>
                  </a:lnTo>
                  <a:cubicBezTo>
                    <a:pt x="3561" y="87"/>
                    <a:pt x="3488" y="66"/>
                    <a:pt x="3416" y="66"/>
                  </a:cubicBezTo>
                  <a:cubicBezTo>
                    <a:pt x="3338" y="19"/>
                    <a:pt x="3264" y="1"/>
                    <a:pt x="3192"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9" name="Google Shape;619;p20"/>
            <p:cNvPicPr preferRelativeResize="0"/>
            <p:nvPr/>
          </p:nvPicPr>
          <p:blipFill rotWithShape="1">
            <a:blip r:embed="rId3">
              <a:alphaModFix/>
            </a:blip>
            <a:srcRect b="0" l="0" r="0" t="0"/>
            <a:stretch/>
          </p:blipFill>
          <p:spPr>
            <a:xfrm>
              <a:off x="1612090" y="1790598"/>
              <a:ext cx="372246" cy="794178"/>
            </a:xfrm>
            <a:prstGeom prst="rect">
              <a:avLst/>
            </a:prstGeom>
            <a:noFill/>
            <a:ln>
              <a:noFill/>
            </a:ln>
          </p:spPr>
        </p:pic>
      </p:grpSp>
      <p:grpSp>
        <p:nvGrpSpPr>
          <p:cNvPr id="620" name="Google Shape;620;p20"/>
          <p:cNvGrpSpPr/>
          <p:nvPr/>
        </p:nvGrpSpPr>
        <p:grpSpPr>
          <a:xfrm>
            <a:off x="7282216" y="3505132"/>
            <a:ext cx="499410" cy="539089"/>
            <a:chOff x="-631075" y="2392173"/>
            <a:chExt cx="735725" cy="794180"/>
          </a:xfrm>
        </p:grpSpPr>
        <p:sp>
          <p:nvSpPr>
            <p:cNvPr id="621" name="Google Shape;621;p20"/>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2" name="Google Shape;622;p20"/>
            <p:cNvPicPr preferRelativeResize="0"/>
            <p:nvPr/>
          </p:nvPicPr>
          <p:blipFill rotWithShape="1">
            <a:blip r:embed="rId4">
              <a:alphaModFix/>
            </a:blip>
            <a:srcRect b="0" l="0" r="0" t="0"/>
            <a:stretch/>
          </p:blipFill>
          <p:spPr>
            <a:xfrm>
              <a:off x="-631075" y="2392173"/>
              <a:ext cx="735725" cy="794180"/>
            </a:xfrm>
            <a:prstGeom prst="rect">
              <a:avLst/>
            </a:prstGeom>
            <a:noFill/>
            <a:ln>
              <a:noFill/>
            </a:ln>
          </p:spPr>
        </p:pic>
      </p:grpSp>
      <p:sp>
        <p:nvSpPr>
          <p:cNvPr id="623" name="Google Shape;623;p20"/>
          <p:cNvSpPr/>
          <p:nvPr/>
        </p:nvSpPr>
        <p:spPr>
          <a:xfrm>
            <a:off x="6963938" y="-438150"/>
            <a:ext cx="2933664" cy="2933664"/>
          </a:xfrm>
          <a:custGeom>
            <a:rect b="b" l="l" r="r" t="t"/>
            <a:pathLst>
              <a:path extrusionOk="0" h="105918" w="105918">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24" name="Google Shape;624;p20"/>
          <p:cNvGrpSpPr/>
          <p:nvPr/>
        </p:nvGrpSpPr>
        <p:grpSpPr>
          <a:xfrm rot="1813431">
            <a:off x="5708158" y="3938131"/>
            <a:ext cx="651984" cy="1730456"/>
            <a:chOff x="4889530" y="2401753"/>
            <a:chExt cx="651957" cy="1730387"/>
          </a:xfrm>
        </p:grpSpPr>
        <p:sp>
          <p:nvSpPr>
            <p:cNvPr id="625" name="Google Shape;625;p20"/>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6" name="Google Shape;626;p20"/>
            <p:cNvPicPr preferRelativeResize="0"/>
            <p:nvPr/>
          </p:nvPicPr>
          <p:blipFill rotWithShape="1">
            <a:blip r:embed="rId5">
              <a:alphaModFix/>
            </a:blip>
            <a:srcRect b="0" l="0" r="0" t="0"/>
            <a:stretch/>
          </p:blipFill>
          <p:spPr>
            <a:xfrm>
              <a:off x="4889541" y="2401753"/>
              <a:ext cx="651937" cy="1730387"/>
            </a:xfrm>
            <a:prstGeom prst="rect">
              <a:avLst/>
            </a:prstGeom>
            <a:noFill/>
            <a:ln>
              <a:noFill/>
            </a:ln>
          </p:spPr>
        </p:pic>
      </p:grpSp>
      <p:sp>
        <p:nvSpPr>
          <p:cNvPr id="627" name="Google Shape;627;p20"/>
          <p:cNvSpPr txBox="1"/>
          <p:nvPr/>
        </p:nvSpPr>
        <p:spPr>
          <a:xfrm>
            <a:off x="500420" y="822930"/>
            <a:ext cx="7930350" cy="334784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000000"/>
              </a:buClr>
              <a:buSzPts val="2400"/>
              <a:buFont typeface="Arial"/>
              <a:buChar char="•"/>
            </a:pPr>
            <a:r>
              <a:rPr b="0" i="0" lang="en-US" sz="2400" u="none" cap="none" strike="noStrike">
                <a:solidFill>
                  <a:srgbClr val="DD0921"/>
                </a:solidFill>
                <a:latin typeface="Arial"/>
                <a:ea typeface="Arial"/>
                <a:cs typeface="Arial"/>
                <a:sym typeface="Arial"/>
              </a:rPr>
              <a:t>Cần rèn luyện thái độ nhìn nhận, đánh giá sự vật, hiện tượng một cách khách quan, công bằng, tôn trọng và bảo vệ lẽ phải; </a:t>
            </a:r>
            <a:endParaRPr b="0" i="0" sz="2400" u="none" cap="none" strike="noStrike">
              <a:solidFill>
                <a:srgbClr val="DD0921"/>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2400"/>
              <a:buFont typeface="Arial"/>
              <a:buChar char="•"/>
            </a:pPr>
            <a:r>
              <a:rPr b="0" i="0" lang="en-US" sz="2400" u="none" cap="none" strike="noStrike">
                <a:solidFill>
                  <a:srgbClr val="3C9994"/>
                </a:solidFill>
                <a:latin typeface="Arial"/>
                <a:ea typeface="Arial"/>
                <a:cs typeface="Arial"/>
                <a:sym typeface="Arial"/>
              </a:rPr>
              <a:t>Không định kiến, thiên vị trong việc đánh giá bản thân và những người xung quanh; </a:t>
            </a:r>
            <a:endParaRPr b="0" i="0" sz="2400" u="none" cap="none" strike="noStrike">
              <a:solidFill>
                <a:srgbClr val="3C9994"/>
              </a:solidFill>
              <a:latin typeface="Arial"/>
              <a:ea typeface="Arial"/>
              <a:cs typeface="Arial"/>
              <a:sym typeface="Arial"/>
            </a:endParaRPr>
          </a:p>
          <a:p>
            <a:pPr indent="-342900" lvl="0" marL="342900" marR="0" rtl="0" algn="just">
              <a:lnSpc>
                <a:spcPct val="150000"/>
              </a:lnSpc>
              <a:spcBef>
                <a:spcPts val="0"/>
              </a:spcBef>
              <a:spcAft>
                <a:spcPts val="0"/>
              </a:spcAft>
              <a:buClr>
                <a:srgbClr val="000000"/>
              </a:buClr>
              <a:buSzPts val="2400"/>
              <a:buFont typeface="Arial"/>
              <a:buChar char="•"/>
            </a:pPr>
            <a:r>
              <a:rPr b="0" i="0" lang="en-US" sz="2400" u="none" cap="none" strike="noStrike">
                <a:solidFill>
                  <a:srgbClr val="81901D"/>
                </a:solidFill>
                <a:latin typeface="Arial"/>
                <a:ea typeface="Arial"/>
                <a:cs typeface="Arial"/>
                <a:sym typeface="Arial"/>
              </a:rPr>
              <a:t>Phê phán các biểu hiện thiếu khách quan, công bằng.</a:t>
            </a:r>
            <a:endParaRPr b="0" i="0" sz="2400" u="none" cap="none" strike="noStrike">
              <a:solidFill>
                <a:srgbClr val="81901D"/>
              </a:solidFill>
              <a:latin typeface="Arial"/>
              <a:ea typeface="Arial"/>
              <a:cs typeface="Arial"/>
              <a:sym typeface="Arial"/>
            </a:endParaRPr>
          </a:p>
        </p:txBody>
      </p:sp>
      <p:grpSp>
        <p:nvGrpSpPr>
          <p:cNvPr id="628" name="Google Shape;628;p20"/>
          <p:cNvGrpSpPr/>
          <p:nvPr/>
        </p:nvGrpSpPr>
        <p:grpSpPr>
          <a:xfrm>
            <a:off x="194872" y="972730"/>
            <a:ext cx="616317" cy="518328"/>
            <a:chOff x="776345" y="151864"/>
            <a:chExt cx="741035" cy="794445"/>
          </a:xfrm>
        </p:grpSpPr>
        <p:sp>
          <p:nvSpPr>
            <p:cNvPr id="629" name="Google Shape;629;p20"/>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0"/>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1" name="Google Shape;631;p20"/>
            <p:cNvPicPr preferRelativeResize="0"/>
            <p:nvPr/>
          </p:nvPicPr>
          <p:blipFill rotWithShape="1">
            <a:blip r:embed="rId6">
              <a:alphaModFix/>
            </a:blip>
            <a:srcRect b="0" l="0" r="0" t="0"/>
            <a:stretch/>
          </p:blipFill>
          <p:spPr>
            <a:xfrm>
              <a:off x="776345" y="151864"/>
              <a:ext cx="741035" cy="794424"/>
            </a:xfrm>
            <a:prstGeom prst="rect">
              <a:avLst/>
            </a:prstGeom>
            <a:noFill/>
            <a:ln>
              <a:noFill/>
            </a:ln>
          </p:spPr>
        </p:pic>
      </p:grpSp>
      <p:grpSp>
        <p:nvGrpSpPr>
          <p:cNvPr id="632" name="Google Shape;632;p20"/>
          <p:cNvGrpSpPr/>
          <p:nvPr/>
        </p:nvGrpSpPr>
        <p:grpSpPr>
          <a:xfrm>
            <a:off x="194872" y="2571736"/>
            <a:ext cx="616317" cy="518328"/>
            <a:chOff x="776345" y="151864"/>
            <a:chExt cx="741035" cy="794445"/>
          </a:xfrm>
        </p:grpSpPr>
        <p:sp>
          <p:nvSpPr>
            <p:cNvPr id="633" name="Google Shape;633;p20"/>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0"/>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5" name="Google Shape;635;p20"/>
            <p:cNvPicPr preferRelativeResize="0"/>
            <p:nvPr/>
          </p:nvPicPr>
          <p:blipFill rotWithShape="1">
            <a:blip r:embed="rId6">
              <a:alphaModFix/>
            </a:blip>
            <a:srcRect b="0" l="0" r="0" t="0"/>
            <a:stretch/>
          </p:blipFill>
          <p:spPr>
            <a:xfrm>
              <a:off x="776345" y="151864"/>
              <a:ext cx="741035" cy="794424"/>
            </a:xfrm>
            <a:prstGeom prst="rect">
              <a:avLst/>
            </a:prstGeom>
            <a:noFill/>
            <a:ln>
              <a:noFill/>
            </a:ln>
          </p:spPr>
        </p:pic>
      </p:grpSp>
      <p:grpSp>
        <p:nvGrpSpPr>
          <p:cNvPr id="636" name="Google Shape;636;p20"/>
          <p:cNvGrpSpPr/>
          <p:nvPr/>
        </p:nvGrpSpPr>
        <p:grpSpPr>
          <a:xfrm>
            <a:off x="212006" y="3711238"/>
            <a:ext cx="616317" cy="518328"/>
            <a:chOff x="776345" y="151864"/>
            <a:chExt cx="741035" cy="794445"/>
          </a:xfrm>
        </p:grpSpPr>
        <p:sp>
          <p:nvSpPr>
            <p:cNvPr id="637" name="Google Shape;637;p20"/>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0"/>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9" name="Google Shape;639;p20"/>
            <p:cNvPicPr preferRelativeResize="0"/>
            <p:nvPr/>
          </p:nvPicPr>
          <p:blipFill rotWithShape="1">
            <a:blip r:embed="rId6">
              <a:alphaModFix/>
            </a:blip>
            <a:srcRect b="0" l="0" r="0" t="0"/>
            <a:stretch/>
          </p:blipFill>
          <p:spPr>
            <a:xfrm>
              <a:off x="776345" y="151864"/>
              <a:ext cx="741035" cy="794424"/>
            </a:xfrm>
            <a:prstGeom prst="rect">
              <a:avLst/>
            </a:prstGeom>
            <a:noFill/>
            <a:ln>
              <a:noFill/>
            </a:ln>
          </p:spPr>
        </p:pic>
      </p:grpSp>
    </p:spTree>
  </p:cSld>
  <p:clrMapOvr>
    <a:masterClrMapping/>
  </p:clrMapOvr>
  <p:transition spd="slow">
    <p:wipe dir="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1"/>
          <p:cNvSpPr/>
          <p:nvPr/>
        </p:nvSpPr>
        <p:spPr>
          <a:xfrm flipH="1">
            <a:off x="7265525" y="0"/>
            <a:ext cx="2537700" cy="2605425"/>
          </a:xfrm>
          <a:custGeom>
            <a:rect b="b" l="l" r="r" t="t"/>
            <a:pathLst>
              <a:path extrusionOk="0" h="104217" w="101508">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45" name="Google Shape;645;p21"/>
          <p:cNvGrpSpPr/>
          <p:nvPr/>
        </p:nvGrpSpPr>
        <p:grpSpPr>
          <a:xfrm>
            <a:off x="1401616" y="539494"/>
            <a:ext cx="499410" cy="539089"/>
            <a:chOff x="-631075" y="2392173"/>
            <a:chExt cx="735725" cy="794180"/>
          </a:xfrm>
        </p:grpSpPr>
        <p:sp>
          <p:nvSpPr>
            <p:cNvPr id="646" name="Google Shape;646;p21"/>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7" name="Google Shape;647;p21"/>
            <p:cNvPicPr preferRelativeResize="0"/>
            <p:nvPr/>
          </p:nvPicPr>
          <p:blipFill rotWithShape="1">
            <a:blip r:embed="rId3">
              <a:alphaModFix/>
            </a:blip>
            <a:srcRect b="0" l="0" r="0" t="0"/>
            <a:stretch/>
          </p:blipFill>
          <p:spPr>
            <a:xfrm>
              <a:off x="-631075" y="2392173"/>
              <a:ext cx="735725" cy="794180"/>
            </a:xfrm>
            <a:prstGeom prst="rect">
              <a:avLst/>
            </a:prstGeom>
            <a:noFill/>
            <a:ln>
              <a:noFill/>
            </a:ln>
          </p:spPr>
        </p:pic>
      </p:grpSp>
      <p:grpSp>
        <p:nvGrpSpPr>
          <p:cNvPr id="648" name="Google Shape;648;p21"/>
          <p:cNvGrpSpPr/>
          <p:nvPr/>
        </p:nvGrpSpPr>
        <p:grpSpPr>
          <a:xfrm rot="-9529837">
            <a:off x="7487499" y="-220773"/>
            <a:ext cx="498275" cy="1322493"/>
            <a:chOff x="4889530" y="2401753"/>
            <a:chExt cx="651957" cy="1730387"/>
          </a:xfrm>
        </p:grpSpPr>
        <p:sp>
          <p:nvSpPr>
            <p:cNvPr id="649" name="Google Shape;649;p21"/>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0" name="Google Shape;650;p21"/>
            <p:cNvPicPr preferRelativeResize="0"/>
            <p:nvPr/>
          </p:nvPicPr>
          <p:blipFill rotWithShape="1">
            <a:blip r:embed="rId4">
              <a:alphaModFix/>
            </a:blip>
            <a:srcRect b="0" l="0" r="0" t="0"/>
            <a:stretch/>
          </p:blipFill>
          <p:spPr>
            <a:xfrm>
              <a:off x="4889541" y="2401753"/>
              <a:ext cx="651937" cy="1730387"/>
            </a:xfrm>
            <a:prstGeom prst="rect">
              <a:avLst/>
            </a:prstGeom>
            <a:noFill/>
            <a:ln>
              <a:noFill/>
            </a:ln>
          </p:spPr>
        </p:pic>
      </p:grpSp>
      <p:grpSp>
        <p:nvGrpSpPr>
          <p:cNvPr id="651" name="Google Shape;651;p21"/>
          <p:cNvGrpSpPr/>
          <p:nvPr/>
        </p:nvGrpSpPr>
        <p:grpSpPr>
          <a:xfrm>
            <a:off x="6565780" y="316387"/>
            <a:ext cx="381802" cy="446249"/>
            <a:chOff x="2438120" y="1626936"/>
            <a:chExt cx="679484" cy="794179"/>
          </a:xfrm>
        </p:grpSpPr>
        <p:sp>
          <p:nvSpPr>
            <p:cNvPr id="652" name="Google Shape;652;p21"/>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3" name="Google Shape;653;p21"/>
            <p:cNvPicPr preferRelativeResize="0"/>
            <p:nvPr/>
          </p:nvPicPr>
          <p:blipFill rotWithShape="1">
            <a:blip r:embed="rId5">
              <a:alphaModFix/>
            </a:blip>
            <a:srcRect b="0" l="0" r="0" t="0"/>
            <a:stretch/>
          </p:blipFill>
          <p:spPr>
            <a:xfrm>
              <a:off x="2438120" y="1626936"/>
              <a:ext cx="679484" cy="794179"/>
            </a:xfrm>
            <a:prstGeom prst="rect">
              <a:avLst/>
            </a:prstGeom>
            <a:noFill/>
            <a:ln>
              <a:noFill/>
            </a:ln>
          </p:spPr>
        </p:pic>
      </p:grpSp>
      <p:sp>
        <p:nvSpPr>
          <p:cNvPr id="654" name="Google Shape;654;p21"/>
          <p:cNvSpPr txBox="1"/>
          <p:nvPr/>
        </p:nvSpPr>
        <p:spPr>
          <a:xfrm>
            <a:off x="2201714" y="2888424"/>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LUYỆN TẬP</a:t>
            </a:r>
            <a:endParaRPr/>
          </a:p>
        </p:txBody>
      </p:sp>
      <p:sp>
        <p:nvSpPr>
          <p:cNvPr id="655" name="Google Shape;655;p21"/>
          <p:cNvSpPr txBox="1"/>
          <p:nvPr/>
        </p:nvSpPr>
        <p:spPr>
          <a:xfrm>
            <a:off x="2728367" y="1862744"/>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3"/>
                </a:solidFill>
                <a:latin typeface="Arial"/>
                <a:ea typeface="Arial"/>
                <a:cs typeface="Arial"/>
                <a:sym typeface="Arial"/>
              </a:rPr>
              <a:t>Hoạt động 3</a:t>
            </a:r>
            <a:endParaRPr/>
          </a:p>
        </p:txBody>
      </p:sp>
      <p:pic>
        <p:nvPicPr>
          <p:cNvPr id="656" name="Google Shape;656;p21"/>
          <p:cNvPicPr preferRelativeResize="0"/>
          <p:nvPr/>
        </p:nvPicPr>
        <p:blipFill rotWithShape="1">
          <a:blip r:embed="rId6">
            <a:alphaModFix/>
          </a:blip>
          <a:srcRect b="0" l="0" r="0" t="0"/>
          <a:stretch/>
        </p:blipFill>
        <p:spPr>
          <a:xfrm>
            <a:off x="3935216" y="1054747"/>
            <a:ext cx="825154" cy="825154"/>
          </a:xfrm>
          <a:prstGeom prst="rect">
            <a:avLst/>
          </a:prstGeom>
          <a:noFill/>
          <a:ln>
            <a:noFill/>
          </a:ln>
        </p:spPr>
      </p:pic>
    </p:spTree>
  </p:cSld>
  <p:clrMapOvr>
    <a:masterClrMapping/>
  </p:clrMapOvr>
  <p:transition spd="slow">
    <p:wipe dir="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22"/>
          <p:cNvPicPr preferRelativeResize="0"/>
          <p:nvPr/>
        </p:nvPicPr>
        <p:blipFill rotWithShape="1">
          <a:blip r:embed="rId3">
            <a:alphaModFix/>
          </a:blip>
          <a:srcRect b="0" l="0" r="0" t="0"/>
          <a:stretch/>
        </p:blipFill>
        <p:spPr>
          <a:xfrm>
            <a:off x="1056753" y="1197428"/>
            <a:ext cx="6904334" cy="3599543"/>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662" name="Google Shape;662;p22"/>
          <p:cNvSpPr txBox="1"/>
          <p:nvPr/>
        </p:nvSpPr>
        <p:spPr>
          <a:xfrm>
            <a:off x="-534380" y="49115"/>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1</a:t>
            </a:r>
            <a:endParaRPr/>
          </a:p>
        </p:txBody>
      </p:sp>
      <p:sp>
        <p:nvSpPr>
          <p:cNvPr id="663" name="Google Shape;663;p22"/>
          <p:cNvSpPr txBox="1"/>
          <p:nvPr/>
        </p:nvSpPr>
        <p:spPr>
          <a:xfrm>
            <a:off x="2017584" y="110670"/>
            <a:ext cx="6466016" cy="646331"/>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  Dựa vào hình ảnh dưới đây, em liên tưởng đến điều gì về khách quan, công bằng? Vì sao?</a:t>
            </a:r>
            <a:endParaRPr b="1" i="0" sz="1800" u="none" cap="none" strike="noStrike">
              <a:solidFill>
                <a:schemeClr val="dk1"/>
              </a:solidFill>
              <a:latin typeface="Arial"/>
              <a:ea typeface="Arial"/>
              <a:cs typeface="Arial"/>
              <a:sym typeface="Arial"/>
            </a:endParaRPr>
          </a:p>
        </p:txBody>
      </p:sp>
    </p:spTree>
  </p:cSld>
  <p:clrMapOvr>
    <a:masterClrMapping/>
  </p:clrMapOvr>
  <p:transition spd="slow">
    <p:wipe dir="l"/>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3"/>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9" name="Google Shape;669;p23"/>
          <p:cNvSpPr/>
          <p:nvPr/>
        </p:nvSpPr>
        <p:spPr>
          <a:xfrm>
            <a:off x="1663342" y="1585782"/>
            <a:ext cx="653400" cy="653700"/>
          </a:xfrm>
          <a:prstGeom prst="ellipse">
            <a:avLst/>
          </a:prstGeom>
          <a:solidFill>
            <a:srgbClr val="3A6F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3"/>
          <p:cNvSpPr txBox="1"/>
          <p:nvPr/>
        </p:nvSpPr>
        <p:spPr>
          <a:xfrm>
            <a:off x="5050529" y="2316104"/>
            <a:ext cx="3273414" cy="18819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rgbClr val="81901D"/>
                </a:solidFill>
                <a:latin typeface="Arial"/>
                <a:ea typeface="Arial"/>
                <a:cs typeface="Arial"/>
                <a:sym typeface="Arial"/>
              </a:rPr>
              <a:t>Theo em, anh B, bà V, ông M nên ứng xử như thế nào để đảm bảo sự công bằng?</a:t>
            </a:r>
            <a:endParaRPr b="1" i="0" sz="2000" u="none" cap="none" strike="noStrike">
              <a:solidFill>
                <a:srgbClr val="81901D"/>
              </a:solidFill>
              <a:latin typeface="Arial"/>
              <a:ea typeface="Arial"/>
              <a:cs typeface="Arial"/>
              <a:sym typeface="Arial"/>
            </a:endParaRPr>
          </a:p>
        </p:txBody>
      </p:sp>
      <p:sp>
        <p:nvSpPr>
          <p:cNvPr id="671" name="Google Shape;671;p23"/>
          <p:cNvSpPr txBox="1"/>
          <p:nvPr/>
        </p:nvSpPr>
        <p:spPr>
          <a:xfrm>
            <a:off x="747860" y="2405412"/>
            <a:ext cx="2927959" cy="18819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rgbClr val="345051"/>
                </a:solidFill>
                <a:latin typeface="Arial"/>
                <a:ea typeface="Arial"/>
                <a:cs typeface="Arial"/>
                <a:sym typeface="Arial"/>
              </a:rPr>
              <a:t>Em có nhận xét gì về lời nói, việc làm của nhân vật trong các tình huống? </a:t>
            </a:r>
            <a:endParaRPr/>
          </a:p>
        </p:txBody>
      </p:sp>
      <p:sp>
        <p:nvSpPr>
          <p:cNvPr id="672" name="Google Shape;672;p23"/>
          <p:cNvSpPr/>
          <p:nvPr/>
        </p:nvSpPr>
        <p:spPr>
          <a:xfrm>
            <a:off x="6367651" y="1621963"/>
            <a:ext cx="653400" cy="653700"/>
          </a:xfrm>
          <a:prstGeom prst="ellipse">
            <a:avLst/>
          </a:prstGeom>
          <a:solidFill>
            <a:srgbClr val="BFD5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3" name="Google Shape;673;p23"/>
          <p:cNvGrpSpPr/>
          <p:nvPr/>
        </p:nvGrpSpPr>
        <p:grpSpPr>
          <a:xfrm rot="1578720">
            <a:off x="1787282" y="1601961"/>
            <a:ext cx="384861" cy="679222"/>
            <a:chOff x="5789754" y="3658670"/>
            <a:chExt cx="536242" cy="946387"/>
          </a:xfrm>
        </p:grpSpPr>
        <p:sp>
          <p:nvSpPr>
            <p:cNvPr id="674" name="Google Shape;674;p23"/>
            <p:cNvSpPr/>
            <p:nvPr/>
          </p:nvSpPr>
          <p:spPr>
            <a:xfrm>
              <a:off x="5790979" y="3661335"/>
              <a:ext cx="533796" cy="941038"/>
            </a:xfrm>
            <a:custGeom>
              <a:rect b="b" l="l" r="r" t="t"/>
              <a:pathLst>
                <a:path extrusionOk="0" h="17697" w="10038">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5" name="Google Shape;675;p23"/>
            <p:cNvPicPr preferRelativeResize="0"/>
            <p:nvPr/>
          </p:nvPicPr>
          <p:blipFill rotWithShape="1">
            <a:blip r:embed="rId3">
              <a:alphaModFix/>
            </a:blip>
            <a:srcRect b="0" l="0" r="0" t="0"/>
            <a:stretch/>
          </p:blipFill>
          <p:spPr>
            <a:xfrm>
              <a:off x="5789754" y="3658670"/>
              <a:ext cx="536242" cy="946387"/>
            </a:xfrm>
            <a:prstGeom prst="rect">
              <a:avLst/>
            </a:prstGeom>
            <a:noFill/>
            <a:ln>
              <a:noFill/>
            </a:ln>
          </p:spPr>
        </p:pic>
      </p:grpSp>
      <p:grpSp>
        <p:nvGrpSpPr>
          <p:cNvPr id="676" name="Google Shape;676;p23"/>
          <p:cNvGrpSpPr/>
          <p:nvPr/>
        </p:nvGrpSpPr>
        <p:grpSpPr>
          <a:xfrm>
            <a:off x="6450298" y="1635001"/>
            <a:ext cx="488109" cy="534308"/>
            <a:chOff x="10890365" y="3190800"/>
            <a:chExt cx="677270" cy="741374"/>
          </a:xfrm>
        </p:grpSpPr>
        <p:sp>
          <p:nvSpPr>
            <p:cNvPr id="677" name="Google Shape;677;p23"/>
            <p:cNvSpPr/>
            <p:nvPr/>
          </p:nvSpPr>
          <p:spPr>
            <a:xfrm>
              <a:off x="10903274" y="3190800"/>
              <a:ext cx="651447" cy="711068"/>
            </a:xfrm>
            <a:custGeom>
              <a:rect b="b" l="l" r="r" t="t"/>
              <a:pathLst>
                <a:path extrusionOk="0" h="16900" w="15483">
                  <a:moveTo>
                    <a:pt x="9547" y="1625"/>
                  </a:moveTo>
                  <a:lnTo>
                    <a:pt x="9547" y="1625"/>
                  </a:lnTo>
                  <a:cubicBezTo>
                    <a:pt x="9548" y="1636"/>
                    <a:pt x="9558" y="1636"/>
                    <a:pt x="9568" y="1646"/>
                  </a:cubicBezTo>
                  <a:lnTo>
                    <a:pt x="9558" y="1646"/>
                  </a:lnTo>
                  <a:cubicBezTo>
                    <a:pt x="9558" y="1646"/>
                    <a:pt x="9548" y="1636"/>
                    <a:pt x="9547" y="1625"/>
                  </a:cubicBezTo>
                  <a:close/>
                  <a:moveTo>
                    <a:pt x="7851" y="2187"/>
                  </a:moveTo>
                  <a:lnTo>
                    <a:pt x="7851" y="2198"/>
                  </a:lnTo>
                  <a:cubicBezTo>
                    <a:pt x="7840" y="2198"/>
                    <a:pt x="7840" y="2198"/>
                    <a:pt x="7840" y="2208"/>
                  </a:cubicBezTo>
                  <a:lnTo>
                    <a:pt x="7840" y="2208"/>
                  </a:lnTo>
                  <a:cubicBezTo>
                    <a:pt x="7840" y="2198"/>
                    <a:pt x="7840" y="2187"/>
                    <a:pt x="7851" y="2187"/>
                  </a:cubicBezTo>
                  <a:close/>
                  <a:moveTo>
                    <a:pt x="8663" y="3614"/>
                  </a:moveTo>
                  <a:lnTo>
                    <a:pt x="8663" y="3624"/>
                  </a:lnTo>
                  <a:lnTo>
                    <a:pt x="8652" y="3614"/>
                  </a:lnTo>
                  <a:close/>
                  <a:moveTo>
                    <a:pt x="7705" y="3915"/>
                  </a:moveTo>
                  <a:cubicBezTo>
                    <a:pt x="7705" y="3926"/>
                    <a:pt x="7715" y="3936"/>
                    <a:pt x="7715" y="3947"/>
                  </a:cubicBezTo>
                  <a:cubicBezTo>
                    <a:pt x="7694" y="3947"/>
                    <a:pt x="7684" y="3936"/>
                    <a:pt x="7673" y="3936"/>
                  </a:cubicBezTo>
                  <a:cubicBezTo>
                    <a:pt x="7684" y="3926"/>
                    <a:pt x="7694" y="3926"/>
                    <a:pt x="7705" y="3915"/>
                  </a:cubicBezTo>
                  <a:close/>
                  <a:moveTo>
                    <a:pt x="12296" y="4718"/>
                  </a:moveTo>
                  <a:lnTo>
                    <a:pt x="12296" y="4718"/>
                  </a:lnTo>
                  <a:cubicBezTo>
                    <a:pt x="12296" y="4718"/>
                    <a:pt x="12307" y="4718"/>
                    <a:pt x="12307" y="4728"/>
                  </a:cubicBezTo>
                  <a:cubicBezTo>
                    <a:pt x="12296" y="4728"/>
                    <a:pt x="12296" y="4718"/>
                    <a:pt x="12296" y="4718"/>
                  </a:cubicBezTo>
                  <a:close/>
                  <a:moveTo>
                    <a:pt x="6299" y="5905"/>
                  </a:moveTo>
                  <a:cubicBezTo>
                    <a:pt x="6289" y="5905"/>
                    <a:pt x="6289" y="5905"/>
                    <a:pt x="6289" y="5915"/>
                  </a:cubicBezTo>
                  <a:lnTo>
                    <a:pt x="6278" y="5915"/>
                  </a:lnTo>
                  <a:cubicBezTo>
                    <a:pt x="6289" y="5905"/>
                    <a:pt x="6289" y="5905"/>
                    <a:pt x="6299" y="5905"/>
                  </a:cubicBezTo>
                  <a:close/>
                  <a:moveTo>
                    <a:pt x="12911" y="6196"/>
                  </a:moveTo>
                  <a:lnTo>
                    <a:pt x="12911" y="6217"/>
                  </a:lnTo>
                  <a:lnTo>
                    <a:pt x="12900" y="6217"/>
                  </a:lnTo>
                  <a:cubicBezTo>
                    <a:pt x="12911" y="6206"/>
                    <a:pt x="12911" y="6206"/>
                    <a:pt x="12911" y="6196"/>
                  </a:cubicBezTo>
                  <a:close/>
                  <a:moveTo>
                    <a:pt x="12369" y="6768"/>
                  </a:moveTo>
                  <a:lnTo>
                    <a:pt x="12390" y="6789"/>
                  </a:lnTo>
                  <a:cubicBezTo>
                    <a:pt x="12379" y="6789"/>
                    <a:pt x="12379" y="6779"/>
                    <a:pt x="12369" y="6768"/>
                  </a:cubicBezTo>
                  <a:close/>
                  <a:moveTo>
                    <a:pt x="5831" y="7102"/>
                  </a:moveTo>
                  <a:cubicBezTo>
                    <a:pt x="5831" y="7112"/>
                    <a:pt x="5831" y="7112"/>
                    <a:pt x="5841" y="7122"/>
                  </a:cubicBezTo>
                  <a:lnTo>
                    <a:pt x="5820" y="7122"/>
                  </a:lnTo>
                  <a:cubicBezTo>
                    <a:pt x="5820" y="7112"/>
                    <a:pt x="5820" y="7112"/>
                    <a:pt x="5831" y="7102"/>
                  </a:cubicBezTo>
                  <a:close/>
                  <a:moveTo>
                    <a:pt x="13994" y="7351"/>
                  </a:moveTo>
                  <a:cubicBezTo>
                    <a:pt x="13994" y="7362"/>
                    <a:pt x="14004" y="7372"/>
                    <a:pt x="14004" y="7372"/>
                  </a:cubicBezTo>
                  <a:lnTo>
                    <a:pt x="13983" y="7362"/>
                  </a:lnTo>
                  <a:lnTo>
                    <a:pt x="13994" y="7351"/>
                  </a:lnTo>
                  <a:close/>
                  <a:moveTo>
                    <a:pt x="7913" y="7695"/>
                  </a:moveTo>
                  <a:lnTo>
                    <a:pt x="7923" y="7705"/>
                  </a:lnTo>
                  <a:lnTo>
                    <a:pt x="7913" y="7705"/>
                  </a:lnTo>
                  <a:lnTo>
                    <a:pt x="7913" y="7695"/>
                  </a:lnTo>
                  <a:close/>
                  <a:moveTo>
                    <a:pt x="7934" y="7695"/>
                  </a:moveTo>
                  <a:cubicBezTo>
                    <a:pt x="7934" y="7695"/>
                    <a:pt x="7934" y="7705"/>
                    <a:pt x="7944" y="7705"/>
                  </a:cubicBezTo>
                  <a:lnTo>
                    <a:pt x="7923" y="7705"/>
                  </a:lnTo>
                  <a:cubicBezTo>
                    <a:pt x="7923" y="7705"/>
                    <a:pt x="7923" y="7695"/>
                    <a:pt x="7934" y="7695"/>
                  </a:cubicBezTo>
                  <a:close/>
                  <a:moveTo>
                    <a:pt x="5623" y="8299"/>
                  </a:moveTo>
                  <a:cubicBezTo>
                    <a:pt x="5623" y="8309"/>
                    <a:pt x="5623" y="8309"/>
                    <a:pt x="5612" y="8309"/>
                  </a:cubicBezTo>
                  <a:cubicBezTo>
                    <a:pt x="5612" y="8309"/>
                    <a:pt x="5602" y="8309"/>
                    <a:pt x="5602" y="8299"/>
                  </a:cubicBezTo>
                  <a:close/>
                  <a:moveTo>
                    <a:pt x="7298" y="9101"/>
                  </a:moveTo>
                  <a:cubicBezTo>
                    <a:pt x="7309" y="9101"/>
                    <a:pt x="7319" y="9111"/>
                    <a:pt x="7319" y="9121"/>
                  </a:cubicBezTo>
                  <a:lnTo>
                    <a:pt x="7319" y="9121"/>
                  </a:lnTo>
                  <a:cubicBezTo>
                    <a:pt x="7319" y="9111"/>
                    <a:pt x="7309" y="9111"/>
                    <a:pt x="7298" y="9101"/>
                  </a:cubicBezTo>
                  <a:close/>
                  <a:moveTo>
                    <a:pt x="2478" y="9465"/>
                  </a:moveTo>
                  <a:lnTo>
                    <a:pt x="2478" y="9475"/>
                  </a:lnTo>
                  <a:lnTo>
                    <a:pt x="2467" y="9465"/>
                  </a:lnTo>
                  <a:close/>
                  <a:moveTo>
                    <a:pt x="7830" y="13068"/>
                  </a:moveTo>
                  <a:cubicBezTo>
                    <a:pt x="7819" y="13089"/>
                    <a:pt x="7798" y="13110"/>
                    <a:pt x="7767" y="13131"/>
                  </a:cubicBezTo>
                  <a:cubicBezTo>
                    <a:pt x="7767" y="13120"/>
                    <a:pt x="7757" y="13110"/>
                    <a:pt x="7757" y="13099"/>
                  </a:cubicBezTo>
                  <a:cubicBezTo>
                    <a:pt x="7777" y="13089"/>
                    <a:pt x="7798" y="13078"/>
                    <a:pt x="7830" y="13068"/>
                  </a:cubicBezTo>
                  <a:close/>
                  <a:moveTo>
                    <a:pt x="7464" y="0"/>
                  </a:moveTo>
                  <a:cubicBezTo>
                    <a:pt x="7418" y="0"/>
                    <a:pt x="7373" y="15"/>
                    <a:pt x="7330" y="53"/>
                  </a:cubicBezTo>
                  <a:cubicBezTo>
                    <a:pt x="7153" y="146"/>
                    <a:pt x="6976" y="230"/>
                    <a:pt x="6882" y="417"/>
                  </a:cubicBezTo>
                  <a:cubicBezTo>
                    <a:pt x="6851" y="438"/>
                    <a:pt x="6830" y="469"/>
                    <a:pt x="6819" y="500"/>
                  </a:cubicBezTo>
                  <a:cubicBezTo>
                    <a:pt x="6768" y="542"/>
                    <a:pt x="6726" y="594"/>
                    <a:pt x="6715" y="667"/>
                  </a:cubicBezTo>
                  <a:cubicBezTo>
                    <a:pt x="6695" y="678"/>
                    <a:pt x="6674" y="699"/>
                    <a:pt x="6664" y="719"/>
                  </a:cubicBezTo>
                  <a:cubicBezTo>
                    <a:pt x="6632" y="740"/>
                    <a:pt x="6601" y="761"/>
                    <a:pt x="6601" y="803"/>
                  </a:cubicBezTo>
                  <a:cubicBezTo>
                    <a:pt x="6539" y="833"/>
                    <a:pt x="6549" y="875"/>
                    <a:pt x="6560" y="928"/>
                  </a:cubicBezTo>
                  <a:cubicBezTo>
                    <a:pt x="6549" y="938"/>
                    <a:pt x="6528" y="938"/>
                    <a:pt x="6518" y="938"/>
                  </a:cubicBezTo>
                  <a:cubicBezTo>
                    <a:pt x="6518" y="979"/>
                    <a:pt x="6497" y="1011"/>
                    <a:pt x="6455" y="1021"/>
                  </a:cubicBezTo>
                  <a:cubicBezTo>
                    <a:pt x="6445" y="1083"/>
                    <a:pt x="6424" y="1136"/>
                    <a:pt x="6361" y="1157"/>
                  </a:cubicBezTo>
                  <a:cubicBezTo>
                    <a:pt x="6351" y="1261"/>
                    <a:pt x="6299" y="1333"/>
                    <a:pt x="6216" y="1386"/>
                  </a:cubicBezTo>
                  <a:cubicBezTo>
                    <a:pt x="6216" y="1427"/>
                    <a:pt x="6195" y="1458"/>
                    <a:pt x="6153" y="1469"/>
                  </a:cubicBezTo>
                  <a:cubicBezTo>
                    <a:pt x="6143" y="1532"/>
                    <a:pt x="6111" y="1573"/>
                    <a:pt x="6060" y="1604"/>
                  </a:cubicBezTo>
                  <a:cubicBezTo>
                    <a:pt x="6060" y="1646"/>
                    <a:pt x="6049" y="1677"/>
                    <a:pt x="6007" y="1687"/>
                  </a:cubicBezTo>
                  <a:cubicBezTo>
                    <a:pt x="5997" y="1750"/>
                    <a:pt x="5977" y="1802"/>
                    <a:pt x="5924" y="1833"/>
                  </a:cubicBezTo>
                  <a:cubicBezTo>
                    <a:pt x="5924" y="1896"/>
                    <a:pt x="5893" y="1948"/>
                    <a:pt x="5841" y="1979"/>
                  </a:cubicBezTo>
                  <a:lnTo>
                    <a:pt x="5841" y="2052"/>
                  </a:lnTo>
                  <a:cubicBezTo>
                    <a:pt x="5820" y="2062"/>
                    <a:pt x="5799" y="2062"/>
                    <a:pt x="5789" y="2073"/>
                  </a:cubicBezTo>
                  <a:cubicBezTo>
                    <a:pt x="5757" y="2177"/>
                    <a:pt x="5737" y="2291"/>
                    <a:pt x="5643" y="2364"/>
                  </a:cubicBezTo>
                  <a:cubicBezTo>
                    <a:pt x="5623" y="2416"/>
                    <a:pt x="5602" y="2469"/>
                    <a:pt x="5560" y="2510"/>
                  </a:cubicBezTo>
                  <a:cubicBezTo>
                    <a:pt x="5560" y="2594"/>
                    <a:pt x="5528" y="2666"/>
                    <a:pt x="5466" y="2718"/>
                  </a:cubicBezTo>
                  <a:cubicBezTo>
                    <a:pt x="5477" y="2781"/>
                    <a:pt x="5466" y="2843"/>
                    <a:pt x="5414" y="2885"/>
                  </a:cubicBezTo>
                  <a:cubicBezTo>
                    <a:pt x="5403" y="2948"/>
                    <a:pt x="5393" y="2999"/>
                    <a:pt x="5341" y="3031"/>
                  </a:cubicBezTo>
                  <a:cubicBezTo>
                    <a:pt x="5341" y="3156"/>
                    <a:pt x="5320" y="3281"/>
                    <a:pt x="5258" y="3395"/>
                  </a:cubicBezTo>
                  <a:cubicBezTo>
                    <a:pt x="5320" y="3541"/>
                    <a:pt x="5206" y="3666"/>
                    <a:pt x="5227" y="3822"/>
                  </a:cubicBezTo>
                  <a:cubicBezTo>
                    <a:pt x="5258" y="3989"/>
                    <a:pt x="5237" y="4176"/>
                    <a:pt x="5237" y="4353"/>
                  </a:cubicBezTo>
                  <a:cubicBezTo>
                    <a:pt x="5258" y="4374"/>
                    <a:pt x="5258" y="4394"/>
                    <a:pt x="5248" y="4415"/>
                  </a:cubicBezTo>
                  <a:cubicBezTo>
                    <a:pt x="5331" y="4530"/>
                    <a:pt x="5227" y="4686"/>
                    <a:pt x="5331" y="4801"/>
                  </a:cubicBezTo>
                  <a:lnTo>
                    <a:pt x="5320" y="4790"/>
                  </a:lnTo>
                  <a:lnTo>
                    <a:pt x="5320" y="4790"/>
                  </a:lnTo>
                  <a:cubicBezTo>
                    <a:pt x="5403" y="4884"/>
                    <a:pt x="5310" y="5009"/>
                    <a:pt x="5403" y="5092"/>
                  </a:cubicBezTo>
                  <a:cubicBezTo>
                    <a:pt x="5456" y="5155"/>
                    <a:pt x="5403" y="5259"/>
                    <a:pt x="5466" y="5321"/>
                  </a:cubicBezTo>
                  <a:cubicBezTo>
                    <a:pt x="5477" y="5331"/>
                    <a:pt x="5487" y="5352"/>
                    <a:pt x="5477" y="5373"/>
                  </a:cubicBezTo>
                  <a:cubicBezTo>
                    <a:pt x="5528" y="5446"/>
                    <a:pt x="5477" y="5551"/>
                    <a:pt x="5549" y="5613"/>
                  </a:cubicBezTo>
                  <a:cubicBezTo>
                    <a:pt x="5612" y="5675"/>
                    <a:pt x="5549" y="5780"/>
                    <a:pt x="5623" y="5842"/>
                  </a:cubicBezTo>
                  <a:cubicBezTo>
                    <a:pt x="5703" y="6027"/>
                    <a:pt x="5653" y="6069"/>
                    <a:pt x="5554" y="6069"/>
                  </a:cubicBezTo>
                  <a:cubicBezTo>
                    <a:pt x="5525" y="6069"/>
                    <a:pt x="5491" y="6065"/>
                    <a:pt x="5456" y="6060"/>
                  </a:cubicBezTo>
                  <a:lnTo>
                    <a:pt x="5456" y="6039"/>
                  </a:lnTo>
                  <a:cubicBezTo>
                    <a:pt x="5414" y="5988"/>
                    <a:pt x="5373" y="5946"/>
                    <a:pt x="5310" y="5925"/>
                  </a:cubicBezTo>
                  <a:cubicBezTo>
                    <a:pt x="5292" y="5896"/>
                    <a:pt x="5271" y="5883"/>
                    <a:pt x="5249" y="5883"/>
                  </a:cubicBezTo>
                  <a:cubicBezTo>
                    <a:pt x="5232" y="5883"/>
                    <a:pt x="5213" y="5891"/>
                    <a:pt x="5195" y="5905"/>
                  </a:cubicBezTo>
                  <a:cubicBezTo>
                    <a:pt x="5195" y="5873"/>
                    <a:pt x="5185" y="5842"/>
                    <a:pt x="5164" y="5821"/>
                  </a:cubicBezTo>
                  <a:cubicBezTo>
                    <a:pt x="5112" y="5800"/>
                    <a:pt x="5060" y="5810"/>
                    <a:pt x="5029" y="5769"/>
                  </a:cubicBezTo>
                  <a:lnTo>
                    <a:pt x="5019" y="5769"/>
                  </a:lnTo>
                  <a:cubicBezTo>
                    <a:pt x="4977" y="5727"/>
                    <a:pt x="4914" y="5738"/>
                    <a:pt x="4873" y="5696"/>
                  </a:cubicBezTo>
                  <a:cubicBezTo>
                    <a:pt x="4810" y="5623"/>
                    <a:pt x="4706" y="5685"/>
                    <a:pt x="4654" y="5623"/>
                  </a:cubicBezTo>
                  <a:cubicBezTo>
                    <a:pt x="4602" y="5561"/>
                    <a:pt x="4498" y="5602"/>
                    <a:pt x="4456" y="5540"/>
                  </a:cubicBezTo>
                  <a:cubicBezTo>
                    <a:pt x="4436" y="5519"/>
                    <a:pt x="4415" y="5498"/>
                    <a:pt x="4383" y="5488"/>
                  </a:cubicBezTo>
                  <a:cubicBezTo>
                    <a:pt x="4311" y="5456"/>
                    <a:pt x="4237" y="5436"/>
                    <a:pt x="4165" y="5405"/>
                  </a:cubicBezTo>
                  <a:cubicBezTo>
                    <a:pt x="4133" y="5394"/>
                    <a:pt x="4102" y="5394"/>
                    <a:pt x="4071" y="5384"/>
                  </a:cubicBezTo>
                  <a:cubicBezTo>
                    <a:pt x="3987" y="5384"/>
                    <a:pt x="3915" y="5373"/>
                    <a:pt x="3832" y="5373"/>
                  </a:cubicBezTo>
                  <a:lnTo>
                    <a:pt x="3811" y="5352"/>
                  </a:lnTo>
                  <a:cubicBezTo>
                    <a:pt x="3769" y="5331"/>
                    <a:pt x="3728" y="5321"/>
                    <a:pt x="3686" y="5321"/>
                  </a:cubicBezTo>
                  <a:cubicBezTo>
                    <a:pt x="3527" y="5351"/>
                    <a:pt x="3368" y="5364"/>
                    <a:pt x="3210" y="5364"/>
                  </a:cubicBezTo>
                  <a:cubicBezTo>
                    <a:pt x="3035" y="5364"/>
                    <a:pt x="2861" y="5349"/>
                    <a:pt x="2686" y="5321"/>
                  </a:cubicBezTo>
                  <a:cubicBezTo>
                    <a:pt x="2655" y="5331"/>
                    <a:pt x="2624" y="5342"/>
                    <a:pt x="2592" y="5363"/>
                  </a:cubicBezTo>
                  <a:cubicBezTo>
                    <a:pt x="2571" y="5384"/>
                    <a:pt x="2561" y="5405"/>
                    <a:pt x="2551" y="5426"/>
                  </a:cubicBezTo>
                  <a:cubicBezTo>
                    <a:pt x="2509" y="5415"/>
                    <a:pt x="2478" y="5415"/>
                    <a:pt x="2436" y="5405"/>
                  </a:cubicBezTo>
                  <a:cubicBezTo>
                    <a:pt x="2384" y="5446"/>
                    <a:pt x="2321" y="5456"/>
                    <a:pt x="2259" y="5467"/>
                  </a:cubicBezTo>
                  <a:lnTo>
                    <a:pt x="2124" y="5467"/>
                  </a:lnTo>
                  <a:cubicBezTo>
                    <a:pt x="2118" y="5479"/>
                    <a:pt x="2108" y="5484"/>
                    <a:pt x="2099" y="5484"/>
                  </a:cubicBezTo>
                  <a:cubicBezTo>
                    <a:pt x="2093" y="5484"/>
                    <a:pt x="2087" y="5482"/>
                    <a:pt x="2082" y="5477"/>
                  </a:cubicBezTo>
                  <a:cubicBezTo>
                    <a:pt x="2020" y="5498"/>
                    <a:pt x="1957" y="5509"/>
                    <a:pt x="1905" y="5519"/>
                  </a:cubicBezTo>
                  <a:cubicBezTo>
                    <a:pt x="1884" y="5530"/>
                    <a:pt x="1874" y="5540"/>
                    <a:pt x="1863" y="5551"/>
                  </a:cubicBezTo>
                  <a:cubicBezTo>
                    <a:pt x="1853" y="5551"/>
                    <a:pt x="1843" y="5540"/>
                    <a:pt x="1822" y="5540"/>
                  </a:cubicBezTo>
                  <a:cubicBezTo>
                    <a:pt x="1816" y="5552"/>
                    <a:pt x="1806" y="5557"/>
                    <a:pt x="1795" y="5557"/>
                  </a:cubicBezTo>
                  <a:cubicBezTo>
                    <a:pt x="1787" y="5557"/>
                    <a:pt x="1779" y="5555"/>
                    <a:pt x="1770" y="5551"/>
                  </a:cubicBezTo>
                  <a:cubicBezTo>
                    <a:pt x="1770" y="5561"/>
                    <a:pt x="1759" y="5571"/>
                    <a:pt x="1759" y="5581"/>
                  </a:cubicBezTo>
                  <a:lnTo>
                    <a:pt x="1738" y="5581"/>
                  </a:lnTo>
                  <a:cubicBezTo>
                    <a:pt x="1687" y="5581"/>
                    <a:pt x="1645" y="5581"/>
                    <a:pt x="1603" y="5613"/>
                  </a:cubicBezTo>
                  <a:cubicBezTo>
                    <a:pt x="1597" y="5625"/>
                    <a:pt x="1588" y="5630"/>
                    <a:pt x="1576" y="5630"/>
                  </a:cubicBezTo>
                  <a:cubicBezTo>
                    <a:pt x="1568" y="5630"/>
                    <a:pt x="1560" y="5628"/>
                    <a:pt x="1551" y="5623"/>
                  </a:cubicBezTo>
                  <a:cubicBezTo>
                    <a:pt x="1499" y="5655"/>
                    <a:pt x="1426" y="5655"/>
                    <a:pt x="1384" y="5685"/>
                  </a:cubicBezTo>
                  <a:cubicBezTo>
                    <a:pt x="1372" y="5698"/>
                    <a:pt x="1360" y="5703"/>
                    <a:pt x="1348" y="5703"/>
                  </a:cubicBezTo>
                  <a:cubicBezTo>
                    <a:pt x="1339" y="5703"/>
                    <a:pt x="1330" y="5700"/>
                    <a:pt x="1322" y="5696"/>
                  </a:cubicBezTo>
                  <a:cubicBezTo>
                    <a:pt x="1270" y="5727"/>
                    <a:pt x="1208" y="5717"/>
                    <a:pt x="1155" y="5769"/>
                  </a:cubicBezTo>
                  <a:cubicBezTo>
                    <a:pt x="1114" y="5810"/>
                    <a:pt x="1051" y="5800"/>
                    <a:pt x="1010" y="5842"/>
                  </a:cubicBezTo>
                  <a:cubicBezTo>
                    <a:pt x="968" y="5884"/>
                    <a:pt x="895" y="5873"/>
                    <a:pt x="875" y="5925"/>
                  </a:cubicBezTo>
                  <a:cubicBezTo>
                    <a:pt x="833" y="5935"/>
                    <a:pt x="812" y="5967"/>
                    <a:pt x="791" y="5988"/>
                  </a:cubicBezTo>
                  <a:cubicBezTo>
                    <a:pt x="718" y="6050"/>
                    <a:pt x="625" y="6071"/>
                    <a:pt x="572" y="6144"/>
                  </a:cubicBezTo>
                  <a:cubicBezTo>
                    <a:pt x="531" y="6164"/>
                    <a:pt x="510" y="6185"/>
                    <a:pt x="500" y="6227"/>
                  </a:cubicBezTo>
                  <a:lnTo>
                    <a:pt x="510" y="6217"/>
                  </a:lnTo>
                  <a:lnTo>
                    <a:pt x="510" y="6217"/>
                  </a:lnTo>
                  <a:cubicBezTo>
                    <a:pt x="281" y="6456"/>
                    <a:pt x="250" y="6727"/>
                    <a:pt x="343" y="7029"/>
                  </a:cubicBezTo>
                  <a:cubicBezTo>
                    <a:pt x="385" y="7071"/>
                    <a:pt x="364" y="7143"/>
                    <a:pt x="427" y="7175"/>
                  </a:cubicBezTo>
                  <a:lnTo>
                    <a:pt x="417" y="7175"/>
                  </a:lnTo>
                  <a:cubicBezTo>
                    <a:pt x="458" y="7216"/>
                    <a:pt x="437" y="7289"/>
                    <a:pt x="500" y="7310"/>
                  </a:cubicBezTo>
                  <a:cubicBezTo>
                    <a:pt x="510" y="7351"/>
                    <a:pt x="541" y="7383"/>
                    <a:pt x="572" y="7404"/>
                  </a:cubicBezTo>
                  <a:lnTo>
                    <a:pt x="562" y="7393"/>
                  </a:lnTo>
                  <a:lnTo>
                    <a:pt x="562" y="7393"/>
                  </a:lnTo>
                  <a:cubicBezTo>
                    <a:pt x="572" y="7404"/>
                    <a:pt x="583" y="7414"/>
                    <a:pt x="593" y="7414"/>
                  </a:cubicBezTo>
                  <a:lnTo>
                    <a:pt x="593" y="7456"/>
                  </a:lnTo>
                  <a:cubicBezTo>
                    <a:pt x="604" y="7508"/>
                    <a:pt x="604" y="7570"/>
                    <a:pt x="593" y="7622"/>
                  </a:cubicBezTo>
                  <a:cubicBezTo>
                    <a:pt x="593" y="7654"/>
                    <a:pt x="583" y="7685"/>
                    <a:pt x="593" y="7705"/>
                  </a:cubicBezTo>
                  <a:cubicBezTo>
                    <a:pt x="593" y="7726"/>
                    <a:pt x="593" y="7737"/>
                    <a:pt x="604" y="7758"/>
                  </a:cubicBezTo>
                  <a:lnTo>
                    <a:pt x="583" y="7747"/>
                  </a:lnTo>
                  <a:lnTo>
                    <a:pt x="562" y="7768"/>
                  </a:lnTo>
                  <a:cubicBezTo>
                    <a:pt x="541" y="7800"/>
                    <a:pt x="510" y="7820"/>
                    <a:pt x="500" y="7851"/>
                  </a:cubicBezTo>
                  <a:cubicBezTo>
                    <a:pt x="447" y="7893"/>
                    <a:pt x="458" y="7966"/>
                    <a:pt x="417" y="8008"/>
                  </a:cubicBezTo>
                  <a:lnTo>
                    <a:pt x="417" y="7997"/>
                  </a:lnTo>
                  <a:cubicBezTo>
                    <a:pt x="417" y="8059"/>
                    <a:pt x="406" y="8112"/>
                    <a:pt x="343" y="8154"/>
                  </a:cubicBezTo>
                  <a:cubicBezTo>
                    <a:pt x="343" y="8184"/>
                    <a:pt x="333" y="8226"/>
                    <a:pt x="333" y="8268"/>
                  </a:cubicBezTo>
                  <a:lnTo>
                    <a:pt x="302" y="8268"/>
                  </a:lnTo>
                  <a:cubicBezTo>
                    <a:pt x="271" y="8268"/>
                    <a:pt x="239" y="8278"/>
                    <a:pt x="218" y="8309"/>
                  </a:cubicBezTo>
                  <a:cubicBezTo>
                    <a:pt x="187" y="8341"/>
                    <a:pt x="167" y="8383"/>
                    <a:pt x="146" y="8424"/>
                  </a:cubicBezTo>
                  <a:lnTo>
                    <a:pt x="114" y="8518"/>
                  </a:lnTo>
                  <a:cubicBezTo>
                    <a:pt x="104" y="8580"/>
                    <a:pt x="72" y="8642"/>
                    <a:pt x="52" y="8695"/>
                  </a:cubicBezTo>
                  <a:cubicBezTo>
                    <a:pt x="52" y="8726"/>
                    <a:pt x="42" y="8757"/>
                    <a:pt x="42" y="8788"/>
                  </a:cubicBezTo>
                  <a:cubicBezTo>
                    <a:pt x="0" y="8903"/>
                    <a:pt x="104" y="9017"/>
                    <a:pt x="52" y="9132"/>
                  </a:cubicBezTo>
                  <a:lnTo>
                    <a:pt x="52" y="9236"/>
                  </a:lnTo>
                  <a:cubicBezTo>
                    <a:pt x="93" y="9320"/>
                    <a:pt x="42" y="9392"/>
                    <a:pt x="52" y="9475"/>
                  </a:cubicBezTo>
                  <a:cubicBezTo>
                    <a:pt x="62" y="9507"/>
                    <a:pt x="72" y="9538"/>
                    <a:pt x="83" y="9559"/>
                  </a:cubicBezTo>
                  <a:cubicBezTo>
                    <a:pt x="93" y="9590"/>
                    <a:pt x="114" y="9611"/>
                    <a:pt x="135" y="9632"/>
                  </a:cubicBezTo>
                  <a:lnTo>
                    <a:pt x="167" y="9663"/>
                  </a:lnTo>
                  <a:lnTo>
                    <a:pt x="229" y="9725"/>
                  </a:lnTo>
                  <a:lnTo>
                    <a:pt x="260" y="9757"/>
                  </a:lnTo>
                  <a:cubicBezTo>
                    <a:pt x="281" y="9778"/>
                    <a:pt x="292" y="9799"/>
                    <a:pt x="322" y="9809"/>
                  </a:cubicBezTo>
                  <a:cubicBezTo>
                    <a:pt x="343" y="9829"/>
                    <a:pt x="364" y="9840"/>
                    <a:pt x="385" y="9861"/>
                  </a:cubicBezTo>
                  <a:cubicBezTo>
                    <a:pt x="427" y="9882"/>
                    <a:pt x="458" y="9903"/>
                    <a:pt x="489" y="9924"/>
                  </a:cubicBezTo>
                  <a:cubicBezTo>
                    <a:pt x="510" y="9944"/>
                    <a:pt x="531" y="9954"/>
                    <a:pt x="562" y="9965"/>
                  </a:cubicBezTo>
                  <a:cubicBezTo>
                    <a:pt x="593" y="9986"/>
                    <a:pt x="625" y="10007"/>
                    <a:pt x="666" y="10017"/>
                  </a:cubicBezTo>
                  <a:lnTo>
                    <a:pt x="729" y="10049"/>
                  </a:lnTo>
                  <a:cubicBezTo>
                    <a:pt x="771" y="10069"/>
                    <a:pt x="801" y="10079"/>
                    <a:pt x="833" y="10100"/>
                  </a:cubicBezTo>
                  <a:cubicBezTo>
                    <a:pt x="854" y="10111"/>
                    <a:pt x="875" y="10132"/>
                    <a:pt x="895" y="10132"/>
                  </a:cubicBezTo>
                  <a:cubicBezTo>
                    <a:pt x="926" y="10153"/>
                    <a:pt x="968" y="10173"/>
                    <a:pt x="1000" y="10183"/>
                  </a:cubicBezTo>
                  <a:cubicBezTo>
                    <a:pt x="1020" y="10194"/>
                    <a:pt x="1051" y="10204"/>
                    <a:pt x="1072" y="10215"/>
                  </a:cubicBezTo>
                  <a:lnTo>
                    <a:pt x="1229" y="10278"/>
                  </a:lnTo>
                  <a:cubicBezTo>
                    <a:pt x="1259" y="10288"/>
                    <a:pt x="1291" y="10288"/>
                    <a:pt x="1322" y="10298"/>
                  </a:cubicBezTo>
                  <a:cubicBezTo>
                    <a:pt x="1384" y="10298"/>
                    <a:pt x="1447" y="10298"/>
                    <a:pt x="1509" y="10278"/>
                  </a:cubicBezTo>
                  <a:cubicBezTo>
                    <a:pt x="1509" y="10288"/>
                    <a:pt x="1520" y="10298"/>
                    <a:pt x="1530" y="10298"/>
                  </a:cubicBezTo>
                  <a:cubicBezTo>
                    <a:pt x="1593" y="10371"/>
                    <a:pt x="1697" y="10308"/>
                    <a:pt x="1759" y="10371"/>
                  </a:cubicBezTo>
                  <a:lnTo>
                    <a:pt x="1749" y="10371"/>
                  </a:lnTo>
                  <a:cubicBezTo>
                    <a:pt x="1792" y="10406"/>
                    <a:pt x="1839" y="10413"/>
                    <a:pt x="1887" y="10413"/>
                  </a:cubicBezTo>
                  <a:cubicBezTo>
                    <a:pt x="1923" y="10413"/>
                    <a:pt x="1961" y="10409"/>
                    <a:pt x="1997" y="10409"/>
                  </a:cubicBezTo>
                  <a:cubicBezTo>
                    <a:pt x="2041" y="10409"/>
                    <a:pt x="2085" y="10416"/>
                    <a:pt x="2124" y="10444"/>
                  </a:cubicBezTo>
                  <a:cubicBezTo>
                    <a:pt x="2394" y="10477"/>
                    <a:pt x="2664" y="10495"/>
                    <a:pt x="2934" y="10495"/>
                  </a:cubicBezTo>
                  <a:cubicBezTo>
                    <a:pt x="3184" y="10495"/>
                    <a:pt x="3435" y="10479"/>
                    <a:pt x="3686" y="10444"/>
                  </a:cubicBezTo>
                  <a:lnTo>
                    <a:pt x="3675" y="10444"/>
                  </a:lnTo>
                  <a:cubicBezTo>
                    <a:pt x="3800" y="10392"/>
                    <a:pt x="3936" y="10361"/>
                    <a:pt x="4061" y="10298"/>
                  </a:cubicBezTo>
                  <a:cubicBezTo>
                    <a:pt x="4196" y="10236"/>
                    <a:pt x="4362" y="10246"/>
                    <a:pt x="4498" y="10142"/>
                  </a:cubicBezTo>
                  <a:cubicBezTo>
                    <a:pt x="4508" y="10132"/>
                    <a:pt x="4519" y="10111"/>
                    <a:pt x="4519" y="10090"/>
                  </a:cubicBezTo>
                  <a:cubicBezTo>
                    <a:pt x="4560" y="10079"/>
                    <a:pt x="4602" y="10079"/>
                    <a:pt x="4644" y="10069"/>
                  </a:cubicBezTo>
                  <a:cubicBezTo>
                    <a:pt x="4685" y="10017"/>
                    <a:pt x="4737" y="10007"/>
                    <a:pt x="4800" y="10007"/>
                  </a:cubicBezTo>
                  <a:cubicBezTo>
                    <a:pt x="4852" y="9944"/>
                    <a:pt x="4924" y="9924"/>
                    <a:pt x="5008" y="9903"/>
                  </a:cubicBezTo>
                  <a:cubicBezTo>
                    <a:pt x="5039" y="9861"/>
                    <a:pt x="5102" y="9840"/>
                    <a:pt x="5154" y="9840"/>
                  </a:cubicBezTo>
                  <a:cubicBezTo>
                    <a:pt x="5195" y="9788"/>
                    <a:pt x="5248" y="9767"/>
                    <a:pt x="5299" y="9757"/>
                  </a:cubicBezTo>
                  <a:cubicBezTo>
                    <a:pt x="5341" y="9705"/>
                    <a:pt x="5393" y="9695"/>
                    <a:pt x="5456" y="9695"/>
                  </a:cubicBezTo>
                  <a:cubicBezTo>
                    <a:pt x="5487" y="9632"/>
                    <a:pt x="5549" y="9621"/>
                    <a:pt x="5602" y="9621"/>
                  </a:cubicBezTo>
                  <a:cubicBezTo>
                    <a:pt x="5602" y="9600"/>
                    <a:pt x="5612" y="9580"/>
                    <a:pt x="5612" y="9559"/>
                  </a:cubicBezTo>
                  <a:cubicBezTo>
                    <a:pt x="5664" y="9549"/>
                    <a:pt x="5706" y="9549"/>
                    <a:pt x="5747" y="9538"/>
                  </a:cubicBezTo>
                  <a:cubicBezTo>
                    <a:pt x="5789" y="9486"/>
                    <a:pt x="5841" y="9475"/>
                    <a:pt x="5903" y="9465"/>
                  </a:cubicBezTo>
                  <a:cubicBezTo>
                    <a:pt x="5935" y="9413"/>
                    <a:pt x="5987" y="9392"/>
                    <a:pt x="6049" y="9392"/>
                  </a:cubicBezTo>
                  <a:cubicBezTo>
                    <a:pt x="6091" y="9330"/>
                    <a:pt x="6143" y="9330"/>
                    <a:pt x="6206" y="9330"/>
                  </a:cubicBezTo>
                  <a:cubicBezTo>
                    <a:pt x="6268" y="9288"/>
                    <a:pt x="6331" y="9236"/>
                    <a:pt x="6393" y="9195"/>
                  </a:cubicBezTo>
                  <a:lnTo>
                    <a:pt x="6414" y="9205"/>
                  </a:lnTo>
                  <a:lnTo>
                    <a:pt x="6435" y="9184"/>
                  </a:lnTo>
                  <a:cubicBezTo>
                    <a:pt x="6486" y="9184"/>
                    <a:pt x="6528" y="9174"/>
                    <a:pt x="6580" y="9174"/>
                  </a:cubicBezTo>
                  <a:cubicBezTo>
                    <a:pt x="6645" y="9117"/>
                    <a:pt x="6727" y="9111"/>
                    <a:pt x="6815" y="9111"/>
                  </a:cubicBezTo>
                  <a:cubicBezTo>
                    <a:pt x="6840" y="9111"/>
                    <a:pt x="6867" y="9111"/>
                    <a:pt x="6893" y="9111"/>
                  </a:cubicBezTo>
                  <a:cubicBezTo>
                    <a:pt x="7028" y="9111"/>
                    <a:pt x="7173" y="9121"/>
                    <a:pt x="7319" y="9121"/>
                  </a:cubicBezTo>
                  <a:cubicBezTo>
                    <a:pt x="7319" y="9142"/>
                    <a:pt x="7330" y="9163"/>
                    <a:pt x="7330" y="9174"/>
                  </a:cubicBezTo>
                  <a:cubicBezTo>
                    <a:pt x="7403" y="9174"/>
                    <a:pt x="7455" y="9195"/>
                    <a:pt x="7455" y="9267"/>
                  </a:cubicBezTo>
                  <a:cubicBezTo>
                    <a:pt x="7465" y="9361"/>
                    <a:pt x="7476" y="9445"/>
                    <a:pt x="7476" y="9528"/>
                  </a:cubicBezTo>
                  <a:cubicBezTo>
                    <a:pt x="7476" y="9538"/>
                    <a:pt x="7465" y="9538"/>
                    <a:pt x="7465" y="9538"/>
                  </a:cubicBezTo>
                  <a:cubicBezTo>
                    <a:pt x="7434" y="9590"/>
                    <a:pt x="7434" y="9642"/>
                    <a:pt x="7465" y="9695"/>
                  </a:cubicBezTo>
                  <a:lnTo>
                    <a:pt x="7465" y="9705"/>
                  </a:lnTo>
                  <a:cubicBezTo>
                    <a:pt x="7459" y="9702"/>
                    <a:pt x="7454" y="9701"/>
                    <a:pt x="7449" y="9701"/>
                  </a:cubicBezTo>
                  <a:cubicBezTo>
                    <a:pt x="7434" y="9701"/>
                    <a:pt x="7421" y="9710"/>
                    <a:pt x="7413" y="9725"/>
                  </a:cubicBezTo>
                  <a:cubicBezTo>
                    <a:pt x="7403" y="9819"/>
                    <a:pt x="7403" y="9913"/>
                    <a:pt x="7403" y="10007"/>
                  </a:cubicBezTo>
                  <a:lnTo>
                    <a:pt x="7403" y="10298"/>
                  </a:lnTo>
                  <a:cubicBezTo>
                    <a:pt x="7403" y="10912"/>
                    <a:pt x="7382" y="11537"/>
                    <a:pt x="7413" y="12162"/>
                  </a:cubicBezTo>
                  <a:cubicBezTo>
                    <a:pt x="7413" y="12412"/>
                    <a:pt x="7403" y="12652"/>
                    <a:pt x="7403" y="12901"/>
                  </a:cubicBezTo>
                  <a:lnTo>
                    <a:pt x="7403" y="13193"/>
                  </a:lnTo>
                  <a:cubicBezTo>
                    <a:pt x="7423" y="13235"/>
                    <a:pt x="7455" y="13276"/>
                    <a:pt x="7455" y="13328"/>
                  </a:cubicBezTo>
                  <a:cubicBezTo>
                    <a:pt x="7465" y="13703"/>
                    <a:pt x="7465" y="14088"/>
                    <a:pt x="7476" y="14463"/>
                  </a:cubicBezTo>
                  <a:cubicBezTo>
                    <a:pt x="7476" y="14536"/>
                    <a:pt x="7486" y="14598"/>
                    <a:pt x="7486" y="14671"/>
                  </a:cubicBezTo>
                  <a:cubicBezTo>
                    <a:pt x="7548" y="14765"/>
                    <a:pt x="7538" y="14880"/>
                    <a:pt x="7538" y="14994"/>
                  </a:cubicBezTo>
                  <a:cubicBezTo>
                    <a:pt x="7548" y="15160"/>
                    <a:pt x="7559" y="15338"/>
                    <a:pt x="7559" y="15504"/>
                  </a:cubicBezTo>
                  <a:cubicBezTo>
                    <a:pt x="7559" y="15650"/>
                    <a:pt x="7548" y="15806"/>
                    <a:pt x="7548" y="15952"/>
                  </a:cubicBezTo>
                  <a:cubicBezTo>
                    <a:pt x="7548" y="16046"/>
                    <a:pt x="7548" y="16139"/>
                    <a:pt x="7559" y="16243"/>
                  </a:cubicBezTo>
                  <a:cubicBezTo>
                    <a:pt x="7580" y="16264"/>
                    <a:pt x="7601" y="16296"/>
                    <a:pt x="7622" y="16327"/>
                  </a:cubicBezTo>
                  <a:lnTo>
                    <a:pt x="7622" y="16400"/>
                  </a:lnTo>
                  <a:cubicBezTo>
                    <a:pt x="7611" y="16556"/>
                    <a:pt x="7590" y="16712"/>
                    <a:pt x="7705" y="16837"/>
                  </a:cubicBezTo>
                  <a:lnTo>
                    <a:pt x="7923" y="16837"/>
                  </a:lnTo>
                  <a:cubicBezTo>
                    <a:pt x="7934" y="16847"/>
                    <a:pt x="7934" y="16858"/>
                    <a:pt x="7944" y="16868"/>
                  </a:cubicBezTo>
                  <a:lnTo>
                    <a:pt x="7955" y="16879"/>
                  </a:lnTo>
                  <a:cubicBezTo>
                    <a:pt x="7955" y="16879"/>
                    <a:pt x="7955" y="16889"/>
                    <a:pt x="7965" y="16900"/>
                  </a:cubicBezTo>
                  <a:cubicBezTo>
                    <a:pt x="7965" y="16889"/>
                    <a:pt x="7976" y="16879"/>
                    <a:pt x="7986" y="16879"/>
                  </a:cubicBezTo>
                  <a:lnTo>
                    <a:pt x="7996" y="16879"/>
                  </a:lnTo>
                  <a:cubicBezTo>
                    <a:pt x="8017" y="16879"/>
                    <a:pt x="8038" y="16868"/>
                    <a:pt x="8059" y="16868"/>
                  </a:cubicBezTo>
                  <a:lnTo>
                    <a:pt x="8080" y="16847"/>
                  </a:lnTo>
                  <a:cubicBezTo>
                    <a:pt x="8144" y="16865"/>
                    <a:pt x="8212" y="16886"/>
                    <a:pt x="8279" y="16886"/>
                  </a:cubicBezTo>
                  <a:cubicBezTo>
                    <a:pt x="8332" y="16886"/>
                    <a:pt x="8384" y="16873"/>
                    <a:pt x="8434" y="16837"/>
                  </a:cubicBezTo>
                  <a:cubicBezTo>
                    <a:pt x="8517" y="16618"/>
                    <a:pt x="8496" y="16400"/>
                    <a:pt x="8444" y="16171"/>
                  </a:cubicBezTo>
                  <a:cubicBezTo>
                    <a:pt x="8434" y="16129"/>
                    <a:pt x="8434" y="16088"/>
                    <a:pt x="8434" y="16046"/>
                  </a:cubicBezTo>
                  <a:cubicBezTo>
                    <a:pt x="8360" y="15900"/>
                    <a:pt x="8392" y="15734"/>
                    <a:pt x="8360" y="15577"/>
                  </a:cubicBezTo>
                  <a:cubicBezTo>
                    <a:pt x="8360" y="15452"/>
                    <a:pt x="8371" y="15327"/>
                    <a:pt x="8371" y="15213"/>
                  </a:cubicBezTo>
                  <a:cubicBezTo>
                    <a:pt x="8360" y="15140"/>
                    <a:pt x="8360" y="15077"/>
                    <a:pt x="8360" y="15005"/>
                  </a:cubicBezTo>
                  <a:lnTo>
                    <a:pt x="8298" y="14973"/>
                  </a:lnTo>
                  <a:cubicBezTo>
                    <a:pt x="8298" y="14973"/>
                    <a:pt x="8298" y="14963"/>
                    <a:pt x="8309" y="14963"/>
                  </a:cubicBezTo>
                  <a:lnTo>
                    <a:pt x="8309" y="14952"/>
                  </a:lnTo>
                  <a:cubicBezTo>
                    <a:pt x="8309" y="14901"/>
                    <a:pt x="8319" y="14848"/>
                    <a:pt x="8330" y="14796"/>
                  </a:cubicBezTo>
                  <a:cubicBezTo>
                    <a:pt x="8309" y="14567"/>
                    <a:pt x="8371" y="14327"/>
                    <a:pt x="8288" y="14088"/>
                  </a:cubicBezTo>
                  <a:lnTo>
                    <a:pt x="8288" y="13890"/>
                  </a:lnTo>
                  <a:cubicBezTo>
                    <a:pt x="8256" y="13839"/>
                    <a:pt x="8267" y="13765"/>
                    <a:pt x="8226" y="13703"/>
                  </a:cubicBezTo>
                  <a:cubicBezTo>
                    <a:pt x="8215" y="13328"/>
                    <a:pt x="8215" y="12943"/>
                    <a:pt x="8215" y="12557"/>
                  </a:cubicBezTo>
                  <a:lnTo>
                    <a:pt x="8215" y="12527"/>
                  </a:lnTo>
                  <a:lnTo>
                    <a:pt x="8215" y="12453"/>
                  </a:lnTo>
                  <a:lnTo>
                    <a:pt x="8215" y="12203"/>
                  </a:lnTo>
                  <a:lnTo>
                    <a:pt x="8246" y="12141"/>
                  </a:lnTo>
                  <a:cubicBezTo>
                    <a:pt x="8267" y="12037"/>
                    <a:pt x="8236" y="11933"/>
                    <a:pt x="8288" y="11839"/>
                  </a:cubicBezTo>
                  <a:cubicBezTo>
                    <a:pt x="8267" y="11745"/>
                    <a:pt x="8277" y="11652"/>
                    <a:pt x="8298" y="11569"/>
                  </a:cubicBezTo>
                  <a:cubicBezTo>
                    <a:pt x="8392" y="11236"/>
                    <a:pt x="8277" y="10902"/>
                    <a:pt x="8360" y="10569"/>
                  </a:cubicBezTo>
                  <a:cubicBezTo>
                    <a:pt x="8330" y="10475"/>
                    <a:pt x="8350" y="10392"/>
                    <a:pt x="8371" y="10298"/>
                  </a:cubicBezTo>
                  <a:cubicBezTo>
                    <a:pt x="8434" y="10183"/>
                    <a:pt x="8402" y="10059"/>
                    <a:pt x="8392" y="9934"/>
                  </a:cubicBezTo>
                  <a:cubicBezTo>
                    <a:pt x="8392" y="9924"/>
                    <a:pt x="8381" y="9913"/>
                    <a:pt x="8381" y="9903"/>
                  </a:cubicBezTo>
                  <a:cubicBezTo>
                    <a:pt x="8444" y="9788"/>
                    <a:pt x="8360" y="9653"/>
                    <a:pt x="8434" y="9538"/>
                  </a:cubicBezTo>
                  <a:cubicBezTo>
                    <a:pt x="8423" y="9517"/>
                    <a:pt x="8423" y="9507"/>
                    <a:pt x="8434" y="9486"/>
                  </a:cubicBezTo>
                  <a:cubicBezTo>
                    <a:pt x="8506" y="9351"/>
                    <a:pt x="8485" y="9226"/>
                    <a:pt x="8465" y="9091"/>
                  </a:cubicBezTo>
                  <a:cubicBezTo>
                    <a:pt x="8485" y="9070"/>
                    <a:pt x="8496" y="9038"/>
                    <a:pt x="8506" y="9017"/>
                  </a:cubicBezTo>
                  <a:cubicBezTo>
                    <a:pt x="8496" y="8997"/>
                    <a:pt x="8496" y="8976"/>
                    <a:pt x="8517" y="8966"/>
                  </a:cubicBezTo>
                  <a:cubicBezTo>
                    <a:pt x="8580" y="8892"/>
                    <a:pt x="8527" y="8799"/>
                    <a:pt x="8580" y="8726"/>
                  </a:cubicBezTo>
                  <a:lnTo>
                    <a:pt x="8580" y="8737"/>
                  </a:lnTo>
                  <a:cubicBezTo>
                    <a:pt x="8663" y="8612"/>
                    <a:pt x="8788" y="8633"/>
                    <a:pt x="8902" y="8622"/>
                  </a:cubicBezTo>
                  <a:cubicBezTo>
                    <a:pt x="9033" y="8622"/>
                    <a:pt x="9164" y="8631"/>
                    <a:pt x="9293" y="8631"/>
                  </a:cubicBezTo>
                  <a:cubicBezTo>
                    <a:pt x="9400" y="8631"/>
                    <a:pt x="9506" y="8625"/>
                    <a:pt x="9610" y="8601"/>
                  </a:cubicBezTo>
                  <a:lnTo>
                    <a:pt x="9610" y="8612"/>
                  </a:lnTo>
                  <a:cubicBezTo>
                    <a:pt x="9610" y="8633"/>
                    <a:pt x="9621" y="8642"/>
                    <a:pt x="9652" y="8653"/>
                  </a:cubicBezTo>
                  <a:lnTo>
                    <a:pt x="9683" y="8642"/>
                  </a:lnTo>
                  <a:lnTo>
                    <a:pt x="9704" y="8663"/>
                  </a:lnTo>
                  <a:cubicBezTo>
                    <a:pt x="9778" y="8699"/>
                    <a:pt x="9857" y="8708"/>
                    <a:pt x="9936" y="8708"/>
                  </a:cubicBezTo>
                  <a:cubicBezTo>
                    <a:pt x="10015" y="8708"/>
                    <a:pt x="10095" y="8699"/>
                    <a:pt x="10174" y="8699"/>
                  </a:cubicBezTo>
                  <a:cubicBezTo>
                    <a:pt x="10248" y="8699"/>
                    <a:pt x="10321" y="8707"/>
                    <a:pt x="10391" y="8737"/>
                  </a:cubicBezTo>
                  <a:lnTo>
                    <a:pt x="10422" y="8726"/>
                  </a:lnTo>
                  <a:lnTo>
                    <a:pt x="10454" y="8737"/>
                  </a:lnTo>
                  <a:cubicBezTo>
                    <a:pt x="10670" y="8769"/>
                    <a:pt x="10886" y="8787"/>
                    <a:pt x="11103" y="8787"/>
                  </a:cubicBezTo>
                  <a:cubicBezTo>
                    <a:pt x="11305" y="8787"/>
                    <a:pt x="11508" y="8772"/>
                    <a:pt x="11713" y="8737"/>
                  </a:cubicBezTo>
                  <a:cubicBezTo>
                    <a:pt x="11770" y="8704"/>
                    <a:pt x="11830" y="8697"/>
                    <a:pt x="11890" y="8697"/>
                  </a:cubicBezTo>
                  <a:cubicBezTo>
                    <a:pt x="11945" y="8697"/>
                    <a:pt x="12002" y="8703"/>
                    <a:pt x="12057" y="8703"/>
                  </a:cubicBezTo>
                  <a:cubicBezTo>
                    <a:pt x="12117" y="8703"/>
                    <a:pt x="12177" y="8696"/>
                    <a:pt x="12234" y="8663"/>
                  </a:cubicBezTo>
                  <a:lnTo>
                    <a:pt x="12255" y="8653"/>
                  </a:lnTo>
                  <a:lnTo>
                    <a:pt x="12286" y="8653"/>
                  </a:lnTo>
                  <a:cubicBezTo>
                    <a:pt x="12317" y="8642"/>
                    <a:pt x="12349" y="8622"/>
                    <a:pt x="12369" y="8601"/>
                  </a:cubicBezTo>
                  <a:lnTo>
                    <a:pt x="12379" y="8591"/>
                  </a:lnTo>
                  <a:cubicBezTo>
                    <a:pt x="12474" y="8591"/>
                    <a:pt x="12567" y="8580"/>
                    <a:pt x="12671" y="8580"/>
                  </a:cubicBezTo>
                  <a:cubicBezTo>
                    <a:pt x="12754" y="8508"/>
                    <a:pt x="12869" y="8518"/>
                    <a:pt x="12973" y="8508"/>
                  </a:cubicBezTo>
                  <a:cubicBezTo>
                    <a:pt x="13046" y="8424"/>
                    <a:pt x="13161" y="8445"/>
                    <a:pt x="13254" y="8424"/>
                  </a:cubicBezTo>
                  <a:cubicBezTo>
                    <a:pt x="13265" y="8403"/>
                    <a:pt x="13265" y="8393"/>
                    <a:pt x="13275" y="8372"/>
                  </a:cubicBezTo>
                  <a:cubicBezTo>
                    <a:pt x="13337" y="8362"/>
                    <a:pt x="13411" y="8351"/>
                    <a:pt x="13483" y="8351"/>
                  </a:cubicBezTo>
                  <a:cubicBezTo>
                    <a:pt x="13598" y="8278"/>
                    <a:pt x="13723" y="8216"/>
                    <a:pt x="13858" y="8205"/>
                  </a:cubicBezTo>
                  <a:cubicBezTo>
                    <a:pt x="13900" y="8154"/>
                    <a:pt x="13952" y="8143"/>
                    <a:pt x="14015" y="8143"/>
                  </a:cubicBezTo>
                  <a:cubicBezTo>
                    <a:pt x="14045" y="8080"/>
                    <a:pt x="14098" y="8070"/>
                    <a:pt x="14160" y="8070"/>
                  </a:cubicBezTo>
                  <a:cubicBezTo>
                    <a:pt x="14160" y="8049"/>
                    <a:pt x="14170" y="8029"/>
                    <a:pt x="14170" y="8008"/>
                  </a:cubicBezTo>
                  <a:cubicBezTo>
                    <a:pt x="14212" y="7997"/>
                    <a:pt x="14264" y="7997"/>
                    <a:pt x="14306" y="7987"/>
                  </a:cubicBezTo>
                  <a:cubicBezTo>
                    <a:pt x="14306" y="7966"/>
                    <a:pt x="14316" y="7945"/>
                    <a:pt x="14316" y="7924"/>
                  </a:cubicBezTo>
                  <a:cubicBezTo>
                    <a:pt x="14369" y="7924"/>
                    <a:pt x="14399" y="7904"/>
                    <a:pt x="14410" y="7862"/>
                  </a:cubicBezTo>
                  <a:cubicBezTo>
                    <a:pt x="14452" y="7851"/>
                    <a:pt x="14483" y="7841"/>
                    <a:pt x="14524" y="7830"/>
                  </a:cubicBezTo>
                  <a:cubicBezTo>
                    <a:pt x="14535" y="7789"/>
                    <a:pt x="14566" y="7768"/>
                    <a:pt x="14608" y="7768"/>
                  </a:cubicBezTo>
                  <a:cubicBezTo>
                    <a:pt x="14691" y="7654"/>
                    <a:pt x="14785" y="7550"/>
                    <a:pt x="14899" y="7476"/>
                  </a:cubicBezTo>
                  <a:cubicBezTo>
                    <a:pt x="14910" y="7425"/>
                    <a:pt x="14931" y="7404"/>
                    <a:pt x="14972" y="7393"/>
                  </a:cubicBezTo>
                  <a:cubicBezTo>
                    <a:pt x="14982" y="7351"/>
                    <a:pt x="15003" y="7331"/>
                    <a:pt x="15045" y="7321"/>
                  </a:cubicBezTo>
                  <a:cubicBezTo>
                    <a:pt x="15056" y="7279"/>
                    <a:pt x="15066" y="7237"/>
                    <a:pt x="15077" y="7206"/>
                  </a:cubicBezTo>
                  <a:lnTo>
                    <a:pt x="15077" y="7196"/>
                  </a:lnTo>
                  <a:cubicBezTo>
                    <a:pt x="15083" y="7199"/>
                    <a:pt x="15089" y="7200"/>
                    <a:pt x="15095" y="7200"/>
                  </a:cubicBezTo>
                  <a:cubicBezTo>
                    <a:pt x="15110" y="7200"/>
                    <a:pt x="15124" y="7192"/>
                    <a:pt x="15139" y="7185"/>
                  </a:cubicBezTo>
                  <a:cubicBezTo>
                    <a:pt x="15149" y="7154"/>
                    <a:pt x="15191" y="7133"/>
                    <a:pt x="15191" y="7092"/>
                  </a:cubicBezTo>
                  <a:cubicBezTo>
                    <a:pt x="15253" y="7060"/>
                    <a:pt x="15243" y="6997"/>
                    <a:pt x="15264" y="6956"/>
                  </a:cubicBezTo>
                  <a:cubicBezTo>
                    <a:pt x="15326" y="6914"/>
                    <a:pt x="15316" y="6852"/>
                    <a:pt x="15336" y="6800"/>
                  </a:cubicBezTo>
                  <a:cubicBezTo>
                    <a:pt x="15431" y="6748"/>
                    <a:pt x="15368" y="6633"/>
                    <a:pt x="15420" y="6560"/>
                  </a:cubicBezTo>
                  <a:cubicBezTo>
                    <a:pt x="15410" y="6539"/>
                    <a:pt x="15410" y="6529"/>
                    <a:pt x="15431" y="6508"/>
                  </a:cubicBezTo>
                  <a:cubicBezTo>
                    <a:pt x="15482" y="6310"/>
                    <a:pt x="15482" y="6113"/>
                    <a:pt x="15431" y="5915"/>
                  </a:cubicBezTo>
                  <a:cubicBezTo>
                    <a:pt x="15410" y="5905"/>
                    <a:pt x="15410" y="5884"/>
                    <a:pt x="15420" y="5863"/>
                  </a:cubicBezTo>
                  <a:cubicBezTo>
                    <a:pt x="15389" y="5769"/>
                    <a:pt x="15336" y="5685"/>
                    <a:pt x="15264" y="5623"/>
                  </a:cubicBezTo>
                  <a:cubicBezTo>
                    <a:pt x="15222" y="5623"/>
                    <a:pt x="15202" y="5602"/>
                    <a:pt x="15191" y="5561"/>
                  </a:cubicBezTo>
                  <a:cubicBezTo>
                    <a:pt x="15139" y="5551"/>
                    <a:pt x="15087" y="5519"/>
                    <a:pt x="15056" y="5467"/>
                  </a:cubicBezTo>
                  <a:cubicBezTo>
                    <a:pt x="14993" y="5467"/>
                    <a:pt x="14941" y="5456"/>
                    <a:pt x="14910" y="5405"/>
                  </a:cubicBezTo>
                  <a:cubicBezTo>
                    <a:pt x="14827" y="5405"/>
                    <a:pt x="14743" y="5384"/>
                    <a:pt x="14681" y="5321"/>
                  </a:cubicBezTo>
                  <a:lnTo>
                    <a:pt x="14566" y="5321"/>
                  </a:lnTo>
                  <a:cubicBezTo>
                    <a:pt x="14524" y="5280"/>
                    <a:pt x="14483" y="5269"/>
                    <a:pt x="14431" y="5259"/>
                  </a:cubicBezTo>
                  <a:lnTo>
                    <a:pt x="14410" y="5269"/>
                  </a:lnTo>
                  <a:lnTo>
                    <a:pt x="14389" y="5248"/>
                  </a:lnTo>
                  <a:cubicBezTo>
                    <a:pt x="14369" y="5217"/>
                    <a:pt x="14358" y="5197"/>
                    <a:pt x="14379" y="5165"/>
                  </a:cubicBezTo>
                  <a:cubicBezTo>
                    <a:pt x="14431" y="5134"/>
                    <a:pt x="14431" y="5082"/>
                    <a:pt x="14420" y="5030"/>
                  </a:cubicBezTo>
                  <a:cubicBezTo>
                    <a:pt x="14462" y="4998"/>
                    <a:pt x="14494" y="4977"/>
                    <a:pt x="14535" y="4947"/>
                  </a:cubicBezTo>
                  <a:cubicBezTo>
                    <a:pt x="14535" y="4884"/>
                    <a:pt x="14556" y="4832"/>
                    <a:pt x="14608" y="4801"/>
                  </a:cubicBezTo>
                  <a:lnTo>
                    <a:pt x="14608" y="4436"/>
                  </a:lnTo>
                  <a:cubicBezTo>
                    <a:pt x="14566" y="4426"/>
                    <a:pt x="14545" y="4394"/>
                    <a:pt x="14535" y="4353"/>
                  </a:cubicBezTo>
                  <a:cubicBezTo>
                    <a:pt x="14514" y="4332"/>
                    <a:pt x="14483" y="4311"/>
                    <a:pt x="14462" y="4280"/>
                  </a:cubicBezTo>
                  <a:cubicBezTo>
                    <a:pt x="14399" y="4280"/>
                    <a:pt x="14348" y="4249"/>
                    <a:pt x="14316" y="4207"/>
                  </a:cubicBezTo>
                  <a:cubicBezTo>
                    <a:pt x="14274" y="4207"/>
                    <a:pt x="14233" y="4197"/>
                    <a:pt x="14191" y="4197"/>
                  </a:cubicBezTo>
                  <a:cubicBezTo>
                    <a:pt x="14191" y="4176"/>
                    <a:pt x="14181" y="4155"/>
                    <a:pt x="14160" y="4135"/>
                  </a:cubicBezTo>
                  <a:cubicBezTo>
                    <a:pt x="14108" y="4082"/>
                    <a:pt x="14045" y="4082"/>
                    <a:pt x="13983" y="4072"/>
                  </a:cubicBezTo>
                  <a:cubicBezTo>
                    <a:pt x="13977" y="4075"/>
                    <a:pt x="13972" y="4076"/>
                    <a:pt x="13967" y="4076"/>
                  </a:cubicBezTo>
                  <a:cubicBezTo>
                    <a:pt x="13956" y="4076"/>
                    <a:pt x="13949" y="4069"/>
                    <a:pt x="13941" y="4061"/>
                  </a:cubicBezTo>
                  <a:cubicBezTo>
                    <a:pt x="13900" y="4030"/>
                    <a:pt x="13855" y="4020"/>
                    <a:pt x="13810" y="4020"/>
                  </a:cubicBezTo>
                  <a:cubicBezTo>
                    <a:pt x="13764" y="4020"/>
                    <a:pt x="13718" y="4030"/>
                    <a:pt x="13671" y="4040"/>
                  </a:cubicBezTo>
                  <a:lnTo>
                    <a:pt x="13661" y="4040"/>
                  </a:lnTo>
                  <a:cubicBezTo>
                    <a:pt x="13671" y="4020"/>
                    <a:pt x="13661" y="3999"/>
                    <a:pt x="13640" y="3989"/>
                  </a:cubicBezTo>
                  <a:cubicBezTo>
                    <a:pt x="13587" y="3978"/>
                    <a:pt x="13546" y="3978"/>
                    <a:pt x="13494" y="3978"/>
                  </a:cubicBezTo>
                  <a:cubicBezTo>
                    <a:pt x="13415" y="3953"/>
                    <a:pt x="13334" y="3943"/>
                    <a:pt x="13252" y="3943"/>
                  </a:cubicBezTo>
                  <a:cubicBezTo>
                    <a:pt x="13162" y="3943"/>
                    <a:pt x="13071" y="3956"/>
                    <a:pt x="12983" y="3978"/>
                  </a:cubicBezTo>
                  <a:cubicBezTo>
                    <a:pt x="12911" y="3978"/>
                    <a:pt x="12848" y="3989"/>
                    <a:pt x="12775" y="3989"/>
                  </a:cubicBezTo>
                  <a:cubicBezTo>
                    <a:pt x="12703" y="4040"/>
                    <a:pt x="12609" y="3999"/>
                    <a:pt x="12536" y="4051"/>
                  </a:cubicBezTo>
                  <a:cubicBezTo>
                    <a:pt x="12524" y="4063"/>
                    <a:pt x="12512" y="4068"/>
                    <a:pt x="12500" y="4068"/>
                  </a:cubicBezTo>
                  <a:cubicBezTo>
                    <a:pt x="12491" y="4068"/>
                    <a:pt x="12482" y="4066"/>
                    <a:pt x="12474" y="4061"/>
                  </a:cubicBezTo>
                  <a:cubicBezTo>
                    <a:pt x="12421" y="4093"/>
                    <a:pt x="12359" y="4093"/>
                    <a:pt x="12307" y="4124"/>
                  </a:cubicBezTo>
                  <a:cubicBezTo>
                    <a:pt x="12296" y="4145"/>
                    <a:pt x="12275" y="4145"/>
                    <a:pt x="12255" y="4145"/>
                  </a:cubicBezTo>
                  <a:cubicBezTo>
                    <a:pt x="12224" y="4145"/>
                    <a:pt x="12192" y="4176"/>
                    <a:pt x="12161" y="4197"/>
                  </a:cubicBezTo>
                  <a:cubicBezTo>
                    <a:pt x="12150" y="4207"/>
                    <a:pt x="12130" y="4218"/>
                    <a:pt x="12109" y="4218"/>
                  </a:cubicBezTo>
                  <a:cubicBezTo>
                    <a:pt x="12067" y="4228"/>
                    <a:pt x="12036" y="4249"/>
                    <a:pt x="12015" y="4280"/>
                  </a:cubicBezTo>
                  <a:lnTo>
                    <a:pt x="12005" y="4280"/>
                  </a:lnTo>
                  <a:cubicBezTo>
                    <a:pt x="11974" y="4311"/>
                    <a:pt x="11932" y="4322"/>
                    <a:pt x="11911" y="4364"/>
                  </a:cubicBezTo>
                  <a:lnTo>
                    <a:pt x="11870" y="4364"/>
                  </a:lnTo>
                  <a:cubicBezTo>
                    <a:pt x="11838" y="4415"/>
                    <a:pt x="11786" y="4436"/>
                    <a:pt x="11724" y="4447"/>
                  </a:cubicBezTo>
                  <a:cubicBezTo>
                    <a:pt x="11713" y="4478"/>
                    <a:pt x="11671" y="4499"/>
                    <a:pt x="11641" y="4499"/>
                  </a:cubicBezTo>
                  <a:cubicBezTo>
                    <a:pt x="11599" y="4551"/>
                    <a:pt x="11557" y="4582"/>
                    <a:pt x="11495" y="4593"/>
                  </a:cubicBezTo>
                  <a:cubicBezTo>
                    <a:pt x="11484" y="4623"/>
                    <a:pt x="11453" y="4644"/>
                    <a:pt x="11412" y="4655"/>
                  </a:cubicBezTo>
                  <a:cubicBezTo>
                    <a:pt x="11380" y="4707"/>
                    <a:pt x="11338" y="4728"/>
                    <a:pt x="11276" y="4738"/>
                  </a:cubicBezTo>
                  <a:cubicBezTo>
                    <a:pt x="11266" y="4780"/>
                    <a:pt x="11234" y="4801"/>
                    <a:pt x="11193" y="4801"/>
                  </a:cubicBezTo>
                  <a:cubicBezTo>
                    <a:pt x="11162" y="4853"/>
                    <a:pt x="11120" y="4884"/>
                    <a:pt x="11058" y="4894"/>
                  </a:cubicBezTo>
                  <a:cubicBezTo>
                    <a:pt x="11047" y="4936"/>
                    <a:pt x="11016" y="4947"/>
                    <a:pt x="10974" y="4957"/>
                  </a:cubicBezTo>
                  <a:cubicBezTo>
                    <a:pt x="10963" y="4998"/>
                    <a:pt x="10933" y="5009"/>
                    <a:pt x="10891" y="5019"/>
                  </a:cubicBezTo>
                  <a:cubicBezTo>
                    <a:pt x="10859" y="5072"/>
                    <a:pt x="10818" y="5102"/>
                    <a:pt x="10766" y="5113"/>
                  </a:cubicBezTo>
                  <a:lnTo>
                    <a:pt x="10672" y="5176"/>
                  </a:lnTo>
                  <a:cubicBezTo>
                    <a:pt x="10651" y="5197"/>
                    <a:pt x="10620" y="5217"/>
                    <a:pt x="10599" y="5248"/>
                  </a:cubicBezTo>
                  <a:cubicBezTo>
                    <a:pt x="10568" y="5290"/>
                    <a:pt x="10526" y="5331"/>
                    <a:pt x="10464" y="5342"/>
                  </a:cubicBezTo>
                  <a:cubicBezTo>
                    <a:pt x="10443" y="5363"/>
                    <a:pt x="10412" y="5384"/>
                    <a:pt x="10380" y="5405"/>
                  </a:cubicBezTo>
                  <a:cubicBezTo>
                    <a:pt x="10370" y="5436"/>
                    <a:pt x="10339" y="5467"/>
                    <a:pt x="10297" y="5467"/>
                  </a:cubicBezTo>
                  <a:cubicBezTo>
                    <a:pt x="10276" y="5530"/>
                    <a:pt x="10225" y="5551"/>
                    <a:pt x="10172" y="5561"/>
                  </a:cubicBezTo>
                  <a:cubicBezTo>
                    <a:pt x="10151" y="5602"/>
                    <a:pt x="10120" y="5623"/>
                    <a:pt x="10089" y="5623"/>
                  </a:cubicBezTo>
                  <a:cubicBezTo>
                    <a:pt x="10068" y="5665"/>
                    <a:pt x="10047" y="5685"/>
                    <a:pt x="10006" y="5696"/>
                  </a:cubicBezTo>
                  <a:cubicBezTo>
                    <a:pt x="9996" y="5727"/>
                    <a:pt x="9964" y="5759"/>
                    <a:pt x="9922" y="5769"/>
                  </a:cubicBezTo>
                  <a:cubicBezTo>
                    <a:pt x="9891" y="5810"/>
                    <a:pt x="9850" y="5842"/>
                    <a:pt x="9787" y="5852"/>
                  </a:cubicBezTo>
                  <a:cubicBezTo>
                    <a:pt x="9766" y="5884"/>
                    <a:pt x="9746" y="5905"/>
                    <a:pt x="9714" y="5925"/>
                  </a:cubicBezTo>
                  <a:cubicBezTo>
                    <a:pt x="9693" y="5905"/>
                    <a:pt x="9672" y="5894"/>
                    <a:pt x="9662" y="5873"/>
                  </a:cubicBezTo>
                  <a:cubicBezTo>
                    <a:pt x="9672" y="5810"/>
                    <a:pt x="9652" y="5738"/>
                    <a:pt x="9704" y="5685"/>
                  </a:cubicBezTo>
                  <a:lnTo>
                    <a:pt x="9704" y="5696"/>
                  </a:lnTo>
                  <a:cubicBezTo>
                    <a:pt x="9766" y="5634"/>
                    <a:pt x="9714" y="5530"/>
                    <a:pt x="9776" y="5467"/>
                  </a:cubicBezTo>
                  <a:cubicBezTo>
                    <a:pt x="9850" y="5394"/>
                    <a:pt x="9797" y="5290"/>
                    <a:pt x="9850" y="5217"/>
                  </a:cubicBezTo>
                  <a:cubicBezTo>
                    <a:pt x="9829" y="5197"/>
                    <a:pt x="9839" y="5186"/>
                    <a:pt x="9860" y="5176"/>
                  </a:cubicBezTo>
                  <a:cubicBezTo>
                    <a:pt x="9922" y="5102"/>
                    <a:pt x="9871" y="5009"/>
                    <a:pt x="9922" y="4947"/>
                  </a:cubicBezTo>
                  <a:cubicBezTo>
                    <a:pt x="10016" y="4863"/>
                    <a:pt x="9922" y="4728"/>
                    <a:pt x="9996" y="4634"/>
                  </a:cubicBezTo>
                  <a:cubicBezTo>
                    <a:pt x="9985" y="4613"/>
                    <a:pt x="9985" y="4593"/>
                    <a:pt x="10006" y="4582"/>
                  </a:cubicBezTo>
                  <a:cubicBezTo>
                    <a:pt x="10079" y="4489"/>
                    <a:pt x="9996" y="4364"/>
                    <a:pt x="10079" y="4280"/>
                  </a:cubicBezTo>
                  <a:cubicBezTo>
                    <a:pt x="10151" y="4186"/>
                    <a:pt x="10079" y="4051"/>
                    <a:pt x="10141" y="3957"/>
                  </a:cubicBezTo>
                  <a:cubicBezTo>
                    <a:pt x="10130" y="3936"/>
                    <a:pt x="10130" y="3926"/>
                    <a:pt x="10151" y="3905"/>
                  </a:cubicBezTo>
                  <a:cubicBezTo>
                    <a:pt x="10235" y="3790"/>
                    <a:pt x="10151" y="3635"/>
                    <a:pt x="10214" y="3510"/>
                  </a:cubicBezTo>
                  <a:cubicBezTo>
                    <a:pt x="10225" y="3468"/>
                    <a:pt x="10225" y="3426"/>
                    <a:pt x="10235" y="3385"/>
                  </a:cubicBezTo>
                  <a:cubicBezTo>
                    <a:pt x="10235" y="3249"/>
                    <a:pt x="10235" y="3103"/>
                    <a:pt x="10245" y="2958"/>
                  </a:cubicBezTo>
                  <a:cubicBezTo>
                    <a:pt x="10245" y="2833"/>
                    <a:pt x="10266" y="2698"/>
                    <a:pt x="10214" y="2573"/>
                  </a:cubicBezTo>
                  <a:cubicBezTo>
                    <a:pt x="10266" y="2323"/>
                    <a:pt x="10214" y="2073"/>
                    <a:pt x="10225" y="1823"/>
                  </a:cubicBezTo>
                  <a:cubicBezTo>
                    <a:pt x="10214" y="1812"/>
                    <a:pt x="10214" y="1791"/>
                    <a:pt x="10225" y="1771"/>
                  </a:cubicBezTo>
                  <a:cubicBezTo>
                    <a:pt x="10183" y="1708"/>
                    <a:pt x="10193" y="1636"/>
                    <a:pt x="10162" y="1573"/>
                  </a:cubicBezTo>
                  <a:cubicBezTo>
                    <a:pt x="10151" y="1573"/>
                    <a:pt x="10151" y="1562"/>
                    <a:pt x="10151" y="1562"/>
                  </a:cubicBezTo>
                  <a:lnTo>
                    <a:pt x="10151" y="1386"/>
                  </a:lnTo>
                  <a:cubicBezTo>
                    <a:pt x="10130" y="1375"/>
                    <a:pt x="10110" y="1375"/>
                    <a:pt x="10089" y="1375"/>
                  </a:cubicBezTo>
                  <a:cubicBezTo>
                    <a:pt x="10089" y="1323"/>
                    <a:pt x="10079" y="1282"/>
                    <a:pt x="10068" y="1229"/>
                  </a:cubicBezTo>
                  <a:lnTo>
                    <a:pt x="10068" y="1094"/>
                  </a:lnTo>
                  <a:cubicBezTo>
                    <a:pt x="10047" y="1083"/>
                    <a:pt x="10026" y="1073"/>
                    <a:pt x="10016" y="1073"/>
                  </a:cubicBezTo>
                  <a:cubicBezTo>
                    <a:pt x="10006" y="1000"/>
                    <a:pt x="9996" y="938"/>
                    <a:pt x="9996" y="865"/>
                  </a:cubicBezTo>
                  <a:cubicBezTo>
                    <a:pt x="9943" y="833"/>
                    <a:pt x="9933" y="771"/>
                    <a:pt x="9933" y="709"/>
                  </a:cubicBezTo>
                  <a:cubicBezTo>
                    <a:pt x="9881" y="678"/>
                    <a:pt x="9860" y="625"/>
                    <a:pt x="9850" y="563"/>
                  </a:cubicBezTo>
                  <a:cubicBezTo>
                    <a:pt x="9808" y="532"/>
                    <a:pt x="9776" y="479"/>
                    <a:pt x="9776" y="417"/>
                  </a:cubicBezTo>
                  <a:lnTo>
                    <a:pt x="9704" y="345"/>
                  </a:lnTo>
                  <a:cubicBezTo>
                    <a:pt x="9672" y="292"/>
                    <a:pt x="9642" y="250"/>
                    <a:pt x="9610" y="209"/>
                  </a:cubicBezTo>
                  <a:cubicBezTo>
                    <a:pt x="9589" y="188"/>
                    <a:pt x="9558" y="167"/>
                    <a:pt x="9537" y="136"/>
                  </a:cubicBezTo>
                  <a:cubicBezTo>
                    <a:pt x="9485" y="125"/>
                    <a:pt x="9433" y="105"/>
                    <a:pt x="9402" y="53"/>
                  </a:cubicBezTo>
                  <a:cubicBezTo>
                    <a:pt x="9318" y="32"/>
                    <a:pt x="9231" y="24"/>
                    <a:pt x="9145" y="24"/>
                  </a:cubicBezTo>
                  <a:cubicBezTo>
                    <a:pt x="9060" y="24"/>
                    <a:pt x="8975" y="32"/>
                    <a:pt x="8892" y="42"/>
                  </a:cubicBezTo>
                  <a:cubicBezTo>
                    <a:pt x="8850" y="95"/>
                    <a:pt x="8798" y="115"/>
                    <a:pt x="8746" y="115"/>
                  </a:cubicBezTo>
                  <a:cubicBezTo>
                    <a:pt x="8694" y="199"/>
                    <a:pt x="8621" y="250"/>
                    <a:pt x="8538" y="282"/>
                  </a:cubicBezTo>
                  <a:cubicBezTo>
                    <a:pt x="8527" y="303"/>
                    <a:pt x="8517" y="324"/>
                    <a:pt x="8517" y="345"/>
                  </a:cubicBezTo>
                  <a:cubicBezTo>
                    <a:pt x="8464" y="412"/>
                    <a:pt x="8414" y="436"/>
                    <a:pt x="8366" y="436"/>
                  </a:cubicBezTo>
                  <a:cubicBezTo>
                    <a:pt x="8274" y="436"/>
                    <a:pt x="8189" y="347"/>
                    <a:pt x="8101" y="313"/>
                  </a:cubicBezTo>
                  <a:lnTo>
                    <a:pt x="8101" y="303"/>
                  </a:lnTo>
                  <a:cubicBezTo>
                    <a:pt x="8101" y="292"/>
                    <a:pt x="8090" y="271"/>
                    <a:pt x="8080" y="261"/>
                  </a:cubicBezTo>
                  <a:lnTo>
                    <a:pt x="8069" y="261"/>
                  </a:lnTo>
                  <a:cubicBezTo>
                    <a:pt x="8038" y="240"/>
                    <a:pt x="8017" y="209"/>
                    <a:pt x="7986" y="199"/>
                  </a:cubicBezTo>
                  <a:cubicBezTo>
                    <a:pt x="7955" y="146"/>
                    <a:pt x="7881" y="167"/>
                    <a:pt x="7851" y="115"/>
                  </a:cubicBezTo>
                  <a:cubicBezTo>
                    <a:pt x="7798" y="74"/>
                    <a:pt x="7736" y="84"/>
                    <a:pt x="7684" y="53"/>
                  </a:cubicBezTo>
                  <a:cubicBezTo>
                    <a:pt x="7676" y="57"/>
                    <a:pt x="7667" y="59"/>
                    <a:pt x="7659" y="59"/>
                  </a:cubicBezTo>
                  <a:cubicBezTo>
                    <a:pt x="7646" y="59"/>
                    <a:pt x="7634" y="54"/>
                    <a:pt x="7622" y="42"/>
                  </a:cubicBezTo>
                  <a:cubicBezTo>
                    <a:pt x="7571" y="20"/>
                    <a:pt x="7517" y="0"/>
                    <a:pt x="7464"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8" name="Google Shape;678;p23"/>
            <p:cNvPicPr preferRelativeResize="0"/>
            <p:nvPr/>
          </p:nvPicPr>
          <p:blipFill rotWithShape="1">
            <a:blip r:embed="rId4">
              <a:alphaModFix/>
            </a:blip>
            <a:srcRect b="0" l="0" r="0" t="0"/>
            <a:stretch/>
          </p:blipFill>
          <p:spPr>
            <a:xfrm>
              <a:off x="10890365" y="3191676"/>
              <a:ext cx="677270" cy="740498"/>
            </a:xfrm>
            <a:prstGeom prst="rect">
              <a:avLst/>
            </a:prstGeom>
            <a:noFill/>
            <a:ln>
              <a:noFill/>
            </a:ln>
          </p:spPr>
        </p:pic>
      </p:grpSp>
      <p:sp>
        <p:nvSpPr>
          <p:cNvPr id="679" name="Google Shape;679;p23"/>
          <p:cNvSpPr txBox="1"/>
          <p:nvPr/>
        </p:nvSpPr>
        <p:spPr>
          <a:xfrm>
            <a:off x="2890871" y="79829"/>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2</a:t>
            </a:r>
            <a:endParaRPr/>
          </a:p>
        </p:txBody>
      </p:sp>
      <p:sp>
        <p:nvSpPr>
          <p:cNvPr id="680" name="Google Shape;680;p23"/>
          <p:cNvSpPr txBox="1"/>
          <p:nvPr/>
        </p:nvSpPr>
        <p:spPr>
          <a:xfrm>
            <a:off x="1037771" y="676403"/>
            <a:ext cx="7068457" cy="369332"/>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   Em hãy đọc các tình huống trong SGK tr.25 và trả lời câu hỏi</a:t>
            </a:r>
            <a:endParaRPr b="1" i="0" sz="1800" u="none" cap="none" strike="noStrike">
              <a:solidFill>
                <a:schemeClr val="dk1"/>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4"/>
          <p:cNvSpPr txBox="1"/>
          <p:nvPr/>
        </p:nvSpPr>
        <p:spPr>
          <a:xfrm>
            <a:off x="335224" y="960535"/>
            <a:ext cx="3953629" cy="3739998"/>
          </a:xfrm>
          <a:prstGeom prst="rect">
            <a:avLst/>
          </a:prstGeom>
          <a:solidFill>
            <a:schemeClr val="accent5"/>
          </a:solidFill>
          <a:ln cap="flat" cmpd="sng" w="38100">
            <a:solidFill>
              <a:schemeClr val="accent2"/>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Tình huống 1.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Trong lúc chờ tính tiền tại siêu thị, khi mọi người đang xếp hàng thì anh B lại cố tình chen lấn để vượt lên đầu hàng và đề nghị chị thu ngân thanh toán trước cho mình. Thấy vậy, chị thu ngân và khách hàng không đồng ý, đề nghị anh B quay lại xếp hàng để chờ tới lượt. Tuy nhiên, anh B tỏ thái độ khó chịu, lớn tiếng với chị ấy cùng mọi người.</a:t>
            </a:r>
            <a:endParaRPr b="0" i="0" sz="1600" u="none" cap="none" strike="noStrike">
              <a:solidFill>
                <a:srgbClr val="000000"/>
              </a:solidFill>
              <a:latin typeface="Arial"/>
              <a:ea typeface="Arial"/>
              <a:cs typeface="Arial"/>
              <a:sym typeface="Arial"/>
            </a:endParaRPr>
          </a:p>
        </p:txBody>
      </p:sp>
      <p:sp>
        <p:nvSpPr>
          <p:cNvPr id="686" name="Google Shape;686;p24"/>
          <p:cNvSpPr txBox="1"/>
          <p:nvPr/>
        </p:nvSpPr>
        <p:spPr>
          <a:xfrm>
            <a:off x="4855147" y="960535"/>
            <a:ext cx="3953629" cy="3739998"/>
          </a:xfrm>
          <a:prstGeom prst="rect">
            <a:avLst/>
          </a:prstGeom>
          <a:solidFill>
            <a:schemeClr val="accent6"/>
          </a:solidFill>
          <a:ln cap="flat" cmpd="sng" w="38100">
            <a:solidFill>
              <a:srgbClr val="FDB008"/>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Tình huống 2.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Trong cuộc họp nhân dân tại địa bàn dân cư, khi cán bộ đang triển khai về chính sách cấp bảo hiểm y tế miễn phí cho người thuộc diện hộ nghèo thì có những ý kiến xì xào, bàn tán. Bà V nói nhỏ với ông M rằng: “Như vậy là không công bằng. Đã là bảo hiểm y tế thì ai cũng phải đóng như nhau, không nên có sự phân biệt như vậy”.</a:t>
            </a:r>
            <a:endParaRPr b="0" i="0" sz="1600" u="none" cap="none" strike="noStrike">
              <a:solidFill>
                <a:srgbClr val="000000"/>
              </a:solidFill>
              <a:latin typeface="Arial"/>
              <a:ea typeface="Arial"/>
              <a:cs typeface="Arial"/>
              <a:sym typeface="Arial"/>
            </a:endParaRPr>
          </a:p>
        </p:txBody>
      </p:sp>
      <p:sp>
        <p:nvSpPr>
          <p:cNvPr id="687" name="Google Shape;687;p24"/>
          <p:cNvSpPr txBox="1"/>
          <p:nvPr/>
        </p:nvSpPr>
        <p:spPr>
          <a:xfrm>
            <a:off x="2825558" y="67456"/>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2</a:t>
            </a:r>
            <a:endParaRPr/>
          </a:p>
        </p:txBody>
      </p:sp>
    </p:spTree>
  </p:cSld>
  <p:clrMapOvr>
    <a:masterClrMapping/>
  </p:clrMapOvr>
  <p:transition spd="slow">
    <p:wipe dir="l"/>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25"/>
          <p:cNvSpPr txBox="1"/>
          <p:nvPr/>
        </p:nvSpPr>
        <p:spPr>
          <a:xfrm>
            <a:off x="335224" y="960535"/>
            <a:ext cx="3953629" cy="3739998"/>
          </a:xfrm>
          <a:prstGeom prst="rect">
            <a:avLst/>
          </a:prstGeom>
          <a:solidFill>
            <a:schemeClr val="accent5"/>
          </a:solidFill>
          <a:ln cap="flat" cmpd="sng" w="38100">
            <a:solidFill>
              <a:schemeClr val="accent2"/>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Tình huống 1.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Trong lúc chờ tính tiền tại siêu thị, khi mọi người đang xếp hàng thì anh B lại cố tình chen lấn để vượt lên đầu hàng và đề nghị chị thu ngân thanh toán trước cho mình. Thấy vậy, chị thu ngân và khách hàng không đồng ý, đề nghị anh B quay lại xếp hàng để chờ tới lượt. Tuy nhiên, anh B tỏ thái độ khó chịu, lớn tiếng với chị ấy cùng mọi người.</a:t>
            </a:r>
            <a:endParaRPr b="0" i="0" sz="1600" u="none" cap="none" strike="noStrike">
              <a:solidFill>
                <a:srgbClr val="000000"/>
              </a:solidFill>
              <a:latin typeface="Arial"/>
              <a:ea typeface="Arial"/>
              <a:cs typeface="Arial"/>
              <a:sym typeface="Arial"/>
            </a:endParaRPr>
          </a:p>
        </p:txBody>
      </p:sp>
      <p:sp>
        <p:nvSpPr>
          <p:cNvPr id="693" name="Google Shape;693;p25"/>
          <p:cNvSpPr txBox="1"/>
          <p:nvPr/>
        </p:nvSpPr>
        <p:spPr>
          <a:xfrm>
            <a:off x="2825558" y="67456"/>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2</a:t>
            </a:r>
            <a:endParaRPr/>
          </a:p>
        </p:txBody>
      </p:sp>
      <p:sp>
        <p:nvSpPr>
          <p:cNvPr id="694" name="Google Shape;694;p25"/>
          <p:cNvSpPr/>
          <p:nvPr/>
        </p:nvSpPr>
        <p:spPr>
          <a:xfrm>
            <a:off x="4781862" y="960535"/>
            <a:ext cx="3869604" cy="1464231"/>
          </a:xfrm>
          <a:prstGeom prst="wedgeRoundRectCallout">
            <a:avLst>
              <a:gd fmla="val 40079" name="adj1"/>
              <a:gd fmla="val 79436" name="adj2"/>
              <a:gd fmla="val 16667" name="adj3"/>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Anh B đến sau nên cần phải xếp hàng, tôn trọng mọi người, đặc biệt là những người đã đến trước và đang xếp hàng.</a:t>
            </a:r>
            <a:endParaRPr/>
          </a:p>
        </p:txBody>
      </p:sp>
      <p:pic>
        <p:nvPicPr>
          <p:cNvPr descr="Cute Cartoon Middle School Student Junior High School Student Drawing  Character Elements PNG Images | PSD Free Download - Pikbest" id="695" name="Google Shape;695;p25"/>
          <p:cNvPicPr preferRelativeResize="0"/>
          <p:nvPr/>
        </p:nvPicPr>
        <p:blipFill rotWithShape="1">
          <a:blip r:embed="rId3">
            <a:alphaModFix/>
          </a:blip>
          <a:srcRect b="0" l="0" r="0" t="0"/>
          <a:stretch/>
        </p:blipFill>
        <p:spPr>
          <a:xfrm>
            <a:off x="7021353" y="2773902"/>
            <a:ext cx="2405425" cy="2405425"/>
          </a:xfrm>
          <a:prstGeom prst="rect">
            <a:avLst/>
          </a:prstGeom>
          <a:noFill/>
          <a:ln>
            <a:noFill/>
          </a:ln>
        </p:spPr>
      </p:pic>
      <p:pic>
        <p:nvPicPr>
          <p:cNvPr descr="Premium Vector | Grocery store illustration people waiting in long queue  products buying food shopping" id="696" name="Google Shape;696;p25"/>
          <p:cNvPicPr preferRelativeResize="0"/>
          <p:nvPr/>
        </p:nvPicPr>
        <p:blipFill rotWithShape="1">
          <a:blip r:embed="rId4">
            <a:alphaModFix/>
          </a:blip>
          <a:srcRect b="0" l="0" r="0" t="0"/>
          <a:stretch/>
        </p:blipFill>
        <p:spPr>
          <a:xfrm>
            <a:off x="4671153" y="3176943"/>
            <a:ext cx="2614066" cy="1599341"/>
          </a:xfrm>
          <a:prstGeom prst="round2DiagRect">
            <a:avLst>
              <a:gd fmla="val 16667" name="adj1"/>
              <a:gd fmla="val 5000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1000"/>
                                        <p:tgtEl>
                                          <p:spTgt spid="6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6"/>
          <p:cNvSpPr txBox="1"/>
          <p:nvPr/>
        </p:nvSpPr>
        <p:spPr>
          <a:xfrm>
            <a:off x="2825558" y="67456"/>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2</a:t>
            </a:r>
            <a:endParaRPr/>
          </a:p>
        </p:txBody>
      </p:sp>
      <p:sp>
        <p:nvSpPr>
          <p:cNvPr id="702" name="Google Shape;702;p26"/>
          <p:cNvSpPr/>
          <p:nvPr/>
        </p:nvSpPr>
        <p:spPr>
          <a:xfrm>
            <a:off x="890756" y="689374"/>
            <a:ext cx="3869604" cy="3371136"/>
          </a:xfrm>
          <a:prstGeom prst="wedgeRoundRectCallout">
            <a:avLst>
              <a:gd fmla="val -57154" name="adj1"/>
              <a:gd fmla="val 31116" name="adj2"/>
              <a:gd fmla="val 16667" name="adj3"/>
            </a:avLst>
          </a:prstGeom>
          <a:solidFill>
            <a:srgbClr val="FFEABD"/>
          </a:solidFill>
          <a:ln cap="flat" cmpd="sng" w="9525">
            <a:solidFill>
              <a:srgbClr val="FDB00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chemeClr val="dk1"/>
                </a:solidFill>
                <a:latin typeface="Arial"/>
                <a:ea typeface="Arial"/>
                <a:cs typeface="Arial"/>
                <a:sym typeface="Arial"/>
              </a:rPr>
              <a:t>Ông M nên khuyên nhủ và giải thích với bà V để bà ấy thay đổi lại suy nghĩ của mình. Trong trường hợp này, chính sách cấp bảo hiểm y tế miễn phí cho người dân thuộc diện hộ nghèo không phải là phân biệt đối xử mà đây là chính sách nhằm thể hiện sự quan tâm, chăm lo của Nhà nước ta đối với những trường hợp, hoàn cảnh khó khăn, thể hiện sự công bằng, bình đẳng về mặt chính sách. </a:t>
            </a:r>
            <a:endParaRPr/>
          </a:p>
        </p:txBody>
      </p:sp>
      <p:sp>
        <p:nvSpPr>
          <p:cNvPr id="703" name="Google Shape;703;p26"/>
          <p:cNvSpPr txBox="1"/>
          <p:nvPr/>
        </p:nvSpPr>
        <p:spPr>
          <a:xfrm>
            <a:off x="5050019" y="793628"/>
            <a:ext cx="3953629" cy="3739998"/>
          </a:xfrm>
          <a:prstGeom prst="rect">
            <a:avLst/>
          </a:prstGeom>
          <a:solidFill>
            <a:schemeClr val="accent6"/>
          </a:solidFill>
          <a:ln cap="flat" cmpd="sng" w="38100">
            <a:solidFill>
              <a:srgbClr val="FDB008"/>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Tình huống 2. </a:t>
            </a:r>
            <a:endParaRPr/>
          </a:p>
          <a:p>
            <a:pPr indent="0" lvl="0" marL="0" marR="0" rtl="0" algn="just">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Trong cuộc họp nhân dân tại địa bàn dân cư, khi cán bộ đang triển khai về chính sách cấp bảo hiểm y tế miễn phí cho người thuộc diện hộ nghèo thì có những ý kiến xì xào, bàn tán. Bà V nói nhỏ với ông M rằng: “Như vậy là không công bằng. Đã là bảo hiểm y tế thì ai cũng phải đóng như nhau, không nên có sự phân biệt như vậy”.</a:t>
            </a:r>
            <a:endParaRPr b="0" i="0" sz="1600" u="none" cap="none" strike="noStrike">
              <a:solidFill>
                <a:srgbClr val="000000"/>
              </a:solidFill>
              <a:latin typeface="Arial"/>
              <a:ea typeface="Arial"/>
              <a:cs typeface="Arial"/>
              <a:sym typeface="Arial"/>
            </a:endParaRPr>
          </a:p>
        </p:txBody>
      </p:sp>
      <p:pic>
        <p:nvPicPr>
          <p:cNvPr descr="Young student Vectors &amp; Illustrations for Free Download | Freepik" id="704" name="Google Shape;704;p26"/>
          <p:cNvPicPr preferRelativeResize="0"/>
          <p:nvPr/>
        </p:nvPicPr>
        <p:blipFill rotWithShape="1">
          <a:blip r:embed="rId3">
            <a:alphaModFix/>
          </a:blip>
          <a:srcRect b="0" l="0" r="0" t="0"/>
          <a:stretch/>
        </p:blipFill>
        <p:spPr>
          <a:xfrm>
            <a:off x="-977762" y="2768558"/>
            <a:ext cx="2551729" cy="2551729"/>
          </a:xfrm>
          <a:prstGeom prst="rect">
            <a:avLst/>
          </a:prstGeom>
          <a:noFill/>
          <a:ln>
            <a:noFill/>
          </a:ln>
        </p:spPr>
      </p:pic>
      <p:pic>
        <p:nvPicPr>
          <p:cNvPr descr="Luật Bảo hiểm y tế mới nhất năm 2023 và tổng hợp văn bản hướng dẫn" id="705" name="Google Shape;705;p26"/>
          <p:cNvPicPr preferRelativeResize="0"/>
          <p:nvPr/>
        </p:nvPicPr>
        <p:blipFill rotWithShape="1">
          <a:blip r:embed="rId4">
            <a:alphaModFix/>
          </a:blip>
          <a:srcRect b="0" l="0" r="0" t="0"/>
          <a:stretch/>
        </p:blipFill>
        <p:spPr>
          <a:xfrm>
            <a:off x="3092897" y="3593630"/>
            <a:ext cx="2017160" cy="1436881"/>
          </a:xfrm>
          <a:prstGeom prst="ellipse">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27"/>
          <p:cNvPicPr preferRelativeResize="0"/>
          <p:nvPr/>
        </p:nvPicPr>
        <p:blipFill rotWithShape="1">
          <a:blip r:embed="rId3">
            <a:alphaModFix/>
          </a:blip>
          <a:srcRect b="0" l="0" r="0" t="0"/>
          <a:stretch/>
        </p:blipFill>
        <p:spPr>
          <a:xfrm>
            <a:off x="184150" y="1663260"/>
            <a:ext cx="5171621" cy="2725584"/>
          </a:xfrm>
          <a:prstGeom prst="rect">
            <a:avLst/>
          </a:prstGeom>
          <a:noFill/>
          <a:ln>
            <a:noFill/>
          </a:ln>
          <a:effectLst>
            <a:outerShdw blurRad="190500" rotWithShape="0" algn="tl">
              <a:srgbClr val="000000">
                <a:alpha val="69803"/>
              </a:srgbClr>
            </a:outerShdw>
          </a:effectLst>
        </p:spPr>
      </p:pic>
      <p:sp>
        <p:nvSpPr>
          <p:cNvPr id="711" name="Google Shape;711;p27"/>
          <p:cNvSpPr txBox="1"/>
          <p:nvPr/>
        </p:nvSpPr>
        <p:spPr>
          <a:xfrm>
            <a:off x="5602513" y="1733390"/>
            <a:ext cx="3451679" cy="258532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1E4C4A"/>
                </a:solidFill>
                <a:latin typeface="Arial"/>
                <a:ea typeface="Arial"/>
                <a:cs typeface="Arial"/>
                <a:sym typeface="Arial"/>
              </a:rPr>
              <a:t>– Em hãy tìm hiểu và kể lại nội dung câu chuyện ngụ ngôn được thể hiện trong hình ảnh trên. </a:t>
            </a:r>
            <a:endParaRPr b="1" i="0" sz="1800" u="none" cap="none" strike="noStrike">
              <a:solidFill>
                <a:srgbClr val="1E4C4A"/>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800" u="none" cap="none" strike="noStrike">
              <a:solidFill>
                <a:srgbClr val="1E4C4A"/>
              </a:solidFill>
              <a:latin typeface="Arial"/>
              <a:ea typeface="Arial"/>
              <a:cs typeface="Arial"/>
              <a:sym typeface="Arial"/>
            </a:endParaRPr>
          </a:p>
          <a:p>
            <a:pPr indent="0" lvl="0" marL="0" marR="0" rtl="0" algn="just">
              <a:lnSpc>
                <a:spcPct val="100000"/>
              </a:lnSpc>
              <a:spcBef>
                <a:spcPts val="0"/>
              </a:spcBef>
              <a:spcAft>
                <a:spcPts val="0"/>
              </a:spcAft>
              <a:buNone/>
            </a:pPr>
            <a:r>
              <a:rPr b="1" i="0" lang="en-US" sz="1800" u="none" cap="none" strike="noStrike">
                <a:solidFill>
                  <a:srgbClr val="1E4C4A"/>
                </a:solidFill>
                <a:latin typeface="Arial"/>
                <a:ea typeface="Arial"/>
                <a:cs typeface="Arial"/>
                <a:sym typeface="Arial"/>
              </a:rPr>
              <a:t>– </a:t>
            </a:r>
            <a:r>
              <a:rPr b="1" i="0" lang="en-US" sz="1800" u="none" cap="none" strike="noStrike">
                <a:solidFill>
                  <a:srgbClr val="DD0921"/>
                </a:solidFill>
                <a:latin typeface="Arial"/>
                <a:ea typeface="Arial"/>
                <a:cs typeface="Arial"/>
                <a:sym typeface="Arial"/>
              </a:rPr>
              <a:t>Em hãy tìm các biểu hiện thể hiện sự thiếu khách quan trong câu chuyện đó và rút ra bài học cho bản thân.</a:t>
            </a:r>
            <a:endParaRPr b="1" i="0" sz="1800" u="none" cap="none" strike="noStrike">
              <a:solidFill>
                <a:srgbClr val="DD0921"/>
              </a:solidFill>
              <a:latin typeface="Arial"/>
              <a:ea typeface="Arial"/>
              <a:cs typeface="Arial"/>
              <a:sym typeface="Arial"/>
            </a:endParaRPr>
          </a:p>
        </p:txBody>
      </p:sp>
      <p:sp>
        <p:nvSpPr>
          <p:cNvPr id="712" name="Google Shape;712;p27"/>
          <p:cNvSpPr txBox="1"/>
          <p:nvPr/>
        </p:nvSpPr>
        <p:spPr>
          <a:xfrm>
            <a:off x="2890871" y="79829"/>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3</a:t>
            </a:r>
            <a:endParaRPr/>
          </a:p>
        </p:txBody>
      </p:sp>
      <p:sp>
        <p:nvSpPr>
          <p:cNvPr id="713" name="Google Shape;713;p27"/>
          <p:cNvSpPr txBox="1"/>
          <p:nvPr/>
        </p:nvSpPr>
        <p:spPr>
          <a:xfrm>
            <a:off x="983342" y="587120"/>
            <a:ext cx="7068457" cy="369332"/>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Em hãy quan sát hình ảnh sau và thực hiện yêu cầu</a:t>
            </a:r>
            <a:endParaRPr b="1" i="0" sz="1800" u="none" cap="none" strike="noStrike">
              <a:solidFill>
                <a:schemeClr val="dk1"/>
              </a:solidFill>
              <a:latin typeface="Arial"/>
              <a:ea typeface="Arial"/>
              <a:cs typeface="Arial"/>
              <a:sym typeface="Arial"/>
            </a:endParaRPr>
          </a:p>
        </p:txBody>
      </p:sp>
      <p:grpSp>
        <p:nvGrpSpPr>
          <p:cNvPr id="714" name="Google Shape;714;p27"/>
          <p:cNvGrpSpPr/>
          <p:nvPr/>
        </p:nvGrpSpPr>
        <p:grpSpPr>
          <a:xfrm>
            <a:off x="5470178" y="1663260"/>
            <a:ext cx="392485" cy="437567"/>
            <a:chOff x="9234555" y="884235"/>
            <a:chExt cx="544588" cy="607142"/>
          </a:xfrm>
        </p:grpSpPr>
        <p:sp>
          <p:nvSpPr>
            <p:cNvPr id="715" name="Google Shape;715;p27"/>
            <p:cNvSpPr/>
            <p:nvPr/>
          </p:nvSpPr>
          <p:spPr>
            <a:xfrm>
              <a:off x="9247919" y="899025"/>
              <a:ext cx="517859" cy="577564"/>
            </a:xfrm>
            <a:custGeom>
              <a:rect b="b" l="l" r="r" t="t"/>
              <a:pathLst>
                <a:path extrusionOk="0" h="13727" w="12308">
                  <a:moveTo>
                    <a:pt x="10256" y="2648"/>
                  </a:moveTo>
                  <a:cubicBezTo>
                    <a:pt x="10267" y="2648"/>
                    <a:pt x="10288" y="2659"/>
                    <a:pt x="10298" y="2659"/>
                  </a:cubicBezTo>
                  <a:cubicBezTo>
                    <a:pt x="10277" y="2659"/>
                    <a:pt x="10267" y="2659"/>
                    <a:pt x="10256" y="2648"/>
                  </a:cubicBezTo>
                  <a:close/>
                  <a:moveTo>
                    <a:pt x="2458" y="2773"/>
                  </a:moveTo>
                  <a:cubicBezTo>
                    <a:pt x="2479" y="2773"/>
                    <a:pt x="2500" y="2784"/>
                    <a:pt x="2510" y="2794"/>
                  </a:cubicBezTo>
                  <a:cubicBezTo>
                    <a:pt x="2489" y="2805"/>
                    <a:pt x="2479" y="2815"/>
                    <a:pt x="2458" y="2815"/>
                  </a:cubicBezTo>
                  <a:lnTo>
                    <a:pt x="2458" y="2773"/>
                  </a:lnTo>
                  <a:close/>
                  <a:moveTo>
                    <a:pt x="5977" y="2836"/>
                  </a:moveTo>
                  <a:cubicBezTo>
                    <a:pt x="5987" y="2846"/>
                    <a:pt x="5998" y="2867"/>
                    <a:pt x="6019" y="2888"/>
                  </a:cubicBezTo>
                  <a:cubicBezTo>
                    <a:pt x="5987" y="2888"/>
                    <a:pt x="5946" y="2888"/>
                    <a:pt x="5915" y="2877"/>
                  </a:cubicBezTo>
                  <a:cubicBezTo>
                    <a:pt x="5936" y="2867"/>
                    <a:pt x="5956" y="2846"/>
                    <a:pt x="5977" y="2836"/>
                  </a:cubicBezTo>
                  <a:close/>
                  <a:moveTo>
                    <a:pt x="9069" y="3013"/>
                  </a:moveTo>
                  <a:lnTo>
                    <a:pt x="9069" y="3034"/>
                  </a:lnTo>
                  <a:lnTo>
                    <a:pt x="9059" y="3034"/>
                  </a:lnTo>
                  <a:cubicBezTo>
                    <a:pt x="9059" y="3034"/>
                    <a:pt x="9069" y="3023"/>
                    <a:pt x="9069" y="3013"/>
                  </a:cubicBezTo>
                  <a:close/>
                  <a:moveTo>
                    <a:pt x="5258" y="3190"/>
                  </a:moveTo>
                  <a:cubicBezTo>
                    <a:pt x="5258" y="3190"/>
                    <a:pt x="5258" y="3200"/>
                    <a:pt x="5269" y="3200"/>
                  </a:cubicBezTo>
                  <a:cubicBezTo>
                    <a:pt x="5248" y="3200"/>
                    <a:pt x="5228" y="3190"/>
                    <a:pt x="5217" y="3190"/>
                  </a:cubicBezTo>
                  <a:close/>
                  <a:moveTo>
                    <a:pt x="5373" y="3388"/>
                  </a:moveTo>
                  <a:lnTo>
                    <a:pt x="5373" y="3388"/>
                  </a:lnTo>
                  <a:cubicBezTo>
                    <a:pt x="5383" y="3398"/>
                    <a:pt x="5404" y="3419"/>
                    <a:pt x="5425" y="3429"/>
                  </a:cubicBezTo>
                  <a:cubicBezTo>
                    <a:pt x="5394" y="3429"/>
                    <a:pt x="5373" y="3409"/>
                    <a:pt x="5373" y="3388"/>
                  </a:cubicBezTo>
                  <a:close/>
                  <a:moveTo>
                    <a:pt x="7414" y="3388"/>
                  </a:moveTo>
                  <a:cubicBezTo>
                    <a:pt x="7393" y="3409"/>
                    <a:pt x="7372" y="3429"/>
                    <a:pt x="7352" y="3439"/>
                  </a:cubicBezTo>
                  <a:cubicBezTo>
                    <a:pt x="7372" y="3419"/>
                    <a:pt x="7393" y="3409"/>
                    <a:pt x="7403" y="3388"/>
                  </a:cubicBezTo>
                  <a:close/>
                  <a:moveTo>
                    <a:pt x="8236" y="3450"/>
                  </a:moveTo>
                  <a:cubicBezTo>
                    <a:pt x="8236" y="3460"/>
                    <a:pt x="8246" y="3460"/>
                    <a:pt x="8247" y="3470"/>
                  </a:cubicBezTo>
                  <a:lnTo>
                    <a:pt x="8247" y="3470"/>
                  </a:lnTo>
                  <a:cubicBezTo>
                    <a:pt x="8246" y="3460"/>
                    <a:pt x="8236" y="3460"/>
                    <a:pt x="8236" y="3460"/>
                  </a:cubicBezTo>
                  <a:lnTo>
                    <a:pt x="8236" y="3450"/>
                  </a:lnTo>
                  <a:close/>
                  <a:moveTo>
                    <a:pt x="11391" y="3617"/>
                  </a:moveTo>
                  <a:lnTo>
                    <a:pt x="11391" y="3638"/>
                  </a:lnTo>
                  <a:cubicBezTo>
                    <a:pt x="11391" y="3627"/>
                    <a:pt x="11381" y="3627"/>
                    <a:pt x="11371" y="3617"/>
                  </a:cubicBezTo>
                  <a:close/>
                  <a:moveTo>
                    <a:pt x="2405" y="4272"/>
                  </a:moveTo>
                  <a:lnTo>
                    <a:pt x="2405" y="4272"/>
                  </a:lnTo>
                  <a:cubicBezTo>
                    <a:pt x="2397" y="4316"/>
                    <a:pt x="2381" y="4338"/>
                    <a:pt x="2346" y="4338"/>
                  </a:cubicBezTo>
                  <a:cubicBezTo>
                    <a:pt x="2339" y="4338"/>
                    <a:pt x="2331" y="4337"/>
                    <a:pt x="2322" y="4335"/>
                  </a:cubicBezTo>
                  <a:cubicBezTo>
                    <a:pt x="2364" y="4314"/>
                    <a:pt x="2385" y="4293"/>
                    <a:pt x="2405" y="4272"/>
                  </a:cubicBezTo>
                  <a:close/>
                  <a:moveTo>
                    <a:pt x="4738" y="4471"/>
                  </a:moveTo>
                  <a:lnTo>
                    <a:pt x="4738" y="4471"/>
                  </a:lnTo>
                  <a:cubicBezTo>
                    <a:pt x="4749" y="4481"/>
                    <a:pt x="4759" y="4481"/>
                    <a:pt x="4779" y="4491"/>
                  </a:cubicBezTo>
                  <a:cubicBezTo>
                    <a:pt x="4779" y="4491"/>
                    <a:pt x="4779" y="4501"/>
                    <a:pt x="4769" y="4501"/>
                  </a:cubicBezTo>
                  <a:lnTo>
                    <a:pt x="4738" y="4471"/>
                  </a:lnTo>
                  <a:close/>
                  <a:moveTo>
                    <a:pt x="3687" y="4616"/>
                  </a:moveTo>
                  <a:cubicBezTo>
                    <a:pt x="3687" y="4616"/>
                    <a:pt x="3676" y="4626"/>
                    <a:pt x="3676" y="4637"/>
                  </a:cubicBezTo>
                  <a:lnTo>
                    <a:pt x="3676" y="4616"/>
                  </a:lnTo>
                  <a:close/>
                  <a:moveTo>
                    <a:pt x="7153" y="5168"/>
                  </a:moveTo>
                  <a:cubicBezTo>
                    <a:pt x="7153" y="5179"/>
                    <a:pt x="7143" y="5179"/>
                    <a:pt x="7143" y="5189"/>
                  </a:cubicBezTo>
                  <a:cubicBezTo>
                    <a:pt x="7143" y="5179"/>
                    <a:pt x="7143" y="5179"/>
                    <a:pt x="7153" y="5168"/>
                  </a:cubicBezTo>
                  <a:close/>
                  <a:moveTo>
                    <a:pt x="8798" y="5480"/>
                  </a:moveTo>
                  <a:lnTo>
                    <a:pt x="8798" y="5480"/>
                  </a:lnTo>
                  <a:cubicBezTo>
                    <a:pt x="8788" y="5491"/>
                    <a:pt x="8788" y="5501"/>
                    <a:pt x="8778" y="5512"/>
                  </a:cubicBezTo>
                  <a:cubicBezTo>
                    <a:pt x="8768" y="5501"/>
                    <a:pt x="8768" y="5491"/>
                    <a:pt x="8798" y="5480"/>
                  </a:cubicBezTo>
                  <a:close/>
                  <a:moveTo>
                    <a:pt x="2770" y="5533"/>
                  </a:moveTo>
                  <a:cubicBezTo>
                    <a:pt x="2770" y="5533"/>
                    <a:pt x="2759" y="5533"/>
                    <a:pt x="2759" y="5543"/>
                  </a:cubicBezTo>
                  <a:lnTo>
                    <a:pt x="2759" y="5533"/>
                  </a:lnTo>
                  <a:close/>
                  <a:moveTo>
                    <a:pt x="1198" y="5584"/>
                  </a:moveTo>
                  <a:cubicBezTo>
                    <a:pt x="1198" y="5584"/>
                    <a:pt x="1198" y="5595"/>
                    <a:pt x="1208" y="5605"/>
                  </a:cubicBezTo>
                  <a:cubicBezTo>
                    <a:pt x="1188" y="5595"/>
                    <a:pt x="1188" y="5595"/>
                    <a:pt x="1188" y="5584"/>
                  </a:cubicBezTo>
                  <a:lnTo>
                    <a:pt x="1188" y="5584"/>
                  </a:lnTo>
                  <a:lnTo>
                    <a:pt x="1188" y="5584"/>
                  </a:lnTo>
                  <a:close/>
                  <a:moveTo>
                    <a:pt x="1218" y="5616"/>
                  </a:moveTo>
                  <a:lnTo>
                    <a:pt x="1229" y="5626"/>
                  </a:lnTo>
                  <a:lnTo>
                    <a:pt x="1239" y="5637"/>
                  </a:lnTo>
                  <a:cubicBezTo>
                    <a:pt x="1229" y="5637"/>
                    <a:pt x="1229" y="5626"/>
                    <a:pt x="1218" y="5616"/>
                  </a:cubicBezTo>
                  <a:close/>
                  <a:moveTo>
                    <a:pt x="1781" y="5907"/>
                  </a:moveTo>
                  <a:lnTo>
                    <a:pt x="1771" y="5917"/>
                  </a:lnTo>
                  <a:cubicBezTo>
                    <a:pt x="1771" y="5917"/>
                    <a:pt x="1771" y="5907"/>
                    <a:pt x="1760" y="5907"/>
                  </a:cubicBezTo>
                  <a:close/>
                  <a:moveTo>
                    <a:pt x="7320" y="5917"/>
                  </a:moveTo>
                  <a:cubicBezTo>
                    <a:pt x="7341" y="5917"/>
                    <a:pt x="7352" y="5928"/>
                    <a:pt x="7362" y="5928"/>
                  </a:cubicBezTo>
                  <a:lnTo>
                    <a:pt x="7320" y="5928"/>
                  </a:lnTo>
                  <a:lnTo>
                    <a:pt x="7320" y="5917"/>
                  </a:lnTo>
                  <a:close/>
                  <a:moveTo>
                    <a:pt x="10090" y="6292"/>
                  </a:moveTo>
                  <a:lnTo>
                    <a:pt x="10090" y="6303"/>
                  </a:lnTo>
                  <a:cubicBezTo>
                    <a:pt x="10080" y="6303"/>
                    <a:pt x="10080" y="6303"/>
                    <a:pt x="10080" y="6292"/>
                  </a:cubicBezTo>
                  <a:close/>
                  <a:moveTo>
                    <a:pt x="7748" y="6499"/>
                  </a:moveTo>
                  <a:cubicBezTo>
                    <a:pt x="7751" y="6499"/>
                    <a:pt x="7753" y="6503"/>
                    <a:pt x="7757" y="6511"/>
                  </a:cubicBezTo>
                  <a:lnTo>
                    <a:pt x="7736" y="6511"/>
                  </a:lnTo>
                  <a:cubicBezTo>
                    <a:pt x="7743" y="6505"/>
                    <a:pt x="7745" y="6499"/>
                    <a:pt x="7748" y="6499"/>
                  </a:cubicBezTo>
                  <a:close/>
                  <a:moveTo>
                    <a:pt x="4124" y="6834"/>
                  </a:moveTo>
                  <a:lnTo>
                    <a:pt x="4103" y="6855"/>
                  </a:lnTo>
                  <a:cubicBezTo>
                    <a:pt x="4113" y="6845"/>
                    <a:pt x="4113" y="6845"/>
                    <a:pt x="4113" y="6834"/>
                  </a:cubicBezTo>
                  <a:close/>
                  <a:moveTo>
                    <a:pt x="11808" y="7594"/>
                  </a:moveTo>
                  <a:lnTo>
                    <a:pt x="11808" y="7594"/>
                  </a:lnTo>
                  <a:cubicBezTo>
                    <a:pt x="11808" y="7594"/>
                    <a:pt x="11818" y="7604"/>
                    <a:pt x="11818" y="7615"/>
                  </a:cubicBezTo>
                  <a:cubicBezTo>
                    <a:pt x="11808" y="7604"/>
                    <a:pt x="11808" y="7604"/>
                    <a:pt x="11808" y="7594"/>
                  </a:cubicBezTo>
                  <a:close/>
                  <a:moveTo>
                    <a:pt x="7174" y="8281"/>
                  </a:moveTo>
                  <a:lnTo>
                    <a:pt x="7174" y="8302"/>
                  </a:lnTo>
                  <a:lnTo>
                    <a:pt x="7164" y="8302"/>
                  </a:lnTo>
                  <a:cubicBezTo>
                    <a:pt x="7164" y="8291"/>
                    <a:pt x="7174" y="8291"/>
                    <a:pt x="7174" y="8281"/>
                  </a:cubicBezTo>
                  <a:close/>
                  <a:moveTo>
                    <a:pt x="7601" y="8989"/>
                  </a:moveTo>
                  <a:cubicBezTo>
                    <a:pt x="7601" y="9010"/>
                    <a:pt x="7591" y="9031"/>
                    <a:pt x="7591" y="9052"/>
                  </a:cubicBezTo>
                  <a:cubicBezTo>
                    <a:pt x="7570" y="9041"/>
                    <a:pt x="7570" y="9010"/>
                    <a:pt x="7601" y="8989"/>
                  </a:cubicBezTo>
                  <a:close/>
                  <a:moveTo>
                    <a:pt x="4186" y="13352"/>
                  </a:moveTo>
                  <a:lnTo>
                    <a:pt x="4186" y="13352"/>
                  </a:lnTo>
                  <a:cubicBezTo>
                    <a:pt x="4196" y="13363"/>
                    <a:pt x="4207" y="13383"/>
                    <a:pt x="4217" y="13404"/>
                  </a:cubicBezTo>
                  <a:cubicBezTo>
                    <a:pt x="4207" y="13383"/>
                    <a:pt x="4196" y="13373"/>
                    <a:pt x="4186" y="13352"/>
                  </a:cubicBezTo>
                  <a:close/>
                  <a:moveTo>
                    <a:pt x="6537" y="1"/>
                  </a:moveTo>
                  <a:cubicBezTo>
                    <a:pt x="6528" y="1"/>
                    <a:pt x="6518" y="2"/>
                    <a:pt x="6508" y="3"/>
                  </a:cubicBezTo>
                  <a:cubicBezTo>
                    <a:pt x="6352" y="3"/>
                    <a:pt x="6216" y="45"/>
                    <a:pt x="6133" y="160"/>
                  </a:cubicBezTo>
                  <a:cubicBezTo>
                    <a:pt x="6102" y="170"/>
                    <a:pt x="6070" y="191"/>
                    <a:pt x="6040" y="212"/>
                  </a:cubicBezTo>
                  <a:cubicBezTo>
                    <a:pt x="5894" y="295"/>
                    <a:pt x="5696" y="316"/>
                    <a:pt x="5675" y="545"/>
                  </a:cubicBezTo>
                  <a:cubicBezTo>
                    <a:pt x="5633" y="556"/>
                    <a:pt x="5686" y="587"/>
                    <a:pt x="5696" y="607"/>
                  </a:cubicBezTo>
                  <a:lnTo>
                    <a:pt x="5696" y="639"/>
                  </a:lnTo>
                  <a:cubicBezTo>
                    <a:pt x="5689" y="639"/>
                    <a:pt x="5682" y="643"/>
                    <a:pt x="5669" y="643"/>
                  </a:cubicBezTo>
                  <a:cubicBezTo>
                    <a:pt x="5662" y="643"/>
                    <a:pt x="5654" y="642"/>
                    <a:pt x="5644" y="639"/>
                  </a:cubicBezTo>
                  <a:cubicBezTo>
                    <a:pt x="5602" y="681"/>
                    <a:pt x="5602" y="722"/>
                    <a:pt x="5623" y="774"/>
                  </a:cubicBezTo>
                  <a:cubicBezTo>
                    <a:pt x="5633" y="774"/>
                    <a:pt x="5633" y="774"/>
                    <a:pt x="5633" y="785"/>
                  </a:cubicBezTo>
                  <a:cubicBezTo>
                    <a:pt x="5582" y="878"/>
                    <a:pt x="5561" y="982"/>
                    <a:pt x="5540" y="1086"/>
                  </a:cubicBezTo>
                  <a:cubicBezTo>
                    <a:pt x="5498" y="1149"/>
                    <a:pt x="5477" y="1222"/>
                    <a:pt x="5477" y="1295"/>
                  </a:cubicBezTo>
                  <a:cubicBezTo>
                    <a:pt x="5425" y="1336"/>
                    <a:pt x="5425" y="1399"/>
                    <a:pt x="5425" y="1461"/>
                  </a:cubicBezTo>
                  <a:cubicBezTo>
                    <a:pt x="5383" y="1524"/>
                    <a:pt x="5383" y="1597"/>
                    <a:pt x="5362" y="1659"/>
                  </a:cubicBezTo>
                  <a:cubicBezTo>
                    <a:pt x="5321" y="1774"/>
                    <a:pt x="5342" y="1909"/>
                    <a:pt x="5269" y="2013"/>
                  </a:cubicBezTo>
                  <a:lnTo>
                    <a:pt x="5269" y="2222"/>
                  </a:lnTo>
                  <a:lnTo>
                    <a:pt x="5207" y="2752"/>
                  </a:lnTo>
                  <a:cubicBezTo>
                    <a:pt x="5186" y="2763"/>
                    <a:pt x="5175" y="2763"/>
                    <a:pt x="5154" y="2763"/>
                  </a:cubicBezTo>
                  <a:cubicBezTo>
                    <a:pt x="5029" y="2680"/>
                    <a:pt x="4874" y="2659"/>
                    <a:pt x="4779" y="2544"/>
                  </a:cubicBezTo>
                  <a:cubicBezTo>
                    <a:pt x="4728" y="2544"/>
                    <a:pt x="4696" y="2534"/>
                    <a:pt x="4665" y="2492"/>
                  </a:cubicBezTo>
                  <a:cubicBezTo>
                    <a:pt x="4624" y="2492"/>
                    <a:pt x="4582" y="2482"/>
                    <a:pt x="4550" y="2440"/>
                  </a:cubicBezTo>
                  <a:cubicBezTo>
                    <a:pt x="4519" y="2440"/>
                    <a:pt x="4488" y="2430"/>
                    <a:pt x="4457" y="2430"/>
                  </a:cubicBezTo>
                  <a:cubicBezTo>
                    <a:pt x="4457" y="2419"/>
                    <a:pt x="4446" y="2398"/>
                    <a:pt x="4446" y="2388"/>
                  </a:cubicBezTo>
                  <a:cubicBezTo>
                    <a:pt x="4415" y="2357"/>
                    <a:pt x="4363" y="2367"/>
                    <a:pt x="4332" y="2336"/>
                  </a:cubicBezTo>
                  <a:cubicBezTo>
                    <a:pt x="4311" y="2336"/>
                    <a:pt x="4300" y="2336"/>
                    <a:pt x="4280" y="2326"/>
                  </a:cubicBezTo>
                  <a:lnTo>
                    <a:pt x="4259" y="2315"/>
                  </a:lnTo>
                  <a:lnTo>
                    <a:pt x="4249" y="2315"/>
                  </a:lnTo>
                  <a:cubicBezTo>
                    <a:pt x="4249" y="2305"/>
                    <a:pt x="4238" y="2294"/>
                    <a:pt x="4217" y="2284"/>
                  </a:cubicBezTo>
                  <a:cubicBezTo>
                    <a:pt x="4207" y="2284"/>
                    <a:pt x="4186" y="2284"/>
                    <a:pt x="4175" y="2263"/>
                  </a:cubicBezTo>
                  <a:cubicBezTo>
                    <a:pt x="4155" y="2252"/>
                    <a:pt x="4134" y="2232"/>
                    <a:pt x="4103" y="2232"/>
                  </a:cubicBezTo>
                  <a:cubicBezTo>
                    <a:pt x="4092" y="2232"/>
                    <a:pt x="4071" y="2232"/>
                    <a:pt x="4071" y="2222"/>
                  </a:cubicBezTo>
                  <a:cubicBezTo>
                    <a:pt x="4041" y="2190"/>
                    <a:pt x="3988" y="2201"/>
                    <a:pt x="3957" y="2169"/>
                  </a:cubicBezTo>
                  <a:cubicBezTo>
                    <a:pt x="3926" y="2138"/>
                    <a:pt x="3874" y="2148"/>
                    <a:pt x="3842" y="2118"/>
                  </a:cubicBezTo>
                  <a:cubicBezTo>
                    <a:pt x="3821" y="2118"/>
                    <a:pt x="3811" y="2118"/>
                    <a:pt x="3791" y="2107"/>
                  </a:cubicBezTo>
                  <a:cubicBezTo>
                    <a:pt x="3770" y="2097"/>
                    <a:pt x="3749" y="2076"/>
                    <a:pt x="3728" y="2065"/>
                  </a:cubicBezTo>
                  <a:cubicBezTo>
                    <a:pt x="3707" y="2065"/>
                    <a:pt x="3697" y="2065"/>
                    <a:pt x="3687" y="2055"/>
                  </a:cubicBezTo>
                  <a:cubicBezTo>
                    <a:pt x="3666" y="2034"/>
                    <a:pt x="3645" y="2013"/>
                    <a:pt x="3613" y="2013"/>
                  </a:cubicBezTo>
                  <a:cubicBezTo>
                    <a:pt x="3603" y="2013"/>
                    <a:pt x="3582" y="2013"/>
                    <a:pt x="3582" y="2003"/>
                  </a:cubicBezTo>
                  <a:cubicBezTo>
                    <a:pt x="3551" y="1972"/>
                    <a:pt x="3499" y="1982"/>
                    <a:pt x="3467" y="1951"/>
                  </a:cubicBezTo>
                  <a:cubicBezTo>
                    <a:pt x="3447" y="1951"/>
                    <a:pt x="3437" y="1940"/>
                    <a:pt x="3416" y="1940"/>
                  </a:cubicBezTo>
                  <a:cubicBezTo>
                    <a:pt x="3395" y="1930"/>
                    <a:pt x="3374" y="1909"/>
                    <a:pt x="3343" y="1909"/>
                  </a:cubicBezTo>
                  <a:cubicBezTo>
                    <a:pt x="3333" y="1909"/>
                    <a:pt x="3312" y="1909"/>
                    <a:pt x="3312" y="1888"/>
                  </a:cubicBezTo>
                  <a:cubicBezTo>
                    <a:pt x="3270" y="1868"/>
                    <a:pt x="3228" y="1878"/>
                    <a:pt x="3197" y="1847"/>
                  </a:cubicBezTo>
                  <a:cubicBezTo>
                    <a:pt x="3176" y="1847"/>
                    <a:pt x="3155" y="1847"/>
                    <a:pt x="3145" y="1836"/>
                  </a:cubicBezTo>
                  <a:cubicBezTo>
                    <a:pt x="3113" y="1815"/>
                    <a:pt x="3062" y="1815"/>
                    <a:pt x="3030" y="1794"/>
                  </a:cubicBezTo>
                  <a:cubicBezTo>
                    <a:pt x="3009" y="1794"/>
                    <a:pt x="2999" y="1794"/>
                    <a:pt x="2979" y="1784"/>
                  </a:cubicBezTo>
                  <a:cubicBezTo>
                    <a:pt x="2947" y="1764"/>
                    <a:pt x="2905" y="1764"/>
                    <a:pt x="2874" y="1732"/>
                  </a:cubicBezTo>
                  <a:lnTo>
                    <a:pt x="2822" y="1732"/>
                  </a:lnTo>
                  <a:cubicBezTo>
                    <a:pt x="2775" y="1716"/>
                    <a:pt x="2728" y="1709"/>
                    <a:pt x="2683" y="1709"/>
                  </a:cubicBezTo>
                  <a:cubicBezTo>
                    <a:pt x="2637" y="1709"/>
                    <a:pt x="2593" y="1716"/>
                    <a:pt x="2551" y="1732"/>
                  </a:cubicBezTo>
                  <a:cubicBezTo>
                    <a:pt x="2520" y="1732"/>
                    <a:pt x="2479" y="1732"/>
                    <a:pt x="2447" y="1743"/>
                  </a:cubicBezTo>
                  <a:cubicBezTo>
                    <a:pt x="2416" y="1764"/>
                    <a:pt x="2364" y="1764"/>
                    <a:pt x="2333" y="1784"/>
                  </a:cubicBezTo>
                  <a:lnTo>
                    <a:pt x="2333" y="1805"/>
                  </a:lnTo>
                  <a:cubicBezTo>
                    <a:pt x="2322" y="1794"/>
                    <a:pt x="2301" y="1794"/>
                    <a:pt x="2280" y="1794"/>
                  </a:cubicBezTo>
                  <a:cubicBezTo>
                    <a:pt x="2260" y="1805"/>
                    <a:pt x="2239" y="1826"/>
                    <a:pt x="2229" y="1847"/>
                  </a:cubicBezTo>
                  <a:cubicBezTo>
                    <a:pt x="2208" y="1857"/>
                    <a:pt x="2187" y="1878"/>
                    <a:pt x="2166" y="1898"/>
                  </a:cubicBezTo>
                  <a:cubicBezTo>
                    <a:pt x="2135" y="2023"/>
                    <a:pt x="2125" y="2148"/>
                    <a:pt x="2166" y="2273"/>
                  </a:cubicBezTo>
                  <a:cubicBezTo>
                    <a:pt x="2176" y="2273"/>
                    <a:pt x="2176" y="2284"/>
                    <a:pt x="2187" y="2294"/>
                  </a:cubicBezTo>
                  <a:lnTo>
                    <a:pt x="2166" y="2315"/>
                  </a:lnTo>
                  <a:cubicBezTo>
                    <a:pt x="2135" y="2326"/>
                    <a:pt x="2104" y="2336"/>
                    <a:pt x="2072" y="2336"/>
                  </a:cubicBezTo>
                  <a:cubicBezTo>
                    <a:pt x="2041" y="2357"/>
                    <a:pt x="1989" y="2357"/>
                    <a:pt x="1947" y="2377"/>
                  </a:cubicBezTo>
                  <a:cubicBezTo>
                    <a:pt x="1940" y="2385"/>
                    <a:pt x="1933" y="2392"/>
                    <a:pt x="1922" y="2392"/>
                  </a:cubicBezTo>
                  <a:cubicBezTo>
                    <a:pt x="1917" y="2392"/>
                    <a:pt x="1912" y="2391"/>
                    <a:pt x="1906" y="2388"/>
                  </a:cubicBezTo>
                  <a:cubicBezTo>
                    <a:pt x="1843" y="2419"/>
                    <a:pt x="1792" y="2451"/>
                    <a:pt x="1739" y="2502"/>
                  </a:cubicBezTo>
                  <a:cubicBezTo>
                    <a:pt x="1708" y="2513"/>
                    <a:pt x="1687" y="2544"/>
                    <a:pt x="1687" y="2576"/>
                  </a:cubicBezTo>
                  <a:lnTo>
                    <a:pt x="1687" y="2648"/>
                  </a:lnTo>
                  <a:cubicBezTo>
                    <a:pt x="1687" y="2663"/>
                    <a:pt x="1693" y="2673"/>
                    <a:pt x="1704" y="2673"/>
                  </a:cubicBezTo>
                  <a:cubicBezTo>
                    <a:pt x="1708" y="2673"/>
                    <a:pt x="1713" y="2672"/>
                    <a:pt x="1718" y="2669"/>
                  </a:cubicBezTo>
                  <a:lnTo>
                    <a:pt x="1718" y="2669"/>
                  </a:lnTo>
                  <a:cubicBezTo>
                    <a:pt x="1687" y="2752"/>
                    <a:pt x="1739" y="2846"/>
                    <a:pt x="1677" y="2919"/>
                  </a:cubicBezTo>
                  <a:cubicBezTo>
                    <a:pt x="1667" y="2930"/>
                    <a:pt x="1656" y="2930"/>
                    <a:pt x="1635" y="2930"/>
                  </a:cubicBezTo>
                  <a:cubicBezTo>
                    <a:pt x="1625" y="2940"/>
                    <a:pt x="1614" y="2960"/>
                    <a:pt x="1604" y="2971"/>
                  </a:cubicBezTo>
                  <a:cubicBezTo>
                    <a:pt x="1593" y="2971"/>
                    <a:pt x="1583" y="2971"/>
                    <a:pt x="1572" y="2992"/>
                  </a:cubicBezTo>
                  <a:cubicBezTo>
                    <a:pt x="1531" y="3096"/>
                    <a:pt x="1531" y="3200"/>
                    <a:pt x="1572" y="3314"/>
                  </a:cubicBezTo>
                  <a:lnTo>
                    <a:pt x="1572" y="3356"/>
                  </a:lnTo>
                  <a:cubicBezTo>
                    <a:pt x="1604" y="3388"/>
                    <a:pt x="1593" y="3439"/>
                    <a:pt x="1625" y="3471"/>
                  </a:cubicBezTo>
                  <a:cubicBezTo>
                    <a:pt x="1646" y="3492"/>
                    <a:pt x="1656" y="3502"/>
                    <a:pt x="1677" y="3502"/>
                  </a:cubicBezTo>
                  <a:cubicBezTo>
                    <a:pt x="1677" y="3513"/>
                    <a:pt x="1677" y="3523"/>
                    <a:pt x="1687" y="3523"/>
                  </a:cubicBezTo>
                  <a:cubicBezTo>
                    <a:pt x="1677" y="3544"/>
                    <a:pt x="1677" y="3564"/>
                    <a:pt x="1667" y="3585"/>
                  </a:cubicBezTo>
                  <a:cubicBezTo>
                    <a:pt x="1677" y="3596"/>
                    <a:pt x="1687" y="3617"/>
                    <a:pt x="1677" y="3627"/>
                  </a:cubicBezTo>
                  <a:cubicBezTo>
                    <a:pt x="1692" y="3642"/>
                    <a:pt x="1707" y="3652"/>
                    <a:pt x="1718" y="3652"/>
                  </a:cubicBezTo>
                  <a:cubicBezTo>
                    <a:pt x="1723" y="3652"/>
                    <a:pt x="1726" y="3651"/>
                    <a:pt x="1729" y="3648"/>
                  </a:cubicBezTo>
                  <a:cubicBezTo>
                    <a:pt x="1739" y="3658"/>
                    <a:pt x="1739" y="3679"/>
                    <a:pt x="1729" y="3689"/>
                  </a:cubicBezTo>
                  <a:cubicBezTo>
                    <a:pt x="1771" y="3721"/>
                    <a:pt x="1792" y="3752"/>
                    <a:pt x="1792" y="3793"/>
                  </a:cubicBezTo>
                  <a:cubicBezTo>
                    <a:pt x="1833" y="3825"/>
                    <a:pt x="1843" y="3867"/>
                    <a:pt x="1843" y="3908"/>
                  </a:cubicBezTo>
                  <a:cubicBezTo>
                    <a:pt x="1885" y="3929"/>
                    <a:pt x="1896" y="3971"/>
                    <a:pt x="1906" y="4013"/>
                  </a:cubicBezTo>
                  <a:cubicBezTo>
                    <a:pt x="1937" y="4033"/>
                    <a:pt x="1958" y="4075"/>
                    <a:pt x="1958" y="4117"/>
                  </a:cubicBezTo>
                  <a:cubicBezTo>
                    <a:pt x="1979" y="4137"/>
                    <a:pt x="1989" y="4158"/>
                    <a:pt x="2000" y="4179"/>
                  </a:cubicBezTo>
                  <a:cubicBezTo>
                    <a:pt x="2021" y="4189"/>
                    <a:pt x="2031" y="4189"/>
                    <a:pt x="2051" y="4189"/>
                  </a:cubicBezTo>
                  <a:cubicBezTo>
                    <a:pt x="2051" y="4221"/>
                    <a:pt x="2062" y="4252"/>
                    <a:pt x="2062" y="4283"/>
                  </a:cubicBezTo>
                  <a:cubicBezTo>
                    <a:pt x="2093" y="4293"/>
                    <a:pt x="2114" y="4304"/>
                    <a:pt x="2114" y="4335"/>
                  </a:cubicBezTo>
                  <a:cubicBezTo>
                    <a:pt x="2135" y="4356"/>
                    <a:pt x="2146" y="4377"/>
                    <a:pt x="2166" y="4397"/>
                  </a:cubicBezTo>
                  <a:cubicBezTo>
                    <a:pt x="2187" y="4397"/>
                    <a:pt x="2197" y="4408"/>
                    <a:pt x="2218" y="4408"/>
                  </a:cubicBezTo>
                  <a:cubicBezTo>
                    <a:pt x="2322" y="4533"/>
                    <a:pt x="2437" y="4647"/>
                    <a:pt x="2551" y="4772"/>
                  </a:cubicBezTo>
                  <a:lnTo>
                    <a:pt x="2604" y="4772"/>
                  </a:lnTo>
                  <a:cubicBezTo>
                    <a:pt x="2604" y="4793"/>
                    <a:pt x="2614" y="4804"/>
                    <a:pt x="2614" y="4825"/>
                  </a:cubicBezTo>
                  <a:cubicBezTo>
                    <a:pt x="2666" y="4845"/>
                    <a:pt x="2718" y="4866"/>
                    <a:pt x="2759" y="4887"/>
                  </a:cubicBezTo>
                  <a:cubicBezTo>
                    <a:pt x="2770" y="4887"/>
                    <a:pt x="2770" y="4897"/>
                    <a:pt x="2770" y="4908"/>
                  </a:cubicBezTo>
                  <a:cubicBezTo>
                    <a:pt x="2812" y="5022"/>
                    <a:pt x="2812" y="5022"/>
                    <a:pt x="2708" y="5043"/>
                  </a:cubicBezTo>
                  <a:cubicBezTo>
                    <a:pt x="2697" y="5043"/>
                    <a:pt x="2687" y="5043"/>
                    <a:pt x="2666" y="5054"/>
                  </a:cubicBezTo>
                  <a:cubicBezTo>
                    <a:pt x="2655" y="5043"/>
                    <a:pt x="2645" y="5033"/>
                    <a:pt x="2625" y="5022"/>
                  </a:cubicBezTo>
                  <a:cubicBezTo>
                    <a:pt x="2600" y="5022"/>
                    <a:pt x="2575" y="5021"/>
                    <a:pt x="2551" y="5021"/>
                  </a:cubicBezTo>
                  <a:cubicBezTo>
                    <a:pt x="2514" y="5021"/>
                    <a:pt x="2479" y="5024"/>
                    <a:pt x="2447" y="5043"/>
                  </a:cubicBezTo>
                  <a:cubicBezTo>
                    <a:pt x="2375" y="5043"/>
                    <a:pt x="2301" y="5043"/>
                    <a:pt x="2229" y="5054"/>
                  </a:cubicBezTo>
                  <a:cubicBezTo>
                    <a:pt x="2200" y="5072"/>
                    <a:pt x="2168" y="5076"/>
                    <a:pt x="2136" y="5076"/>
                  </a:cubicBezTo>
                  <a:cubicBezTo>
                    <a:pt x="2108" y="5076"/>
                    <a:pt x="2080" y="5073"/>
                    <a:pt x="2052" y="5073"/>
                  </a:cubicBezTo>
                  <a:cubicBezTo>
                    <a:pt x="2019" y="5073"/>
                    <a:pt x="1987" y="5077"/>
                    <a:pt x="1958" y="5095"/>
                  </a:cubicBezTo>
                  <a:cubicBezTo>
                    <a:pt x="1906" y="5095"/>
                    <a:pt x="1854" y="5105"/>
                    <a:pt x="1802" y="5105"/>
                  </a:cubicBezTo>
                  <a:cubicBezTo>
                    <a:pt x="1750" y="5147"/>
                    <a:pt x="1677" y="5116"/>
                    <a:pt x="1625" y="5147"/>
                  </a:cubicBezTo>
                  <a:cubicBezTo>
                    <a:pt x="1593" y="5147"/>
                    <a:pt x="1562" y="5158"/>
                    <a:pt x="1531" y="5158"/>
                  </a:cubicBezTo>
                  <a:cubicBezTo>
                    <a:pt x="1489" y="5179"/>
                    <a:pt x="1448" y="5179"/>
                    <a:pt x="1406" y="5199"/>
                  </a:cubicBezTo>
                  <a:cubicBezTo>
                    <a:pt x="1375" y="5209"/>
                    <a:pt x="1343" y="5209"/>
                    <a:pt x="1313" y="5209"/>
                  </a:cubicBezTo>
                  <a:cubicBezTo>
                    <a:pt x="1271" y="5241"/>
                    <a:pt x="1229" y="5230"/>
                    <a:pt x="1188" y="5262"/>
                  </a:cubicBezTo>
                  <a:cubicBezTo>
                    <a:pt x="1177" y="5272"/>
                    <a:pt x="1167" y="5272"/>
                    <a:pt x="1156" y="5272"/>
                  </a:cubicBezTo>
                  <a:cubicBezTo>
                    <a:pt x="1125" y="5272"/>
                    <a:pt x="1104" y="5293"/>
                    <a:pt x="1084" y="5314"/>
                  </a:cubicBezTo>
                  <a:cubicBezTo>
                    <a:pt x="1073" y="5324"/>
                    <a:pt x="1052" y="5324"/>
                    <a:pt x="1042" y="5324"/>
                  </a:cubicBezTo>
                  <a:cubicBezTo>
                    <a:pt x="1000" y="5345"/>
                    <a:pt x="948" y="5334"/>
                    <a:pt x="917" y="5376"/>
                  </a:cubicBezTo>
                  <a:lnTo>
                    <a:pt x="927" y="5376"/>
                  </a:lnTo>
                  <a:cubicBezTo>
                    <a:pt x="896" y="5408"/>
                    <a:pt x="844" y="5397"/>
                    <a:pt x="813" y="5429"/>
                  </a:cubicBezTo>
                  <a:cubicBezTo>
                    <a:pt x="781" y="5459"/>
                    <a:pt x="730" y="5449"/>
                    <a:pt x="709" y="5491"/>
                  </a:cubicBezTo>
                  <a:lnTo>
                    <a:pt x="709" y="5480"/>
                  </a:lnTo>
                  <a:cubicBezTo>
                    <a:pt x="677" y="5512"/>
                    <a:pt x="625" y="5501"/>
                    <a:pt x="594" y="5533"/>
                  </a:cubicBezTo>
                  <a:cubicBezTo>
                    <a:pt x="573" y="5584"/>
                    <a:pt x="531" y="5595"/>
                    <a:pt x="490" y="5595"/>
                  </a:cubicBezTo>
                  <a:cubicBezTo>
                    <a:pt x="469" y="5616"/>
                    <a:pt x="448" y="5637"/>
                    <a:pt x="438" y="5658"/>
                  </a:cubicBezTo>
                  <a:cubicBezTo>
                    <a:pt x="417" y="5647"/>
                    <a:pt x="396" y="5647"/>
                    <a:pt x="386" y="5647"/>
                  </a:cubicBezTo>
                  <a:cubicBezTo>
                    <a:pt x="355" y="5678"/>
                    <a:pt x="302" y="5668"/>
                    <a:pt x="271" y="5699"/>
                  </a:cubicBezTo>
                  <a:cubicBezTo>
                    <a:pt x="261" y="5709"/>
                    <a:pt x="240" y="5730"/>
                    <a:pt x="219" y="5741"/>
                  </a:cubicBezTo>
                  <a:cubicBezTo>
                    <a:pt x="198" y="5751"/>
                    <a:pt x="188" y="5751"/>
                    <a:pt x="167" y="5751"/>
                  </a:cubicBezTo>
                  <a:cubicBezTo>
                    <a:pt x="146" y="5772"/>
                    <a:pt x="126" y="5783"/>
                    <a:pt x="105" y="5803"/>
                  </a:cubicBezTo>
                  <a:cubicBezTo>
                    <a:pt x="84" y="5824"/>
                    <a:pt x="73" y="5834"/>
                    <a:pt x="52" y="5845"/>
                  </a:cubicBezTo>
                  <a:lnTo>
                    <a:pt x="42" y="5855"/>
                  </a:lnTo>
                  <a:cubicBezTo>
                    <a:pt x="32" y="5887"/>
                    <a:pt x="11" y="5907"/>
                    <a:pt x="1" y="5928"/>
                  </a:cubicBezTo>
                  <a:lnTo>
                    <a:pt x="1" y="5949"/>
                  </a:lnTo>
                  <a:cubicBezTo>
                    <a:pt x="11" y="5980"/>
                    <a:pt x="32" y="6001"/>
                    <a:pt x="42" y="6022"/>
                  </a:cubicBezTo>
                  <a:cubicBezTo>
                    <a:pt x="52" y="6032"/>
                    <a:pt x="63" y="6042"/>
                    <a:pt x="52" y="6063"/>
                  </a:cubicBezTo>
                  <a:cubicBezTo>
                    <a:pt x="63" y="6095"/>
                    <a:pt x="84" y="6116"/>
                    <a:pt x="105" y="6126"/>
                  </a:cubicBezTo>
                  <a:cubicBezTo>
                    <a:pt x="126" y="6147"/>
                    <a:pt x="146" y="6167"/>
                    <a:pt x="156" y="6188"/>
                  </a:cubicBezTo>
                  <a:cubicBezTo>
                    <a:pt x="198" y="6209"/>
                    <a:pt x="177" y="6271"/>
                    <a:pt x="209" y="6292"/>
                  </a:cubicBezTo>
                  <a:cubicBezTo>
                    <a:pt x="219" y="6324"/>
                    <a:pt x="219" y="6366"/>
                    <a:pt x="219" y="6396"/>
                  </a:cubicBezTo>
                  <a:cubicBezTo>
                    <a:pt x="281" y="6480"/>
                    <a:pt x="261" y="6584"/>
                    <a:pt x="271" y="6678"/>
                  </a:cubicBezTo>
                  <a:cubicBezTo>
                    <a:pt x="261" y="6688"/>
                    <a:pt x="251" y="6688"/>
                    <a:pt x="230" y="6688"/>
                  </a:cubicBezTo>
                  <a:cubicBezTo>
                    <a:pt x="230" y="6699"/>
                    <a:pt x="230" y="6709"/>
                    <a:pt x="219" y="6720"/>
                  </a:cubicBezTo>
                  <a:cubicBezTo>
                    <a:pt x="210" y="6715"/>
                    <a:pt x="201" y="6712"/>
                    <a:pt x="193" y="6712"/>
                  </a:cubicBezTo>
                  <a:cubicBezTo>
                    <a:pt x="181" y="6712"/>
                    <a:pt x="169" y="6718"/>
                    <a:pt x="156" y="6730"/>
                  </a:cubicBezTo>
                  <a:cubicBezTo>
                    <a:pt x="146" y="6750"/>
                    <a:pt x="126" y="6761"/>
                    <a:pt x="105" y="6771"/>
                  </a:cubicBezTo>
                  <a:lnTo>
                    <a:pt x="94" y="6782"/>
                  </a:lnTo>
                  <a:cubicBezTo>
                    <a:pt x="52" y="6845"/>
                    <a:pt x="32" y="6917"/>
                    <a:pt x="52" y="7000"/>
                  </a:cubicBezTo>
                  <a:cubicBezTo>
                    <a:pt x="115" y="7053"/>
                    <a:pt x="115" y="7104"/>
                    <a:pt x="52" y="7167"/>
                  </a:cubicBezTo>
                  <a:cubicBezTo>
                    <a:pt x="1" y="7229"/>
                    <a:pt x="22" y="7303"/>
                    <a:pt x="42" y="7375"/>
                  </a:cubicBezTo>
                  <a:cubicBezTo>
                    <a:pt x="52" y="7386"/>
                    <a:pt x="52" y="7407"/>
                    <a:pt x="52" y="7417"/>
                  </a:cubicBezTo>
                  <a:cubicBezTo>
                    <a:pt x="63" y="7448"/>
                    <a:pt x="84" y="7469"/>
                    <a:pt x="105" y="7490"/>
                  </a:cubicBezTo>
                  <a:cubicBezTo>
                    <a:pt x="136" y="7521"/>
                    <a:pt x="136" y="7563"/>
                    <a:pt x="105" y="7604"/>
                  </a:cubicBezTo>
                  <a:lnTo>
                    <a:pt x="105" y="7594"/>
                  </a:lnTo>
                  <a:cubicBezTo>
                    <a:pt x="73" y="7625"/>
                    <a:pt x="84" y="7678"/>
                    <a:pt x="52" y="7719"/>
                  </a:cubicBezTo>
                  <a:cubicBezTo>
                    <a:pt x="63" y="7729"/>
                    <a:pt x="63" y="7750"/>
                    <a:pt x="52" y="7761"/>
                  </a:cubicBezTo>
                  <a:lnTo>
                    <a:pt x="52" y="8083"/>
                  </a:lnTo>
                  <a:cubicBezTo>
                    <a:pt x="63" y="8094"/>
                    <a:pt x="63" y="8115"/>
                    <a:pt x="52" y="8125"/>
                  </a:cubicBezTo>
                  <a:cubicBezTo>
                    <a:pt x="63" y="8156"/>
                    <a:pt x="84" y="8177"/>
                    <a:pt x="105" y="8187"/>
                  </a:cubicBezTo>
                  <a:lnTo>
                    <a:pt x="167" y="8250"/>
                  </a:lnTo>
                  <a:cubicBezTo>
                    <a:pt x="177" y="8271"/>
                    <a:pt x="198" y="8281"/>
                    <a:pt x="230" y="8302"/>
                  </a:cubicBezTo>
                  <a:cubicBezTo>
                    <a:pt x="240" y="8302"/>
                    <a:pt x="261" y="8302"/>
                    <a:pt x="271" y="8312"/>
                  </a:cubicBezTo>
                  <a:cubicBezTo>
                    <a:pt x="292" y="8323"/>
                    <a:pt x="313" y="8344"/>
                    <a:pt x="323" y="8354"/>
                  </a:cubicBezTo>
                  <a:cubicBezTo>
                    <a:pt x="355" y="8386"/>
                    <a:pt x="406" y="8375"/>
                    <a:pt x="427" y="8416"/>
                  </a:cubicBezTo>
                  <a:cubicBezTo>
                    <a:pt x="448" y="8427"/>
                    <a:pt x="469" y="8448"/>
                    <a:pt x="500" y="8458"/>
                  </a:cubicBezTo>
                  <a:cubicBezTo>
                    <a:pt x="510" y="8458"/>
                    <a:pt x="531" y="8469"/>
                    <a:pt x="542" y="8469"/>
                  </a:cubicBezTo>
                  <a:cubicBezTo>
                    <a:pt x="573" y="8500"/>
                    <a:pt x="625" y="8490"/>
                    <a:pt x="656" y="8520"/>
                  </a:cubicBezTo>
                  <a:lnTo>
                    <a:pt x="709" y="8520"/>
                  </a:lnTo>
                  <a:cubicBezTo>
                    <a:pt x="740" y="8552"/>
                    <a:pt x="781" y="8541"/>
                    <a:pt x="813" y="8573"/>
                  </a:cubicBezTo>
                  <a:cubicBezTo>
                    <a:pt x="834" y="8573"/>
                    <a:pt x="854" y="8573"/>
                    <a:pt x="864" y="8583"/>
                  </a:cubicBezTo>
                  <a:cubicBezTo>
                    <a:pt x="906" y="8604"/>
                    <a:pt x="948" y="8604"/>
                    <a:pt x="989" y="8625"/>
                  </a:cubicBezTo>
                  <a:cubicBezTo>
                    <a:pt x="1021" y="8625"/>
                    <a:pt x="1052" y="8625"/>
                    <a:pt x="1084" y="8635"/>
                  </a:cubicBezTo>
                  <a:cubicBezTo>
                    <a:pt x="1104" y="8646"/>
                    <a:pt x="1122" y="8651"/>
                    <a:pt x="1141" y="8651"/>
                  </a:cubicBezTo>
                  <a:cubicBezTo>
                    <a:pt x="1159" y="8651"/>
                    <a:pt x="1177" y="8646"/>
                    <a:pt x="1198" y="8635"/>
                  </a:cubicBezTo>
                  <a:cubicBezTo>
                    <a:pt x="1208" y="8666"/>
                    <a:pt x="1239" y="8666"/>
                    <a:pt x="1260" y="8677"/>
                  </a:cubicBezTo>
                  <a:lnTo>
                    <a:pt x="1302" y="8677"/>
                  </a:lnTo>
                  <a:cubicBezTo>
                    <a:pt x="1328" y="8703"/>
                    <a:pt x="1359" y="8707"/>
                    <a:pt x="1391" y="8707"/>
                  </a:cubicBezTo>
                  <a:cubicBezTo>
                    <a:pt x="1408" y="8707"/>
                    <a:pt x="1425" y="8706"/>
                    <a:pt x="1442" y="8706"/>
                  </a:cubicBezTo>
                  <a:cubicBezTo>
                    <a:pt x="1470" y="8706"/>
                    <a:pt x="1498" y="8710"/>
                    <a:pt x="1521" y="8729"/>
                  </a:cubicBezTo>
                  <a:cubicBezTo>
                    <a:pt x="1562" y="8740"/>
                    <a:pt x="1593" y="8740"/>
                    <a:pt x="1625" y="8740"/>
                  </a:cubicBezTo>
                  <a:cubicBezTo>
                    <a:pt x="1661" y="8765"/>
                    <a:pt x="1700" y="8765"/>
                    <a:pt x="1739" y="8765"/>
                  </a:cubicBezTo>
                  <a:cubicBezTo>
                    <a:pt x="1778" y="8765"/>
                    <a:pt x="1817" y="8765"/>
                    <a:pt x="1854" y="8791"/>
                  </a:cubicBezTo>
                  <a:cubicBezTo>
                    <a:pt x="1958" y="8791"/>
                    <a:pt x="2062" y="8791"/>
                    <a:pt x="2166" y="8802"/>
                  </a:cubicBezTo>
                  <a:cubicBezTo>
                    <a:pt x="2312" y="8791"/>
                    <a:pt x="2458" y="8791"/>
                    <a:pt x="2604" y="8791"/>
                  </a:cubicBezTo>
                  <a:cubicBezTo>
                    <a:pt x="2687" y="8791"/>
                    <a:pt x="2759" y="8791"/>
                    <a:pt x="2843" y="8802"/>
                  </a:cubicBezTo>
                  <a:cubicBezTo>
                    <a:pt x="2895" y="8802"/>
                    <a:pt x="2947" y="8802"/>
                    <a:pt x="2989" y="8844"/>
                  </a:cubicBezTo>
                  <a:cubicBezTo>
                    <a:pt x="3083" y="8844"/>
                    <a:pt x="3166" y="8833"/>
                    <a:pt x="3259" y="8833"/>
                  </a:cubicBezTo>
                  <a:cubicBezTo>
                    <a:pt x="3416" y="8833"/>
                    <a:pt x="3572" y="8844"/>
                    <a:pt x="3738" y="8844"/>
                  </a:cubicBezTo>
                  <a:cubicBezTo>
                    <a:pt x="3749" y="8833"/>
                    <a:pt x="3759" y="8812"/>
                    <a:pt x="3759" y="8802"/>
                  </a:cubicBezTo>
                  <a:lnTo>
                    <a:pt x="3780" y="8802"/>
                  </a:lnTo>
                  <a:cubicBezTo>
                    <a:pt x="3780" y="8812"/>
                    <a:pt x="3780" y="8833"/>
                    <a:pt x="3801" y="8844"/>
                  </a:cubicBezTo>
                  <a:cubicBezTo>
                    <a:pt x="3801" y="8844"/>
                    <a:pt x="3801" y="8854"/>
                    <a:pt x="3811" y="8865"/>
                  </a:cubicBezTo>
                  <a:cubicBezTo>
                    <a:pt x="3811" y="8875"/>
                    <a:pt x="3811" y="8885"/>
                    <a:pt x="3791" y="8895"/>
                  </a:cubicBezTo>
                  <a:cubicBezTo>
                    <a:pt x="3770" y="8927"/>
                    <a:pt x="3749" y="8948"/>
                    <a:pt x="3749" y="8979"/>
                  </a:cubicBezTo>
                  <a:cubicBezTo>
                    <a:pt x="3749" y="8989"/>
                    <a:pt x="3749" y="8999"/>
                    <a:pt x="3738" y="9010"/>
                  </a:cubicBezTo>
                  <a:cubicBezTo>
                    <a:pt x="3738" y="9010"/>
                    <a:pt x="3728" y="9020"/>
                    <a:pt x="3728" y="9031"/>
                  </a:cubicBezTo>
                  <a:cubicBezTo>
                    <a:pt x="3717" y="9041"/>
                    <a:pt x="3728" y="9052"/>
                    <a:pt x="3738" y="9052"/>
                  </a:cubicBezTo>
                  <a:cubicBezTo>
                    <a:pt x="3717" y="9073"/>
                    <a:pt x="3707" y="9094"/>
                    <a:pt x="3687" y="9114"/>
                  </a:cubicBezTo>
                  <a:cubicBezTo>
                    <a:pt x="3655" y="9145"/>
                    <a:pt x="3666" y="9198"/>
                    <a:pt x="3634" y="9229"/>
                  </a:cubicBezTo>
                  <a:cubicBezTo>
                    <a:pt x="3613" y="9249"/>
                    <a:pt x="3592" y="9270"/>
                    <a:pt x="3582" y="9302"/>
                  </a:cubicBezTo>
                  <a:cubicBezTo>
                    <a:pt x="3592" y="9312"/>
                    <a:pt x="3582" y="9323"/>
                    <a:pt x="3572" y="9333"/>
                  </a:cubicBezTo>
                  <a:cubicBezTo>
                    <a:pt x="3551" y="9364"/>
                    <a:pt x="3562" y="9416"/>
                    <a:pt x="3530" y="9448"/>
                  </a:cubicBezTo>
                  <a:lnTo>
                    <a:pt x="3530" y="9437"/>
                  </a:lnTo>
                  <a:cubicBezTo>
                    <a:pt x="3499" y="9468"/>
                    <a:pt x="3499" y="9520"/>
                    <a:pt x="3478" y="9552"/>
                  </a:cubicBezTo>
                  <a:cubicBezTo>
                    <a:pt x="3437" y="9583"/>
                    <a:pt x="3447" y="9635"/>
                    <a:pt x="3416" y="9666"/>
                  </a:cubicBezTo>
                  <a:lnTo>
                    <a:pt x="3426" y="9656"/>
                  </a:lnTo>
                  <a:lnTo>
                    <a:pt x="3426" y="9656"/>
                  </a:lnTo>
                  <a:cubicBezTo>
                    <a:pt x="3384" y="9698"/>
                    <a:pt x="3384" y="9749"/>
                    <a:pt x="3374" y="9791"/>
                  </a:cubicBezTo>
                  <a:cubicBezTo>
                    <a:pt x="3374" y="9802"/>
                    <a:pt x="3374" y="9812"/>
                    <a:pt x="3363" y="9822"/>
                  </a:cubicBezTo>
                  <a:cubicBezTo>
                    <a:pt x="3333" y="9843"/>
                    <a:pt x="3333" y="9885"/>
                    <a:pt x="3333" y="9916"/>
                  </a:cubicBezTo>
                  <a:cubicBezTo>
                    <a:pt x="3333" y="9916"/>
                    <a:pt x="3333" y="9927"/>
                    <a:pt x="3322" y="9927"/>
                  </a:cubicBezTo>
                  <a:cubicBezTo>
                    <a:pt x="3322" y="9937"/>
                    <a:pt x="3322" y="9937"/>
                    <a:pt x="3312" y="9937"/>
                  </a:cubicBezTo>
                  <a:lnTo>
                    <a:pt x="3312" y="9978"/>
                  </a:lnTo>
                  <a:cubicBezTo>
                    <a:pt x="3301" y="9999"/>
                    <a:pt x="3301" y="10010"/>
                    <a:pt x="3291" y="10031"/>
                  </a:cubicBezTo>
                  <a:cubicBezTo>
                    <a:pt x="3286" y="10028"/>
                    <a:pt x="3281" y="10027"/>
                    <a:pt x="3277" y="10027"/>
                  </a:cubicBezTo>
                  <a:cubicBezTo>
                    <a:pt x="3265" y="10027"/>
                    <a:pt x="3259" y="10038"/>
                    <a:pt x="3259" y="10061"/>
                  </a:cubicBezTo>
                  <a:cubicBezTo>
                    <a:pt x="3270" y="10072"/>
                    <a:pt x="3270" y="10082"/>
                    <a:pt x="3259" y="10093"/>
                  </a:cubicBezTo>
                  <a:cubicBezTo>
                    <a:pt x="3228" y="10124"/>
                    <a:pt x="3228" y="10156"/>
                    <a:pt x="3249" y="10197"/>
                  </a:cubicBezTo>
                  <a:cubicBezTo>
                    <a:pt x="3228" y="10207"/>
                    <a:pt x="3218" y="10239"/>
                    <a:pt x="3197" y="10260"/>
                  </a:cubicBezTo>
                  <a:cubicBezTo>
                    <a:pt x="3166" y="10291"/>
                    <a:pt x="3166" y="10343"/>
                    <a:pt x="3155" y="10385"/>
                  </a:cubicBezTo>
                  <a:cubicBezTo>
                    <a:pt x="3155" y="10395"/>
                    <a:pt x="3155" y="10405"/>
                    <a:pt x="3145" y="10415"/>
                  </a:cubicBezTo>
                  <a:cubicBezTo>
                    <a:pt x="3083" y="10520"/>
                    <a:pt x="3155" y="10645"/>
                    <a:pt x="3093" y="10749"/>
                  </a:cubicBezTo>
                  <a:lnTo>
                    <a:pt x="3103" y="10749"/>
                  </a:lnTo>
                  <a:cubicBezTo>
                    <a:pt x="3103" y="10874"/>
                    <a:pt x="3093" y="10999"/>
                    <a:pt x="3093" y="11124"/>
                  </a:cubicBezTo>
                  <a:lnTo>
                    <a:pt x="3093" y="11613"/>
                  </a:lnTo>
                  <a:lnTo>
                    <a:pt x="3093" y="11769"/>
                  </a:lnTo>
                  <a:cubicBezTo>
                    <a:pt x="3166" y="11905"/>
                    <a:pt x="3134" y="12061"/>
                    <a:pt x="3145" y="12206"/>
                  </a:cubicBezTo>
                  <a:cubicBezTo>
                    <a:pt x="3155" y="12227"/>
                    <a:pt x="3155" y="12238"/>
                    <a:pt x="3145" y="12259"/>
                  </a:cubicBezTo>
                  <a:cubicBezTo>
                    <a:pt x="3208" y="12342"/>
                    <a:pt x="3145" y="12446"/>
                    <a:pt x="3197" y="12540"/>
                  </a:cubicBezTo>
                  <a:cubicBezTo>
                    <a:pt x="3208" y="12550"/>
                    <a:pt x="3208" y="12571"/>
                    <a:pt x="3208" y="12581"/>
                  </a:cubicBezTo>
                  <a:cubicBezTo>
                    <a:pt x="3249" y="12634"/>
                    <a:pt x="3208" y="12706"/>
                    <a:pt x="3249" y="12748"/>
                  </a:cubicBezTo>
                  <a:cubicBezTo>
                    <a:pt x="3259" y="12769"/>
                    <a:pt x="3259" y="12779"/>
                    <a:pt x="3259" y="12789"/>
                  </a:cubicBezTo>
                  <a:cubicBezTo>
                    <a:pt x="3270" y="12821"/>
                    <a:pt x="3291" y="12842"/>
                    <a:pt x="3312" y="12863"/>
                  </a:cubicBezTo>
                  <a:cubicBezTo>
                    <a:pt x="3322" y="12873"/>
                    <a:pt x="3343" y="12894"/>
                    <a:pt x="3353" y="12914"/>
                  </a:cubicBezTo>
                  <a:lnTo>
                    <a:pt x="3363" y="12925"/>
                  </a:lnTo>
                  <a:cubicBezTo>
                    <a:pt x="3384" y="12935"/>
                    <a:pt x="3395" y="12956"/>
                    <a:pt x="3416" y="12967"/>
                  </a:cubicBezTo>
                  <a:lnTo>
                    <a:pt x="3416" y="12977"/>
                  </a:lnTo>
                  <a:cubicBezTo>
                    <a:pt x="3437" y="12988"/>
                    <a:pt x="3457" y="13008"/>
                    <a:pt x="3488" y="13018"/>
                  </a:cubicBezTo>
                  <a:cubicBezTo>
                    <a:pt x="3520" y="13018"/>
                    <a:pt x="3551" y="13029"/>
                    <a:pt x="3582" y="13029"/>
                  </a:cubicBezTo>
                  <a:cubicBezTo>
                    <a:pt x="3591" y="13033"/>
                    <a:pt x="3598" y="13036"/>
                    <a:pt x="3604" y="13036"/>
                  </a:cubicBezTo>
                  <a:cubicBezTo>
                    <a:pt x="3613" y="13036"/>
                    <a:pt x="3622" y="13031"/>
                    <a:pt x="3634" y="13018"/>
                  </a:cubicBezTo>
                  <a:lnTo>
                    <a:pt x="3634" y="13029"/>
                  </a:lnTo>
                  <a:lnTo>
                    <a:pt x="3624" y="13039"/>
                  </a:lnTo>
                  <a:cubicBezTo>
                    <a:pt x="3624" y="13050"/>
                    <a:pt x="3634" y="13060"/>
                    <a:pt x="3645" y="13071"/>
                  </a:cubicBezTo>
                  <a:lnTo>
                    <a:pt x="3791" y="13071"/>
                  </a:lnTo>
                  <a:cubicBezTo>
                    <a:pt x="3801" y="13060"/>
                    <a:pt x="3821" y="13050"/>
                    <a:pt x="3832" y="13029"/>
                  </a:cubicBezTo>
                  <a:lnTo>
                    <a:pt x="3874" y="13029"/>
                  </a:lnTo>
                  <a:cubicBezTo>
                    <a:pt x="3884" y="13050"/>
                    <a:pt x="3895" y="13060"/>
                    <a:pt x="3916" y="13071"/>
                  </a:cubicBezTo>
                  <a:cubicBezTo>
                    <a:pt x="3926" y="13071"/>
                    <a:pt x="3946" y="13081"/>
                    <a:pt x="3957" y="13092"/>
                  </a:cubicBezTo>
                  <a:cubicBezTo>
                    <a:pt x="3978" y="13102"/>
                    <a:pt x="3999" y="13113"/>
                    <a:pt x="4009" y="13133"/>
                  </a:cubicBezTo>
                  <a:cubicBezTo>
                    <a:pt x="4030" y="13154"/>
                    <a:pt x="4051" y="13164"/>
                    <a:pt x="4071" y="13185"/>
                  </a:cubicBezTo>
                  <a:cubicBezTo>
                    <a:pt x="4092" y="13217"/>
                    <a:pt x="4113" y="13258"/>
                    <a:pt x="4155" y="13268"/>
                  </a:cubicBezTo>
                  <a:cubicBezTo>
                    <a:pt x="4155" y="13279"/>
                    <a:pt x="4155" y="13300"/>
                    <a:pt x="4165" y="13310"/>
                  </a:cubicBezTo>
                  <a:cubicBezTo>
                    <a:pt x="4165" y="13321"/>
                    <a:pt x="4175" y="13321"/>
                    <a:pt x="4175" y="13331"/>
                  </a:cubicBezTo>
                  <a:cubicBezTo>
                    <a:pt x="4175" y="13342"/>
                    <a:pt x="4186" y="13342"/>
                    <a:pt x="4186" y="13352"/>
                  </a:cubicBezTo>
                  <a:cubicBezTo>
                    <a:pt x="4175" y="13373"/>
                    <a:pt x="4175" y="13383"/>
                    <a:pt x="4175" y="13404"/>
                  </a:cubicBezTo>
                  <a:cubicBezTo>
                    <a:pt x="4196" y="13404"/>
                    <a:pt x="4207" y="13404"/>
                    <a:pt x="4217" y="13414"/>
                  </a:cubicBezTo>
                  <a:lnTo>
                    <a:pt x="4217" y="13425"/>
                  </a:lnTo>
                  <a:lnTo>
                    <a:pt x="4217" y="13456"/>
                  </a:lnTo>
                  <a:cubicBezTo>
                    <a:pt x="4228" y="13467"/>
                    <a:pt x="4238" y="13477"/>
                    <a:pt x="4238" y="13497"/>
                  </a:cubicBezTo>
                  <a:cubicBezTo>
                    <a:pt x="4249" y="13529"/>
                    <a:pt x="4270" y="13550"/>
                    <a:pt x="4290" y="13560"/>
                  </a:cubicBezTo>
                  <a:cubicBezTo>
                    <a:pt x="4321" y="13592"/>
                    <a:pt x="4363" y="13622"/>
                    <a:pt x="4405" y="13633"/>
                  </a:cubicBezTo>
                  <a:cubicBezTo>
                    <a:pt x="4405" y="13643"/>
                    <a:pt x="4405" y="13654"/>
                    <a:pt x="4395" y="13675"/>
                  </a:cubicBezTo>
                  <a:cubicBezTo>
                    <a:pt x="4405" y="13675"/>
                    <a:pt x="4425" y="13675"/>
                    <a:pt x="4436" y="13685"/>
                  </a:cubicBezTo>
                  <a:lnTo>
                    <a:pt x="4436" y="13696"/>
                  </a:lnTo>
                  <a:cubicBezTo>
                    <a:pt x="4436" y="13706"/>
                    <a:pt x="4436" y="13717"/>
                    <a:pt x="4457" y="13727"/>
                  </a:cubicBezTo>
                  <a:lnTo>
                    <a:pt x="4488" y="13727"/>
                  </a:lnTo>
                  <a:cubicBezTo>
                    <a:pt x="4499" y="13717"/>
                    <a:pt x="4499" y="13696"/>
                    <a:pt x="4509" y="13685"/>
                  </a:cubicBezTo>
                  <a:cubicBezTo>
                    <a:pt x="4509" y="13696"/>
                    <a:pt x="4519" y="13696"/>
                    <a:pt x="4519" y="13696"/>
                  </a:cubicBezTo>
                  <a:cubicBezTo>
                    <a:pt x="4529" y="13696"/>
                    <a:pt x="4540" y="13685"/>
                    <a:pt x="4550" y="13685"/>
                  </a:cubicBezTo>
                  <a:cubicBezTo>
                    <a:pt x="4571" y="13675"/>
                    <a:pt x="4582" y="13675"/>
                    <a:pt x="4592" y="13675"/>
                  </a:cubicBezTo>
                  <a:cubicBezTo>
                    <a:pt x="4624" y="13664"/>
                    <a:pt x="4644" y="13643"/>
                    <a:pt x="4665" y="13622"/>
                  </a:cubicBezTo>
                  <a:lnTo>
                    <a:pt x="4717" y="13571"/>
                  </a:lnTo>
                  <a:lnTo>
                    <a:pt x="4728" y="13571"/>
                  </a:lnTo>
                  <a:cubicBezTo>
                    <a:pt x="4738" y="13550"/>
                    <a:pt x="4749" y="13539"/>
                    <a:pt x="4769" y="13529"/>
                  </a:cubicBezTo>
                  <a:cubicBezTo>
                    <a:pt x="4779" y="13518"/>
                    <a:pt x="4800" y="13508"/>
                    <a:pt x="4811" y="13508"/>
                  </a:cubicBezTo>
                  <a:cubicBezTo>
                    <a:pt x="4842" y="13497"/>
                    <a:pt x="4863" y="13477"/>
                    <a:pt x="4884" y="13456"/>
                  </a:cubicBezTo>
                  <a:lnTo>
                    <a:pt x="4936" y="13404"/>
                  </a:lnTo>
                  <a:cubicBezTo>
                    <a:pt x="4957" y="13383"/>
                    <a:pt x="4978" y="13373"/>
                    <a:pt x="4988" y="13342"/>
                  </a:cubicBezTo>
                  <a:cubicBezTo>
                    <a:pt x="5008" y="13331"/>
                    <a:pt x="5029" y="13310"/>
                    <a:pt x="5040" y="13289"/>
                  </a:cubicBezTo>
                  <a:cubicBezTo>
                    <a:pt x="5061" y="13279"/>
                    <a:pt x="5082" y="13258"/>
                    <a:pt x="5092" y="13227"/>
                  </a:cubicBezTo>
                  <a:cubicBezTo>
                    <a:pt x="5092" y="13206"/>
                    <a:pt x="5103" y="13196"/>
                    <a:pt x="5113" y="13185"/>
                  </a:cubicBezTo>
                  <a:cubicBezTo>
                    <a:pt x="5123" y="13164"/>
                    <a:pt x="5133" y="13154"/>
                    <a:pt x="5154" y="13143"/>
                  </a:cubicBezTo>
                  <a:lnTo>
                    <a:pt x="5165" y="13133"/>
                  </a:lnTo>
                  <a:cubicBezTo>
                    <a:pt x="5175" y="13113"/>
                    <a:pt x="5186" y="13092"/>
                    <a:pt x="5207" y="13081"/>
                  </a:cubicBezTo>
                  <a:cubicBezTo>
                    <a:pt x="5228" y="13060"/>
                    <a:pt x="5248" y="13039"/>
                    <a:pt x="5258" y="13018"/>
                  </a:cubicBezTo>
                  <a:cubicBezTo>
                    <a:pt x="5290" y="12998"/>
                    <a:pt x="5279" y="12946"/>
                    <a:pt x="5321" y="12925"/>
                  </a:cubicBezTo>
                  <a:lnTo>
                    <a:pt x="5321" y="12914"/>
                  </a:lnTo>
                  <a:cubicBezTo>
                    <a:pt x="5342" y="12894"/>
                    <a:pt x="5352" y="12873"/>
                    <a:pt x="5373" y="12863"/>
                  </a:cubicBezTo>
                  <a:cubicBezTo>
                    <a:pt x="5394" y="12842"/>
                    <a:pt x="5415" y="12821"/>
                    <a:pt x="5425" y="12789"/>
                  </a:cubicBezTo>
                  <a:cubicBezTo>
                    <a:pt x="5415" y="12779"/>
                    <a:pt x="5425" y="12769"/>
                    <a:pt x="5425" y="12748"/>
                  </a:cubicBezTo>
                  <a:cubicBezTo>
                    <a:pt x="5446" y="12738"/>
                    <a:pt x="5457" y="12717"/>
                    <a:pt x="5477" y="12696"/>
                  </a:cubicBezTo>
                  <a:cubicBezTo>
                    <a:pt x="5508" y="12664"/>
                    <a:pt x="5498" y="12613"/>
                    <a:pt x="5529" y="12592"/>
                  </a:cubicBezTo>
                  <a:cubicBezTo>
                    <a:pt x="5550" y="12571"/>
                    <a:pt x="5571" y="12550"/>
                    <a:pt x="5582" y="12519"/>
                  </a:cubicBezTo>
                  <a:cubicBezTo>
                    <a:pt x="5582" y="12509"/>
                    <a:pt x="5582" y="12488"/>
                    <a:pt x="5592" y="12477"/>
                  </a:cubicBezTo>
                  <a:cubicBezTo>
                    <a:pt x="5612" y="12456"/>
                    <a:pt x="5623" y="12435"/>
                    <a:pt x="5633" y="12415"/>
                  </a:cubicBezTo>
                  <a:cubicBezTo>
                    <a:pt x="5633" y="12394"/>
                    <a:pt x="5644" y="12384"/>
                    <a:pt x="5644" y="12373"/>
                  </a:cubicBezTo>
                  <a:cubicBezTo>
                    <a:pt x="5665" y="12352"/>
                    <a:pt x="5675" y="12331"/>
                    <a:pt x="5696" y="12310"/>
                  </a:cubicBezTo>
                  <a:cubicBezTo>
                    <a:pt x="5696" y="12290"/>
                    <a:pt x="5706" y="12280"/>
                    <a:pt x="5716" y="12259"/>
                  </a:cubicBezTo>
                  <a:cubicBezTo>
                    <a:pt x="5706" y="12248"/>
                    <a:pt x="5696" y="12248"/>
                    <a:pt x="5686" y="12238"/>
                  </a:cubicBezTo>
                  <a:cubicBezTo>
                    <a:pt x="5696" y="12227"/>
                    <a:pt x="5696" y="12217"/>
                    <a:pt x="5696" y="12217"/>
                  </a:cubicBezTo>
                  <a:cubicBezTo>
                    <a:pt x="5701" y="12220"/>
                    <a:pt x="5707" y="12221"/>
                    <a:pt x="5712" y="12221"/>
                  </a:cubicBezTo>
                  <a:cubicBezTo>
                    <a:pt x="5727" y="12221"/>
                    <a:pt x="5740" y="12212"/>
                    <a:pt x="5748" y="12196"/>
                  </a:cubicBezTo>
                  <a:cubicBezTo>
                    <a:pt x="5737" y="12176"/>
                    <a:pt x="5748" y="12165"/>
                    <a:pt x="5758" y="12155"/>
                  </a:cubicBezTo>
                  <a:cubicBezTo>
                    <a:pt x="5758" y="12155"/>
                    <a:pt x="5769" y="12144"/>
                    <a:pt x="5769" y="12134"/>
                  </a:cubicBezTo>
                  <a:cubicBezTo>
                    <a:pt x="5769" y="12123"/>
                    <a:pt x="5769" y="12123"/>
                    <a:pt x="5758" y="12113"/>
                  </a:cubicBezTo>
                  <a:lnTo>
                    <a:pt x="5779" y="12113"/>
                  </a:lnTo>
                  <a:cubicBezTo>
                    <a:pt x="5790" y="12102"/>
                    <a:pt x="5790" y="12092"/>
                    <a:pt x="5800" y="12081"/>
                  </a:cubicBezTo>
                  <a:cubicBezTo>
                    <a:pt x="5790" y="12061"/>
                    <a:pt x="5800" y="12051"/>
                    <a:pt x="5811" y="12051"/>
                  </a:cubicBezTo>
                  <a:cubicBezTo>
                    <a:pt x="5831" y="12019"/>
                    <a:pt x="5831" y="11967"/>
                    <a:pt x="5852" y="11936"/>
                  </a:cubicBezTo>
                  <a:cubicBezTo>
                    <a:pt x="5915" y="11894"/>
                    <a:pt x="5862" y="11822"/>
                    <a:pt x="5904" y="11769"/>
                  </a:cubicBezTo>
                  <a:cubicBezTo>
                    <a:pt x="5936" y="11717"/>
                    <a:pt x="5966" y="11655"/>
                    <a:pt x="5966" y="11592"/>
                  </a:cubicBezTo>
                  <a:cubicBezTo>
                    <a:pt x="5987" y="11582"/>
                    <a:pt x="6008" y="11572"/>
                    <a:pt x="6019" y="11551"/>
                  </a:cubicBezTo>
                  <a:lnTo>
                    <a:pt x="6019" y="11561"/>
                  </a:lnTo>
                  <a:cubicBezTo>
                    <a:pt x="6070" y="11519"/>
                    <a:pt x="6019" y="11436"/>
                    <a:pt x="6081" y="11394"/>
                  </a:cubicBezTo>
                  <a:cubicBezTo>
                    <a:pt x="6112" y="11363"/>
                    <a:pt x="6102" y="11311"/>
                    <a:pt x="6123" y="11269"/>
                  </a:cubicBezTo>
                  <a:cubicBezTo>
                    <a:pt x="6123" y="11259"/>
                    <a:pt x="6123" y="11238"/>
                    <a:pt x="6133" y="11228"/>
                  </a:cubicBezTo>
                  <a:cubicBezTo>
                    <a:pt x="6154" y="11207"/>
                    <a:pt x="6154" y="11165"/>
                    <a:pt x="6154" y="11134"/>
                  </a:cubicBezTo>
                  <a:lnTo>
                    <a:pt x="6154" y="11124"/>
                  </a:lnTo>
                  <a:cubicBezTo>
                    <a:pt x="6165" y="11124"/>
                    <a:pt x="6175" y="11114"/>
                    <a:pt x="6175" y="11114"/>
                  </a:cubicBezTo>
                  <a:cubicBezTo>
                    <a:pt x="6175" y="11093"/>
                    <a:pt x="6175" y="11082"/>
                    <a:pt x="6165" y="11072"/>
                  </a:cubicBezTo>
                  <a:lnTo>
                    <a:pt x="6185" y="11072"/>
                  </a:lnTo>
                  <a:cubicBezTo>
                    <a:pt x="6216" y="11030"/>
                    <a:pt x="6216" y="10989"/>
                    <a:pt x="6237" y="10947"/>
                  </a:cubicBezTo>
                  <a:cubicBezTo>
                    <a:pt x="6227" y="10936"/>
                    <a:pt x="6237" y="10915"/>
                    <a:pt x="6248" y="10905"/>
                  </a:cubicBezTo>
                  <a:cubicBezTo>
                    <a:pt x="6284" y="10878"/>
                    <a:pt x="6250" y="10782"/>
                    <a:pt x="6313" y="10782"/>
                  </a:cubicBezTo>
                  <a:cubicBezTo>
                    <a:pt x="6323" y="10782"/>
                    <a:pt x="6336" y="10784"/>
                    <a:pt x="6352" y="10790"/>
                  </a:cubicBezTo>
                  <a:cubicBezTo>
                    <a:pt x="6362" y="10822"/>
                    <a:pt x="6383" y="10832"/>
                    <a:pt x="6404" y="10853"/>
                  </a:cubicBezTo>
                  <a:cubicBezTo>
                    <a:pt x="6404" y="10864"/>
                    <a:pt x="6414" y="10874"/>
                    <a:pt x="6424" y="10874"/>
                  </a:cubicBezTo>
                  <a:cubicBezTo>
                    <a:pt x="6435" y="10905"/>
                    <a:pt x="6435" y="10936"/>
                    <a:pt x="6456" y="10957"/>
                  </a:cubicBezTo>
                  <a:cubicBezTo>
                    <a:pt x="6477" y="10978"/>
                    <a:pt x="6487" y="10999"/>
                    <a:pt x="6508" y="11009"/>
                  </a:cubicBezTo>
                  <a:cubicBezTo>
                    <a:pt x="6529" y="11030"/>
                    <a:pt x="6549" y="11051"/>
                    <a:pt x="6560" y="11072"/>
                  </a:cubicBezTo>
                  <a:cubicBezTo>
                    <a:pt x="6581" y="11082"/>
                    <a:pt x="6602" y="11103"/>
                    <a:pt x="6612" y="11124"/>
                  </a:cubicBezTo>
                  <a:cubicBezTo>
                    <a:pt x="6623" y="11134"/>
                    <a:pt x="6623" y="11144"/>
                    <a:pt x="6623" y="11155"/>
                  </a:cubicBezTo>
                  <a:cubicBezTo>
                    <a:pt x="6633" y="11186"/>
                    <a:pt x="6654" y="11218"/>
                    <a:pt x="6674" y="11228"/>
                  </a:cubicBezTo>
                  <a:cubicBezTo>
                    <a:pt x="6695" y="11248"/>
                    <a:pt x="6706" y="11269"/>
                    <a:pt x="6727" y="11280"/>
                  </a:cubicBezTo>
                  <a:lnTo>
                    <a:pt x="6789" y="11343"/>
                  </a:lnTo>
                  <a:cubicBezTo>
                    <a:pt x="6799" y="11363"/>
                    <a:pt x="6820" y="11373"/>
                    <a:pt x="6831" y="11394"/>
                  </a:cubicBezTo>
                  <a:lnTo>
                    <a:pt x="6883" y="11447"/>
                  </a:lnTo>
                  <a:lnTo>
                    <a:pt x="6893" y="11457"/>
                  </a:lnTo>
                  <a:cubicBezTo>
                    <a:pt x="6903" y="11468"/>
                    <a:pt x="6924" y="11488"/>
                    <a:pt x="6935" y="11509"/>
                  </a:cubicBezTo>
                  <a:lnTo>
                    <a:pt x="6945" y="11509"/>
                  </a:lnTo>
                  <a:cubicBezTo>
                    <a:pt x="6966" y="11519"/>
                    <a:pt x="6977" y="11540"/>
                    <a:pt x="6987" y="11561"/>
                  </a:cubicBezTo>
                  <a:lnTo>
                    <a:pt x="6998" y="11561"/>
                  </a:lnTo>
                  <a:cubicBezTo>
                    <a:pt x="7018" y="11582"/>
                    <a:pt x="7039" y="11592"/>
                    <a:pt x="7049" y="11613"/>
                  </a:cubicBezTo>
                  <a:lnTo>
                    <a:pt x="7049" y="11623"/>
                  </a:lnTo>
                  <a:cubicBezTo>
                    <a:pt x="7070" y="11634"/>
                    <a:pt x="7091" y="11644"/>
                    <a:pt x="7102" y="11665"/>
                  </a:cubicBezTo>
                  <a:lnTo>
                    <a:pt x="7102" y="11676"/>
                  </a:lnTo>
                  <a:cubicBezTo>
                    <a:pt x="7122" y="11686"/>
                    <a:pt x="7143" y="11707"/>
                    <a:pt x="7164" y="11717"/>
                  </a:cubicBezTo>
                  <a:cubicBezTo>
                    <a:pt x="7185" y="11738"/>
                    <a:pt x="7195" y="11759"/>
                    <a:pt x="7216" y="11769"/>
                  </a:cubicBezTo>
                  <a:cubicBezTo>
                    <a:pt x="7237" y="11790"/>
                    <a:pt x="7247" y="11811"/>
                    <a:pt x="7268" y="11822"/>
                  </a:cubicBezTo>
                  <a:cubicBezTo>
                    <a:pt x="7289" y="11852"/>
                    <a:pt x="7310" y="11873"/>
                    <a:pt x="7341" y="11884"/>
                  </a:cubicBezTo>
                  <a:cubicBezTo>
                    <a:pt x="7347" y="11881"/>
                    <a:pt x="7352" y="11879"/>
                    <a:pt x="7357" y="11879"/>
                  </a:cubicBezTo>
                  <a:cubicBezTo>
                    <a:pt x="7368" y="11879"/>
                    <a:pt x="7375" y="11887"/>
                    <a:pt x="7382" y="11894"/>
                  </a:cubicBezTo>
                  <a:cubicBezTo>
                    <a:pt x="7403" y="11905"/>
                    <a:pt x="7414" y="11926"/>
                    <a:pt x="7435" y="11936"/>
                  </a:cubicBezTo>
                  <a:cubicBezTo>
                    <a:pt x="7456" y="11956"/>
                    <a:pt x="7466" y="11977"/>
                    <a:pt x="7487" y="11988"/>
                  </a:cubicBezTo>
                  <a:cubicBezTo>
                    <a:pt x="7518" y="12030"/>
                    <a:pt x="7570" y="12019"/>
                    <a:pt x="7601" y="12051"/>
                  </a:cubicBezTo>
                  <a:lnTo>
                    <a:pt x="7591" y="12051"/>
                  </a:lnTo>
                  <a:cubicBezTo>
                    <a:pt x="7622" y="12081"/>
                    <a:pt x="7674" y="12071"/>
                    <a:pt x="7706" y="12102"/>
                  </a:cubicBezTo>
                  <a:cubicBezTo>
                    <a:pt x="7736" y="12134"/>
                    <a:pt x="7778" y="12123"/>
                    <a:pt x="7810" y="12155"/>
                  </a:cubicBezTo>
                  <a:cubicBezTo>
                    <a:pt x="7841" y="12186"/>
                    <a:pt x="7893" y="12176"/>
                    <a:pt x="7924" y="12206"/>
                  </a:cubicBezTo>
                  <a:cubicBezTo>
                    <a:pt x="7945" y="12206"/>
                    <a:pt x="7965" y="12206"/>
                    <a:pt x="7976" y="12217"/>
                  </a:cubicBezTo>
                  <a:cubicBezTo>
                    <a:pt x="8007" y="12238"/>
                    <a:pt x="8060" y="12227"/>
                    <a:pt x="8080" y="12269"/>
                  </a:cubicBezTo>
                  <a:cubicBezTo>
                    <a:pt x="8099" y="12281"/>
                    <a:pt x="8117" y="12286"/>
                    <a:pt x="8136" y="12286"/>
                  </a:cubicBezTo>
                  <a:cubicBezTo>
                    <a:pt x="8148" y="12286"/>
                    <a:pt x="8161" y="12284"/>
                    <a:pt x="8174" y="12280"/>
                  </a:cubicBezTo>
                  <a:cubicBezTo>
                    <a:pt x="8174" y="12290"/>
                    <a:pt x="8185" y="12300"/>
                    <a:pt x="8205" y="12310"/>
                  </a:cubicBezTo>
                  <a:cubicBezTo>
                    <a:pt x="8215" y="12310"/>
                    <a:pt x="8236" y="12310"/>
                    <a:pt x="8247" y="12321"/>
                  </a:cubicBezTo>
                  <a:cubicBezTo>
                    <a:pt x="8299" y="12363"/>
                    <a:pt x="8372" y="12321"/>
                    <a:pt x="8414" y="12373"/>
                  </a:cubicBezTo>
                  <a:lnTo>
                    <a:pt x="8465" y="12373"/>
                  </a:lnTo>
                  <a:cubicBezTo>
                    <a:pt x="8518" y="12415"/>
                    <a:pt x="8590" y="12384"/>
                    <a:pt x="8632" y="12425"/>
                  </a:cubicBezTo>
                  <a:cubicBezTo>
                    <a:pt x="8684" y="12425"/>
                    <a:pt x="8736" y="12435"/>
                    <a:pt x="8788" y="12435"/>
                  </a:cubicBezTo>
                  <a:cubicBezTo>
                    <a:pt x="8889" y="12447"/>
                    <a:pt x="8986" y="12458"/>
                    <a:pt x="9082" y="12458"/>
                  </a:cubicBezTo>
                  <a:cubicBezTo>
                    <a:pt x="9165" y="12458"/>
                    <a:pt x="9248" y="12449"/>
                    <a:pt x="9330" y="12425"/>
                  </a:cubicBezTo>
                  <a:cubicBezTo>
                    <a:pt x="9371" y="12373"/>
                    <a:pt x="9371" y="12321"/>
                    <a:pt x="9330" y="12269"/>
                  </a:cubicBezTo>
                  <a:cubicBezTo>
                    <a:pt x="9330" y="12248"/>
                    <a:pt x="9319" y="12238"/>
                    <a:pt x="9330" y="12227"/>
                  </a:cubicBezTo>
                  <a:cubicBezTo>
                    <a:pt x="9309" y="12186"/>
                    <a:pt x="9309" y="12144"/>
                    <a:pt x="9288" y="12102"/>
                  </a:cubicBezTo>
                  <a:cubicBezTo>
                    <a:pt x="9277" y="12081"/>
                    <a:pt x="9277" y="12061"/>
                    <a:pt x="9277" y="12051"/>
                  </a:cubicBezTo>
                  <a:cubicBezTo>
                    <a:pt x="9267" y="12040"/>
                    <a:pt x="9247" y="12030"/>
                    <a:pt x="9236" y="12030"/>
                  </a:cubicBezTo>
                  <a:cubicBezTo>
                    <a:pt x="9236" y="12019"/>
                    <a:pt x="9247" y="12009"/>
                    <a:pt x="9247" y="11998"/>
                  </a:cubicBezTo>
                  <a:cubicBezTo>
                    <a:pt x="9257" y="11998"/>
                    <a:pt x="9257" y="11998"/>
                    <a:pt x="9257" y="12009"/>
                  </a:cubicBezTo>
                  <a:cubicBezTo>
                    <a:pt x="9298" y="12019"/>
                    <a:pt x="9351" y="12019"/>
                    <a:pt x="9402" y="12040"/>
                  </a:cubicBezTo>
                  <a:lnTo>
                    <a:pt x="9486" y="12040"/>
                  </a:lnTo>
                  <a:cubicBezTo>
                    <a:pt x="9517" y="12019"/>
                    <a:pt x="9569" y="12030"/>
                    <a:pt x="9601" y="11988"/>
                  </a:cubicBezTo>
                  <a:cubicBezTo>
                    <a:pt x="9631" y="11956"/>
                    <a:pt x="9631" y="11926"/>
                    <a:pt x="9631" y="11884"/>
                  </a:cubicBezTo>
                  <a:lnTo>
                    <a:pt x="9652" y="11884"/>
                  </a:lnTo>
                  <a:cubicBezTo>
                    <a:pt x="9663" y="11811"/>
                    <a:pt x="9652" y="11727"/>
                    <a:pt x="9705" y="11665"/>
                  </a:cubicBezTo>
                  <a:cubicBezTo>
                    <a:pt x="9715" y="11634"/>
                    <a:pt x="9735" y="11613"/>
                    <a:pt x="9767" y="11613"/>
                  </a:cubicBezTo>
                  <a:cubicBezTo>
                    <a:pt x="9788" y="11572"/>
                    <a:pt x="9830" y="11572"/>
                    <a:pt x="9871" y="11561"/>
                  </a:cubicBezTo>
                  <a:cubicBezTo>
                    <a:pt x="9934" y="11551"/>
                    <a:pt x="9934" y="11498"/>
                    <a:pt x="9934" y="11457"/>
                  </a:cubicBezTo>
                  <a:lnTo>
                    <a:pt x="9934" y="11447"/>
                  </a:lnTo>
                  <a:cubicBezTo>
                    <a:pt x="9939" y="11452"/>
                    <a:pt x="9946" y="11454"/>
                    <a:pt x="9954" y="11454"/>
                  </a:cubicBezTo>
                  <a:cubicBezTo>
                    <a:pt x="9962" y="11454"/>
                    <a:pt x="9970" y="11452"/>
                    <a:pt x="9975" y="11447"/>
                  </a:cubicBezTo>
                  <a:cubicBezTo>
                    <a:pt x="9985" y="11394"/>
                    <a:pt x="9985" y="11343"/>
                    <a:pt x="9985" y="11290"/>
                  </a:cubicBezTo>
                  <a:cubicBezTo>
                    <a:pt x="10017" y="11218"/>
                    <a:pt x="10017" y="11144"/>
                    <a:pt x="9985" y="11072"/>
                  </a:cubicBezTo>
                  <a:lnTo>
                    <a:pt x="9985" y="10801"/>
                  </a:lnTo>
                  <a:cubicBezTo>
                    <a:pt x="9913" y="10686"/>
                    <a:pt x="9996" y="10540"/>
                    <a:pt x="9934" y="10415"/>
                  </a:cubicBezTo>
                  <a:cubicBezTo>
                    <a:pt x="9923" y="10405"/>
                    <a:pt x="9923" y="10385"/>
                    <a:pt x="9923" y="10374"/>
                  </a:cubicBezTo>
                  <a:cubicBezTo>
                    <a:pt x="9892" y="10343"/>
                    <a:pt x="9913" y="10291"/>
                    <a:pt x="9881" y="10260"/>
                  </a:cubicBezTo>
                  <a:cubicBezTo>
                    <a:pt x="9881" y="10260"/>
                    <a:pt x="9892" y="10249"/>
                    <a:pt x="9892" y="10239"/>
                  </a:cubicBezTo>
                  <a:cubicBezTo>
                    <a:pt x="9902" y="10197"/>
                    <a:pt x="9913" y="10135"/>
                    <a:pt x="9871" y="10093"/>
                  </a:cubicBezTo>
                  <a:lnTo>
                    <a:pt x="9871" y="10051"/>
                  </a:lnTo>
                  <a:cubicBezTo>
                    <a:pt x="9830" y="9999"/>
                    <a:pt x="9860" y="9927"/>
                    <a:pt x="9819" y="9874"/>
                  </a:cubicBezTo>
                  <a:lnTo>
                    <a:pt x="9819" y="9832"/>
                  </a:lnTo>
                  <a:cubicBezTo>
                    <a:pt x="9798" y="9802"/>
                    <a:pt x="9788" y="9781"/>
                    <a:pt x="9777" y="9760"/>
                  </a:cubicBezTo>
                  <a:lnTo>
                    <a:pt x="9777" y="9749"/>
                  </a:lnTo>
                  <a:cubicBezTo>
                    <a:pt x="9788" y="9739"/>
                    <a:pt x="9788" y="9728"/>
                    <a:pt x="9767" y="9718"/>
                  </a:cubicBezTo>
                  <a:lnTo>
                    <a:pt x="9746" y="9718"/>
                  </a:lnTo>
                  <a:cubicBezTo>
                    <a:pt x="9756" y="9697"/>
                    <a:pt x="9756" y="9677"/>
                    <a:pt x="9767" y="9666"/>
                  </a:cubicBezTo>
                  <a:cubicBezTo>
                    <a:pt x="9756" y="9656"/>
                    <a:pt x="9746" y="9656"/>
                    <a:pt x="9735" y="9656"/>
                  </a:cubicBezTo>
                  <a:cubicBezTo>
                    <a:pt x="9735" y="9635"/>
                    <a:pt x="9735" y="9614"/>
                    <a:pt x="9725" y="9593"/>
                  </a:cubicBezTo>
                  <a:cubicBezTo>
                    <a:pt x="9715" y="9593"/>
                    <a:pt x="9715" y="9583"/>
                    <a:pt x="9705" y="9583"/>
                  </a:cubicBezTo>
                  <a:cubicBezTo>
                    <a:pt x="9715" y="9573"/>
                    <a:pt x="9715" y="9562"/>
                    <a:pt x="9715" y="9552"/>
                  </a:cubicBezTo>
                  <a:cubicBezTo>
                    <a:pt x="9705" y="9541"/>
                    <a:pt x="9705" y="9520"/>
                    <a:pt x="9705" y="9510"/>
                  </a:cubicBezTo>
                  <a:cubicBezTo>
                    <a:pt x="9705" y="9489"/>
                    <a:pt x="9694" y="9478"/>
                    <a:pt x="9684" y="9478"/>
                  </a:cubicBezTo>
                  <a:cubicBezTo>
                    <a:pt x="9684" y="9448"/>
                    <a:pt x="9684" y="9416"/>
                    <a:pt x="9652" y="9395"/>
                  </a:cubicBezTo>
                  <a:cubicBezTo>
                    <a:pt x="9601" y="9291"/>
                    <a:pt x="9580" y="9177"/>
                    <a:pt x="9559" y="9062"/>
                  </a:cubicBezTo>
                  <a:cubicBezTo>
                    <a:pt x="9538" y="9052"/>
                    <a:pt x="9538" y="9041"/>
                    <a:pt x="9538" y="9020"/>
                  </a:cubicBezTo>
                  <a:cubicBezTo>
                    <a:pt x="9538" y="9010"/>
                    <a:pt x="9538" y="8999"/>
                    <a:pt x="9527" y="8989"/>
                  </a:cubicBezTo>
                  <a:cubicBezTo>
                    <a:pt x="9538" y="8937"/>
                    <a:pt x="9569" y="8922"/>
                    <a:pt x="9608" y="8922"/>
                  </a:cubicBezTo>
                  <a:cubicBezTo>
                    <a:pt x="9647" y="8922"/>
                    <a:pt x="9694" y="8937"/>
                    <a:pt x="9735" y="8948"/>
                  </a:cubicBezTo>
                  <a:cubicBezTo>
                    <a:pt x="9767" y="8948"/>
                    <a:pt x="9788" y="8958"/>
                    <a:pt x="9819" y="8958"/>
                  </a:cubicBezTo>
                  <a:cubicBezTo>
                    <a:pt x="9837" y="8970"/>
                    <a:pt x="9856" y="8975"/>
                    <a:pt x="9874" y="8975"/>
                  </a:cubicBezTo>
                  <a:cubicBezTo>
                    <a:pt x="9887" y="8975"/>
                    <a:pt x="9900" y="8973"/>
                    <a:pt x="9913" y="8969"/>
                  </a:cubicBezTo>
                  <a:cubicBezTo>
                    <a:pt x="9944" y="8979"/>
                    <a:pt x="9965" y="8989"/>
                    <a:pt x="9996" y="8999"/>
                  </a:cubicBezTo>
                  <a:cubicBezTo>
                    <a:pt x="10027" y="9010"/>
                    <a:pt x="10059" y="9010"/>
                    <a:pt x="10090" y="9020"/>
                  </a:cubicBezTo>
                  <a:cubicBezTo>
                    <a:pt x="10121" y="9036"/>
                    <a:pt x="10152" y="9036"/>
                    <a:pt x="10182" y="9036"/>
                  </a:cubicBezTo>
                  <a:cubicBezTo>
                    <a:pt x="10212" y="9036"/>
                    <a:pt x="10241" y="9036"/>
                    <a:pt x="10267" y="9052"/>
                  </a:cubicBezTo>
                  <a:cubicBezTo>
                    <a:pt x="10298" y="9062"/>
                    <a:pt x="10329" y="9062"/>
                    <a:pt x="10360" y="9062"/>
                  </a:cubicBezTo>
                  <a:cubicBezTo>
                    <a:pt x="10444" y="9104"/>
                    <a:pt x="10538" y="9083"/>
                    <a:pt x="10621" y="9094"/>
                  </a:cubicBezTo>
                  <a:cubicBezTo>
                    <a:pt x="10621" y="9104"/>
                    <a:pt x="10631" y="9104"/>
                    <a:pt x="10642" y="9114"/>
                  </a:cubicBezTo>
                  <a:cubicBezTo>
                    <a:pt x="10673" y="9114"/>
                    <a:pt x="10714" y="9124"/>
                    <a:pt x="10746" y="9124"/>
                  </a:cubicBezTo>
                  <a:cubicBezTo>
                    <a:pt x="10796" y="9136"/>
                    <a:pt x="10843" y="9147"/>
                    <a:pt x="10889" y="9147"/>
                  </a:cubicBezTo>
                  <a:cubicBezTo>
                    <a:pt x="10928" y="9147"/>
                    <a:pt x="10967" y="9138"/>
                    <a:pt x="11006" y="9114"/>
                  </a:cubicBezTo>
                  <a:lnTo>
                    <a:pt x="11017" y="9104"/>
                  </a:lnTo>
                  <a:lnTo>
                    <a:pt x="11058" y="9145"/>
                  </a:lnTo>
                  <a:cubicBezTo>
                    <a:pt x="11076" y="9144"/>
                    <a:pt x="11094" y="9143"/>
                    <a:pt x="11112" y="9143"/>
                  </a:cubicBezTo>
                  <a:cubicBezTo>
                    <a:pt x="11158" y="9143"/>
                    <a:pt x="11205" y="9147"/>
                    <a:pt x="11250" y="9147"/>
                  </a:cubicBezTo>
                  <a:cubicBezTo>
                    <a:pt x="11299" y="9147"/>
                    <a:pt x="11346" y="9143"/>
                    <a:pt x="11391" y="9124"/>
                  </a:cubicBezTo>
                  <a:cubicBezTo>
                    <a:pt x="11422" y="9124"/>
                    <a:pt x="11464" y="9114"/>
                    <a:pt x="11496" y="9114"/>
                  </a:cubicBezTo>
                  <a:cubicBezTo>
                    <a:pt x="11547" y="9073"/>
                    <a:pt x="11620" y="9114"/>
                    <a:pt x="11662" y="9062"/>
                  </a:cubicBezTo>
                  <a:lnTo>
                    <a:pt x="11683" y="9052"/>
                  </a:lnTo>
                  <a:lnTo>
                    <a:pt x="11704" y="9062"/>
                  </a:lnTo>
                  <a:cubicBezTo>
                    <a:pt x="11735" y="9052"/>
                    <a:pt x="11745" y="9031"/>
                    <a:pt x="11776" y="9020"/>
                  </a:cubicBezTo>
                  <a:cubicBezTo>
                    <a:pt x="11784" y="9013"/>
                    <a:pt x="11791" y="9006"/>
                    <a:pt x="11802" y="9006"/>
                  </a:cubicBezTo>
                  <a:cubicBezTo>
                    <a:pt x="11807" y="9006"/>
                    <a:pt x="11812" y="9007"/>
                    <a:pt x="11818" y="9010"/>
                  </a:cubicBezTo>
                  <a:cubicBezTo>
                    <a:pt x="11839" y="8989"/>
                    <a:pt x="11860" y="8979"/>
                    <a:pt x="11880" y="8969"/>
                  </a:cubicBezTo>
                  <a:cubicBezTo>
                    <a:pt x="11891" y="8958"/>
                    <a:pt x="11901" y="8948"/>
                    <a:pt x="11922" y="8948"/>
                  </a:cubicBezTo>
                  <a:cubicBezTo>
                    <a:pt x="11954" y="8937"/>
                    <a:pt x="11974" y="8916"/>
                    <a:pt x="11984" y="8895"/>
                  </a:cubicBezTo>
                  <a:cubicBezTo>
                    <a:pt x="12005" y="8885"/>
                    <a:pt x="12026" y="8865"/>
                    <a:pt x="12047" y="8844"/>
                  </a:cubicBezTo>
                  <a:lnTo>
                    <a:pt x="12037" y="8844"/>
                  </a:lnTo>
                  <a:cubicBezTo>
                    <a:pt x="12089" y="8791"/>
                    <a:pt x="12089" y="8740"/>
                    <a:pt x="12047" y="8687"/>
                  </a:cubicBezTo>
                  <a:cubicBezTo>
                    <a:pt x="12037" y="8677"/>
                    <a:pt x="12026" y="8666"/>
                    <a:pt x="12005" y="8656"/>
                  </a:cubicBezTo>
                  <a:cubicBezTo>
                    <a:pt x="12016" y="8625"/>
                    <a:pt x="12016" y="8604"/>
                    <a:pt x="11984" y="8573"/>
                  </a:cubicBezTo>
                  <a:lnTo>
                    <a:pt x="11984" y="8583"/>
                  </a:lnTo>
                  <a:cubicBezTo>
                    <a:pt x="11954" y="8531"/>
                    <a:pt x="11974" y="8490"/>
                    <a:pt x="11984" y="8448"/>
                  </a:cubicBezTo>
                  <a:cubicBezTo>
                    <a:pt x="11984" y="8427"/>
                    <a:pt x="11984" y="8416"/>
                    <a:pt x="11995" y="8406"/>
                  </a:cubicBezTo>
                  <a:cubicBezTo>
                    <a:pt x="12016" y="8396"/>
                    <a:pt x="12026" y="8375"/>
                    <a:pt x="12047" y="8354"/>
                  </a:cubicBezTo>
                  <a:cubicBezTo>
                    <a:pt x="12068" y="8344"/>
                    <a:pt x="12079" y="8323"/>
                    <a:pt x="12099" y="8302"/>
                  </a:cubicBezTo>
                  <a:cubicBezTo>
                    <a:pt x="12130" y="8271"/>
                    <a:pt x="12120" y="8219"/>
                    <a:pt x="12151" y="8187"/>
                  </a:cubicBezTo>
                  <a:lnTo>
                    <a:pt x="12151" y="8198"/>
                  </a:lnTo>
                  <a:cubicBezTo>
                    <a:pt x="12193" y="8146"/>
                    <a:pt x="12183" y="8083"/>
                    <a:pt x="12162" y="8032"/>
                  </a:cubicBezTo>
                  <a:cubicBezTo>
                    <a:pt x="12151" y="8021"/>
                    <a:pt x="12141" y="8011"/>
                    <a:pt x="12151" y="7990"/>
                  </a:cubicBezTo>
                  <a:cubicBezTo>
                    <a:pt x="12141" y="7969"/>
                    <a:pt x="12120" y="7948"/>
                    <a:pt x="12099" y="7927"/>
                  </a:cubicBezTo>
                  <a:lnTo>
                    <a:pt x="12099" y="7917"/>
                  </a:lnTo>
                  <a:cubicBezTo>
                    <a:pt x="12089" y="7907"/>
                    <a:pt x="12079" y="7896"/>
                    <a:pt x="12068" y="7896"/>
                  </a:cubicBezTo>
                  <a:cubicBezTo>
                    <a:pt x="12068" y="7865"/>
                    <a:pt x="12068" y="7833"/>
                    <a:pt x="12037" y="7812"/>
                  </a:cubicBezTo>
                  <a:lnTo>
                    <a:pt x="12037" y="7823"/>
                  </a:lnTo>
                  <a:cubicBezTo>
                    <a:pt x="12037" y="7823"/>
                    <a:pt x="12037" y="7812"/>
                    <a:pt x="12026" y="7802"/>
                  </a:cubicBezTo>
                  <a:cubicBezTo>
                    <a:pt x="12026" y="7792"/>
                    <a:pt x="12037" y="7771"/>
                    <a:pt x="12047" y="7761"/>
                  </a:cubicBezTo>
                  <a:cubicBezTo>
                    <a:pt x="12079" y="7729"/>
                    <a:pt x="12120" y="7740"/>
                    <a:pt x="12151" y="7708"/>
                  </a:cubicBezTo>
                  <a:cubicBezTo>
                    <a:pt x="12162" y="7698"/>
                    <a:pt x="12183" y="7698"/>
                    <a:pt x="12193" y="7698"/>
                  </a:cubicBezTo>
                  <a:cubicBezTo>
                    <a:pt x="12214" y="7688"/>
                    <a:pt x="12224" y="7667"/>
                    <a:pt x="12214" y="7657"/>
                  </a:cubicBezTo>
                  <a:cubicBezTo>
                    <a:pt x="12245" y="7646"/>
                    <a:pt x="12276" y="7646"/>
                    <a:pt x="12308" y="7646"/>
                  </a:cubicBezTo>
                  <a:lnTo>
                    <a:pt x="12308" y="7490"/>
                  </a:lnTo>
                  <a:cubicBezTo>
                    <a:pt x="12276" y="7469"/>
                    <a:pt x="12255" y="7428"/>
                    <a:pt x="12245" y="7386"/>
                  </a:cubicBezTo>
                  <a:cubicBezTo>
                    <a:pt x="12234" y="7365"/>
                    <a:pt x="12214" y="7344"/>
                    <a:pt x="12204" y="7324"/>
                  </a:cubicBezTo>
                  <a:lnTo>
                    <a:pt x="12204" y="7271"/>
                  </a:lnTo>
                  <a:cubicBezTo>
                    <a:pt x="12193" y="7271"/>
                    <a:pt x="12183" y="7271"/>
                    <a:pt x="12172" y="7261"/>
                  </a:cubicBezTo>
                  <a:cubicBezTo>
                    <a:pt x="12162" y="7229"/>
                    <a:pt x="12151" y="7199"/>
                    <a:pt x="12151" y="7167"/>
                  </a:cubicBezTo>
                  <a:cubicBezTo>
                    <a:pt x="12120" y="7157"/>
                    <a:pt x="12109" y="7136"/>
                    <a:pt x="12099" y="7104"/>
                  </a:cubicBezTo>
                  <a:cubicBezTo>
                    <a:pt x="12089" y="7094"/>
                    <a:pt x="12068" y="7084"/>
                    <a:pt x="12047" y="7063"/>
                  </a:cubicBezTo>
                  <a:cubicBezTo>
                    <a:pt x="12068" y="7042"/>
                    <a:pt x="12068" y="7021"/>
                    <a:pt x="12037" y="7000"/>
                  </a:cubicBezTo>
                  <a:lnTo>
                    <a:pt x="12047" y="7000"/>
                  </a:lnTo>
                  <a:cubicBezTo>
                    <a:pt x="12026" y="6980"/>
                    <a:pt x="12005" y="6970"/>
                    <a:pt x="11995" y="6949"/>
                  </a:cubicBezTo>
                  <a:lnTo>
                    <a:pt x="11943" y="6896"/>
                  </a:lnTo>
                  <a:cubicBezTo>
                    <a:pt x="11933" y="6886"/>
                    <a:pt x="11933" y="6875"/>
                    <a:pt x="11933" y="6855"/>
                  </a:cubicBezTo>
                  <a:cubicBezTo>
                    <a:pt x="11922" y="6824"/>
                    <a:pt x="11901" y="6803"/>
                    <a:pt x="11880" y="6782"/>
                  </a:cubicBezTo>
                  <a:lnTo>
                    <a:pt x="11829" y="6730"/>
                  </a:lnTo>
                  <a:cubicBezTo>
                    <a:pt x="11808" y="6709"/>
                    <a:pt x="11797" y="6688"/>
                    <a:pt x="11766" y="6678"/>
                  </a:cubicBezTo>
                  <a:cubicBezTo>
                    <a:pt x="11755" y="6657"/>
                    <a:pt x="11735" y="6636"/>
                    <a:pt x="11704" y="6626"/>
                  </a:cubicBezTo>
                  <a:cubicBezTo>
                    <a:pt x="11683" y="6626"/>
                    <a:pt x="11672" y="6616"/>
                    <a:pt x="11662" y="6605"/>
                  </a:cubicBezTo>
                  <a:cubicBezTo>
                    <a:pt x="11641" y="6595"/>
                    <a:pt x="11630" y="6584"/>
                    <a:pt x="11610" y="6563"/>
                  </a:cubicBezTo>
                  <a:cubicBezTo>
                    <a:pt x="11589" y="6553"/>
                    <a:pt x="11579" y="6532"/>
                    <a:pt x="11558" y="6511"/>
                  </a:cubicBezTo>
                  <a:cubicBezTo>
                    <a:pt x="11537" y="6491"/>
                    <a:pt x="11516" y="6470"/>
                    <a:pt x="11485" y="6459"/>
                  </a:cubicBezTo>
                  <a:cubicBezTo>
                    <a:pt x="11475" y="6459"/>
                    <a:pt x="11454" y="6459"/>
                    <a:pt x="11443" y="6449"/>
                  </a:cubicBezTo>
                  <a:cubicBezTo>
                    <a:pt x="11422" y="6438"/>
                    <a:pt x="11412" y="6417"/>
                    <a:pt x="11381" y="6407"/>
                  </a:cubicBezTo>
                  <a:lnTo>
                    <a:pt x="11329" y="6407"/>
                  </a:lnTo>
                  <a:lnTo>
                    <a:pt x="11339" y="6396"/>
                  </a:lnTo>
                  <a:cubicBezTo>
                    <a:pt x="11318" y="6386"/>
                    <a:pt x="11297" y="6355"/>
                    <a:pt x="11266" y="6355"/>
                  </a:cubicBezTo>
                  <a:cubicBezTo>
                    <a:pt x="11256" y="6355"/>
                    <a:pt x="11235" y="6355"/>
                    <a:pt x="11235" y="6345"/>
                  </a:cubicBezTo>
                  <a:cubicBezTo>
                    <a:pt x="11204" y="6313"/>
                    <a:pt x="11152" y="6324"/>
                    <a:pt x="11121" y="6292"/>
                  </a:cubicBezTo>
                  <a:cubicBezTo>
                    <a:pt x="11113" y="6285"/>
                    <a:pt x="11100" y="6278"/>
                    <a:pt x="11086" y="6278"/>
                  </a:cubicBezTo>
                  <a:cubicBezTo>
                    <a:pt x="11081" y="6278"/>
                    <a:pt x="11074" y="6279"/>
                    <a:pt x="11068" y="6282"/>
                  </a:cubicBezTo>
                  <a:cubicBezTo>
                    <a:pt x="11047" y="6262"/>
                    <a:pt x="11027" y="6262"/>
                    <a:pt x="10996" y="6251"/>
                  </a:cubicBezTo>
                  <a:cubicBezTo>
                    <a:pt x="10985" y="6251"/>
                    <a:pt x="10975" y="6251"/>
                    <a:pt x="10954" y="6230"/>
                  </a:cubicBezTo>
                  <a:cubicBezTo>
                    <a:pt x="10922" y="6209"/>
                    <a:pt x="10881" y="6220"/>
                    <a:pt x="10850" y="6188"/>
                  </a:cubicBezTo>
                  <a:cubicBezTo>
                    <a:pt x="10818" y="6157"/>
                    <a:pt x="10767" y="6157"/>
                    <a:pt x="10725" y="6137"/>
                  </a:cubicBezTo>
                  <a:cubicBezTo>
                    <a:pt x="10722" y="6139"/>
                    <a:pt x="10718" y="6141"/>
                    <a:pt x="10714" y="6141"/>
                  </a:cubicBezTo>
                  <a:cubicBezTo>
                    <a:pt x="10703" y="6141"/>
                    <a:pt x="10690" y="6133"/>
                    <a:pt x="10683" y="6126"/>
                  </a:cubicBezTo>
                  <a:cubicBezTo>
                    <a:pt x="10671" y="6114"/>
                    <a:pt x="10652" y="6109"/>
                    <a:pt x="10632" y="6109"/>
                  </a:cubicBezTo>
                  <a:cubicBezTo>
                    <a:pt x="10618" y="6109"/>
                    <a:pt x="10603" y="6111"/>
                    <a:pt x="10589" y="6116"/>
                  </a:cubicBezTo>
                  <a:cubicBezTo>
                    <a:pt x="10600" y="6095"/>
                    <a:pt x="10589" y="6084"/>
                    <a:pt x="10568" y="6084"/>
                  </a:cubicBezTo>
                  <a:cubicBezTo>
                    <a:pt x="10548" y="6084"/>
                    <a:pt x="10538" y="6084"/>
                    <a:pt x="10527" y="6074"/>
                  </a:cubicBezTo>
                  <a:cubicBezTo>
                    <a:pt x="10485" y="6042"/>
                    <a:pt x="10444" y="6053"/>
                    <a:pt x="10413" y="6032"/>
                  </a:cubicBezTo>
                  <a:cubicBezTo>
                    <a:pt x="10392" y="6032"/>
                    <a:pt x="10371" y="6032"/>
                    <a:pt x="10360" y="6012"/>
                  </a:cubicBezTo>
                  <a:cubicBezTo>
                    <a:pt x="10329" y="5991"/>
                    <a:pt x="10288" y="6001"/>
                    <a:pt x="10256" y="5970"/>
                  </a:cubicBezTo>
                  <a:cubicBezTo>
                    <a:pt x="10214" y="5938"/>
                    <a:pt x="10173" y="5938"/>
                    <a:pt x="10121" y="5917"/>
                  </a:cubicBezTo>
                  <a:cubicBezTo>
                    <a:pt x="10117" y="5922"/>
                    <a:pt x="10112" y="5925"/>
                    <a:pt x="10108" y="5925"/>
                  </a:cubicBezTo>
                  <a:cubicBezTo>
                    <a:pt x="10102" y="5925"/>
                    <a:pt x="10096" y="5920"/>
                    <a:pt x="10090" y="5907"/>
                  </a:cubicBezTo>
                  <a:cubicBezTo>
                    <a:pt x="10077" y="5895"/>
                    <a:pt x="10061" y="5890"/>
                    <a:pt x="10044" y="5890"/>
                  </a:cubicBezTo>
                  <a:cubicBezTo>
                    <a:pt x="10032" y="5890"/>
                    <a:pt x="10019" y="5893"/>
                    <a:pt x="10006" y="5897"/>
                  </a:cubicBezTo>
                  <a:cubicBezTo>
                    <a:pt x="9996" y="5876"/>
                    <a:pt x="9985" y="5876"/>
                    <a:pt x="9965" y="5866"/>
                  </a:cubicBezTo>
                  <a:cubicBezTo>
                    <a:pt x="9956" y="5870"/>
                    <a:pt x="9949" y="5872"/>
                    <a:pt x="9944" y="5872"/>
                  </a:cubicBezTo>
                  <a:cubicBezTo>
                    <a:pt x="9937" y="5872"/>
                    <a:pt x="9934" y="5867"/>
                    <a:pt x="9934" y="5855"/>
                  </a:cubicBezTo>
                  <a:cubicBezTo>
                    <a:pt x="9902" y="5834"/>
                    <a:pt x="9871" y="5824"/>
                    <a:pt x="9840" y="5824"/>
                  </a:cubicBezTo>
                  <a:cubicBezTo>
                    <a:pt x="9850" y="5783"/>
                    <a:pt x="9881" y="5762"/>
                    <a:pt x="9923" y="5751"/>
                  </a:cubicBezTo>
                  <a:cubicBezTo>
                    <a:pt x="9934" y="5720"/>
                    <a:pt x="9955" y="5699"/>
                    <a:pt x="9985" y="5699"/>
                  </a:cubicBezTo>
                  <a:cubicBezTo>
                    <a:pt x="10017" y="5637"/>
                    <a:pt x="10069" y="5595"/>
                    <a:pt x="10142" y="5584"/>
                  </a:cubicBezTo>
                  <a:cubicBezTo>
                    <a:pt x="10152" y="5553"/>
                    <a:pt x="10173" y="5543"/>
                    <a:pt x="10204" y="5533"/>
                  </a:cubicBezTo>
                  <a:cubicBezTo>
                    <a:pt x="10214" y="5491"/>
                    <a:pt x="10256" y="5480"/>
                    <a:pt x="10298" y="5459"/>
                  </a:cubicBezTo>
                  <a:cubicBezTo>
                    <a:pt x="10319" y="5449"/>
                    <a:pt x="10329" y="5429"/>
                    <a:pt x="10350" y="5418"/>
                  </a:cubicBezTo>
                  <a:cubicBezTo>
                    <a:pt x="10360" y="5387"/>
                    <a:pt x="10381" y="5376"/>
                    <a:pt x="10413" y="5366"/>
                  </a:cubicBezTo>
                  <a:cubicBezTo>
                    <a:pt x="10423" y="5334"/>
                    <a:pt x="10444" y="5324"/>
                    <a:pt x="10475" y="5314"/>
                  </a:cubicBezTo>
                  <a:cubicBezTo>
                    <a:pt x="10475" y="5293"/>
                    <a:pt x="10496" y="5272"/>
                    <a:pt x="10527" y="5262"/>
                  </a:cubicBezTo>
                  <a:cubicBezTo>
                    <a:pt x="10548" y="5241"/>
                    <a:pt x="10558" y="5220"/>
                    <a:pt x="10579" y="5199"/>
                  </a:cubicBezTo>
                  <a:lnTo>
                    <a:pt x="10621" y="5199"/>
                  </a:lnTo>
                  <a:cubicBezTo>
                    <a:pt x="10642" y="5179"/>
                    <a:pt x="10663" y="5158"/>
                    <a:pt x="10683" y="5147"/>
                  </a:cubicBezTo>
                  <a:lnTo>
                    <a:pt x="10683" y="5095"/>
                  </a:lnTo>
                  <a:lnTo>
                    <a:pt x="10735" y="5095"/>
                  </a:lnTo>
                  <a:cubicBezTo>
                    <a:pt x="10735" y="5075"/>
                    <a:pt x="10746" y="5064"/>
                    <a:pt x="10746" y="5043"/>
                  </a:cubicBezTo>
                  <a:lnTo>
                    <a:pt x="10798" y="5043"/>
                  </a:lnTo>
                  <a:lnTo>
                    <a:pt x="10798" y="4991"/>
                  </a:lnTo>
                  <a:lnTo>
                    <a:pt x="10850" y="4991"/>
                  </a:lnTo>
                  <a:cubicBezTo>
                    <a:pt x="10850" y="4970"/>
                    <a:pt x="10860" y="4960"/>
                    <a:pt x="10860" y="4939"/>
                  </a:cubicBezTo>
                  <a:lnTo>
                    <a:pt x="10902" y="4939"/>
                  </a:lnTo>
                  <a:cubicBezTo>
                    <a:pt x="10912" y="4908"/>
                    <a:pt x="10933" y="4887"/>
                    <a:pt x="10964" y="4887"/>
                  </a:cubicBezTo>
                  <a:cubicBezTo>
                    <a:pt x="10964" y="4855"/>
                    <a:pt x="10985" y="4835"/>
                    <a:pt x="11017" y="4835"/>
                  </a:cubicBezTo>
                  <a:cubicBezTo>
                    <a:pt x="11027" y="4804"/>
                    <a:pt x="11037" y="4783"/>
                    <a:pt x="11068" y="4772"/>
                  </a:cubicBezTo>
                  <a:cubicBezTo>
                    <a:pt x="11079" y="4751"/>
                    <a:pt x="11100" y="4731"/>
                    <a:pt x="11121" y="4721"/>
                  </a:cubicBezTo>
                  <a:cubicBezTo>
                    <a:pt x="11131" y="4689"/>
                    <a:pt x="11142" y="4668"/>
                    <a:pt x="11172" y="4658"/>
                  </a:cubicBezTo>
                  <a:cubicBezTo>
                    <a:pt x="11172" y="4647"/>
                    <a:pt x="11172" y="4626"/>
                    <a:pt x="11183" y="4616"/>
                  </a:cubicBezTo>
                  <a:cubicBezTo>
                    <a:pt x="11193" y="4616"/>
                    <a:pt x="11214" y="4606"/>
                    <a:pt x="11225" y="4606"/>
                  </a:cubicBezTo>
                  <a:lnTo>
                    <a:pt x="11225" y="4554"/>
                  </a:lnTo>
                  <a:cubicBezTo>
                    <a:pt x="11246" y="4554"/>
                    <a:pt x="11256" y="4543"/>
                    <a:pt x="11276" y="4543"/>
                  </a:cubicBezTo>
                  <a:cubicBezTo>
                    <a:pt x="11276" y="4512"/>
                    <a:pt x="11287" y="4491"/>
                    <a:pt x="11297" y="4460"/>
                  </a:cubicBezTo>
                  <a:cubicBezTo>
                    <a:pt x="11308" y="4460"/>
                    <a:pt x="11329" y="4460"/>
                    <a:pt x="11339" y="4450"/>
                  </a:cubicBezTo>
                  <a:cubicBezTo>
                    <a:pt x="11360" y="4429"/>
                    <a:pt x="11371" y="4408"/>
                    <a:pt x="11391" y="4387"/>
                  </a:cubicBezTo>
                  <a:cubicBezTo>
                    <a:pt x="11391" y="4356"/>
                    <a:pt x="11391" y="4325"/>
                    <a:pt x="11401" y="4293"/>
                  </a:cubicBezTo>
                  <a:cubicBezTo>
                    <a:pt x="11405" y="4296"/>
                    <a:pt x="11409" y="4298"/>
                    <a:pt x="11413" y="4298"/>
                  </a:cubicBezTo>
                  <a:cubicBezTo>
                    <a:pt x="11425" y="4298"/>
                    <a:pt x="11439" y="4290"/>
                    <a:pt x="11454" y="4283"/>
                  </a:cubicBezTo>
                  <a:cubicBezTo>
                    <a:pt x="11475" y="4262"/>
                    <a:pt x="11496" y="4242"/>
                    <a:pt x="11496" y="4210"/>
                  </a:cubicBezTo>
                  <a:cubicBezTo>
                    <a:pt x="11496" y="4200"/>
                    <a:pt x="11496" y="4189"/>
                    <a:pt x="11506" y="4179"/>
                  </a:cubicBezTo>
                  <a:cubicBezTo>
                    <a:pt x="11526" y="4158"/>
                    <a:pt x="11547" y="4137"/>
                    <a:pt x="11547" y="4106"/>
                  </a:cubicBezTo>
                  <a:cubicBezTo>
                    <a:pt x="11547" y="4096"/>
                    <a:pt x="11558" y="4075"/>
                    <a:pt x="11568" y="4064"/>
                  </a:cubicBezTo>
                  <a:lnTo>
                    <a:pt x="11579" y="4043"/>
                  </a:lnTo>
                  <a:lnTo>
                    <a:pt x="11579" y="4033"/>
                  </a:lnTo>
                  <a:lnTo>
                    <a:pt x="11610" y="4002"/>
                  </a:lnTo>
                  <a:cubicBezTo>
                    <a:pt x="11600" y="3981"/>
                    <a:pt x="11610" y="3971"/>
                    <a:pt x="11610" y="3960"/>
                  </a:cubicBezTo>
                  <a:cubicBezTo>
                    <a:pt x="11641" y="3929"/>
                    <a:pt x="11630" y="3877"/>
                    <a:pt x="11662" y="3846"/>
                  </a:cubicBezTo>
                  <a:cubicBezTo>
                    <a:pt x="11662" y="3825"/>
                    <a:pt x="11662" y="3814"/>
                    <a:pt x="11672" y="3793"/>
                  </a:cubicBezTo>
                  <a:cubicBezTo>
                    <a:pt x="11697" y="3720"/>
                    <a:pt x="11689" y="3690"/>
                    <a:pt x="11659" y="3690"/>
                  </a:cubicBezTo>
                  <a:cubicBezTo>
                    <a:pt x="11639" y="3690"/>
                    <a:pt x="11607" y="3705"/>
                    <a:pt x="11568" y="3731"/>
                  </a:cubicBezTo>
                  <a:cubicBezTo>
                    <a:pt x="11579" y="3658"/>
                    <a:pt x="11683" y="3606"/>
                    <a:pt x="11610" y="3523"/>
                  </a:cubicBezTo>
                  <a:cubicBezTo>
                    <a:pt x="11589" y="3513"/>
                    <a:pt x="11579" y="3492"/>
                    <a:pt x="11558" y="3471"/>
                  </a:cubicBezTo>
                  <a:lnTo>
                    <a:pt x="11506" y="3419"/>
                  </a:lnTo>
                  <a:cubicBezTo>
                    <a:pt x="11485" y="3398"/>
                    <a:pt x="11464" y="3388"/>
                    <a:pt x="11454" y="3367"/>
                  </a:cubicBezTo>
                  <a:lnTo>
                    <a:pt x="11454" y="3356"/>
                  </a:lnTo>
                  <a:cubicBezTo>
                    <a:pt x="11381" y="3304"/>
                    <a:pt x="11454" y="3210"/>
                    <a:pt x="11391" y="3148"/>
                  </a:cubicBezTo>
                  <a:cubicBezTo>
                    <a:pt x="11371" y="3127"/>
                    <a:pt x="11350" y="3106"/>
                    <a:pt x="11329" y="3096"/>
                  </a:cubicBezTo>
                  <a:cubicBezTo>
                    <a:pt x="11318" y="3096"/>
                    <a:pt x="11297" y="3096"/>
                    <a:pt x="11287" y="3085"/>
                  </a:cubicBezTo>
                  <a:cubicBezTo>
                    <a:pt x="11266" y="3065"/>
                    <a:pt x="11246" y="3055"/>
                    <a:pt x="11225" y="3044"/>
                  </a:cubicBezTo>
                  <a:cubicBezTo>
                    <a:pt x="11204" y="3044"/>
                    <a:pt x="11193" y="3034"/>
                    <a:pt x="11172" y="3023"/>
                  </a:cubicBezTo>
                  <a:cubicBezTo>
                    <a:pt x="11162" y="3023"/>
                    <a:pt x="11152" y="3023"/>
                    <a:pt x="11142" y="3013"/>
                  </a:cubicBezTo>
                  <a:cubicBezTo>
                    <a:pt x="11142" y="3002"/>
                    <a:pt x="11131" y="2992"/>
                    <a:pt x="11121" y="2981"/>
                  </a:cubicBezTo>
                  <a:cubicBezTo>
                    <a:pt x="11110" y="2971"/>
                    <a:pt x="11100" y="2940"/>
                    <a:pt x="11079" y="2930"/>
                  </a:cubicBezTo>
                  <a:cubicBezTo>
                    <a:pt x="11121" y="2846"/>
                    <a:pt x="11183" y="2763"/>
                    <a:pt x="11246" y="2680"/>
                  </a:cubicBezTo>
                  <a:lnTo>
                    <a:pt x="11276" y="2617"/>
                  </a:lnTo>
                  <a:cubicBezTo>
                    <a:pt x="11287" y="2565"/>
                    <a:pt x="11287" y="2523"/>
                    <a:pt x="11276" y="2472"/>
                  </a:cubicBezTo>
                  <a:lnTo>
                    <a:pt x="11246" y="2409"/>
                  </a:lnTo>
                  <a:lnTo>
                    <a:pt x="11193" y="2357"/>
                  </a:lnTo>
                  <a:cubicBezTo>
                    <a:pt x="11193" y="2347"/>
                    <a:pt x="11183" y="2347"/>
                    <a:pt x="11172" y="2336"/>
                  </a:cubicBezTo>
                  <a:cubicBezTo>
                    <a:pt x="11152" y="2326"/>
                    <a:pt x="11131" y="2305"/>
                    <a:pt x="11110" y="2294"/>
                  </a:cubicBezTo>
                  <a:cubicBezTo>
                    <a:pt x="11089" y="2294"/>
                    <a:pt x="11068" y="2284"/>
                    <a:pt x="11047" y="2284"/>
                  </a:cubicBezTo>
                  <a:cubicBezTo>
                    <a:pt x="10996" y="2273"/>
                    <a:pt x="10933" y="2273"/>
                    <a:pt x="10881" y="2273"/>
                  </a:cubicBezTo>
                  <a:cubicBezTo>
                    <a:pt x="10871" y="2284"/>
                    <a:pt x="10860" y="2284"/>
                    <a:pt x="10850" y="2284"/>
                  </a:cubicBezTo>
                  <a:lnTo>
                    <a:pt x="10204" y="2284"/>
                  </a:lnTo>
                  <a:cubicBezTo>
                    <a:pt x="10194" y="2284"/>
                    <a:pt x="10184" y="2284"/>
                    <a:pt x="10163" y="2273"/>
                  </a:cubicBezTo>
                  <a:cubicBezTo>
                    <a:pt x="10136" y="2270"/>
                    <a:pt x="10109" y="2269"/>
                    <a:pt x="10083" y="2269"/>
                  </a:cubicBezTo>
                  <a:cubicBezTo>
                    <a:pt x="9823" y="2269"/>
                    <a:pt x="9586" y="2398"/>
                    <a:pt x="9351" y="2492"/>
                  </a:cubicBezTo>
                  <a:cubicBezTo>
                    <a:pt x="9319" y="2492"/>
                    <a:pt x="9298" y="2502"/>
                    <a:pt x="9277" y="2513"/>
                  </a:cubicBezTo>
                  <a:cubicBezTo>
                    <a:pt x="9142" y="2565"/>
                    <a:pt x="9027" y="2648"/>
                    <a:pt x="8913" y="2711"/>
                  </a:cubicBezTo>
                  <a:cubicBezTo>
                    <a:pt x="8882" y="2721"/>
                    <a:pt x="8861" y="2731"/>
                    <a:pt x="8840" y="2752"/>
                  </a:cubicBezTo>
                  <a:cubicBezTo>
                    <a:pt x="8611" y="2877"/>
                    <a:pt x="8351" y="2971"/>
                    <a:pt x="8278" y="3273"/>
                  </a:cubicBezTo>
                  <a:lnTo>
                    <a:pt x="8247" y="3304"/>
                  </a:lnTo>
                  <a:lnTo>
                    <a:pt x="8185" y="3367"/>
                  </a:lnTo>
                  <a:cubicBezTo>
                    <a:pt x="8164" y="3377"/>
                    <a:pt x="8143" y="3388"/>
                    <a:pt x="8111" y="3388"/>
                  </a:cubicBezTo>
                  <a:cubicBezTo>
                    <a:pt x="8080" y="3377"/>
                    <a:pt x="8090" y="3346"/>
                    <a:pt x="8090" y="3325"/>
                  </a:cubicBezTo>
                  <a:cubicBezTo>
                    <a:pt x="8090" y="3117"/>
                    <a:pt x="8164" y="2919"/>
                    <a:pt x="8143" y="2711"/>
                  </a:cubicBezTo>
                  <a:cubicBezTo>
                    <a:pt x="8195" y="2659"/>
                    <a:pt x="8185" y="2586"/>
                    <a:pt x="8195" y="2513"/>
                  </a:cubicBezTo>
                  <a:cubicBezTo>
                    <a:pt x="8195" y="2305"/>
                    <a:pt x="8195" y="2107"/>
                    <a:pt x="8205" y="1898"/>
                  </a:cubicBezTo>
                  <a:cubicBezTo>
                    <a:pt x="8205" y="1711"/>
                    <a:pt x="8153" y="1534"/>
                    <a:pt x="8080" y="1357"/>
                  </a:cubicBezTo>
                  <a:cubicBezTo>
                    <a:pt x="8080" y="1305"/>
                    <a:pt x="8060" y="1253"/>
                    <a:pt x="8039" y="1201"/>
                  </a:cubicBezTo>
                  <a:cubicBezTo>
                    <a:pt x="7976" y="1055"/>
                    <a:pt x="7924" y="910"/>
                    <a:pt x="7861" y="764"/>
                  </a:cubicBezTo>
                  <a:cubicBezTo>
                    <a:pt x="7831" y="732"/>
                    <a:pt x="7841" y="681"/>
                    <a:pt x="7810" y="649"/>
                  </a:cubicBezTo>
                  <a:cubicBezTo>
                    <a:pt x="7789" y="493"/>
                    <a:pt x="7736" y="337"/>
                    <a:pt x="7611" y="233"/>
                  </a:cubicBezTo>
                  <a:cubicBezTo>
                    <a:pt x="7555" y="187"/>
                    <a:pt x="7502" y="165"/>
                    <a:pt x="7455" y="165"/>
                  </a:cubicBezTo>
                  <a:cubicBezTo>
                    <a:pt x="7373" y="165"/>
                    <a:pt x="7308" y="232"/>
                    <a:pt x="7268" y="357"/>
                  </a:cubicBezTo>
                  <a:cubicBezTo>
                    <a:pt x="7237" y="357"/>
                    <a:pt x="7216" y="368"/>
                    <a:pt x="7185" y="389"/>
                  </a:cubicBezTo>
                  <a:lnTo>
                    <a:pt x="7143" y="431"/>
                  </a:lnTo>
                  <a:cubicBezTo>
                    <a:pt x="7143" y="420"/>
                    <a:pt x="7132" y="420"/>
                    <a:pt x="7122" y="420"/>
                  </a:cubicBezTo>
                  <a:cubicBezTo>
                    <a:pt x="7114" y="388"/>
                    <a:pt x="7100" y="375"/>
                    <a:pt x="7075" y="375"/>
                  </a:cubicBezTo>
                  <a:cubicBezTo>
                    <a:pt x="7068" y="375"/>
                    <a:pt x="7059" y="376"/>
                    <a:pt x="7049" y="378"/>
                  </a:cubicBezTo>
                  <a:lnTo>
                    <a:pt x="6998" y="378"/>
                  </a:lnTo>
                  <a:cubicBezTo>
                    <a:pt x="6977" y="371"/>
                    <a:pt x="6958" y="368"/>
                    <a:pt x="6941" y="368"/>
                  </a:cubicBezTo>
                  <a:cubicBezTo>
                    <a:pt x="6881" y="368"/>
                    <a:pt x="6842" y="408"/>
                    <a:pt x="6810" y="472"/>
                  </a:cubicBezTo>
                  <a:lnTo>
                    <a:pt x="6810" y="482"/>
                  </a:lnTo>
                  <a:lnTo>
                    <a:pt x="6789" y="482"/>
                  </a:lnTo>
                  <a:cubicBezTo>
                    <a:pt x="6768" y="462"/>
                    <a:pt x="6758" y="431"/>
                    <a:pt x="6748" y="410"/>
                  </a:cubicBezTo>
                  <a:cubicBezTo>
                    <a:pt x="6748" y="399"/>
                    <a:pt x="6737" y="378"/>
                    <a:pt x="6727" y="378"/>
                  </a:cubicBezTo>
                  <a:cubicBezTo>
                    <a:pt x="6737" y="357"/>
                    <a:pt x="6727" y="347"/>
                    <a:pt x="6727" y="327"/>
                  </a:cubicBezTo>
                  <a:cubicBezTo>
                    <a:pt x="6737" y="233"/>
                    <a:pt x="6695" y="139"/>
                    <a:pt x="6644" y="56"/>
                  </a:cubicBezTo>
                  <a:cubicBezTo>
                    <a:pt x="6617" y="21"/>
                    <a:pt x="6584" y="1"/>
                    <a:pt x="6537"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6" name="Google Shape;716;p27"/>
            <p:cNvPicPr preferRelativeResize="0"/>
            <p:nvPr/>
          </p:nvPicPr>
          <p:blipFill rotWithShape="1">
            <a:blip r:embed="rId4">
              <a:alphaModFix/>
            </a:blip>
            <a:srcRect b="0" l="0" r="0" t="0"/>
            <a:stretch/>
          </p:blipFill>
          <p:spPr>
            <a:xfrm>
              <a:off x="9234555" y="884235"/>
              <a:ext cx="544588" cy="607142"/>
            </a:xfrm>
            <a:prstGeom prst="rect">
              <a:avLst/>
            </a:prstGeom>
            <a:noFill/>
            <a:ln>
              <a:noFill/>
            </a:ln>
          </p:spPr>
        </p:pic>
      </p:grpSp>
      <p:grpSp>
        <p:nvGrpSpPr>
          <p:cNvPr id="717" name="Google Shape;717;p27"/>
          <p:cNvGrpSpPr/>
          <p:nvPr/>
        </p:nvGrpSpPr>
        <p:grpSpPr>
          <a:xfrm>
            <a:off x="5439310" y="2990986"/>
            <a:ext cx="423354" cy="437568"/>
            <a:chOff x="11035114" y="2286104"/>
            <a:chExt cx="587420" cy="607143"/>
          </a:xfrm>
        </p:grpSpPr>
        <p:sp>
          <p:nvSpPr>
            <p:cNvPr id="718" name="Google Shape;718;p27"/>
            <p:cNvSpPr/>
            <p:nvPr/>
          </p:nvSpPr>
          <p:spPr>
            <a:xfrm>
              <a:off x="11043689" y="2287314"/>
              <a:ext cx="578845" cy="604734"/>
            </a:xfrm>
            <a:custGeom>
              <a:rect b="b" l="l" r="r" t="t"/>
              <a:pathLst>
                <a:path extrusionOk="0" h="11913" w="11403">
                  <a:moveTo>
                    <a:pt x="4905" y="4342"/>
                  </a:moveTo>
                  <a:lnTo>
                    <a:pt x="4905" y="4363"/>
                  </a:lnTo>
                  <a:lnTo>
                    <a:pt x="4895" y="4363"/>
                  </a:lnTo>
                  <a:cubicBezTo>
                    <a:pt x="4895" y="4353"/>
                    <a:pt x="4895" y="4353"/>
                    <a:pt x="4905" y="4342"/>
                  </a:cubicBezTo>
                  <a:close/>
                  <a:moveTo>
                    <a:pt x="3937" y="5488"/>
                  </a:moveTo>
                  <a:cubicBezTo>
                    <a:pt x="3947" y="5508"/>
                    <a:pt x="3968" y="5529"/>
                    <a:pt x="3989" y="5561"/>
                  </a:cubicBezTo>
                  <a:cubicBezTo>
                    <a:pt x="3957" y="5561"/>
                    <a:pt x="3916" y="5550"/>
                    <a:pt x="3895" y="5519"/>
                  </a:cubicBezTo>
                  <a:cubicBezTo>
                    <a:pt x="3906" y="5508"/>
                    <a:pt x="3927" y="5498"/>
                    <a:pt x="3937" y="5488"/>
                  </a:cubicBezTo>
                  <a:close/>
                  <a:moveTo>
                    <a:pt x="7373" y="6748"/>
                  </a:moveTo>
                  <a:cubicBezTo>
                    <a:pt x="7363" y="6758"/>
                    <a:pt x="7363" y="6758"/>
                    <a:pt x="7363" y="6769"/>
                  </a:cubicBezTo>
                  <a:lnTo>
                    <a:pt x="7342" y="6748"/>
                  </a:lnTo>
                  <a:close/>
                  <a:moveTo>
                    <a:pt x="8809" y="6883"/>
                  </a:moveTo>
                  <a:lnTo>
                    <a:pt x="8830" y="6904"/>
                  </a:lnTo>
                  <a:cubicBezTo>
                    <a:pt x="8820" y="6894"/>
                    <a:pt x="8809" y="6894"/>
                    <a:pt x="8809" y="6883"/>
                  </a:cubicBezTo>
                  <a:close/>
                  <a:moveTo>
                    <a:pt x="4926" y="6945"/>
                  </a:moveTo>
                  <a:cubicBezTo>
                    <a:pt x="4926" y="6945"/>
                    <a:pt x="4926" y="6956"/>
                    <a:pt x="4936" y="6956"/>
                  </a:cubicBezTo>
                  <a:cubicBezTo>
                    <a:pt x="4926" y="6956"/>
                    <a:pt x="4926" y="6966"/>
                    <a:pt x="4926" y="6966"/>
                  </a:cubicBezTo>
                  <a:lnTo>
                    <a:pt x="4926" y="6945"/>
                  </a:lnTo>
                  <a:close/>
                  <a:moveTo>
                    <a:pt x="4416" y="7393"/>
                  </a:moveTo>
                  <a:cubicBezTo>
                    <a:pt x="4425" y="7393"/>
                    <a:pt x="4434" y="7401"/>
                    <a:pt x="4436" y="7403"/>
                  </a:cubicBezTo>
                  <a:lnTo>
                    <a:pt x="4436" y="7403"/>
                  </a:lnTo>
                  <a:cubicBezTo>
                    <a:pt x="4429" y="7402"/>
                    <a:pt x="4423" y="7400"/>
                    <a:pt x="4416" y="7393"/>
                  </a:cubicBezTo>
                  <a:close/>
                  <a:moveTo>
                    <a:pt x="7425" y="7403"/>
                  </a:moveTo>
                  <a:lnTo>
                    <a:pt x="7414" y="7414"/>
                  </a:lnTo>
                  <a:cubicBezTo>
                    <a:pt x="7414" y="7403"/>
                    <a:pt x="7414" y="7403"/>
                    <a:pt x="7425" y="7403"/>
                  </a:cubicBezTo>
                  <a:close/>
                  <a:moveTo>
                    <a:pt x="6363" y="1"/>
                  </a:moveTo>
                  <a:cubicBezTo>
                    <a:pt x="6311" y="52"/>
                    <a:pt x="6217" y="11"/>
                    <a:pt x="6165" y="63"/>
                  </a:cubicBezTo>
                  <a:cubicBezTo>
                    <a:pt x="6151" y="63"/>
                    <a:pt x="6137" y="68"/>
                    <a:pt x="6123" y="68"/>
                  </a:cubicBezTo>
                  <a:cubicBezTo>
                    <a:pt x="6116" y="68"/>
                    <a:pt x="6109" y="67"/>
                    <a:pt x="6102" y="63"/>
                  </a:cubicBezTo>
                  <a:cubicBezTo>
                    <a:pt x="6071" y="84"/>
                    <a:pt x="6030" y="94"/>
                    <a:pt x="5988" y="94"/>
                  </a:cubicBezTo>
                  <a:lnTo>
                    <a:pt x="5915" y="94"/>
                  </a:lnTo>
                  <a:cubicBezTo>
                    <a:pt x="5884" y="105"/>
                    <a:pt x="5852" y="115"/>
                    <a:pt x="5811" y="136"/>
                  </a:cubicBezTo>
                  <a:lnTo>
                    <a:pt x="5748" y="167"/>
                  </a:lnTo>
                  <a:cubicBezTo>
                    <a:pt x="5727" y="177"/>
                    <a:pt x="5697" y="198"/>
                    <a:pt x="5665" y="209"/>
                  </a:cubicBezTo>
                  <a:lnTo>
                    <a:pt x="5603" y="240"/>
                  </a:lnTo>
                  <a:cubicBezTo>
                    <a:pt x="5582" y="251"/>
                    <a:pt x="5572" y="271"/>
                    <a:pt x="5551" y="281"/>
                  </a:cubicBezTo>
                  <a:cubicBezTo>
                    <a:pt x="5540" y="292"/>
                    <a:pt x="5530" y="302"/>
                    <a:pt x="5530" y="313"/>
                  </a:cubicBezTo>
                  <a:cubicBezTo>
                    <a:pt x="5509" y="323"/>
                    <a:pt x="5498" y="344"/>
                    <a:pt x="5478" y="355"/>
                  </a:cubicBezTo>
                  <a:lnTo>
                    <a:pt x="5457" y="376"/>
                  </a:lnTo>
                  <a:cubicBezTo>
                    <a:pt x="5436" y="396"/>
                    <a:pt x="5415" y="406"/>
                    <a:pt x="5405" y="427"/>
                  </a:cubicBezTo>
                  <a:cubicBezTo>
                    <a:pt x="5394" y="438"/>
                    <a:pt x="5384" y="438"/>
                    <a:pt x="5373" y="448"/>
                  </a:cubicBezTo>
                  <a:cubicBezTo>
                    <a:pt x="5353" y="459"/>
                    <a:pt x="5332" y="469"/>
                    <a:pt x="5311" y="490"/>
                  </a:cubicBezTo>
                  <a:cubicBezTo>
                    <a:pt x="5259" y="521"/>
                    <a:pt x="5218" y="563"/>
                    <a:pt x="5176" y="615"/>
                  </a:cubicBezTo>
                  <a:cubicBezTo>
                    <a:pt x="5165" y="636"/>
                    <a:pt x="5144" y="656"/>
                    <a:pt x="5134" y="677"/>
                  </a:cubicBezTo>
                  <a:cubicBezTo>
                    <a:pt x="5124" y="688"/>
                    <a:pt x="5114" y="698"/>
                    <a:pt x="5114" y="709"/>
                  </a:cubicBezTo>
                  <a:lnTo>
                    <a:pt x="5051" y="771"/>
                  </a:lnTo>
                  <a:cubicBezTo>
                    <a:pt x="5051" y="781"/>
                    <a:pt x="5040" y="802"/>
                    <a:pt x="5030" y="813"/>
                  </a:cubicBezTo>
                  <a:cubicBezTo>
                    <a:pt x="5019" y="834"/>
                    <a:pt x="5009" y="865"/>
                    <a:pt x="5009" y="896"/>
                  </a:cubicBezTo>
                  <a:cubicBezTo>
                    <a:pt x="5009" y="906"/>
                    <a:pt x="5019" y="917"/>
                    <a:pt x="5019" y="927"/>
                  </a:cubicBezTo>
                  <a:lnTo>
                    <a:pt x="5009" y="927"/>
                  </a:lnTo>
                  <a:cubicBezTo>
                    <a:pt x="4989" y="938"/>
                    <a:pt x="4968" y="948"/>
                    <a:pt x="4957" y="969"/>
                  </a:cubicBezTo>
                  <a:cubicBezTo>
                    <a:pt x="4947" y="990"/>
                    <a:pt x="4936" y="1010"/>
                    <a:pt x="4936" y="1031"/>
                  </a:cubicBezTo>
                  <a:cubicBezTo>
                    <a:pt x="4936" y="1063"/>
                    <a:pt x="4926" y="1094"/>
                    <a:pt x="4905" y="1125"/>
                  </a:cubicBezTo>
                  <a:cubicBezTo>
                    <a:pt x="4853" y="1177"/>
                    <a:pt x="4853" y="1239"/>
                    <a:pt x="4874" y="1313"/>
                  </a:cubicBezTo>
                  <a:cubicBezTo>
                    <a:pt x="4853" y="1313"/>
                    <a:pt x="4843" y="1313"/>
                    <a:pt x="4832" y="1323"/>
                  </a:cubicBezTo>
                  <a:cubicBezTo>
                    <a:pt x="4801" y="1364"/>
                    <a:pt x="4801" y="1417"/>
                    <a:pt x="4770" y="1468"/>
                  </a:cubicBezTo>
                  <a:cubicBezTo>
                    <a:pt x="4780" y="1489"/>
                    <a:pt x="4780" y="1500"/>
                    <a:pt x="4770" y="1521"/>
                  </a:cubicBezTo>
                  <a:cubicBezTo>
                    <a:pt x="4770" y="1552"/>
                    <a:pt x="4770" y="1573"/>
                    <a:pt x="4780" y="1604"/>
                  </a:cubicBezTo>
                  <a:lnTo>
                    <a:pt x="4770" y="1604"/>
                  </a:lnTo>
                  <a:cubicBezTo>
                    <a:pt x="4728" y="1667"/>
                    <a:pt x="4749" y="1739"/>
                    <a:pt x="4707" y="1792"/>
                  </a:cubicBezTo>
                  <a:cubicBezTo>
                    <a:pt x="4665" y="1822"/>
                    <a:pt x="4645" y="1875"/>
                    <a:pt x="4655" y="1927"/>
                  </a:cubicBezTo>
                  <a:cubicBezTo>
                    <a:pt x="4676" y="2083"/>
                    <a:pt x="4697" y="2239"/>
                    <a:pt x="4645" y="2396"/>
                  </a:cubicBezTo>
                  <a:cubicBezTo>
                    <a:pt x="4645" y="2437"/>
                    <a:pt x="4635" y="2468"/>
                    <a:pt x="4635" y="2510"/>
                  </a:cubicBezTo>
                  <a:cubicBezTo>
                    <a:pt x="4572" y="2697"/>
                    <a:pt x="4624" y="2884"/>
                    <a:pt x="4603" y="3062"/>
                  </a:cubicBezTo>
                  <a:lnTo>
                    <a:pt x="4603" y="3104"/>
                  </a:lnTo>
                  <a:cubicBezTo>
                    <a:pt x="4593" y="3104"/>
                    <a:pt x="4582" y="3114"/>
                    <a:pt x="4572" y="3114"/>
                  </a:cubicBezTo>
                  <a:cubicBezTo>
                    <a:pt x="4572" y="3176"/>
                    <a:pt x="4572" y="3249"/>
                    <a:pt x="4561" y="3312"/>
                  </a:cubicBezTo>
                  <a:cubicBezTo>
                    <a:pt x="4561" y="3312"/>
                    <a:pt x="4551" y="3312"/>
                    <a:pt x="4551" y="3333"/>
                  </a:cubicBezTo>
                  <a:cubicBezTo>
                    <a:pt x="4541" y="3343"/>
                    <a:pt x="4551" y="3353"/>
                    <a:pt x="4561" y="3374"/>
                  </a:cubicBezTo>
                  <a:cubicBezTo>
                    <a:pt x="4561" y="3384"/>
                    <a:pt x="4572" y="3405"/>
                    <a:pt x="4572" y="3416"/>
                  </a:cubicBezTo>
                  <a:cubicBezTo>
                    <a:pt x="4561" y="3447"/>
                    <a:pt x="4561" y="3468"/>
                    <a:pt x="4551" y="3488"/>
                  </a:cubicBezTo>
                  <a:cubicBezTo>
                    <a:pt x="4541" y="3541"/>
                    <a:pt x="4531" y="3593"/>
                    <a:pt x="4561" y="3645"/>
                  </a:cubicBezTo>
                  <a:lnTo>
                    <a:pt x="4582" y="3645"/>
                  </a:lnTo>
                  <a:cubicBezTo>
                    <a:pt x="4572" y="3770"/>
                    <a:pt x="4572" y="3895"/>
                    <a:pt x="4561" y="4020"/>
                  </a:cubicBezTo>
                  <a:cubicBezTo>
                    <a:pt x="4541" y="4186"/>
                    <a:pt x="4582" y="4353"/>
                    <a:pt x="4510" y="4499"/>
                  </a:cubicBezTo>
                  <a:cubicBezTo>
                    <a:pt x="4422" y="4538"/>
                    <a:pt x="4542" y="4720"/>
                    <a:pt x="4401" y="4720"/>
                  </a:cubicBezTo>
                  <a:cubicBezTo>
                    <a:pt x="4390" y="4720"/>
                    <a:pt x="4378" y="4719"/>
                    <a:pt x="4364" y="4717"/>
                  </a:cubicBezTo>
                  <a:lnTo>
                    <a:pt x="4364" y="4707"/>
                  </a:lnTo>
                  <a:cubicBezTo>
                    <a:pt x="4332" y="4655"/>
                    <a:pt x="4270" y="4665"/>
                    <a:pt x="4218" y="4634"/>
                  </a:cubicBezTo>
                  <a:cubicBezTo>
                    <a:pt x="4209" y="4638"/>
                    <a:pt x="4202" y="4641"/>
                    <a:pt x="4197" y="4641"/>
                  </a:cubicBezTo>
                  <a:cubicBezTo>
                    <a:pt x="4188" y="4641"/>
                    <a:pt x="4182" y="4636"/>
                    <a:pt x="4177" y="4624"/>
                  </a:cubicBezTo>
                  <a:cubicBezTo>
                    <a:pt x="4166" y="4625"/>
                    <a:pt x="4156" y="4626"/>
                    <a:pt x="4147" y="4626"/>
                  </a:cubicBezTo>
                  <a:cubicBezTo>
                    <a:pt x="4100" y="4626"/>
                    <a:pt x="4067" y="4606"/>
                    <a:pt x="4041" y="4571"/>
                  </a:cubicBezTo>
                  <a:cubicBezTo>
                    <a:pt x="3999" y="4561"/>
                    <a:pt x="3957" y="4561"/>
                    <a:pt x="3916" y="4561"/>
                  </a:cubicBezTo>
                  <a:cubicBezTo>
                    <a:pt x="3906" y="4540"/>
                    <a:pt x="3906" y="4520"/>
                    <a:pt x="3895" y="4509"/>
                  </a:cubicBezTo>
                  <a:cubicBezTo>
                    <a:pt x="3874" y="4499"/>
                    <a:pt x="3843" y="4499"/>
                    <a:pt x="3812" y="4499"/>
                  </a:cubicBezTo>
                  <a:cubicBezTo>
                    <a:pt x="3802" y="4467"/>
                    <a:pt x="3791" y="4446"/>
                    <a:pt x="3749" y="4436"/>
                  </a:cubicBezTo>
                  <a:cubicBezTo>
                    <a:pt x="3745" y="4440"/>
                    <a:pt x="3739" y="4443"/>
                    <a:pt x="3733" y="4443"/>
                  </a:cubicBezTo>
                  <a:cubicBezTo>
                    <a:pt x="3724" y="4443"/>
                    <a:pt x="3714" y="4438"/>
                    <a:pt x="3708" y="4425"/>
                  </a:cubicBezTo>
                  <a:cubicBezTo>
                    <a:pt x="3689" y="4407"/>
                    <a:pt x="3666" y="4403"/>
                    <a:pt x="3642" y="4403"/>
                  </a:cubicBezTo>
                  <a:cubicBezTo>
                    <a:pt x="3626" y="4403"/>
                    <a:pt x="3610" y="4405"/>
                    <a:pt x="3593" y="4405"/>
                  </a:cubicBezTo>
                  <a:cubicBezTo>
                    <a:pt x="3603" y="4384"/>
                    <a:pt x="3593" y="4374"/>
                    <a:pt x="3562" y="4374"/>
                  </a:cubicBezTo>
                  <a:cubicBezTo>
                    <a:pt x="3541" y="4374"/>
                    <a:pt x="3531" y="4374"/>
                    <a:pt x="3510" y="4353"/>
                  </a:cubicBezTo>
                  <a:cubicBezTo>
                    <a:pt x="3500" y="4348"/>
                    <a:pt x="3489" y="4345"/>
                    <a:pt x="3480" y="4345"/>
                  </a:cubicBezTo>
                  <a:cubicBezTo>
                    <a:pt x="3471" y="4345"/>
                    <a:pt x="3463" y="4348"/>
                    <a:pt x="3458" y="4353"/>
                  </a:cubicBezTo>
                  <a:cubicBezTo>
                    <a:pt x="3427" y="4332"/>
                    <a:pt x="3395" y="4321"/>
                    <a:pt x="3364" y="4301"/>
                  </a:cubicBezTo>
                  <a:cubicBezTo>
                    <a:pt x="3358" y="4304"/>
                    <a:pt x="3353" y="4305"/>
                    <a:pt x="3348" y="4305"/>
                  </a:cubicBezTo>
                  <a:cubicBezTo>
                    <a:pt x="3336" y="4305"/>
                    <a:pt x="3327" y="4298"/>
                    <a:pt x="3312" y="4291"/>
                  </a:cubicBezTo>
                  <a:cubicBezTo>
                    <a:pt x="3270" y="4259"/>
                    <a:pt x="3219" y="4270"/>
                    <a:pt x="3177" y="4238"/>
                  </a:cubicBezTo>
                  <a:cubicBezTo>
                    <a:pt x="3145" y="4196"/>
                    <a:pt x="3104" y="4176"/>
                    <a:pt x="3062" y="4176"/>
                  </a:cubicBezTo>
                  <a:cubicBezTo>
                    <a:pt x="3010" y="4176"/>
                    <a:pt x="2969" y="4186"/>
                    <a:pt x="2927" y="4217"/>
                  </a:cubicBezTo>
                  <a:cubicBezTo>
                    <a:pt x="2937" y="4207"/>
                    <a:pt x="2937" y="4196"/>
                    <a:pt x="2937" y="4186"/>
                  </a:cubicBezTo>
                  <a:cubicBezTo>
                    <a:pt x="2906" y="4134"/>
                    <a:pt x="2865" y="4113"/>
                    <a:pt x="2823" y="4113"/>
                  </a:cubicBezTo>
                  <a:cubicBezTo>
                    <a:pt x="2784" y="4113"/>
                    <a:pt x="2746" y="4129"/>
                    <a:pt x="2710" y="4129"/>
                  </a:cubicBezTo>
                  <a:cubicBezTo>
                    <a:pt x="2687" y="4129"/>
                    <a:pt x="2666" y="4123"/>
                    <a:pt x="2646" y="4103"/>
                  </a:cubicBezTo>
                  <a:cubicBezTo>
                    <a:pt x="2604" y="4103"/>
                    <a:pt x="2562" y="4103"/>
                    <a:pt x="2521" y="4092"/>
                  </a:cubicBezTo>
                  <a:cubicBezTo>
                    <a:pt x="2490" y="4073"/>
                    <a:pt x="2455" y="4070"/>
                    <a:pt x="2420" y="4070"/>
                  </a:cubicBezTo>
                  <a:cubicBezTo>
                    <a:pt x="2399" y="4070"/>
                    <a:pt x="2377" y="4071"/>
                    <a:pt x="2357" y="4071"/>
                  </a:cubicBezTo>
                  <a:cubicBezTo>
                    <a:pt x="2318" y="4071"/>
                    <a:pt x="2280" y="4067"/>
                    <a:pt x="2250" y="4041"/>
                  </a:cubicBezTo>
                  <a:cubicBezTo>
                    <a:pt x="2187" y="4030"/>
                    <a:pt x="2115" y="4030"/>
                    <a:pt x="2052" y="4030"/>
                  </a:cubicBezTo>
                  <a:cubicBezTo>
                    <a:pt x="1972" y="3968"/>
                    <a:pt x="1891" y="3944"/>
                    <a:pt x="1810" y="3944"/>
                  </a:cubicBezTo>
                  <a:cubicBezTo>
                    <a:pt x="1714" y="3944"/>
                    <a:pt x="1618" y="3979"/>
                    <a:pt x="1521" y="4030"/>
                  </a:cubicBezTo>
                  <a:cubicBezTo>
                    <a:pt x="1479" y="4030"/>
                    <a:pt x="1449" y="4041"/>
                    <a:pt x="1407" y="4041"/>
                  </a:cubicBezTo>
                  <a:cubicBezTo>
                    <a:pt x="1381" y="4056"/>
                    <a:pt x="1357" y="4061"/>
                    <a:pt x="1334" y="4061"/>
                  </a:cubicBezTo>
                  <a:cubicBezTo>
                    <a:pt x="1310" y="4061"/>
                    <a:pt x="1287" y="4056"/>
                    <a:pt x="1261" y="4051"/>
                  </a:cubicBezTo>
                  <a:cubicBezTo>
                    <a:pt x="1252" y="4048"/>
                    <a:pt x="1242" y="4047"/>
                    <a:pt x="1232" y="4047"/>
                  </a:cubicBezTo>
                  <a:cubicBezTo>
                    <a:pt x="1206" y="4047"/>
                    <a:pt x="1179" y="4054"/>
                    <a:pt x="1157" y="4061"/>
                  </a:cubicBezTo>
                  <a:cubicBezTo>
                    <a:pt x="1115" y="4071"/>
                    <a:pt x="1084" y="4082"/>
                    <a:pt x="1053" y="4103"/>
                  </a:cubicBezTo>
                  <a:lnTo>
                    <a:pt x="990" y="4134"/>
                  </a:lnTo>
                  <a:cubicBezTo>
                    <a:pt x="959" y="4145"/>
                    <a:pt x="928" y="4166"/>
                    <a:pt x="896" y="4176"/>
                  </a:cubicBezTo>
                  <a:cubicBezTo>
                    <a:pt x="875" y="4186"/>
                    <a:pt x="855" y="4196"/>
                    <a:pt x="845" y="4217"/>
                  </a:cubicBezTo>
                  <a:lnTo>
                    <a:pt x="792" y="4270"/>
                  </a:lnTo>
                  <a:lnTo>
                    <a:pt x="771" y="4291"/>
                  </a:lnTo>
                  <a:cubicBezTo>
                    <a:pt x="761" y="4301"/>
                    <a:pt x="741" y="4321"/>
                    <a:pt x="720" y="4332"/>
                  </a:cubicBezTo>
                  <a:cubicBezTo>
                    <a:pt x="699" y="4342"/>
                    <a:pt x="678" y="4353"/>
                    <a:pt x="667" y="4374"/>
                  </a:cubicBezTo>
                  <a:lnTo>
                    <a:pt x="667" y="4363"/>
                  </a:lnTo>
                  <a:cubicBezTo>
                    <a:pt x="646" y="4384"/>
                    <a:pt x="616" y="4405"/>
                    <a:pt x="605" y="4436"/>
                  </a:cubicBezTo>
                  <a:cubicBezTo>
                    <a:pt x="574" y="4457"/>
                    <a:pt x="553" y="4478"/>
                    <a:pt x="532" y="4499"/>
                  </a:cubicBezTo>
                  <a:lnTo>
                    <a:pt x="470" y="4561"/>
                  </a:lnTo>
                  <a:cubicBezTo>
                    <a:pt x="449" y="4582"/>
                    <a:pt x="417" y="4603"/>
                    <a:pt x="407" y="4634"/>
                  </a:cubicBezTo>
                  <a:cubicBezTo>
                    <a:pt x="376" y="4655"/>
                    <a:pt x="345" y="4665"/>
                    <a:pt x="313" y="4686"/>
                  </a:cubicBezTo>
                  <a:cubicBezTo>
                    <a:pt x="303" y="4696"/>
                    <a:pt x="282" y="4717"/>
                    <a:pt x="272" y="4738"/>
                  </a:cubicBezTo>
                  <a:cubicBezTo>
                    <a:pt x="262" y="4759"/>
                    <a:pt x="251" y="4779"/>
                    <a:pt x="251" y="4800"/>
                  </a:cubicBezTo>
                  <a:cubicBezTo>
                    <a:pt x="241" y="4821"/>
                    <a:pt x="230" y="4842"/>
                    <a:pt x="230" y="4874"/>
                  </a:cubicBezTo>
                  <a:cubicBezTo>
                    <a:pt x="241" y="4904"/>
                    <a:pt x="220" y="4936"/>
                    <a:pt x="199" y="4967"/>
                  </a:cubicBezTo>
                  <a:lnTo>
                    <a:pt x="199" y="4957"/>
                  </a:lnTo>
                  <a:cubicBezTo>
                    <a:pt x="167" y="4999"/>
                    <a:pt x="178" y="5061"/>
                    <a:pt x="137" y="5092"/>
                  </a:cubicBezTo>
                  <a:cubicBezTo>
                    <a:pt x="116" y="5113"/>
                    <a:pt x="105" y="5133"/>
                    <a:pt x="105" y="5154"/>
                  </a:cubicBezTo>
                  <a:cubicBezTo>
                    <a:pt x="105" y="5207"/>
                    <a:pt x="105" y="5258"/>
                    <a:pt x="74" y="5300"/>
                  </a:cubicBezTo>
                  <a:lnTo>
                    <a:pt x="74" y="5363"/>
                  </a:lnTo>
                  <a:cubicBezTo>
                    <a:pt x="1" y="5488"/>
                    <a:pt x="53" y="5633"/>
                    <a:pt x="33" y="5769"/>
                  </a:cubicBezTo>
                  <a:lnTo>
                    <a:pt x="95" y="5800"/>
                  </a:lnTo>
                  <a:cubicBezTo>
                    <a:pt x="84" y="5800"/>
                    <a:pt x="84" y="5811"/>
                    <a:pt x="74" y="5821"/>
                  </a:cubicBezTo>
                  <a:cubicBezTo>
                    <a:pt x="74" y="5842"/>
                    <a:pt x="74" y="5862"/>
                    <a:pt x="84" y="5894"/>
                  </a:cubicBezTo>
                  <a:cubicBezTo>
                    <a:pt x="74" y="5915"/>
                    <a:pt x="74" y="5936"/>
                    <a:pt x="63" y="5956"/>
                  </a:cubicBezTo>
                  <a:cubicBezTo>
                    <a:pt x="74" y="5977"/>
                    <a:pt x="74" y="5998"/>
                    <a:pt x="74" y="6019"/>
                  </a:cubicBezTo>
                  <a:cubicBezTo>
                    <a:pt x="95" y="6019"/>
                    <a:pt x="105" y="6029"/>
                    <a:pt x="126" y="6029"/>
                  </a:cubicBezTo>
                  <a:cubicBezTo>
                    <a:pt x="137" y="6091"/>
                    <a:pt x="137" y="6154"/>
                    <a:pt x="137" y="6216"/>
                  </a:cubicBezTo>
                  <a:cubicBezTo>
                    <a:pt x="157" y="6216"/>
                    <a:pt x="178" y="6216"/>
                    <a:pt x="199" y="6227"/>
                  </a:cubicBezTo>
                  <a:cubicBezTo>
                    <a:pt x="199" y="6269"/>
                    <a:pt x="199" y="6310"/>
                    <a:pt x="209" y="6352"/>
                  </a:cubicBezTo>
                  <a:lnTo>
                    <a:pt x="199" y="6352"/>
                  </a:lnTo>
                  <a:cubicBezTo>
                    <a:pt x="220" y="6373"/>
                    <a:pt x="251" y="6394"/>
                    <a:pt x="262" y="6415"/>
                  </a:cubicBezTo>
                  <a:lnTo>
                    <a:pt x="262" y="6425"/>
                  </a:lnTo>
                  <a:cubicBezTo>
                    <a:pt x="313" y="6445"/>
                    <a:pt x="334" y="6487"/>
                    <a:pt x="345" y="6540"/>
                  </a:cubicBezTo>
                  <a:cubicBezTo>
                    <a:pt x="366" y="6560"/>
                    <a:pt x="387" y="6581"/>
                    <a:pt x="407" y="6612"/>
                  </a:cubicBezTo>
                  <a:cubicBezTo>
                    <a:pt x="428" y="6633"/>
                    <a:pt x="459" y="6654"/>
                    <a:pt x="480" y="6674"/>
                  </a:cubicBezTo>
                  <a:cubicBezTo>
                    <a:pt x="501" y="6674"/>
                    <a:pt x="521" y="6685"/>
                    <a:pt x="532" y="6685"/>
                  </a:cubicBezTo>
                  <a:cubicBezTo>
                    <a:pt x="553" y="6706"/>
                    <a:pt x="584" y="6727"/>
                    <a:pt x="605" y="6748"/>
                  </a:cubicBezTo>
                  <a:cubicBezTo>
                    <a:pt x="657" y="6748"/>
                    <a:pt x="699" y="6769"/>
                    <a:pt x="730" y="6810"/>
                  </a:cubicBezTo>
                  <a:cubicBezTo>
                    <a:pt x="761" y="6831"/>
                    <a:pt x="782" y="6852"/>
                    <a:pt x="803" y="6873"/>
                  </a:cubicBezTo>
                  <a:cubicBezTo>
                    <a:pt x="824" y="6873"/>
                    <a:pt x="845" y="6873"/>
                    <a:pt x="865" y="6883"/>
                  </a:cubicBezTo>
                  <a:cubicBezTo>
                    <a:pt x="896" y="6924"/>
                    <a:pt x="959" y="6904"/>
                    <a:pt x="1000" y="6945"/>
                  </a:cubicBezTo>
                  <a:cubicBezTo>
                    <a:pt x="1053" y="7008"/>
                    <a:pt x="1146" y="6956"/>
                    <a:pt x="1199" y="7008"/>
                  </a:cubicBezTo>
                  <a:lnTo>
                    <a:pt x="1229" y="7008"/>
                  </a:lnTo>
                  <a:lnTo>
                    <a:pt x="1261" y="7018"/>
                  </a:lnTo>
                  <a:cubicBezTo>
                    <a:pt x="1303" y="7049"/>
                    <a:pt x="1365" y="7039"/>
                    <a:pt x="1407" y="7070"/>
                  </a:cubicBezTo>
                  <a:cubicBezTo>
                    <a:pt x="1490" y="7081"/>
                    <a:pt x="1574" y="7081"/>
                    <a:pt x="1657" y="7091"/>
                  </a:cubicBezTo>
                  <a:lnTo>
                    <a:pt x="1782" y="7060"/>
                  </a:lnTo>
                  <a:cubicBezTo>
                    <a:pt x="1833" y="7070"/>
                    <a:pt x="1875" y="7070"/>
                    <a:pt x="1928" y="7081"/>
                  </a:cubicBezTo>
                  <a:cubicBezTo>
                    <a:pt x="1958" y="7070"/>
                    <a:pt x="1990" y="7070"/>
                    <a:pt x="2032" y="7070"/>
                  </a:cubicBezTo>
                  <a:lnTo>
                    <a:pt x="2157" y="7039"/>
                  </a:lnTo>
                  <a:cubicBezTo>
                    <a:pt x="2167" y="7049"/>
                    <a:pt x="2187" y="7060"/>
                    <a:pt x="2208" y="7070"/>
                  </a:cubicBezTo>
                  <a:lnTo>
                    <a:pt x="2760" y="7070"/>
                  </a:lnTo>
                  <a:cubicBezTo>
                    <a:pt x="2809" y="7050"/>
                    <a:pt x="2857" y="7042"/>
                    <a:pt x="2905" y="7042"/>
                  </a:cubicBezTo>
                  <a:cubicBezTo>
                    <a:pt x="2981" y="7042"/>
                    <a:pt x="3055" y="7062"/>
                    <a:pt x="3124" y="7081"/>
                  </a:cubicBezTo>
                  <a:lnTo>
                    <a:pt x="3094" y="7143"/>
                  </a:lnTo>
                  <a:lnTo>
                    <a:pt x="3052" y="7143"/>
                  </a:lnTo>
                  <a:cubicBezTo>
                    <a:pt x="3041" y="7174"/>
                    <a:pt x="3020" y="7206"/>
                    <a:pt x="2990" y="7216"/>
                  </a:cubicBezTo>
                  <a:cubicBezTo>
                    <a:pt x="2979" y="7248"/>
                    <a:pt x="2958" y="7278"/>
                    <a:pt x="2927" y="7289"/>
                  </a:cubicBezTo>
                  <a:lnTo>
                    <a:pt x="2865" y="7352"/>
                  </a:lnTo>
                  <a:cubicBezTo>
                    <a:pt x="2854" y="7403"/>
                    <a:pt x="2823" y="7445"/>
                    <a:pt x="2781" y="7477"/>
                  </a:cubicBezTo>
                  <a:lnTo>
                    <a:pt x="2719" y="7539"/>
                  </a:lnTo>
                  <a:cubicBezTo>
                    <a:pt x="2698" y="7570"/>
                    <a:pt x="2677" y="7591"/>
                    <a:pt x="2656" y="7622"/>
                  </a:cubicBezTo>
                  <a:cubicBezTo>
                    <a:pt x="2636" y="7643"/>
                    <a:pt x="2625" y="7664"/>
                    <a:pt x="2604" y="7695"/>
                  </a:cubicBezTo>
                  <a:cubicBezTo>
                    <a:pt x="2583" y="7737"/>
                    <a:pt x="2562" y="7778"/>
                    <a:pt x="2521" y="7799"/>
                  </a:cubicBezTo>
                  <a:lnTo>
                    <a:pt x="2511" y="7810"/>
                  </a:lnTo>
                  <a:cubicBezTo>
                    <a:pt x="2490" y="7831"/>
                    <a:pt x="2479" y="7851"/>
                    <a:pt x="2458" y="7882"/>
                  </a:cubicBezTo>
                  <a:lnTo>
                    <a:pt x="2458" y="7872"/>
                  </a:lnTo>
                  <a:cubicBezTo>
                    <a:pt x="2427" y="7893"/>
                    <a:pt x="2406" y="7914"/>
                    <a:pt x="2396" y="7945"/>
                  </a:cubicBezTo>
                  <a:cubicBezTo>
                    <a:pt x="2344" y="7966"/>
                    <a:pt x="2365" y="8039"/>
                    <a:pt x="2312" y="8070"/>
                  </a:cubicBezTo>
                  <a:cubicBezTo>
                    <a:pt x="2302" y="8101"/>
                    <a:pt x="2271" y="8111"/>
                    <a:pt x="2261" y="8143"/>
                  </a:cubicBezTo>
                  <a:cubicBezTo>
                    <a:pt x="2229" y="8164"/>
                    <a:pt x="2198" y="8195"/>
                    <a:pt x="2198" y="8236"/>
                  </a:cubicBezTo>
                  <a:cubicBezTo>
                    <a:pt x="2198" y="8247"/>
                    <a:pt x="2187" y="8268"/>
                    <a:pt x="2177" y="8278"/>
                  </a:cubicBezTo>
                  <a:cubicBezTo>
                    <a:pt x="2157" y="8299"/>
                    <a:pt x="2146" y="8320"/>
                    <a:pt x="2125" y="8340"/>
                  </a:cubicBezTo>
                  <a:cubicBezTo>
                    <a:pt x="2083" y="8372"/>
                    <a:pt x="2094" y="8435"/>
                    <a:pt x="2052" y="8465"/>
                  </a:cubicBezTo>
                  <a:cubicBezTo>
                    <a:pt x="2042" y="8486"/>
                    <a:pt x="2032" y="8507"/>
                    <a:pt x="2032" y="8518"/>
                  </a:cubicBezTo>
                  <a:cubicBezTo>
                    <a:pt x="2011" y="8518"/>
                    <a:pt x="2000" y="8528"/>
                    <a:pt x="1990" y="8539"/>
                  </a:cubicBezTo>
                  <a:cubicBezTo>
                    <a:pt x="1948" y="8569"/>
                    <a:pt x="1958" y="8632"/>
                    <a:pt x="1917" y="8664"/>
                  </a:cubicBezTo>
                  <a:cubicBezTo>
                    <a:pt x="1896" y="8694"/>
                    <a:pt x="1875" y="8715"/>
                    <a:pt x="1865" y="8757"/>
                  </a:cubicBezTo>
                  <a:cubicBezTo>
                    <a:pt x="1865" y="8778"/>
                    <a:pt x="1865" y="8789"/>
                    <a:pt x="1844" y="8799"/>
                  </a:cubicBezTo>
                  <a:cubicBezTo>
                    <a:pt x="1854" y="8819"/>
                    <a:pt x="1854" y="8840"/>
                    <a:pt x="1854" y="8861"/>
                  </a:cubicBezTo>
                  <a:cubicBezTo>
                    <a:pt x="1833" y="8861"/>
                    <a:pt x="1813" y="8872"/>
                    <a:pt x="1792" y="8872"/>
                  </a:cubicBezTo>
                  <a:cubicBezTo>
                    <a:pt x="1792" y="8923"/>
                    <a:pt x="1771" y="8976"/>
                    <a:pt x="1729" y="8997"/>
                  </a:cubicBezTo>
                  <a:cubicBezTo>
                    <a:pt x="1719" y="9059"/>
                    <a:pt x="1708" y="9101"/>
                    <a:pt x="1667" y="9132"/>
                  </a:cubicBezTo>
                  <a:cubicBezTo>
                    <a:pt x="1657" y="9205"/>
                    <a:pt x="1657" y="9277"/>
                    <a:pt x="1594" y="9330"/>
                  </a:cubicBezTo>
                  <a:cubicBezTo>
                    <a:pt x="1594" y="9372"/>
                    <a:pt x="1584" y="9413"/>
                    <a:pt x="1584" y="9455"/>
                  </a:cubicBezTo>
                  <a:cubicBezTo>
                    <a:pt x="1578" y="9452"/>
                    <a:pt x="1573" y="9451"/>
                    <a:pt x="1569" y="9451"/>
                  </a:cubicBezTo>
                  <a:cubicBezTo>
                    <a:pt x="1557" y="9451"/>
                    <a:pt x="1547" y="9461"/>
                    <a:pt x="1532" y="9476"/>
                  </a:cubicBezTo>
                  <a:cubicBezTo>
                    <a:pt x="1532" y="9517"/>
                    <a:pt x="1521" y="9559"/>
                    <a:pt x="1521" y="9590"/>
                  </a:cubicBezTo>
                  <a:cubicBezTo>
                    <a:pt x="1521" y="9621"/>
                    <a:pt x="1532" y="9642"/>
                    <a:pt x="1532" y="9663"/>
                  </a:cubicBezTo>
                  <a:lnTo>
                    <a:pt x="1532" y="9830"/>
                  </a:lnTo>
                  <a:cubicBezTo>
                    <a:pt x="1511" y="9861"/>
                    <a:pt x="1500" y="9881"/>
                    <a:pt x="1490" y="9913"/>
                  </a:cubicBezTo>
                  <a:cubicBezTo>
                    <a:pt x="1490" y="10090"/>
                    <a:pt x="1500" y="10267"/>
                    <a:pt x="1490" y="10454"/>
                  </a:cubicBezTo>
                  <a:cubicBezTo>
                    <a:pt x="1479" y="10485"/>
                    <a:pt x="1479" y="10517"/>
                    <a:pt x="1479" y="10548"/>
                  </a:cubicBezTo>
                  <a:cubicBezTo>
                    <a:pt x="1479" y="10621"/>
                    <a:pt x="1521" y="10694"/>
                    <a:pt x="1532" y="10767"/>
                  </a:cubicBezTo>
                  <a:cubicBezTo>
                    <a:pt x="1532" y="10798"/>
                    <a:pt x="1542" y="10818"/>
                    <a:pt x="1563" y="10850"/>
                  </a:cubicBezTo>
                  <a:cubicBezTo>
                    <a:pt x="1604" y="10881"/>
                    <a:pt x="1625" y="10943"/>
                    <a:pt x="1657" y="10985"/>
                  </a:cubicBezTo>
                  <a:cubicBezTo>
                    <a:pt x="1678" y="11006"/>
                    <a:pt x="1688" y="11038"/>
                    <a:pt x="1688" y="11079"/>
                  </a:cubicBezTo>
                  <a:cubicBezTo>
                    <a:pt x="1698" y="11100"/>
                    <a:pt x="1698" y="11121"/>
                    <a:pt x="1708" y="11142"/>
                  </a:cubicBezTo>
                  <a:cubicBezTo>
                    <a:pt x="1719" y="11162"/>
                    <a:pt x="1729" y="11172"/>
                    <a:pt x="1750" y="11193"/>
                  </a:cubicBezTo>
                  <a:lnTo>
                    <a:pt x="1771" y="11214"/>
                  </a:lnTo>
                  <a:cubicBezTo>
                    <a:pt x="1792" y="11225"/>
                    <a:pt x="1803" y="11246"/>
                    <a:pt x="1823" y="11256"/>
                  </a:cubicBezTo>
                  <a:cubicBezTo>
                    <a:pt x="1823" y="11256"/>
                    <a:pt x="1839" y="11279"/>
                    <a:pt x="1843" y="11279"/>
                  </a:cubicBezTo>
                  <a:cubicBezTo>
                    <a:pt x="1844" y="11279"/>
                    <a:pt x="1844" y="11278"/>
                    <a:pt x="1844" y="11277"/>
                  </a:cubicBezTo>
                  <a:cubicBezTo>
                    <a:pt x="1854" y="11297"/>
                    <a:pt x="1875" y="11308"/>
                    <a:pt x="1886" y="11329"/>
                  </a:cubicBezTo>
                  <a:lnTo>
                    <a:pt x="1907" y="11350"/>
                  </a:lnTo>
                  <a:cubicBezTo>
                    <a:pt x="1928" y="11360"/>
                    <a:pt x="1938" y="11381"/>
                    <a:pt x="1958" y="11392"/>
                  </a:cubicBezTo>
                  <a:lnTo>
                    <a:pt x="1979" y="11412"/>
                  </a:lnTo>
                  <a:cubicBezTo>
                    <a:pt x="2000" y="11422"/>
                    <a:pt x="2011" y="11433"/>
                    <a:pt x="2032" y="11443"/>
                  </a:cubicBezTo>
                  <a:lnTo>
                    <a:pt x="2062" y="11443"/>
                  </a:lnTo>
                  <a:cubicBezTo>
                    <a:pt x="2083" y="11443"/>
                    <a:pt x="2104" y="11443"/>
                    <a:pt x="2125" y="11454"/>
                  </a:cubicBezTo>
                  <a:cubicBezTo>
                    <a:pt x="2177" y="11485"/>
                    <a:pt x="2229" y="11526"/>
                    <a:pt x="2292" y="11558"/>
                  </a:cubicBezTo>
                  <a:cubicBezTo>
                    <a:pt x="2346" y="11583"/>
                    <a:pt x="2401" y="11596"/>
                    <a:pt x="2454" y="11596"/>
                  </a:cubicBezTo>
                  <a:cubicBezTo>
                    <a:pt x="2513" y="11596"/>
                    <a:pt x="2570" y="11580"/>
                    <a:pt x="2625" y="11547"/>
                  </a:cubicBezTo>
                  <a:cubicBezTo>
                    <a:pt x="2687" y="11485"/>
                    <a:pt x="2781" y="11496"/>
                    <a:pt x="2854" y="11454"/>
                  </a:cubicBezTo>
                  <a:lnTo>
                    <a:pt x="2875" y="11443"/>
                  </a:lnTo>
                  <a:lnTo>
                    <a:pt x="2895" y="11443"/>
                  </a:lnTo>
                  <a:cubicBezTo>
                    <a:pt x="2927" y="11433"/>
                    <a:pt x="2958" y="11412"/>
                    <a:pt x="2979" y="11381"/>
                  </a:cubicBezTo>
                  <a:lnTo>
                    <a:pt x="3031" y="11381"/>
                  </a:lnTo>
                  <a:cubicBezTo>
                    <a:pt x="3062" y="11371"/>
                    <a:pt x="3083" y="11339"/>
                    <a:pt x="3114" y="11318"/>
                  </a:cubicBezTo>
                  <a:cubicBezTo>
                    <a:pt x="3135" y="11308"/>
                    <a:pt x="3145" y="11287"/>
                    <a:pt x="3135" y="11256"/>
                  </a:cubicBezTo>
                  <a:cubicBezTo>
                    <a:pt x="3177" y="11256"/>
                    <a:pt x="3208" y="11246"/>
                    <a:pt x="3239" y="11246"/>
                  </a:cubicBezTo>
                  <a:cubicBezTo>
                    <a:pt x="3239" y="11235"/>
                    <a:pt x="3249" y="11214"/>
                    <a:pt x="3249" y="11204"/>
                  </a:cubicBezTo>
                  <a:cubicBezTo>
                    <a:pt x="3260" y="11204"/>
                    <a:pt x="3260" y="11193"/>
                    <a:pt x="3270" y="11193"/>
                  </a:cubicBezTo>
                  <a:lnTo>
                    <a:pt x="3270" y="11183"/>
                  </a:lnTo>
                  <a:lnTo>
                    <a:pt x="3312" y="11183"/>
                  </a:lnTo>
                  <a:cubicBezTo>
                    <a:pt x="3312" y="11172"/>
                    <a:pt x="3323" y="11162"/>
                    <a:pt x="3323" y="11142"/>
                  </a:cubicBezTo>
                  <a:lnTo>
                    <a:pt x="3333" y="11131"/>
                  </a:lnTo>
                  <a:cubicBezTo>
                    <a:pt x="3333" y="11131"/>
                    <a:pt x="3344" y="11131"/>
                    <a:pt x="3344" y="11121"/>
                  </a:cubicBezTo>
                  <a:lnTo>
                    <a:pt x="3385" y="11121"/>
                  </a:lnTo>
                  <a:lnTo>
                    <a:pt x="3385" y="11089"/>
                  </a:lnTo>
                  <a:cubicBezTo>
                    <a:pt x="3406" y="11089"/>
                    <a:pt x="3416" y="11079"/>
                    <a:pt x="3437" y="11079"/>
                  </a:cubicBezTo>
                  <a:cubicBezTo>
                    <a:pt x="3448" y="11068"/>
                    <a:pt x="3468" y="11058"/>
                    <a:pt x="3478" y="11038"/>
                  </a:cubicBezTo>
                  <a:lnTo>
                    <a:pt x="3499" y="11038"/>
                  </a:lnTo>
                  <a:lnTo>
                    <a:pt x="3562" y="10975"/>
                  </a:lnTo>
                  <a:cubicBezTo>
                    <a:pt x="3593" y="10954"/>
                    <a:pt x="3614" y="10933"/>
                    <a:pt x="3635" y="10913"/>
                  </a:cubicBezTo>
                  <a:cubicBezTo>
                    <a:pt x="3656" y="10892"/>
                    <a:pt x="3677" y="10860"/>
                    <a:pt x="3698" y="10839"/>
                  </a:cubicBezTo>
                  <a:cubicBezTo>
                    <a:pt x="3708" y="10788"/>
                    <a:pt x="3739" y="10756"/>
                    <a:pt x="3781" y="10725"/>
                  </a:cubicBezTo>
                  <a:cubicBezTo>
                    <a:pt x="3802" y="10704"/>
                    <a:pt x="3823" y="10673"/>
                    <a:pt x="3843" y="10652"/>
                  </a:cubicBezTo>
                  <a:lnTo>
                    <a:pt x="3906" y="10589"/>
                  </a:lnTo>
                  <a:cubicBezTo>
                    <a:pt x="3906" y="10559"/>
                    <a:pt x="3916" y="10527"/>
                    <a:pt x="3916" y="10496"/>
                  </a:cubicBezTo>
                  <a:cubicBezTo>
                    <a:pt x="3937" y="10485"/>
                    <a:pt x="3957" y="10475"/>
                    <a:pt x="3978" y="10454"/>
                  </a:cubicBezTo>
                  <a:cubicBezTo>
                    <a:pt x="4010" y="10423"/>
                    <a:pt x="3999" y="10360"/>
                    <a:pt x="4041" y="10330"/>
                  </a:cubicBezTo>
                  <a:lnTo>
                    <a:pt x="4041" y="10319"/>
                  </a:lnTo>
                  <a:cubicBezTo>
                    <a:pt x="4072" y="10298"/>
                    <a:pt x="4093" y="10267"/>
                    <a:pt x="4103" y="10235"/>
                  </a:cubicBezTo>
                  <a:cubicBezTo>
                    <a:pt x="4093" y="10215"/>
                    <a:pt x="4103" y="10205"/>
                    <a:pt x="4114" y="10194"/>
                  </a:cubicBezTo>
                  <a:cubicBezTo>
                    <a:pt x="4135" y="10163"/>
                    <a:pt x="4145" y="10142"/>
                    <a:pt x="4166" y="10121"/>
                  </a:cubicBezTo>
                  <a:cubicBezTo>
                    <a:pt x="4207" y="10090"/>
                    <a:pt x="4207" y="10048"/>
                    <a:pt x="4197" y="10006"/>
                  </a:cubicBezTo>
                  <a:cubicBezTo>
                    <a:pt x="4218" y="10006"/>
                    <a:pt x="4228" y="9996"/>
                    <a:pt x="4228" y="9965"/>
                  </a:cubicBezTo>
                  <a:cubicBezTo>
                    <a:pt x="4228" y="9944"/>
                    <a:pt x="4228" y="9934"/>
                    <a:pt x="4249" y="9923"/>
                  </a:cubicBezTo>
                  <a:cubicBezTo>
                    <a:pt x="4270" y="9892"/>
                    <a:pt x="4291" y="9871"/>
                    <a:pt x="4301" y="9830"/>
                  </a:cubicBezTo>
                  <a:cubicBezTo>
                    <a:pt x="4291" y="9819"/>
                    <a:pt x="4301" y="9798"/>
                    <a:pt x="4311" y="9788"/>
                  </a:cubicBezTo>
                  <a:cubicBezTo>
                    <a:pt x="4322" y="9788"/>
                    <a:pt x="4322" y="9788"/>
                    <a:pt x="4322" y="9767"/>
                  </a:cubicBezTo>
                  <a:cubicBezTo>
                    <a:pt x="4332" y="9756"/>
                    <a:pt x="4332" y="9756"/>
                    <a:pt x="4322" y="9746"/>
                  </a:cubicBezTo>
                  <a:cubicBezTo>
                    <a:pt x="4343" y="9746"/>
                    <a:pt x="4353" y="9726"/>
                    <a:pt x="4364" y="9705"/>
                  </a:cubicBezTo>
                  <a:cubicBezTo>
                    <a:pt x="4364" y="9684"/>
                    <a:pt x="4364" y="9673"/>
                    <a:pt x="4385" y="9663"/>
                  </a:cubicBezTo>
                  <a:cubicBezTo>
                    <a:pt x="4406" y="9631"/>
                    <a:pt x="4426" y="9601"/>
                    <a:pt x="4426" y="9569"/>
                  </a:cubicBezTo>
                  <a:cubicBezTo>
                    <a:pt x="4426" y="9548"/>
                    <a:pt x="4426" y="9538"/>
                    <a:pt x="4436" y="9527"/>
                  </a:cubicBezTo>
                  <a:cubicBezTo>
                    <a:pt x="4457" y="9507"/>
                    <a:pt x="4468" y="9476"/>
                    <a:pt x="4457" y="9444"/>
                  </a:cubicBezTo>
                  <a:cubicBezTo>
                    <a:pt x="4468" y="9423"/>
                    <a:pt x="4489" y="9413"/>
                    <a:pt x="4499" y="9392"/>
                  </a:cubicBezTo>
                  <a:cubicBezTo>
                    <a:pt x="4499" y="9340"/>
                    <a:pt x="4520" y="9298"/>
                    <a:pt x="4572" y="9267"/>
                  </a:cubicBezTo>
                  <a:cubicBezTo>
                    <a:pt x="4572" y="9205"/>
                    <a:pt x="4582" y="9163"/>
                    <a:pt x="4635" y="9132"/>
                  </a:cubicBezTo>
                  <a:cubicBezTo>
                    <a:pt x="4635" y="9090"/>
                    <a:pt x="4635" y="9048"/>
                    <a:pt x="4645" y="9018"/>
                  </a:cubicBezTo>
                  <a:cubicBezTo>
                    <a:pt x="4655" y="9007"/>
                    <a:pt x="4676" y="8997"/>
                    <a:pt x="4697" y="8997"/>
                  </a:cubicBezTo>
                  <a:cubicBezTo>
                    <a:pt x="4697" y="8976"/>
                    <a:pt x="4686" y="8955"/>
                    <a:pt x="4686" y="8934"/>
                  </a:cubicBezTo>
                  <a:cubicBezTo>
                    <a:pt x="4707" y="8913"/>
                    <a:pt x="4728" y="8882"/>
                    <a:pt x="4760" y="8851"/>
                  </a:cubicBezTo>
                  <a:cubicBezTo>
                    <a:pt x="4749" y="8840"/>
                    <a:pt x="4749" y="8830"/>
                    <a:pt x="4749" y="8819"/>
                  </a:cubicBezTo>
                  <a:cubicBezTo>
                    <a:pt x="4801" y="8799"/>
                    <a:pt x="4811" y="8757"/>
                    <a:pt x="4822" y="8715"/>
                  </a:cubicBezTo>
                  <a:cubicBezTo>
                    <a:pt x="4822" y="8694"/>
                    <a:pt x="4822" y="8674"/>
                    <a:pt x="4843" y="8664"/>
                  </a:cubicBezTo>
                  <a:cubicBezTo>
                    <a:pt x="4874" y="8632"/>
                    <a:pt x="4853" y="8569"/>
                    <a:pt x="4905" y="8539"/>
                  </a:cubicBezTo>
                  <a:cubicBezTo>
                    <a:pt x="4936" y="8497"/>
                    <a:pt x="4926" y="8435"/>
                    <a:pt x="4968" y="8403"/>
                  </a:cubicBezTo>
                  <a:cubicBezTo>
                    <a:pt x="5009" y="8361"/>
                    <a:pt x="4999" y="8310"/>
                    <a:pt x="5030" y="8268"/>
                  </a:cubicBezTo>
                  <a:cubicBezTo>
                    <a:pt x="5072" y="8236"/>
                    <a:pt x="5061" y="8174"/>
                    <a:pt x="5093" y="8132"/>
                  </a:cubicBezTo>
                  <a:cubicBezTo>
                    <a:pt x="5114" y="8122"/>
                    <a:pt x="5124" y="8111"/>
                    <a:pt x="5134" y="8101"/>
                  </a:cubicBezTo>
                  <a:cubicBezTo>
                    <a:pt x="5144" y="8111"/>
                    <a:pt x="5144" y="8122"/>
                    <a:pt x="5155" y="8143"/>
                  </a:cubicBezTo>
                  <a:cubicBezTo>
                    <a:pt x="5165" y="8174"/>
                    <a:pt x="5165" y="8215"/>
                    <a:pt x="5176" y="8257"/>
                  </a:cubicBezTo>
                  <a:cubicBezTo>
                    <a:pt x="5186" y="8278"/>
                    <a:pt x="5207" y="8278"/>
                    <a:pt x="5218" y="8278"/>
                  </a:cubicBezTo>
                  <a:cubicBezTo>
                    <a:pt x="5228" y="8320"/>
                    <a:pt x="5239" y="8361"/>
                    <a:pt x="5239" y="8403"/>
                  </a:cubicBezTo>
                  <a:cubicBezTo>
                    <a:pt x="5239" y="8455"/>
                    <a:pt x="5239" y="8497"/>
                    <a:pt x="5228" y="8539"/>
                  </a:cubicBezTo>
                  <a:cubicBezTo>
                    <a:pt x="5249" y="8549"/>
                    <a:pt x="5249" y="8569"/>
                    <a:pt x="5239" y="8590"/>
                  </a:cubicBezTo>
                  <a:cubicBezTo>
                    <a:pt x="5259" y="8601"/>
                    <a:pt x="5269" y="8611"/>
                    <a:pt x="5290" y="8622"/>
                  </a:cubicBezTo>
                  <a:cubicBezTo>
                    <a:pt x="5280" y="8632"/>
                    <a:pt x="5280" y="8632"/>
                    <a:pt x="5280" y="8643"/>
                  </a:cubicBezTo>
                  <a:cubicBezTo>
                    <a:pt x="5280" y="8664"/>
                    <a:pt x="5280" y="8684"/>
                    <a:pt x="5269" y="8705"/>
                  </a:cubicBezTo>
                  <a:cubicBezTo>
                    <a:pt x="5280" y="8778"/>
                    <a:pt x="5239" y="8861"/>
                    <a:pt x="5301" y="8934"/>
                  </a:cubicBezTo>
                  <a:cubicBezTo>
                    <a:pt x="5373" y="9007"/>
                    <a:pt x="5301" y="9122"/>
                    <a:pt x="5363" y="9194"/>
                  </a:cubicBezTo>
                  <a:cubicBezTo>
                    <a:pt x="5384" y="9205"/>
                    <a:pt x="5384" y="9226"/>
                    <a:pt x="5373" y="9247"/>
                  </a:cubicBezTo>
                  <a:cubicBezTo>
                    <a:pt x="5384" y="9277"/>
                    <a:pt x="5394" y="9309"/>
                    <a:pt x="5415" y="9340"/>
                  </a:cubicBezTo>
                  <a:cubicBezTo>
                    <a:pt x="5415" y="9361"/>
                    <a:pt x="5426" y="9382"/>
                    <a:pt x="5436" y="9402"/>
                  </a:cubicBezTo>
                  <a:lnTo>
                    <a:pt x="5436" y="9465"/>
                  </a:lnTo>
                  <a:cubicBezTo>
                    <a:pt x="5447" y="9465"/>
                    <a:pt x="5457" y="9476"/>
                    <a:pt x="5468" y="9476"/>
                  </a:cubicBezTo>
                  <a:cubicBezTo>
                    <a:pt x="5478" y="9486"/>
                    <a:pt x="5478" y="9497"/>
                    <a:pt x="5488" y="9507"/>
                  </a:cubicBezTo>
                  <a:cubicBezTo>
                    <a:pt x="5488" y="9559"/>
                    <a:pt x="5498" y="9611"/>
                    <a:pt x="5498" y="9663"/>
                  </a:cubicBezTo>
                  <a:cubicBezTo>
                    <a:pt x="5509" y="9663"/>
                    <a:pt x="5530" y="9673"/>
                    <a:pt x="5540" y="9673"/>
                  </a:cubicBezTo>
                  <a:cubicBezTo>
                    <a:pt x="5551" y="9673"/>
                    <a:pt x="5551" y="9684"/>
                    <a:pt x="5551" y="9684"/>
                  </a:cubicBezTo>
                  <a:cubicBezTo>
                    <a:pt x="5561" y="9736"/>
                    <a:pt x="5561" y="9798"/>
                    <a:pt x="5572" y="9851"/>
                  </a:cubicBezTo>
                  <a:cubicBezTo>
                    <a:pt x="5623" y="9881"/>
                    <a:pt x="5634" y="9934"/>
                    <a:pt x="5634" y="9986"/>
                  </a:cubicBezTo>
                  <a:cubicBezTo>
                    <a:pt x="5686" y="10017"/>
                    <a:pt x="5697" y="10069"/>
                    <a:pt x="5707" y="10121"/>
                  </a:cubicBezTo>
                  <a:cubicBezTo>
                    <a:pt x="5748" y="10152"/>
                    <a:pt x="5769" y="10194"/>
                    <a:pt x="5780" y="10246"/>
                  </a:cubicBezTo>
                  <a:cubicBezTo>
                    <a:pt x="5811" y="10256"/>
                    <a:pt x="5822" y="10288"/>
                    <a:pt x="5822" y="10330"/>
                  </a:cubicBezTo>
                  <a:cubicBezTo>
                    <a:pt x="5873" y="10360"/>
                    <a:pt x="5894" y="10402"/>
                    <a:pt x="5894" y="10454"/>
                  </a:cubicBezTo>
                  <a:cubicBezTo>
                    <a:pt x="5915" y="10475"/>
                    <a:pt x="5936" y="10496"/>
                    <a:pt x="5957" y="10527"/>
                  </a:cubicBezTo>
                  <a:cubicBezTo>
                    <a:pt x="5988" y="10548"/>
                    <a:pt x="6009" y="10569"/>
                    <a:pt x="6030" y="10589"/>
                  </a:cubicBezTo>
                  <a:lnTo>
                    <a:pt x="6030" y="10652"/>
                  </a:lnTo>
                  <a:cubicBezTo>
                    <a:pt x="6061" y="10663"/>
                    <a:pt x="6081" y="10684"/>
                    <a:pt x="6092" y="10725"/>
                  </a:cubicBezTo>
                  <a:cubicBezTo>
                    <a:pt x="6134" y="10746"/>
                    <a:pt x="6165" y="10788"/>
                    <a:pt x="6176" y="10839"/>
                  </a:cubicBezTo>
                  <a:cubicBezTo>
                    <a:pt x="6196" y="10839"/>
                    <a:pt x="6217" y="10850"/>
                    <a:pt x="6227" y="10850"/>
                  </a:cubicBezTo>
                  <a:cubicBezTo>
                    <a:pt x="6227" y="10871"/>
                    <a:pt x="6238" y="10892"/>
                    <a:pt x="6238" y="10913"/>
                  </a:cubicBezTo>
                  <a:cubicBezTo>
                    <a:pt x="6259" y="10933"/>
                    <a:pt x="6280" y="10954"/>
                    <a:pt x="6301" y="10985"/>
                  </a:cubicBezTo>
                  <a:cubicBezTo>
                    <a:pt x="6331" y="10996"/>
                    <a:pt x="6352" y="11017"/>
                    <a:pt x="6363" y="11048"/>
                  </a:cubicBezTo>
                  <a:cubicBezTo>
                    <a:pt x="6394" y="11058"/>
                    <a:pt x="6415" y="11079"/>
                    <a:pt x="6426" y="11121"/>
                  </a:cubicBezTo>
                  <a:lnTo>
                    <a:pt x="6488" y="11183"/>
                  </a:lnTo>
                  <a:cubicBezTo>
                    <a:pt x="6530" y="11193"/>
                    <a:pt x="6550" y="11214"/>
                    <a:pt x="6560" y="11246"/>
                  </a:cubicBezTo>
                  <a:cubicBezTo>
                    <a:pt x="6592" y="11256"/>
                    <a:pt x="6613" y="11277"/>
                    <a:pt x="6623" y="11308"/>
                  </a:cubicBezTo>
                  <a:cubicBezTo>
                    <a:pt x="6655" y="11329"/>
                    <a:pt x="6675" y="11360"/>
                    <a:pt x="6696" y="11381"/>
                  </a:cubicBezTo>
                  <a:cubicBezTo>
                    <a:pt x="6717" y="11392"/>
                    <a:pt x="6738" y="11412"/>
                    <a:pt x="6769" y="11433"/>
                  </a:cubicBezTo>
                  <a:cubicBezTo>
                    <a:pt x="6821" y="11443"/>
                    <a:pt x="6863" y="11475"/>
                    <a:pt x="6884" y="11516"/>
                  </a:cubicBezTo>
                  <a:cubicBezTo>
                    <a:pt x="6904" y="11516"/>
                    <a:pt x="6925" y="11516"/>
                    <a:pt x="6946" y="11526"/>
                  </a:cubicBezTo>
                  <a:cubicBezTo>
                    <a:pt x="6946" y="11547"/>
                    <a:pt x="6956" y="11558"/>
                    <a:pt x="6956" y="11579"/>
                  </a:cubicBezTo>
                  <a:cubicBezTo>
                    <a:pt x="6998" y="11579"/>
                    <a:pt x="7039" y="11579"/>
                    <a:pt x="7081" y="11589"/>
                  </a:cubicBezTo>
                  <a:lnTo>
                    <a:pt x="7081" y="11651"/>
                  </a:lnTo>
                  <a:lnTo>
                    <a:pt x="7154" y="11651"/>
                  </a:lnTo>
                  <a:cubicBezTo>
                    <a:pt x="7154" y="11672"/>
                    <a:pt x="7154" y="11693"/>
                    <a:pt x="7164" y="11714"/>
                  </a:cubicBezTo>
                  <a:cubicBezTo>
                    <a:pt x="7171" y="11711"/>
                    <a:pt x="7178" y="11709"/>
                    <a:pt x="7185" y="11709"/>
                  </a:cubicBezTo>
                  <a:cubicBezTo>
                    <a:pt x="7198" y="11709"/>
                    <a:pt x="7210" y="11714"/>
                    <a:pt x="7217" y="11714"/>
                  </a:cubicBezTo>
                  <a:cubicBezTo>
                    <a:pt x="7258" y="11756"/>
                    <a:pt x="7321" y="11746"/>
                    <a:pt x="7352" y="11776"/>
                  </a:cubicBezTo>
                  <a:cubicBezTo>
                    <a:pt x="7373" y="11776"/>
                    <a:pt x="7393" y="11776"/>
                    <a:pt x="7414" y="11787"/>
                  </a:cubicBezTo>
                  <a:cubicBezTo>
                    <a:pt x="7446" y="11808"/>
                    <a:pt x="7467" y="11829"/>
                    <a:pt x="7488" y="11839"/>
                  </a:cubicBezTo>
                  <a:cubicBezTo>
                    <a:pt x="7529" y="11891"/>
                    <a:pt x="7592" y="11912"/>
                    <a:pt x="7654" y="11912"/>
                  </a:cubicBezTo>
                  <a:cubicBezTo>
                    <a:pt x="7696" y="11901"/>
                    <a:pt x="7737" y="11880"/>
                    <a:pt x="7789" y="11880"/>
                  </a:cubicBezTo>
                  <a:cubicBezTo>
                    <a:pt x="7810" y="11870"/>
                    <a:pt x="7821" y="11860"/>
                    <a:pt x="7831" y="11839"/>
                  </a:cubicBezTo>
                  <a:lnTo>
                    <a:pt x="7862" y="11839"/>
                  </a:lnTo>
                  <a:cubicBezTo>
                    <a:pt x="7872" y="11860"/>
                    <a:pt x="7883" y="11870"/>
                    <a:pt x="7904" y="11870"/>
                  </a:cubicBezTo>
                  <a:cubicBezTo>
                    <a:pt x="7946" y="11880"/>
                    <a:pt x="7976" y="11891"/>
                    <a:pt x="8029" y="11901"/>
                  </a:cubicBezTo>
                  <a:cubicBezTo>
                    <a:pt x="8071" y="11901"/>
                    <a:pt x="8112" y="11901"/>
                    <a:pt x="8143" y="11880"/>
                  </a:cubicBezTo>
                  <a:cubicBezTo>
                    <a:pt x="8175" y="11829"/>
                    <a:pt x="8237" y="11808"/>
                    <a:pt x="8279" y="11776"/>
                  </a:cubicBezTo>
                  <a:cubicBezTo>
                    <a:pt x="8310" y="11735"/>
                    <a:pt x="8372" y="11756"/>
                    <a:pt x="8414" y="11714"/>
                  </a:cubicBezTo>
                  <a:cubicBezTo>
                    <a:pt x="8425" y="11693"/>
                    <a:pt x="8455" y="11672"/>
                    <a:pt x="8476" y="11651"/>
                  </a:cubicBezTo>
                  <a:lnTo>
                    <a:pt x="8550" y="11579"/>
                  </a:lnTo>
                  <a:cubicBezTo>
                    <a:pt x="8570" y="11558"/>
                    <a:pt x="8591" y="11537"/>
                    <a:pt x="8612" y="11526"/>
                  </a:cubicBezTo>
                  <a:lnTo>
                    <a:pt x="8612" y="11516"/>
                  </a:lnTo>
                  <a:cubicBezTo>
                    <a:pt x="8633" y="11496"/>
                    <a:pt x="8654" y="11464"/>
                    <a:pt x="8674" y="11454"/>
                  </a:cubicBezTo>
                  <a:cubicBezTo>
                    <a:pt x="8695" y="11422"/>
                    <a:pt x="8726" y="11402"/>
                    <a:pt x="8737" y="11371"/>
                  </a:cubicBezTo>
                  <a:cubicBezTo>
                    <a:pt x="8737" y="11350"/>
                    <a:pt x="8737" y="11329"/>
                    <a:pt x="8747" y="11318"/>
                  </a:cubicBezTo>
                  <a:cubicBezTo>
                    <a:pt x="8768" y="11297"/>
                    <a:pt x="8789" y="11267"/>
                    <a:pt x="8799" y="11235"/>
                  </a:cubicBezTo>
                  <a:cubicBezTo>
                    <a:pt x="8799" y="11225"/>
                    <a:pt x="8799" y="11204"/>
                    <a:pt x="8809" y="11183"/>
                  </a:cubicBezTo>
                  <a:cubicBezTo>
                    <a:pt x="8851" y="11142"/>
                    <a:pt x="8830" y="11079"/>
                    <a:pt x="8872" y="11038"/>
                  </a:cubicBezTo>
                  <a:cubicBezTo>
                    <a:pt x="8862" y="11027"/>
                    <a:pt x="8872" y="11006"/>
                    <a:pt x="8872" y="10985"/>
                  </a:cubicBezTo>
                  <a:cubicBezTo>
                    <a:pt x="8955" y="10881"/>
                    <a:pt x="8862" y="10746"/>
                    <a:pt x="8934" y="10652"/>
                  </a:cubicBezTo>
                  <a:lnTo>
                    <a:pt x="8934" y="10069"/>
                  </a:lnTo>
                  <a:cubicBezTo>
                    <a:pt x="8924" y="10038"/>
                    <a:pt x="8914" y="10027"/>
                    <a:pt x="8893" y="10027"/>
                  </a:cubicBezTo>
                  <a:lnTo>
                    <a:pt x="8883" y="10017"/>
                  </a:lnTo>
                  <a:lnTo>
                    <a:pt x="8883" y="9996"/>
                  </a:lnTo>
                  <a:cubicBezTo>
                    <a:pt x="8883" y="9986"/>
                    <a:pt x="8914" y="9976"/>
                    <a:pt x="8904" y="9955"/>
                  </a:cubicBezTo>
                  <a:cubicBezTo>
                    <a:pt x="8904" y="9913"/>
                    <a:pt x="8904" y="9871"/>
                    <a:pt x="8883" y="9840"/>
                  </a:cubicBezTo>
                  <a:cubicBezTo>
                    <a:pt x="8883" y="9830"/>
                    <a:pt x="8872" y="9830"/>
                    <a:pt x="8872" y="9819"/>
                  </a:cubicBezTo>
                  <a:cubicBezTo>
                    <a:pt x="8872" y="9788"/>
                    <a:pt x="8872" y="9756"/>
                    <a:pt x="8883" y="9726"/>
                  </a:cubicBezTo>
                  <a:cubicBezTo>
                    <a:pt x="8872" y="9715"/>
                    <a:pt x="8862" y="9694"/>
                    <a:pt x="8872" y="9673"/>
                  </a:cubicBezTo>
                  <a:cubicBezTo>
                    <a:pt x="8851" y="9642"/>
                    <a:pt x="8830" y="9621"/>
                    <a:pt x="8809" y="9601"/>
                  </a:cubicBezTo>
                  <a:cubicBezTo>
                    <a:pt x="8799" y="9580"/>
                    <a:pt x="8799" y="9559"/>
                    <a:pt x="8799" y="9538"/>
                  </a:cubicBezTo>
                  <a:cubicBezTo>
                    <a:pt x="8737" y="9434"/>
                    <a:pt x="8809" y="9309"/>
                    <a:pt x="8747" y="9194"/>
                  </a:cubicBezTo>
                  <a:cubicBezTo>
                    <a:pt x="8737" y="9184"/>
                    <a:pt x="8737" y="9163"/>
                    <a:pt x="8737" y="9143"/>
                  </a:cubicBezTo>
                  <a:cubicBezTo>
                    <a:pt x="8684" y="9080"/>
                    <a:pt x="8726" y="8997"/>
                    <a:pt x="8684" y="8934"/>
                  </a:cubicBezTo>
                  <a:cubicBezTo>
                    <a:pt x="8674" y="8913"/>
                    <a:pt x="8674" y="8893"/>
                    <a:pt x="8674" y="8882"/>
                  </a:cubicBezTo>
                  <a:cubicBezTo>
                    <a:pt x="8654" y="8851"/>
                    <a:pt x="8633" y="8840"/>
                    <a:pt x="8612" y="8840"/>
                  </a:cubicBezTo>
                  <a:cubicBezTo>
                    <a:pt x="8612" y="8819"/>
                    <a:pt x="8612" y="8809"/>
                    <a:pt x="8601" y="8799"/>
                  </a:cubicBezTo>
                  <a:cubicBezTo>
                    <a:pt x="8581" y="8779"/>
                    <a:pt x="8561" y="8759"/>
                    <a:pt x="8541" y="8730"/>
                  </a:cubicBezTo>
                  <a:lnTo>
                    <a:pt x="8541" y="8730"/>
                  </a:lnTo>
                  <a:cubicBezTo>
                    <a:pt x="8547" y="8733"/>
                    <a:pt x="8554" y="8736"/>
                    <a:pt x="8560" y="8736"/>
                  </a:cubicBezTo>
                  <a:cubicBezTo>
                    <a:pt x="8570" y="8684"/>
                    <a:pt x="8580" y="8643"/>
                    <a:pt x="8539" y="8611"/>
                  </a:cubicBezTo>
                  <a:cubicBezTo>
                    <a:pt x="8518" y="8580"/>
                    <a:pt x="8497" y="8559"/>
                    <a:pt x="8487" y="8539"/>
                  </a:cubicBezTo>
                  <a:lnTo>
                    <a:pt x="8476" y="8528"/>
                  </a:lnTo>
                  <a:cubicBezTo>
                    <a:pt x="8435" y="8507"/>
                    <a:pt x="8445" y="8435"/>
                    <a:pt x="8404" y="8414"/>
                  </a:cubicBezTo>
                  <a:cubicBezTo>
                    <a:pt x="8383" y="8382"/>
                    <a:pt x="8372" y="8361"/>
                    <a:pt x="8351" y="8340"/>
                  </a:cubicBezTo>
                  <a:cubicBezTo>
                    <a:pt x="8341" y="8330"/>
                    <a:pt x="8330" y="8320"/>
                    <a:pt x="8341" y="8299"/>
                  </a:cubicBezTo>
                  <a:cubicBezTo>
                    <a:pt x="8330" y="8257"/>
                    <a:pt x="8310" y="8226"/>
                    <a:pt x="8268" y="8205"/>
                  </a:cubicBezTo>
                  <a:cubicBezTo>
                    <a:pt x="8258" y="8185"/>
                    <a:pt x="8237" y="8164"/>
                    <a:pt x="8206" y="8143"/>
                  </a:cubicBezTo>
                  <a:cubicBezTo>
                    <a:pt x="8185" y="8122"/>
                    <a:pt x="8175" y="8101"/>
                    <a:pt x="8154" y="8070"/>
                  </a:cubicBezTo>
                  <a:lnTo>
                    <a:pt x="8143" y="8060"/>
                  </a:lnTo>
                  <a:cubicBezTo>
                    <a:pt x="8133" y="8049"/>
                    <a:pt x="8112" y="8049"/>
                    <a:pt x="8091" y="8049"/>
                  </a:cubicBezTo>
                  <a:cubicBezTo>
                    <a:pt x="8091" y="8039"/>
                    <a:pt x="8081" y="8018"/>
                    <a:pt x="8081" y="8007"/>
                  </a:cubicBezTo>
                  <a:cubicBezTo>
                    <a:pt x="8018" y="7956"/>
                    <a:pt x="7966" y="7903"/>
                    <a:pt x="7925" y="7831"/>
                  </a:cubicBezTo>
                  <a:cubicBezTo>
                    <a:pt x="7904" y="7810"/>
                    <a:pt x="7883" y="7789"/>
                    <a:pt x="7862" y="7757"/>
                  </a:cubicBezTo>
                  <a:cubicBezTo>
                    <a:pt x="7800" y="7737"/>
                    <a:pt x="7758" y="7695"/>
                    <a:pt x="7727" y="7632"/>
                  </a:cubicBezTo>
                  <a:lnTo>
                    <a:pt x="7633" y="7602"/>
                  </a:lnTo>
                  <a:cubicBezTo>
                    <a:pt x="7622" y="7560"/>
                    <a:pt x="7592" y="7528"/>
                    <a:pt x="7560" y="7518"/>
                  </a:cubicBezTo>
                  <a:cubicBezTo>
                    <a:pt x="7550" y="7487"/>
                    <a:pt x="7529" y="7477"/>
                    <a:pt x="7498" y="7466"/>
                  </a:cubicBezTo>
                  <a:lnTo>
                    <a:pt x="7498" y="7445"/>
                  </a:lnTo>
                  <a:cubicBezTo>
                    <a:pt x="7508" y="7448"/>
                    <a:pt x="7519" y="7449"/>
                    <a:pt x="7529" y="7449"/>
                  </a:cubicBezTo>
                  <a:cubicBezTo>
                    <a:pt x="7560" y="7449"/>
                    <a:pt x="7589" y="7437"/>
                    <a:pt x="7612" y="7414"/>
                  </a:cubicBezTo>
                  <a:cubicBezTo>
                    <a:pt x="7935" y="7403"/>
                    <a:pt x="8268" y="7403"/>
                    <a:pt x="8591" y="7403"/>
                  </a:cubicBezTo>
                  <a:cubicBezTo>
                    <a:pt x="8632" y="7381"/>
                    <a:pt x="8679" y="7376"/>
                    <a:pt x="8727" y="7376"/>
                  </a:cubicBezTo>
                  <a:cubicBezTo>
                    <a:pt x="8765" y="7376"/>
                    <a:pt x="8805" y="7379"/>
                    <a:pt x="8844" y="7379"/>
                  </a:cubicBezTo>
                  <a:cubicBezTo>
                    <a:pt x="8893" y="7379"/>
                    <a:pt x="8942" y="7374"/>
                    <a:pt x="8987" y="7352"/>
                  </a:cubicBezTo>
                  <a:cubicBezTo>
                    <a:pt x="9002" y="7362"/>
                    <a:pt x="9015" y="7367"/>
                    <a:pt x="9028" y="7367"/>
                  </a:cubicBezTo>
                  <a:cubicBezTo>
                    <a:pt x="9041" y="7367"/>
                    <a:pt x="9054" y="7362"/>
                    <a:pt x="9070" y="7352"/>
                  </a:cubicBezTo>
                  <a:cubicBezTo>
                    <a:pt x="9133" y="7352"/>
                    <a:pt x="9195" y="7341"/>
                    <a:pt x="9258" y="7341"/>
                  </a:cubicBezTo>
                  <a:cubicBezTo>
                    <a:pt x="9320" y="7289"/>
                    <a:pt x="9413" y="7331"/>
                    <a:pt x="9476" y="7289"/>
                  </a:cubicBezTo>
                  <a:cubicBezTo>
                    <a:pt x="9486" y="7294"/>
                    <a:pt x="9494" y="7297"/>
                    <a:pt x="9502" y="7297"/>
                  </a:cubicBezTo>
                  <a:cubicBezTo>
                    <a:pt x="9510" y="7297"/>
                    <a:pt x="9518" y="7294"/>
                    <a:pt x="9528" y="7289"/>
                  </a:cubicBezTo>
                  <a:cubicBezTo>
                    <a:pt x="9570" y="7278"/>
                    <a:pt x="9612" y="7278"/>
                    <a:pt x="9653" y="7268"/>
                  </a:cubicBezTo>
                  <a:cubicBezTo>
                    <a:pt x="9695" y="7248"/>
                    <a:pt x="9757" y="7248"/>
                    <a:pt x="9799" y="7216"/>
                  </a:cubicBezTo>
                  <a:lnTo>
                    <a:pt x="9830" y="7206"/>
                  </a:lnTo>
                  <a:lnTo>
                    <a:pt x="9861" y="7206"/>
                  </a:lnTo>
                  <a:cubicBezTo>
                    <a:pt x="9913" y="7153"/>
                    <a:pt x="10007" y="7206"/>
                    <a:pt x="10070" y="7143"/>
                  </a:cubicBezTo>
                  <a:lnTo>
                    <a:pt x="10111" y="7143"/>
                  </a:lnTo>
                  <a:cubicBezTo>
                    <a:pt x="10142" y="7133"/>
                    <a:pt x="10163" y="7102"/>
                    <a:pt x="10195" y="7091"/>
                  </a:cubicBezTo>
                  <a:lnTo>
                    <a:pt x="10195" y="7070"/>
                  </a:lnTo>
                  <a:cubicBezTo>
                    <a:pt x="10215" y="7070"/>
                    <a:pt x="10236" y="7070"/>
                    <a:pt x="10257" y="7081"/>
                  </a:cubicBezTo>
                  <a:cubicBezTo>
                    <a:pt x="10299" y="7039"/>
                    <a:pt x="10361" y="7049"/>
                    <a:pt x="10392" y="7008"/>
                  </a:cubicBezTo>
                  <a:cubicBezTo>
                    <a:pt x="10413" y="6998"/>
                    <a:pt x="10434" y="6977"/>
                    <a:pt x="10455" y="6966"/>
                  </a:cubicBezTo>
                  <a:cubicBezTo>
                    <a:pt x="10475" y="6945"/>
                    <a:pt x="10496" y="6945"/>
                    <a:pt x="10517" y="6945"/>
                  </a:cubicBezTo>
                  <a:cubicBezTo>
                    <a:pt x="10549" y="6924"/>
                    <a:pt x="10569" y="6904"/>
                    <a:pt x="10590" y="6883"/>
                  </a:cubicBezTo>
                  <a:cubicBezTo>
                    <a:pt x="10621" y="6862"/>
                    <a:pt x="10642" y="6831"/>
                    <a:pt x="10663" y="6820"/>
                  </a:cubicBezTo>
                  <a:cubicBezTo>
                    <a:pt x="10684" y="6789"/>
                    <a:pt x="10704" y="6769"/>
                    <a:pt x="10725" y="6758"/>
                  </a:cubicBezTo>
                  <a:lnTo>
                    <a:pt x="10736" y="6748"/>
                  </a:lnTo>
                  <a:cubicBezTo>
                    <a:pt x="10746" y="6727"/>
                    <a:pt x="10767" y="6706"/>
                    <a:pt x="10799" y="6695"/>
                  </a:cubicBezTo>
                  <a:lnTo>
                    <a:pt x="10799" y="6685"/>
                  </a:lnTo>
                  <a:cubicBezTo>
                    <a:pt x="10819" y="6654"/>
                    <a:pt x="10840" y="6633"/>
                    <a:pt x="10861" y="6612"/>
                  </a:cubicBezTo>
                  <a:lnTo>
                    <a:pt x="10923" y="6550"/>
                  </a:lnTo>
                  <a:cubicBezTo>
                    <a:pt x="10944" y="6529"/>
                    <a:pt x="10975" y="6508"/>
                    <a:pt x="10986" y="6477"/>
                  </a:cubicBezTo>
                  <a:cubicBezTo>
                    <a:pt x="11017" y="6466"/>
                    <a:pt x="11038" y="6435"/>
                    <a:pt x="11058" y="6415"/>
                  </a:cubicBezTo>
                  <a:cubicBezTo>
                    <a:pt x="11100" y="6383"/>
                    <a:pt x="11079" y="6320"/>
                    <a:pt x="11121" y="6290"/>
                  </a:cubicBezTo>
                  <a:cubicBezTo>
                    <a:pt x="11153" y="6258"/>
                    <a:pt x="11173" y="6237"/>
                    <a:pt x="11183" y="6206"/>
                  </a:cubicBezTo>
                  <a:cubicBezTo>
                    <a:pt x="11183" y="6186"/>
                    <a:pt x="11183" y="6165"/>
                    <a:pt x="11194" y="6154"/>
                  </a:cubicBezTo>
                  <a:cubicBezTo>
                    <a:pt x="11215" y="6123"/>
                    <a:pt x="11236" y="6102"/>
                    <a:pt x="11257" y="6071"/>
                  </a:cubicBezTo>
                  <a:cubicBezTo>
                    <a:pt x="11246" y="6050"/>
                    <a:pt x="11257" y="6040"/>
                    <a:pt x="11257" y="6019"/>
                  </a:cubicBezTo>
                  <a:cubicBezTo>
                    <a:pt x="11298" y="5977"/>
                    <a:pt x="11287" y="5915"/>
                    <a:pt x="11319" y="5873"/>
                  </a:cubicBezTo>
                  <a:cubicBezTo>
                    <a:pt x="11319" y="5862"/>
                    <a:pt x="11319" y="5842"/>
                    <a:pt x="11329" y="5821"/>
                  </a:cubicBezTo>
                  <a:cubicBezTo>
                    <a:pt x="11371" y="5748"/>
                    <a:pt x="11361" y="5665"/>
                    <a:pt x="11392" y="5592"/>
                  </a:cubicBezTo>
                  <a:cubicBezTo>
                    <a:pt x="11382" y="5582"/>
                    <a:pt x="11382" y="5561"/>
                    <a:pt x="11382" y="5550"/>
                  </a:cubicBezTo>
                  <a:lnTo>
                    <a:pt x="11382" y="5373"/>
                  </a:lnTo>
                  <a:cubicBezTo>
                    <a:pt x="11329" y="5300"/>
                    <a:pt x="11402" y="5228"/>
                    <a:pt x="11371" y="5154"/>
                  </a:cubicBezTo>
                  <a:cubicBezTo>
                    <a:pt x="11371" y="5133"/>
                    <a:pt x="11350" y="5103"/>
                    <a:pt x="11340" y="5082"/>
                  </a:cubicBezTo>
                  <a:cubicBezTo>
                    <a:pt x="11308" y="5071"/>
                    <a:pt x="11287" y="5061"/>
                    <a:pt x="11257" y="5061"/>
                  </a:cubicBezTo>
                  <a:cubicBezTo>
                    <a:pt x="11257" y="5029"/>
                    <a:pt x="11246" y="4999"/>
                    <a:pt x="11246" y="4978"/>
                  </a:cubicBezTo>
                  <a:cubicBezTo>
                    <a:pt x="11225" y="4946"/>
                    <a:pt x="11204" y="4925"/>
                    <a:pt x="11183" y="4904"/>
                  </a:cubicBezTo>
                  <a:cubicBezTo>
                    <a:pt x="11163" y="4904"/>
                    <a:pt x="11142" y="4894"/>
                    <a:pt x="11132" y="4894"/>
                  </a:cubicBezTo>
                  <a:cubicBezTo>
                    <a:pt x="11121" y="4874"/>
                    <a:pt x="11121" y="4853"/>
                    <a:pt x="11121" y="4832"/>
                  </a:cubicBezTo>
                  <a:cubicBezTo>
                    <a:pt x="11069" y="4821"/>
                    <a:pt x="11017" y="4811"/>
                    <a:pt x="10996" y="4759"/>
                  </a:cubicBezTo>
                  <a:cubicBezTo>
                    <a:pt x="10965" y="4738"/>
                    <a:pt x="10944" y="4717"/>
                    <a:pt x="10923" y="4696"/>
                  </a:cubicBezTo>
                  <a:lnTo>
                    <a:pt x="10871" y="4696"/>
                  </a:lnTo>
                  <a:cubicBezTo>
                    <a:pt x="10882" y="4675"/>
                    <a:pt x="10882" y="4655"/>
                    <a:pt x="10850" y="4634"/>
                  </a:cubicBezTo>
                  <a:cubicBezTo>
                    <a:pt x="10829" y="4634"/>
                    <a:pt x="10809" y="4634"/>
                    <a:pt x="10788" y="4624"/>
                  </a:cubicBezTo>
                  <a:cubicBezTo>
                    <a:pt x="10778" y="4614"/>
                    <a:pt x="10767" y="4609"/>
                    <a:pt x="10755" y="4609"/>
                  </a:cubicBezTo>
                  <a:cubicBezTo>
                    <a:pt x="10741" y="4609"/>
                    <a:pt x="10727" y="4617"/>
                    <a:pt x="10715" y="4634"/>
                  </a:cubicBezTo>
                  <a:cubicBezTo>
                    <a:pt x="10704" y="4634"/>
                    <a:pt x="10704" y="4624"/>
                    <a:pt x="10694" y="4624"/>
                  </a:cubicBezTo>
                  <a:cubicBezTo>
                    <a:pt x="10694" y="4603"/>
                    <a:pt x="10684" y="4582"/>
                    <a:pt x="10663" y="4561"/>
                  </a:cubicBezTo>
                  <a:cubicBezTo>
                    <a:pt x="10621" y="4530"/>
                    <a:pt x="10559" y="4540"/>
                    <a:pt x="10528" y="4499"/>
                  </a:cubicBezTo>
                  <a:cubicBezTo>
                    <a:pt x="10507" y="4499"/>
                    <a:pt x="10486" y="4499"/>
                    <a:pt x="10465" y="4488"/>
                  </a:cubicBezTo>
                  <a:cubicBezTo>
                    <a:pt x="10424" y="4457"/>
                    <a:pt x="10361" y="4478"/>
                    <a:pt x="10330" y="4436"/>
                  </a:cubicBezTo>
                  <a:cubicBezTo>
                    <a:pt x="10309" y="4425"/>
                    <a:pt x="10288" y="4425"/>
                    <a:pt x="10257" y="4425"/>
                  </a:cubicBezTo>
                  <a:cubicBezTo>
                    <a:pt x="10247" y="4415"/>
                    <a:pt x="10239" y="4410"/>
                    <a:pt x="10231" y="4410"/>
                  </a:cubicBezTo>
                  <a:cubicBezTo>
                    <a:pt x="10223" y="4410"/>
                    <a:pt x="10215" y="4415"/>
                    <a:pt x="10205" y="4425"/>
                  </a:cubicBezTo>
                  <a:cubicBezTo>
                    <a:pt x="10163" y="4395"/>
                    <a:pt x="10101" y="4405"/>
                    <a:pt x="10059" y="4374"/>
                  </a:cubicBezTo>
                  <a:cubicBezTo>
                    <a:pt x="10038" y="4374"/>
                    <a:pt x="10017" y="4374"/>
                    <a:pt x="9996" y="4363"/>
                  </a:cubicBezTo>
                  <a:cubicBezTo>
                    <a:pt x="9802" y="4363"/>
                    <a:pt x="9608" y="4307"/>
                    <a:pt x="9414" y="4307"/>
                  </a:cubicBezTo>
                  <a:cubicBezTo>
                    <a:pt x="9296" y="4307"/>
                    <a:pt x="9178" y="4328"/>
                    <a:pt x="9059" y="4395"/>
                  </a:cubicBezTo>
                  <a:cubicBezTo>
                    <a:pt x="9070" y="4405"/>
                    <a:pt x="9070" y="4415"/>
                    <a:pt x="9070" y="4425"/>
                  </a:cubicBezTo>
                  <a:cubicBezTo>
                    <a:pt x="9070" y="4425"/>
                    <a:pt x="9070" y="4415"/>
                    <a:pt x="9059" y="4415"/>
                  </a:cubicBezTo>
                  <a:cubicBezTo>
                    <a:pt x="8976" y="4385"/>
                    <a:pt x="8886" y="4366"/>
                    <a:pt x="8791" y="4366"/>
                  </a:cubicBezTo>
                  <a:cubicBezTo>
                    <a:pt x="8756" y="4366"/>
                    <a:pt x="8721" y="4368"/>
                    <a:pt x="8684" y="4374"/>
                  </a:cubicBezTo>
                  <a:lnTo>
                    <a:pt x="8643" y="4332"/>
                  </a:lnTo>
                  <a:cubicBezTo>
                    <a:pt x="8623" y="4333"/>
                    <a:pt x="8604" y="4334"/>
                    <a:pt x="8584" y="4334"/>
                  </a:cubicBezTo>
                  <a:cubicBezTo>
                    <a:pt x="8513" y="4334"/>
                    <a:pt x="8442" y="4328"/>
                    <a:pt x="8370" y="4328"/>
                  </a:cubicBezTo>
                  <a:cubicBezTo>
                    <a:pt x="8295" y="4328"/>
                    <a:pt x="8219" y="4335"/>
                    <a:pt x="8143" y="4363"/>
                  </a:cubicBezTo>
                  <a:cubicBezTo>
                    <a:pt x="8133" y="4374"/>
                    <a:pt x="8112" y="4374"/>
                    <a:pt x="8091" y="4374"/>
                  </a:cubicBezTo>
                  <a:cubicBezTo>
                    <a:pt x="8029" y="4425"/>
                    <a:pt x="7935" y="4374"/>
                    <a:pt x="7883" y="4436"/>
                  </a:cubicBezTo>
                  <a:cubicBezTo>
                    <a:pt x="7842" y="4467"/>
                    <a:pt x="7789" y="4457"/>
                    <a:pt x="7747" y="4488"/>
                  </a:cubicBezTo>
                  <a:cubicBezTo>
                    <a:pt x="7740" y="4496"/>
                    <a:pt x="7728" y="4503"/>
                    <a:pt x="7714" y="4503"/>
                  </a:cubicBezTo>
                  <a:cubicBezTo>
                    <a:pt x="7708" y="4503"/>
                    <a:pt x="7702" y="4502"/>
                    <a:pt x="7696" y="4499"/>
                  </a:cubicBezTo>
                  <a:cubicBezTo>
                    <a:pt x="7654" y="4530"/>
                    <a:pt x="7592" y="4530"/>
                    <a:pt x="7550" y="4561"/>
                  </a:cubicBezTo>
                  <a:cubicBezTo>
                    <a:pt x="7542" y="4568"/>
                    <a:pt x="7535" y="4576"/>
                    <a:pt x="7524" y="4576"/>
                  </a:cubicBezTo>
                  <a:cubicBezTo>
                    <a:pt x="7520" y="4576"/>
                    <a:pt x="7515" y="4574"/>
                    <a:pt x="7508" y="4571"/>
                  </a:cubicBezTo>
                  <a:cubicBezTo>
                    <a:pt x="7488" y="4582"/>
                    <a:pt x="7467" y="4592"/>
                    <a:pt x="7467" y="4613"/>
                  </a:cubicBezTo>
                  <a:cubicBezTo>
                    <a:pt x="7446" y="4613"/>
                    <a:pt x="7435" y="4613"/>
                    <a:pt x="7414" y="4624"/>
                  </a:cubicBezTo>
                  <a:lnTo>
                    <a:pt x="7425" y="4645"/>
                  </a:lnTo>
                  <a:cubicBezTo>
                    <a:pt x="7404" y="4645"/>
                    <a:pt x="7383" y="4634"/>
                    <a:pt x="7363" y="4634"/>
                  </a:cubicBezTo>
                  <a:cubicBezTo>
                    <a:pt x="7352" y="4645"/>
                    <a:pt x="7342" y="4655"/>
                    <a:pt x="7342" y="4665"/>
                  </a:cubicBezTo>
                  <a:cubicBezTo>
                    <a:pt x="7321" y="4665"/>
                    <a:pt x="7300" y="4675"/>
                    <a:pt x="7289" y="4686"/>
                  </a:cubicBezTo>
                  <a:cubicBezTo>
                    <a:pt x="7268" y="4696"/>
                    <a:pt x="7258" y="4707"/>
                    <a:pt x="7238" y="4707"/>
                  </a:cubicBezTo>
                  <a:cubicBezTo>
                    <a:pt x="7206" y="4707"/>
                    <a:pt x="7185" y="4738"/>
                    <a:pt x="7154" y="4749"/>
                  </a:cubicBezTo>
                  <a:cubicBezTo>
                    <a:pt x="7144" y="4769"/>
                    <a:pt x="7123" y="4769"/>
                    <a:pt x="7102" y="4769"/>
                  </a:cubicBezTo>
                  <a:cubicBezTo>
                    <a:pt x="7071" y="4779"/>
                    <a:pt x="7050" y="4800"/>
                    <a:pt x="7019" y="4821"/>
                  </a:cubicBezTo>
                  <a:cubicBezTo>
                    <a:pt x="7011" y="4829"/>
                    <a:pt x="7004" y="4836"/>
                    <a:pt x="6993" y="4836"/>
                  </a:cubicBezTo>
                  <a:cubicBezTo>
                    <a:pt x="6988" y="4836"/>
                    <a:pt x="6983" y="4835"/>
                    <a:pt x="6977" y="4832"/>
                  </a:cubicBezTo>
                  <a:cubicBezTo>
                    <a:pt x="6935" y="4842"/>
                    <a:pt x="6914" y="4863"/>
                    <a:pt x="6894" y="4884"/>
                  </a:cubicBezTo>
                  <a:cubicBezTo>
                    <a:pt x="6884" y="4904"/>
                    <a:pt x="6863" y="4904"/>
                    <a:pt x="6852" y="4904"/>
                  </a:cubicBezTo>
                  <a:cubicBezTo>
                    <a:pt x="6810" y="4904"/>
                    <a:pt x="6780" y="4936"/>
                    <a:pt x="6759" y="4957"/>
                  </a:cubicBezTo>
                  <a:cubicBezTo>
                    <a:pt x="6738" y="4978"/>
                    <a:pt x="6717" y="4999"/>
                    <a:pt x="6717" y="5019"/>
                  </a:cubicBezTo>
                  <a:lnTo>
                    <a:pt x="6623" y="5050"/>
                  </a:lnTo>
                  <a:cubicBezTo>
                    <a:pt x="6623" y="5019"/>
                    <a:pt x="6613" y="4978"/>
                    <a:pt x="6613" y="4946"/>
                  </a:cubicBezTo>
                  <a:cubicBezTo>
                    <a:pt x="6613" y="4925"/>
                    <a:pt x="6613" y="4915"/>
                    <a:pt x="6602" y="4894"/>
                  </a:cubicBezTo>
                  <a:lnTo>
                    <a:pt x="6634" y="4832"/>
                  </a:lnTo>
                  <a:cubicBezTo>
                    <a:pt x="6644" y="4832"/>
                    <a:pt x="6665" y="4821"/>
                    <a:pt x="6675" y="4821"/>
                  </a:cubicBezTo>
                  <a:cubicBezTo>
                    <a:pt x="6675" y="4800"/>
                    <a:pt x="6675" y="4779"/>
                    <a:pt x="6665" y="4769"/>
                  </a:cubicBezTo>
                  <a:lnTo>
                    <a:pt x="6665" y="4759"/>
                  </a:lnTo>
                  <a:cubicBezTo>
                    <a:pt x="6675" y="4749"/>
                    <a:pt x="6685" y="4738"/>
                    <a:pt x="6696" y="4738"/>
                  </a:cubicBezTo>
                  <a:cubicBezTo>
                    <a:pt x="6727" y="4717"/>
                    <a:pt x="6738" y="4696"/>
                    <a:pt x="6748" y="4665"/>
                  </a:cubicBezTo>
                  <a:cubicBezTo>
                    <a:pt x="6738" y="4655"/>
                    <a:pt x="6748" y="4634"/>
                    <a:pt x="6759" y="4634"/>
                  </a:cubicBezTo>
                  <a:cubicBezTo>
                    <a:pt x="6790" y="4592"/>
                    <a:pt x="6780" y="4530"/>
                    <a:pt x="6821" y="4499"/>
                  </a:cubicBezTo>
                  <a:cubicBezTo>
                    <a:pt x="6863" y="4457"/>
                    <a:pt x="6852" y="4395"/>
                    <a:pt x="6884" y="4342"/>
                  </a:cubicBezTo>
                  <a:cubicBezTo>
                    <a:pt x="6873" y="4321"/>
                    <a:pt x="6884" y="4311"/>
                    <a:pt x="6894" y="4301"/>
                  </a:cubicBezTo>
                  <a:cubicBezTo>
                    <a:pt x="6925" y="4259"/>
                    <a:pt x="6914" y="4196"/>
                    <a:pt x="6946" y="4166"/>
                  </a:cubicBezTo>
                  <a:cubicBezTo>
                    <a:pt x="6956" y="4124"/>
                    <a:pt x="6956" y="4082"/>
                    <a:pt x="6956" y="4041"/>
                  </a:cubicBezTo>
                  <a:cubicBezTo>
                    <a:pt x="6977" y="4030"/>
                    <a:pt x="6988" y="4030"/>
                    <a:pt x="7009" y="4020"/>
                  </a:cubicBezTo>
                  <a:cubicBezTo>
                    <a:pt x="7009" y="3999"/>
                    <a:pt x="7009" y="3978"/>
                    <a:pt x="7029" y="3967"/>
                  </a:cubicBezTo>
                  <a:cubicBezTo>
                    <a:pt x="7060" y="3926"/>
                    <a:pt x="7050" y="3863"/>
                    <a:pt x="7081" y="3822"/>
                  </a:cubicBezTo>
                  <a:cubicBezTo>
                    <a:pt x="7081" y="3801"/>
                    <a:pt x="7081" y="3780"/>
                    <a:pt x="7092" y="3770"/>
                  </a:cubicBezTo>
                  <a:cubicBezTo>
                    <a:pt x="7123" y="3728"/>
                    <a:pt x="7113" y="3666"/>
                    <a:pt x="7144" y="3624"/>
                  </a:cubicBezTo>
                  <a:cubicBezTo>
                    <a:pt x="7144" y="3603"/>
                    <a:pt x="7154" y="3583"/>
                    <a:pt x="7164" y="3572"/>
                  </a:cubicBezTo>
                  <a:cubicBezTo>
                    <a:pt x="7185" y="3520"/>
                    <a:pt x="7185" y="3468"/>
                    <a:pt x="7217" y="3426"/>
                  </a:cubicBezTo>
                  <a:cubicBezTo>
                    <a:pt x="7206" y="3405"/>
                    <a:pt x="7217" y="3384"/>
                    <a:pt x="7227" y="3374"/>
                  </a:cubicBezTo>
                  <a:cubicBezTo>
                    <a:pt x="7248" y="3333"/>
                    <a:pt x="7258" y="3301"/>
                    <a:pt x="7238" y="3270"/>
                  </a:cubicBezTo>
                  <a:cubicBezTo>
                    <a:pt x="7258" y="3259"/>
                    <a:pt x="7268" y="3239"/>
                    <a:pt x="7279" y="3218"/>
                  </a:cubicBezTo>
                  <a:cubicBezTo>
                    <a:pt x="7268" y="3197"/>
                    <a:pt x="7268" y="3187"/>
                    <a:pt x="7289" y="3176"/>
                  </a:cubicBezTo>
                  <a:cubicBezTo>
                    <a:pt x="7321" y="3134"/>
                    <a:pt x="7321" y="3093"/>
                    <a:pt x="7289" y="3062"/>
                  </a:cubicBezTo>
                  <a:cubicBezTo>
                    <a:pt x="7331" y="3041"/>
                    <a:pt x="7363" y="3020"/>
                    <a:pt x="7383" y="2989"/>
                  </a:cubicBezTo>
                  <a:cubicBezTo>
                    <a:pt x="7393" y="2958"/>
                    <a:pt x="7404" y="2926"/>
                    <a:pt x="7414" y="2905"/>
                  </a:cubicBezTo>
                  <a:cubicBezTo>
                    <a:pt x="7425" y="2833"/>
                    <a:pt x="7446" y="2760"/>
                    <a:pt x="7446" y="2687"/>
                  </a:cubicBezTo>
                  <a:lnTo>
                    <a:pt x="7446" y="2593"/>
                  </a:lnTo>
                  <a:cubicBezTo>
                    <a:pt x="7425" y="2468"/>
                    <a:pt x="7498" y="2385"/>
                    <a:pt x="7539" y="2281"/>
                  </a:cubicBezTo>
                  <a:cubicBezTo>
                    <a:pt x="7560" y="2229"/>
                    <a:pt x="7560" y="2187"/>
                    <a:pt x="7560" y="2135"/>
                  </a:cubicBezTo>
                  <a:cubicBezTo>
                    <a:pt x="7498" y="1947"/>
                    <a:pt x="7498" y="1750"/>
                    <a:pt x="7560" y="1563"/>
                  </a:cubicBezTo>
                  <a:cubicBezTo>
                    <a:pt x="7571" y="1500"/>
                    <a:pt x="7560" y="1438"/>
                    <a:pt x="7550" y="1364"/>
                  </a:cubicBezTo>
                  <a:cubicBezTo>
                    <a:pt x="7529" y="1302"/>
                    <a:pt x="7498" y="1229"/>
                    <a:pt x="7488" y="1156"/>
                  </a:cubicBezTo>
                  <a:cubicBezTo>
                    <a:pt x="7477" y="1125"/>
                    <a:pt x="7477" y="1104"/>
                    <a:pt x="7467" y="1073"/>
                  </a:cubicBezTo>
                  <a:cubicBezTo>
                    <a:pt x="7446" y="1021"/>
                    <a:pt x="7414" y="959"/>
                    <a:pt x="7404" y="896"/>
                  </a:cubicBezTo>
                  <a:lnTo>
                    <a:pt x="7373" y="834"/>
                  </a:lnTo>
                  <a:cubicBezTo>
                    <a:pt x="7363" y="802"/>
                    <a:pt x="7352" y="760"/>
                    <a:pt x="7342" y="730"/>
                  </a:cubicBezTo>
                  <a:cubicBezTo>
                    <a:pt x="7342" y="709"/>
                    <a:pt x="7331" y="688"/>
                    <a:pt x="7321" y="667"/>
                  </a:cubicBezTo>
                  <a:cubicBezTo>
                    <a:pt x="7310" y="636"/>
                    <a:pt x="7289" y="605"/>
                    <a:pt x="7279" y="573"/>
                  </a:cubicBezTo>
                  <a:cubicBezTo>
                    <a:pt x="7268" y="563"/>
                    <a:pt x="7258" y="542"/>
                    <a:pt x="7248" y="521"/>
                  </a:cubicBezTo>
                  <a:cubicBezTo>
                    <a:pt x="7238" y="501"/>
                    <a:pt x="7227" y="480"/>
                    <a:pt x="7206" y="469"/>
                  </a:cubicBezTo>
                  <a:cubicBezTo>
                    <a:pt x="7196" y="448"/>
                    <a:pt x="7185" y="438"/>
                    <a:pt x="7175" y="417"/>
                  </a:cubicBezTo>
                  <a:cubicBezTo>
                    <a:pt x="7154" y="396"/>
                    <a:pt x="7134" y="365"/>
                    <a:pt x="7123" y="334"/>
                  </a:cubicBezTo>
                  <a:cubicBezTo>
                    <a:pt x="7113" y="313"/>
                    <a:pt x="7092" y="302"/>
                    <a:pt x="7071" y="292"/>
                  </a:cubicBezTo>
                  <a:cubicBezTo>
                    <a:pt x="7050" y="281"/>
                    <a:pt x="7039" y="281"/>
                    <a:pt x="7019" y="261"/>
                  </a:cubicBezTo>
                  <a:cubicBezTo>
                    <a:pt x="6998" y="240"/>
                    <a:pt x="6977" y="219"/>
                    <a:pt x="6946" y="198"/>
                  </a:cubicBezTo>
                  <a:cubicBezTo>
                    <a:pt x="6914" y="157"/>
                    <a:pt x="6852" y="167"/>
                    <a:pt x="6821" y="136"/>
                  </a:cubicBezTo>
                  <a:cubicBezTo>
                    <a:pt x="6727" y="84"/>
                    <a:pt x="6634" y="32"/>
                    <a:pt x="6530"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9" name="Google Shape;719;p27"/>
            <p:cNvPicPr preferRelativeResize="0"/>
            <p:nvPr/>
          </p:nvPicPr>
          <p:blipFill rotWithShape="1">
            <a:blip r:embed="rId5">
              <a:alphaModFix/>
            </a:blip>
            <a:srcRect b="0" l="0" r="0" t="0"/>
            <a:stretch/>
          </p:blipFill>
          <p:spPr>
            <a:xfrm>
              <a:off x="11035114" y="2286104"/>
              <a:ext cx="578871" cy="607143"/>
            </a:xfrm>
            <a:prstGeom prst="rect">
              <a:avLst/>
            </a:prstGeom>
            <a:noFill/>
            <a:ln>
              <a:noFill/>
            </a:ln>
          </p:spPr>
        </p:pic>
      </p:grpSp>
    </p:spTree>
  </p:cSld>
  <p:clrMapOvr>
    <a:masterClrMapping/>
  </p:clrMapOvr>
  <p:transition spd="slow">
    <p:wipe dir="l"/>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8"/>
          <p:cNvSpPr/>
          <p:nvPr/>
        </p:nvSpPr>
        <p:spPr>
          <a:xfrm>
            <a:off x="4361544" y="603049"/>
            <a:ext cx="5210228" cy="4540451"/>
          </a:xfrm>
          <a:custGeom>
            <a:rect b="b" l="l" r="r" t="t"/>
            <a:pathLst>
              <a:path extrusionOk="0" h="4959545" w="5311427">
                <a:moveTo>
                  <a:pt x="0" y="0"/>
                </a:moveTo>
                <a:lnTo>
                  <a:pt x="5311427" y="0"/>
                </a:lnTo>
                <a:lnTo>
                  <a:pt x="5311427" y="4959545"/>
                </a:lnTo>
                <a:lnTo>
                  <a:pt x="0" y="49595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25" name="Google Shape;725;p28"/>
          <p:cNvPicPr preferRelativeResize="0"/>
          <p:nvPr/>
        </p:nvPicPr>
        <p:blipFill rotWithShape="1">
          <a:blip r:embed="rId4">
            <a:alphaModFix/>
          </a:blip>
          <a:srcRect b="0" l="0" r="0" t="0"/>
          <a:stretch/>
        </p:blipFill>
        <p:spPr>
          <a:xfrm>
            <a:off x="198665" y="1749480"/>
            <a:ext cx="4498535" cy="2370849"/>
          </a:xfrm>
          <a:prstGeom prst="rect">
            <a:avLst/>
          </a:prstGeom>
          <a:noFill/>
          <a:ln>
            <a:noFill/>
          </a:ln>
        </p:spPr>
      </p:pic>
      <p:sp>
        <p:nvSpPr>
          <p:cNvPr id="726" name="Google Shape;726;p28"/>
          <p:cNvSpPr txBox="1"/>
          <p:nvPr/>
        </p:nvSpPr>
        <p:spPr>
          <a:xfrm>
            <a:off x="4905443" y="1327157"/>
            <a:ext cx="3745070" cy="294952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800"/>
              <a:buFont typeface="Arial"/>
              <a:buChar char="•"/>
            </a:pPr>
            <a:r>
              <a:rPr b="0" i="0" lang="en-US" sz="1800" u="none" cap="none" strike="noStrike">
                <a:solidFill>
                  <a:srgbClr val="1E4C4A"/>
                </a:solidFill>
                <a:latin typeface="Arial"/>
                <a:ea typeface="Arial"/>
                <a:cs typeface="Arial"/>
                <a:sym typeface="Arial"/>
              </a:rPr>
              <a:t>Các thầy bói chỉ xem xét một bộ phận của voi mà đã nhận xét và đưa ra kết luận bao trùm về cả con voi. </a:t>
            </a:r>
            <a:endParaRPr b="0" i="0" sz="1800" u="none" cap="none" strike="noStrike">
              <a:solidFill>
                <a:srgbClr val="1E4C4A"/>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800"/>
              <a:buFont typeface="Arial"/>
              <a:buChar char="•"/>
            </a:pPr>
            <a:r>
              <a:rPr b="0" i="0" lang="en-US" sz="1800" u="none" cap="none" strike="noStrike">
                <a:solidFill>
                  <a:srgbClr val="DD0921"/>
                </a:solidFill>
                <a:latin typeface="Arial"/>
                <a:ea typeface="Arial"/>
                <a:cs typeface="Arial"/>
                <a:sym typeface="Arial"/>
              </a:rPr>
              <a:t>Bài học rút ra ở đây là không nên nhìn nhận sự vật, sự việc một cách phiến diện, chủ quan.</a:t>
            </a:r>
            <a:endParaRPr b="0" i="0" sz="1800" u="none" cap="none" strike="noStrike">
              <a:solidFill>
                <a:srgbClr val="DD0921"/>
              </a:solidFill>
              <a:latin typeface="Arial"/>
              <a:ea typeface="Arial"/>
              <a:cs typeface="Arial"/>
              <a:sym typeface="Arial"/>
            </a:endParaRPr>
          </a:p>
        </p:txBody>
      </p:sp>
      <p:sp>
        <p:nvSpPr>
          <p:cNvPr id="727" name="Google Shape;727;p28"/>
          <p:cNvSpPr txBox="1"/>
          <p:nvPr/>
        </p:nvSpPr>
        <p:spPr>
          <a:xfrm>
            <a:off x="999289" y="246182"/>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3</a:t>
            </a:r>
            <a:endParaRPr/>
          </a:p>
        </p:txBody>
      </p:sp>
    </p:spTree>
  </p:cSld>
  <p:clrMapOvr>
    <a:masterClrMapping/>
  </p:clrMapOvr>
  <p:transition spd="slow">
    <p:wipe dir="l"/>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grpSp>
        <p:nvGrpSpPr>
          <p:cNvPr id="732" name="Google Shape;732;p29"/>
          <p:cNvGrpSpPr/>
          <p:nvPr/>
        </p:nvGrpSpPr>
        <p:grpSpPr>
          <a:xfrm rot="3118863">
            <a:off x="7268408" y="3048398"/>
            <a:ext cx="388192" cy="712625"/>
            <a:chOff x="3982879" y="1275530"/>
            <a:chExt cx="695046" cy="1275614"/>
          </a:xfrm>
        </p:grpSpPr>
        <p:sp>
          <p:nvSpPr>
            <p:cNvPr id="733" name="Google Shape;733;p29"/>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4" name="Google Shape;734;p29"/>
            <p:cNvPicPr preferRelativeResize="0"/>
            <p:nvPr/>
          </p:nvPicPr>
          <p:blipFill rotWithShape="1">
            <a:blip r:embed="rId3">
              <a:alphaModFix/>
            </a:blip>
            <a:srcRect b="0" l="0" r="0" t="0"/>
            <a:stretch/>
          </p:blipFill>
          <p:spPr>
            <a:xfrm>
              <a:off x="3988215" y="1275530"/>
              <a:ext cx="684374" cy="1275614"/>
            </a:xfrm>
            <a:prstGeom prst="rect">
              <a:avLst/>
            </a:prstGeom>
            <a:noFill/>
            <a:ln>
              <a:noFill/>
            </a:ln>
          </p:spPr>
        </p:pic>
      </p:grpSp>
      <p:grpSp>
        <p:nvGrpSpPr>
          <p:cNvPr id="735" name="Google Shape;735;p29"/>
          <p:cNvGrpSpPr/>
          <p:nvPr/>
        </p:nvGrpSpPr>
        <p:grpSpPr>
          <a:xfrm>
            <a:off x="2195984" y="119786"/>
            <a:ext cx="679484" cy="794179"/>
            <a:chOff x="2438120" y="1626936"/>
            <a:chExt cx="679484" cy="794179"/>
          </a:xfrm>
        </p:grpSpPr>
        <p:sp>
          <p:nvSpPr>
            <p:cNvPr id="736" name="Google Shape;736;p29"/>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7" name="Google Shape;737;p29"/>
            <p:cNvPicPr preferRelativeResize="0"/>
            <p:nvPr/>
          </p:nvPicPr>
          <p:blipFill rotWithShape="1">
            <a:blip r:embed="rId4">
              <a:alphaModFix/>
            </a:blip>
            <a:srcRect b="0" l="0" r="0" t="0"/>
            <a:stretch/>
          </p:blipFill>
          <p:spPr>
            <a:xfrm>
              <a:off x="2438120" y="1626936"/>
              <a:ext cx="679484" cy="794179"/>
            </a:xfrm>
            <a:prstGeom prst="rect">
              <a:avLst/>
            </a:prstGeom>
            <a:noFill/>
            <a:ln>
              <a:noFill/>
            </a:ln>
          </p:spPr>
        </p:pic>
      </p:grpSp>
      <p:sp>
        <p:nvSpPr>
          <p:cNvPr id="738" name="Google Shape;738;p29"/>
          <p:cNvSpPr/>
          <p:nvPr/>
        </p:nvSpPr>
        <p:spPr>
          <a:xfrm>
            <a:off x="6131775" y="-61775"/>
            <a:ext cx="3616175" cy="2510825"/>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39" name="Google Shape;739;p29"/>
          <p:cNvGrpSpPr/>
          <p:nvPr/>
        </p:nvGrpSpPr>
        <p:grpSpPr>
          <a:xfrm rot="-1416562">
            <a:off x="1738321" y="3835242"/>
            <a:ext cx="651959" cy="1730392"/>
            <a:chOff x="4889530" y="2401753"/>
            <a:chExt cx="651957" cy="1730387"/>
          </a:xfrm>
        </p:grpSpPr>
        <p:sp>
          <p:nvSpPr>
            <p:cNvPr id="740" name="Google Shape;740;p29"/>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1" name="Google Shape;741;p29"/>
            <p:cNvPicPr preferRelativeResize="0"/>
            <p:nvPr/>
          </p:nvPicPr>
          <p:blipFill rotWithShape="1">
            <a:blip r:embed="rId5">
              <a:alphaModFix/>
            </a:blip>
            <a:srcRect b="0" l="0" r="0" t="0"/>
            <a:stretch/>
          </p:blipFill>
          <p:spPr>
            <a:xfrm>
              <a:off x="4889541" y="2401753"/>
              <a:ext cx="651937" cy="1730387"/>
            </a:xfrm>
            <a:prstGeom prst="rect">
              <a:avLst/>
            </a:prstGeom>
            <a:noFill/>
            <a:ln>
              <a:noFill/>
            </a:ln>
          </p:spPr>
        </p:pic>
      </p:grpSp>
      <p:sp>
        <p:nvSpPr>
          <p:cNvPr id="742" name="Google Shape;742;p29"/>
          <p:cNvSpPr txBox="1"/>
          <p:nvPr/>
        </p:nvSpPr>
        <p:spPr>
          <a:xfrm>
            <a:off x="2111773" y="2390298"/>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VẬN DỤNG</a:t>
            </a:r>
            <a:endParaRPr/>
          </a:p>
        </p:txBody>
      </p:sp>
      <p:sp>
        <p:nvSpPr>
          <p:cNvPr id="743" name="Google Shape;743;p29"/>
          <p:cNvSpPr txBox="1"/>
          <p:nvPr/>
        </p:nvSpPr>
        <p:spPr>
          <a:xfrm>
            <a:off x="2818707" y="1565136"/>
            <a:ext cx="3362255"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Hoạt động 4</a:t>
            </a:r>
            <a:endParaRPr/>
          </a:p>
        </p:txBody>
      </p:sp>
      <p:pic>
        <p:nvPicPr>
          <p:cNvPr id="744" name="Google Shape;744;p29"/>
          <p:cNvPicPr preferRelativeResize="0"/>
          <p:nvPr/>
        </p:nvPicPr>
        <p:blipFill rotWithShape="1">
          <a:blip r:embed="rId6">
            <a:alphaModFix/>
          </a:blip>
          <a:srcRect b="0" l="0" r="0" t="0"/>
          <a:stretch/>
        </p:blipFill>
        <p:spPr>
          <a:xfrm>
            <a:off x="3853138" y="309574"/>
            <a:ext cx="1200329" cy="1200329"/>
          </a:xfrm>
          <a:prstGeom prst="rect">
            <a:avLst/>
          </a:prstGeom>
          <a:noFill/>
          <a:ln>
            <a:noFill/>
          </a:ln>
        </p:spPr>
      </p:pic>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
          <p:cNvSpPr/>
          <p:nvPr/>
        </p:nvSpPr>
        <p:spPr>
          <a:xfrm flipH="1">
            <a:off x="7265525" y="0"/>
            <a:ext cx="2537700" cy="2605425"/>
          </a:xfrm>
          <a:custGeom>
            <a:rect b="b" l="l" r="r" t="t"/>
            <a:pathLst>
              <a:path extrusionOk="0" h="104217" w="101508">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3" name="Google Shape;393;p3"/>
          <p:cNvGrpSpPr/>
          <p:nvPr/>
        </p:nvGrpSpPr>
        <p:grpSpPr>
          <a:xfrm>
            <a:off x="1401616" y="539494"/>
            <a:ext cx="499410" cy="539089"/>
            <a:chOff x="-631075" y="2392173"/>
            <a:chExt cx="735725" cy="794180"/>
          </a:xfrm>
        </p:grpSpPr>
        <p:sp>
          <p:nvSpPr>
            <p:cNvPr id="394" name="Google Shape;394;p3"/>
            <p:cNvSpPr/>
            <p:nvPr/>
          </p:nvSpPr>
          <p:spPr>
            <a:xfrm>
              <a:off x="-631075" y="2393149"/>
              <a:ext cx="735723" cy="792227"/>
            </a:xfrm>
            <a:custGeom>
              <a:rect b="b" l="l" r="r" t="t"/>
              <a:pathLst>
                <a:path extrusionOk="0" h="10922" w="10143">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5" name="Google Shape;395;p3"/>
            <p:cNvPicPr preferRelativeResize="0"/>
            <p:nvPr/>
          </p:nvPicPr>
          <p:blipFill rotWithShape="1">
            <a:blip r:embed="rId3">
              <a:alphaModFix/>
            </a:blip>
            <a:srcRect b="0" l="0" r="0" t="0"/>
            <a:stretch/>
          </p:blipFill>
          <p:spPr>
            <a:xfrm>
              <a:off x="-631075" y="2392173"/>
              <a:ext cx="735725" cy="794180"/>
            </a:xfrm>
            <a:prstGeom prst="rect">
              <a:avLst/>
            </a:prstGeom>
            <a:noFill/>
            <a:ln>
              <a:noFill/>
            </a:ln>
          </p:spPr>
        </p:pic>
      </p:grpSp>
      <p:grpSp>
        <p:nvGrpSpPr>
          <p:cNvPr id="396" name="Google Shape;396;p3"/>
          <p:cNvGrpSpPr/>
          <p:nvPr/>
        </p:nvGrpSpPr>
        <p:grpSpPr>
          <a:xfrm rot="-9529837">
            <a:off x="7487499" y="-220773"/>
            <a:ext cx="498275" cy="1322493"/>
            <a:chOff x="4889530" y="2401753"/>
            <a:chExt cx="651957" cy="1730387"/>
          </a:xfrm>
        </p:grpSpPr>
        <p:sp>
          <p:nvSpPr>
            <p:cNvPr id="397" name="Google Shape;397;p3"/>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8" name="Google Shape;398;p3"/>
            <p:cNvPicPr preferRelativeResize="0"/>
            <p:nvPr/>
          </p:nvPicPr>
          <p:blipFill rotWithShape="1">
            <a:blip r:embed="rId4">
              <a:alphaModFix/>
            </a:blip>
            <a:srcRect b="0" l="0" r="0" t="0"/>
            <a:stretch/>
          </p:blipFill>
          <p:spPr>
            <a:xfrm>
              <a:off x="4889541" y="2401753"/>
              <a:ext cx="651937" cy="1730387"/>
            </a:xfrm>
            <a:prstGeom prst="rect">
              <a:avLst/>
            </a:prstGeom>
            <a:noFill/>
            <a:ln>
              <a:noFill/>
            </a:ln>
          </p:spPr>
        </p:pic>
      </p:grpSp>
      <p:grpSp>
        <p:nvGrpSpPr>
          <p:cNvPr id="399" name="Google Shape;399;p3"/>
          <p:cNvGrpSpPr/>
          <p:nvPr/>
        </p:nvGrpSpPr>
        <p:grpSpPr>
          <a:xfrm>
            <a:off x="6565780" y="316387"/>
            <a:ext cx="381802" cy="446249"/>
            <a:chOff x="2438120" y="1626936"/>
            <a:chExt cx="679484" cy="794179"/>
          </a:xfrm>
        </p:grpSpPr>
        <p:sp>
          <p:nvSpPr>
            <p:cNvPr id="400" name="Google Shape;400;p3"/>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1" name="Google Shape;401;p3"/>
            <p:cNvPicPr preferRelativeResize="0"/>
            <p:nvPr/>
          </p:nvPicPr>
          <p:blipFill rotWithShape="1">
            <a:blip r:embed="rId5">
              <a:alphaModFix/>
            </a:blip>
            <a:srcRect b="0" l="0" r="0" t="0"/>
            <a:stretch/>
          </p:blipFill>
          <p:spPr>
            <a:xfrm>
              <a:off x="2438120" y="1626936"/>
              <a:ext cx="679484" cy="794179"/>
            </a:xfrm>
            <a:prstGeom prst="rect">
              <a:avLst/>
            </a:prstGeom>
            <a:noFill/>
            <a:ln>
              <a:noFill/>
            </a:ln>
          </p:spPr>
        </p:pic>
      </p:grpSp>
      <p:sp>
        <p:nvSpPr>
          <p:cNvPr id="402" name="Google Shape;402;p3"/>
          <p:cNvSpPr txBox="1"/>
          <p:nvPr/>
        </p:nvSpPr>
        <p:spPr>
          <a:xfrm>
            <a:off x="1332927" y="2808692"/>
            <a:ext cx="647814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KHỞI ĐỘNG</a:t>
            </a:r>
            <a:endParaRPr/>
          </a:p>
        </p:txBody>
      </p:sp>
      <p:sp>
        <p:nvSpPr>
          <p:cNvPr id="403" name="Google Shape;403;p3"/>
          <p:cNvSpPr txBox="1"/>
          <p:nvPr/>
        </p:nvSpPr>
        <p:spPr>
          <a:xfrm>
            <a:off x="2975199" y="1893191"/>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B0F0"/>
                </a:solidFill>
                <a:latin typeface="Arial"/>
                <a:ea typeface="Arial"/>
                <a:cs typeface="Arial"/>
                <a:sym typeface="Arial"/>
              </a:rPr>
              <a:t>Hoạt động 1</a:t>
            </a:r>
            <a:endParaRPr/>
          </a:p>
        </p:txBody>
      </p:sp>
      <p:pic>
        <p:nvPicPr>
          <p:cNvPr id="404" name="Google Shape;404;p3"/>
          <p:cNvPicPr preferRelativeResize="0"/>
          <p:nvPr/>
        </p:nvPicPr>
        <p:blipFill rotWithShape="1">
          <a:blip r:embed="rId6">
            <a:alphaModFix/>
          </a:blip>
          <a:srcRect b="0" l="0" r="0" t="0"/>
          <a:stretch/>
        </p:blipFill>
        <p:spPr>
          <a:xfrm>
            <a:off x="4172008" y="1134479"/>
            <a:ext cx="817233" cy="817233"/>
          </a:xfrm>
          <a:prstGeom prst="rect">
            <a:avLst/>
          </a:prstGeom>
          <a:noFill/>
          <a:ln>
            <a:noFill/>
          </a:ln>
        </p:spPr>
      </p:pic>
    </p:spTree>
  </p:cSld>
  <p:clrMapOvr>
    <a:masterClrMapping/>
  </p:clrMapOvr>
  <p:transition spd="slow">
    <p:wipe dir="l"/>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grpSp>
        <p:nvGrpSpPr>
          <p:cNvPr id="749" name="Google Shape;749;p30"/>
          <p:cNvGrpSpPr/>
          <p:nvPr/>
        </p:nvGrpSpPr>
        <p:grpSpPr>
          <a:xfrm rot="3118863">
            <a:off x="7268408" y="3048398"/>
            <a:ext cx="388192" cy="712625"/>
            <a:chOff x="3982879" y="1275530"/>
            <a:chExt cx="695046" cy="1275614"/>
          </a:xfrm>
        </p:grpSpPr>
        <p:sp>
          <p:nvSpPr>
            <p:cNvPr id="750" name="Google Shape;750;p30"/>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1" name="Google Shape;751;p30"/>
            <p:cNvPicPr preferRelativeResize="0"/>
            <p:nvPr/>
          </p:nvPicPr>
          <p:blipFill rotWithShape="1">
            <a:blip r:embed="rId3">
              <a:alphaModFix/>
            </a:blip>
            <a:srcRect b="0" l="0" r="0" t="0"/>
            <a:stretch/>
          </p:blipFill>
          <p:spPr>
            <a:xfrm>
              <a:off x="3988215" y="1275530"/>
              <a:ext cx="684374" cy="1275614"/>
            </a:xfrm>
            <a:prstGeom prst="rect">
              <a:avLst/>
            </a:prstGeom>
            <a:noFill/>
            <a:ln>
              <a:noFill/>
            </a:ln>
          </p:spPr>
        </p:pic>
      </p:grpSp>
      <p:grpSp>
        <p:nvGrpSpPr>
          <p:cNvPr id="752" name="Google Shape;752;p30"/>
          <p:cNvGrpSpPr/>
          <p:nvPr/>
        </p:nvGrpSpPr>
        <p:grpSpPr>
          <a:xfrm>
            <a:off x="2195984" y="119786"/>
            <a:ext cx="679484" cy="794179"/>
            <a:chOff x="2438120" y="1626936"/>
            <a:chExt cx="679484" cy="794179"/>
          </a:xfrm>
        </p:grpSpPr>
        <p:sp>
          <p:nvSpPr>
            <p:cNvPr id="753" name="Google Shape;753;p30"/>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4" name="Google Shape;754;p30"/>
            <p:cNvPicPr preferRelativeResize="0"/>
            <p:nvPr/>
          </p:nvPicPr>
          <p:blipFill rotWithShape="1">
            <a:blip r:embed="rId4">
              <a:alphaModFix/>
            </a:blip>
            <a:srcRect b="0" l="0" r="0" t="0"/>
            <a:stretch/>
          </p:blipFill>
          <p:spPr>
            <a:xfrm>
              <a:off x="2438120" y="1626936"/>
              <a:ext cx="679484" cy="794179"/>
            </a:xfrm>
            <a:prstGeom prst="rect">
              <a:avLst/>
            </a:prstGeom>
            <a:noFill/>
            <a:ln>
              <a:noFill/>
            </a:ln>
          </p:spPr>
        </p:pic>
      </p:grpSp>
      <p:sp>
        <p:nvSpPr>
          <p:cNvPr id="755" name="Google Shape;755;p30"/>
          <p:cNvSpPr/>
          <p:nvPr/>
        </p:nvSpPr>
        <p:spPr>
          <a:xfrm>
            <a:off x="6131775" y="-61775"/>
            <a:ext cx="3616175" cy="2510825"/>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56" name="Google Shape;756;p30"/>
          <p:cNvGrpSpPr/>
          <p:nvPr/>
        </p:nvGrpSpPr>
        <p:grpSpPr>
          <a:xfrm rot="-1416562">
            <a:off x="1738321" y="3835242"/>
            <a:ext cx="651959" cy="1730392"/>
            <a:chOff x="4889530" y="2401753"/>
            <a:chExt cx="651957" cy="1730387"/>
          </a:xfrm>
        </p:grpSpPr>
        <p:sp>
          <p:nvSpPr>
            <p:cNvPr id="757" name="Google Shape;757;p30"/>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8" name="Google Shape;758;p30"/>
            <p:cNvPicPr preferRelativeResize="0"/>
            <p:nvPr/>
          </p:nvPicPr>
          <p:blipFill rotWithShape="1">
            <a:blip r:embed="rId5">
              <a:alphaModFix/>
            </a:blip>
            <a:srcRect b="0" l="0" r="0" t="0"/>
            <a:stretch/>
          </p:blipFill>
          <p:spPr>
            <a:xfrm>
              <a:off x="4889541" y="2401753"/>
              <a:ext cx="651937" cy="1730387"/>
            </a:xfrm>
            <a:prstGeom prst="rect">
              <a:avLst/>
            </a:prstGeom>
            <a:noFill/>
            <a:ln>
              <a:noFill/>
            </a:ln>
          </p:spPr>
        </p:pic>
      </p:grpSp>
      <p:sp>
        <p:nvSpPr>
          <p:cNvPr id="759" name="Google Shape;759;p30"/>
          <p:cNvSpPr/>
          <p:nvPr/>
        </p:nvSpPr>
        <p:spPr>
          <a:xfrm>
            <a:off x="302075" y="1002466"/>
            <a:ext cx="3692804" cy="3571408"/>
          </a:xfrm>
          <a:custGeom>
            <a:rect b="b" l="l" r="r" t="t"/>
            <a:pathLst>
              <a:path extrusionOk="0" h="4114800" w="5541818">
                <a:moveTo>
                  <a:pt x="0" y="0"/>
                </a:moveTo>
                <a:lnTo>
                  <a:pt x="5541818" y="0"/>
                </a:lnTo>
                <a:lnTo>
                  <a:pt x="5541818"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0" name="Google Shape;760;p30"/>
          <p:cNvSpPr/>
          <p:nvPr/>
        </p:nvSpPr>
        <p:spPr>
          <a:xfrm>
            <a:off x="4676931" y="914400"/>
            <a:ext cx="4075053" cy="3500203"/>
          </a:xfrm>
          <a:custGeom>
            <a:rect b="b" l="l" r="r" t="t"/>
            <a:pathLst>
              <a:path extrusionOk="0" h="4114800" w="5541818">
                <a:moveTo>
                  <a:pt x="0" y="0"/>
                </a:moveTo>
                <a:lnTo>
                  <a:pt x="5541818" y="0"/>
                </a:lnTo>
                <a:lnTo>
                  <a:pt x="5541818"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1" name="Google Shape;761;p30"/>
          <p:cNvSpPr txBox="1"/>
          <p:nvPr/>
        </p:nvSpPr>
        <p:spPr>
          <a:xfrm>
            <a:off x="2703495" y="58589"/>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57A6A0"/>
                </a:solidFill>
                <a:latin typeface="Arial"/>
                <a:ea typeface="Arial"/>
                <a:cs typeface="Arial"/>
                <a:sym typeface="Arial"/>
              </a:rPr>
              <a:t>Nhiệm vụ </a:t>
            </a:r>
            <a:endParaRPr/>
          </a:p>
        </p:txBody>
      </p:sp>
      <p:sp>
        <p:nvSpPr>
          <p:cNvPr id="762" name="Google Shape;762;p30"/>
          <p:cNvSpPr txBox="1"/>
          <p:nvPr/>
        </p:nvSpPr>
        <p:spPr>
          <a:xfrm>
            <a:off x="585403" y="1740790"/>
            <a:ext cx="3094338"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1. Em hãy tìm ví dụ về sự khách quan, công bằng ở các lĩnh vực trong đời sống. Từ đó, xác định những việc làm phù hợp của bản thân để góp phần khuyến khích sự khách quan, công bằng.</a:t>
            </a:r>
            <a:endParaRPr b="0" i="0" sz="1800" u="none" cap="none" strike="noStrike">
              <a:solidFill>
                <a:srgbClr val="000000"/>
              </a:solidFill>
              <a:latin typeface="Arial"/>
              <a:ea typeface="Arial"/>
              <a:cs typeface="Arial"/>
              <a:sym typeface="Arial"/>
            </a:endParaRPr>
          </a:p>
        </p:txBody>
      </p:sp>
      <p:sp>
        <p:nvSpPr>
          <p:cNvPr id="763" name="Google Shape;763;p30"/>
          <p:cNvSpPr txBox="1"/>
          <p:nvPr/>
        </p:nvSpPr>
        <p:spPr>
          <a:xfrm>
            <a:off x="5068146" y="1875925"/>
            <a:ext cx="3292622"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002060"/>
                </a:solidFill>
                <a:latin typeface="Arial"/>
                <a:ea typeface="Arial"/>
                <a:cs typeface="Arial"/>
                <a:sym typeface="Arial"/>
              </a:rPr>
              <a:t> 2. Em hãy tìm và chia sẻ các hành vi của bản thân, bạn bè hoặc người thân chưa thể hiện sự khách quan, công bằng và đề xuất những cách khắc phục phù hợp.</a:t>
            </a:r>
            <a:endParaRPr b="0" i="0" sz="1800" u="none" cap="none" strike="noStrike">
              <a:solidFill>
                <a:srgbClr val="002060"/>
              </a:solidFill>
              <a:latin typeface="Arial"/>
              <a:ea typeface="Arial"/>
              <a:cs typeface="Arial"/>
              <a:sym typeface="Arial"/>
            </a:endParaRPr>
          </a:p>
        </p:txBody>
      </p:sp>
    </p:spTree>
  </p:cSld>
  <p:clrMapOvr>
    <a:masterClrMapping/>
  </p:clrMapOvr>
  <p:transition spd="slow">
    <p:wipe dir="l"/>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grpSp>
        <p:nvGrpSpPr>
          <p:cNvPr id="768" name="Google Shape;768;p31"/>
          <p:cNvGrpSpPr/>
          <p:nvPr/>
        </p:nvGrpSpPr>
        <p:grpSpPr>
          <a:xfrm>
            <a:off x="7851932" y="644264"/>
            <a:ext cx="578852" cy="676561"/>
            <a:chOff x="2438120" y="1626936"/>
            <a:chExt cx="679484" cy="794179"/>
          </a:xfrm>
        </p:grpSpPr>
        <p:sp>
          <p:nvSpPr>
            <p:cNvPr id="769" name="Google Shape;769;p31"/>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0" name="Google Shape;770;p31"/>
            <p:cNvPicPr preferRelativeResize="0"/>
            <p:nvPr/>
          </p:nvPicPr>
          <p:blipFill rotWithShape="1">
            <a:blip r:embed="rId3">
              <a:alphaModFix/>
            </a:blip>
            <a:srcRect b="0" l="0" r="0" t="0"/>
            <a:stretch/>
          </p:blipFill>
          <p:spPr>
            <a:xfrm>
              <a:off x="2438120" y="1626936"/>
              <a:ext cx="679484" cy="794179"/>
            </a:xfrm>
            <a:prstGeom prst="rect">
              <a:avLst/>
            </a:prstGeom>
            <a:noFill/>
            <a:ln>
              <a:noFill/>
            </a:ln>
          </p:spPr>
        </p:pic>
      </p:grpSp>
      <p:grpSp>
        <p:nvGrpSpPr>
          <p:cNvPr id="771" name="Google Shape;771;p31"/>
          <p:cNvGrpSpPr/>
          <p:nvPr/>
        </p:nvGrpSpPr>
        <p:grpSpPr>
          <a:xfrm rot="2056124">
            <a:off x="692568" y="2947983"/>
            <a:ext cx="488813" cy="310606"/>
            <a:chOff x="2434039" y="2947450"/>
            <a:chExt cx="1005620" cy="639000"/>
          </a:xfrm>
        </p:grpSpPr>
        <p:sp>
          <p:nvSpPr>
            <p:cNvPr id="772" name="Google Shape;772;p31"/>
            <p:cNvSpPr/>
            <p:nvPr/>
          </p:nvSpPr>
          <p:spPr>
            <a:xfrm>
              <a:off x="2434040" y="2948130"/>
              <a:ext cx="1005611" cy="637635"/>
            </a:xfrm>
            <a:custGeom>
              <a:rect b="b" l="l" r="r" t="t"/>
              <a:pathLst>
                <a:path extrusionOk="0" h="6015" w="9486">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3" name="Google Shape;773;p31"/>
            <p:cNvPicPr preferRelativeResize="0"/>
            <p:nvPr/>
          </p:nvPicPr>
          <p:blipFill rotWithShape="1">
            <a:blip r:embed="rId4">
              <a:alphaModFix/>
            </a:blip>
            <a:srcRect b="0" l="0" r="0" t="0"/>
            <a:stretch/>
          </p:blipFill>
          <p:spPr>
            <a:xfrm>
              <a:off x="2434039" y="2947450"/>
              <a:ext cx="1005620" cy="639000"/>
            </a:xfrm>
            <a:prstGeom prst="rect">
              <a:avLst/>
            </a:prstGeom>
            <a:noFill/>
            <a:ln>
              <a:noFill/>
            </a:ln>
          </p:spPr>
        </p:pic>
      </p:grpSp>
      <p:grpSp>
        <p:nvGrpSpPr>
          <p:cNvPr id="774" name="Google Shape;774;p31"/>
          <p:cNvGrpSpPr/>
          <p:nvPr/>
        </p:nvGrpSpPr>
        <p:grpSpPr>
          <a:xfrm>
            <a:off x="1329043" y="363877"/>
            <a:ext cx="631065" cy="676550"/>
            <a:chOff x="776345" y="151864"/>
            <a:chExt cx="741035" cy="794445"/>
          </a:xfrm>
        </p:grpSpPr>
        <p:sp>
          <p:nvSpPr>
            <p:cNvPr id="775" name="Google Shape;775;p31"/>
            <p:cNvSpPr/>
            <p:nvPr/>
          </p:nvSpPr>
          <p:spPr>
            <a:xfrm>
              <a:off x="776349" y="153649"/>
              <a:ext cx="741015" cy="792649"/>
            </a:xfrm>
            <a:custGeom>
              <a:rect b="b" l="l" r="r" t="t"/>
              <a:pathLst>
                <a:path extrusionOk="0" h="11974" w="11194">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1"/>
            <p:cNvSpPr/>
            <p:nvPr/>
          </p:nvSpPr>
          <p:spPr>
            <a:xfrm>
              <a:off x="1167464" y="939789"/>
              <a:ext cx="4843" cy="6520"/>
            </a:xfrm>
            <a:custGeom>
              <a:rect b="b" l="l" r="r" t="t"/>
              <a:pathLst>
                <a:path extrusionOk="0" h="105" w="78">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7" name="Google Shape;777;p31"/>
            <p:cNvPicPr preferRelativeResize="0"/>
            <p:nvPr/>
          </p:nvPicPr>
          <p:blipFill rotWithShape="1">
            <a:blip r:embed="rId5">
              <a:alphaModFix/>
            </a:blip>
            <a:srcRect b="0" l="0" r="0" t="0"/>
            <a:stretch/>
          </p:blipFill>
          <p:spPr>
            <a:xfrm>
              <a:off x="776345" y="151864"/>
              <a:ext cx="741035" cy="794424"/>
            </a:xfrm>
            <a:prstGeom prst="rect">
              <a:avLst/>
            </a:prstGeom>
            <a:noFill/>
            <a:ln>
              <a:noFill/>
            </a:ln>
          </p:spPr>
        </p:pic>
      </p:grpSp>
      <p:grpSp>
        <p:nvGrpSpPr>
          <p:cNvPr id="778" name="Google Shape;778;p31"/>
          <p:cNvGrpSpPr/>
          <p:nvPr/>
        </p:nvGrpSpPr>
        <p:grpSpPr>
          <a:xfrm>
            <a:off x="1010966" y="3980409"/>
            <a:ext cx="631054" cy="623589"/>
            <a:chOff x="3213500" y="175511"/>
            <a:chExt cx="803686" cy="794179"/>
          </a:xfrm>
        </p:grpSpPr>
        <p:sp>
          <p:nvSpPr>
            <p:cNvPr id="779" name="Google Shape;779;p31"/>
            <p:cNvSpPr/>
            <p:nvPr/>
          </p:nvSpPr>
          <p:spPr>
            <a:xfrm>
              <a:off x="3213500" y="176831"/>
              <a:ext cx="803663" cy="791555"/>
            </a:xfrm>
            <a:custGeom>
              <a:rect b="b" l="l" r="r" t="t"/>
              <a:pathLst>
                <a:path extrusionOk="0" h="12748" w="12943">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0" name="Google Shape;780;p31"/>
            <p:cNvPicPr preferRelativeResize="0"/>
            <p:nvPr/>
          </p:nvPicPr>
          <p:blipFill rotWithShape="1">
            <a:blip r:embed="rId6">
              <a:alphaModFix/>
            </a:blip>
            <a:srcRect b="0" l="0" r="0" t="0"/>
            <a:stretch/>
          </p:blipFill>
          <p:spPr>
            <a:xfrm>
              <a:off x="3213512" y="175511"/>
              <a:ext cx="803674" cy="794179"/>
            </a:xfrm>
            <a:prstGeom prst="rect">
              <a:avLst/>
            </a:prstGeom>
            <a:noFill/>
            <a:ln>
              <a:noFill/>
            </a:ln>
          </p:spPr>
        </p:pic>
      </p:grpSp>
      <p:sp>
        <p:nvSpPr>
          <p:cNvPr id="781" name="Google Shape;781;p31"/>
          <p:cNvSpPr/>
          <p:nvPr/>
        </p:nvSpPr>
        <p:spPr>
          <a:xfrm flipH="1" rot="-784057">
            <a:off x="4848031" y="3707585"/>
            <a:ext cx="4724381" cy="1638293"/>
          </a:xfrm>
          <a:custGeom>
            <a:rect b="b" l="l" r="r" t="t"/>
            <a:pathLst>
              <a:path extrusionOk="0" h="65532" w="188976">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2" name="Google Shape;782;p31"/>
          <p:cNvSpPr txBox="1"/>
          <p:nvPr/>
        </p:nvSpPr>
        <p:spPr>
          <a:xfrm>
            <a:off x="1181517" y="1527905"/>
            <a:ext cx="6670415" cy="166353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600" u="none" cap="none" strike="noStrike">
                <a:solidFill>
                  <a:schemeClr val="accent2"/>
                </a:solidFill>
                <a:latin typeface="Arial"/>
                <a:ea typeface="Arial"/>
                <a:cs typeface="Arial"/>
                <a:sym typeface="Arial"/>
              </a:rPr>
              <a:t>Tạm biệt và hẹn gặp lại các em </a:t>
            </a:r>
            <a:endParaRPr/>
          </a:p>
          <a:p>
            <a:pPr indent="0" lvl="0" marL="0" marR="0" rtl="0" algn="ctr">
              <a:lnSpc>
                <a:spcPct val="150000"/>
              </a:lnSpc>
              <a:spcBef>
                <a:spcPts val="0"/>
              </a:spcBef>
              <a:spcAft>
                <a:spcPts val="0"/>
              </a:spcAft>
              <a:buNone/>
            </a:pPr>
            <a:r>
              <a:rPr b="0" i="0" lang="en-US" sz="3600" u="none" cap="none" strike="noStrike">
                <a:solidFill>
                  <a:schemeClr val="accent2"/>
                </a:solidFill>
                <a:latin typeface="Arial"/>
                <a:ea typeface="Arial"/>
                <a:cs typeface="Arial"/>
                <a:sym typeface="Arial"/>
              </a:rPr>
              <a:t>ở bài học tiếp theo.</a:t>
            </a:r>
            <a:endParaRPr b="0" i="0" sz="3600" u="none" cap="none" strike="noStrike">
              <a:solidFill>
                <a:schemeClr val="accent2"/>
              </a:solidFill>
              <a:latin typeface="Arial"/>
              <a:ea typeface="Arial"/>
              <a:cs typeface="Arial"/>
              <a:sym typeface="Arial"/>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
          <p:cNvSpPr/>
          <p:nvPr/>
        </p:nvSpPr>
        <p:spPr>
          <a:xfrm>
            <a:off x="810820" y="249612"/>
            <a:ext cx="7611254" cy="940653"/>
          </a:xfrm>
          <a:prstGeom prst="horizontalScroll">
            <a:avLst>
              <a:gd fmla="val 12500" name="adj"/>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HÃY GHÉP CÁC CHỮ CÁI SAU THÀNH 2 CỤM TỪ CÓ NGHĨA (MÀU ĐỎ VÀ XANH)</a:t>
            </a:r>
            <a:endParaRPr/>
          </a:p>
        </p:txBody>
      </p:sp>
      <p:sp>
        <p:nvSpPr>
          <p:cNvPr id="410" name="Google Shape;410;p4"/>
          <p:cNvSpPr txBox="1"/>
          <p:nvPr/>
        </p:nvSpPr>
        <p:spPr>
          <a:xfrm>
            <a:off x="1004718" y="144546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K</a:t>
            </a:r>
            <a:endParaRPr/>
          </a:p>
        </p:txBody>
      </p:sp>
      <p:sp>
        <p:nvSpPr>
          <p:cNvPr id="411" name="Google Shape;411;p4"/>
          <p:cNvSpPr txBox="1"/>
          <p:nvPr/>
        </p:nvSpPr>
        <p:spPr>
          <a:xfrm>
            <a:off x="7163263" y="168258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H</a:t>
            </a:r>
            <a:endParaRPr/>
          </a:p>
        </p:txBody>
      </p:sp>
      <p:sp>
        <p:nvSpPr>
          <p:cNvPr id="412" name="Google Shape;412;p4"/>
          <p:cNvSpPr txBox="1"/>
          <p:nvPr/>
        </p:nvSpPr>
        <p:spPr>
          <a:xfrm>
            <a:off x="1680050" y="2214901"/>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N</a:t>
            </a:r>
            <a:endParaRPr/>
          </a:p>
        </p:txBody>
      </p:sp>
      <p:sp>
        <p:nvSpPr>
          <p:cNvPr id="413" name="Google Shape;413;p4"/>
          <p:cNvSpPr txBox="1"/>
          <p:nvPr/>
        </p:nvSpPr>
        <p:spPr>
          <a:xfrm>
            <a:off x="5138779" y="3587464"/>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A</a:t>
            </a:r>
            <a:endParaRPr/>
          </a:p>
        </p:txBody>
      </p:sp>
      <p:sp>
        <p:nvSpPr>
          <p:cNvPr id="414" name="Google Shape;414;p4"/>
          <p:cNvSpPr txBox="1"/>
          <p:nvPr/>
        </p:nvSpPr>
        <p:spPr>
          <a:xfrm>
            <a:off x="1183004" y="3309165"/>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Á</a:t>
            </a:r>
            <a:endParaRPr/>
          </a:p>
        </p:txBody>
      </p:sp>
      <p:sp>
        <p:nvSpPr>
          <p:cNvPr id="415" name="Google Shape;415;p4"/>
          <p:cNvSpPr txBox="1"/>
          <p:nvPr/>
        </p:nvSpPr>
        <p:spPr>
          <a:xfrm>
            <a:off x="3881091" y="3309164"/>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C</a:t>
            </a:r>
            <a:endParaRPr/>
          </a:p>
        </p:txBody>
      </p:sp>
      <p:sp>
        <p:nvSpPr>
          <p:cNvPr id="416" name="Google Shape;416;p4"/>
          <p:cNvSpPr txBox="1"/>
          <p:nvPr/>
        </p:nvSpPr>
        <p:spPr>
          <a:xfrm>
            <a:off x="6447681" y="382137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U</a:t>
            </a:r>
            <a:endParaRPr/>
          </a:p>
        </p:txBody>
      </p:sp>
      <p:sp>
        <p:nvSpPr>
          <p:cNvPr id="417" name="Google Shape;417;p4"/>
          <p:cNvSpPr txBox="1"/>
          <p:nvPr/>
        </p:nvSpPr>
        <p:spPr>
          <a:xfrm>
            <a:off x="6855980" y="2783103"/>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Ằ</a:t>
            </a:r>
            <a:endParaRPr/>
          </a:p>
        </p:txBody>
      </p:sp>
      <p:sp>
        <p:nvSpPr>
          <p:cNvPr id="418" name="Google Shape;418;p4"/>
          <p:cNvSpPr txBox="1"/>
          <p:nvPr/>
        </p:nvSpPr>
        <p:spPr>
          <a:xfrm>
            <a:off x="5731885" y="2720847"/>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Q</a:t>
            </a:r>
            <a:endParaRPr/>
          </a:p>
        </p:txBody>
      </p:sp>
      <p:sp>
        <p:nvSpPr>
          <p:cNvPr id="419" name="Google Shape;419;p4"/>
          <p:cNvSpPr txBox="1"/>
          <p:nvPr/>
        </p:nvSpPr>
        <p:spPr>
          <a:xfrm>
            <a:off x="2708762" y="2665981"/>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C</a:t>
            </a:r>
            <a:endParaRPr/>
          </a:p>
        </p:txBody>
      </p:sp>
      <p:sp>
        <p:nvSpPr>
          <p:cNvPr id="420" name="Google Shape;420;p4"/>
          <p:cNvSpPr txBox="1"/>
          <p:nvPr/>
        </p:nvSpPr>
        <p:spPr>
          <a:xfrm>
            <a:off x="2625128" y="378576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Ô</a:t>
            </a:r>
            <a:endParaRPr/>
          </a:p>
        </p:txBody>
      </p:sp>
      <p:sp>
        <p:nvSpPr>
          <p:cNvPr id="421" name="Google Shape;421;p4"/>
          <p:cNvSpPr txBox="1"/>
          <p:nvPr/>
        </p:nvSpPr>
        <p:spPr>
          <a:xfrm>
            <a:off x="5802913" y="1767884"/>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N</a:t>
            </a:r>
            <a:endParaRPr/>
          </a:p>
        </p:txBody>
      </p:sp>
      <p:sp>
        <p:nvSpPr>
          <p:cNvPr id="422" name="Google Shape;422;p4"/>
          <p:cNvSpPr txBox="1"/>
          <p:nvPr/>
        </p:nvSpPr>
        <p:spPr>
          <a:xfrm>
            <a:off x="4687154" y="1864764"/>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N</a:t>
            </a:r>
            <a:endParaRPr/>
          </a:p>
        </p:txBody>
      </p:sp>
      <p:sp>
        <p:nvSpPr>
          <p:cNvPr id="423" name="Google Shape;423;p4"/>
          <p:cNvSpPr txBox="1"/>
          <p:nvPr/>
        </p:nvSpPr>
        <p:spPr>
          <a:xfrm flipH="1" rot="10800000">
            <a:off x="3217468" y="1924863"/>
            <a:ext cx="1366602"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00B0F0"/>
                </a:solidFill>
                <a:latin typeface="Arial"/>
                <a:ea typeface="Arial"/>
                <a:cs typeface="Arial"/>
                <a:sym typeface="Arial"/>
              </a:rPr>
              <a:t>H</a:t>
            </a:r>
            <a:endParaRPr/>
          </a:p>
        </p:txBody>
      </p:sp>
      <p:sp>
        <p:nvSpPr>
          <p:cNvPr id="424" name="Google Shape;424;p4"/>
          <p:cNvSpPr txBox="1"/>
          <p:nvPr/>
        </p:nvSpPr>
        <p:spPr>
          <a:xfrm>
            <a:off x="4843624" y="276702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G</a:t>
            </a:r>
            <a:endParaRPr/>
          </a:p>
        </p:txBody>
      </p:sp>
      <p:sp>
        <p:nvSpPr>
          <p:cNvPr id="425" name="Google Shape;425;p4"/>
          <p:cNvSpPr txBox="1"/>
          <p:nvPr/>
        </p:nvSpPr>
        <p:spPr>
          <a:xfrm>
            <a:off x="554764" y="276702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B</a:t>
            </a:r>
            <a:endParaRPr/>
          </a:p>
        </p:txBody>
      </p:sp>
      <p:sp>
        <p:nvSpPr>
          <p:cNvPr id="426" name="Google Shape;426;p4"/>
          <p:cNvSpPr txBox="1"/>
          <p:nvPr/>
        </p:nvSpPr>
        <p:spPr>
          <a:xfrm>
            <a:off x="7998428" y="3436650"/>
            <a:ext cx="84729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400" u="none" cap="none" strike="noStrike">
                <a:solidFill>
                  <a:srgbClr val="DD0921"/>
                </a:solidFill>
                <a:latin typeface="Arial"/>
                <a:ea typeface="Arial"/>
                <a:cs typeface="Arial"/>
                <a:sym typeface="Arial"/>
              </a:rPr>
              <a:t>G</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
          <p:cNvSpPr/>
          <p:nvPr/>
        </p:nvSpPr>
        <p:spPr>
          <a:xfrm>
            <a:off x="810820" y="249612"/>
            <a:ext cx="7611254" cy="940653"/>
          </a:xfrm>
          <a:prstGeom prst="horizontalScroll">
            <a:avLst>
              <a:gd fmla="val 12500" name="adj"/>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HÃY GHÉP CÁC CHỮ CÁI SAU THÀNH 2 CỤM TỪ CÓ NGHĨA (MÀU ĐỎ VÀ XANH)</a:t>
            </a:r>
            <a:endParaRPr/>
          </a:p>
        </p:txBody>
      </p:sp>
      <p:sp>
        <p:nvSpPr>
          <p:cNvPr id="432" name="Google Shape;432;p5"/>
          <p:cNvSpPr txBox="1"/>
          <p:nvPr/>
        </p:nvSpPr>
        <p:spPr>
          <a:xfrm>
            <a:off x="2446809" y="2052562"/>
            <a:ext cx="4339275"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5400" u="none" cap="none" strike="noStrike">
                <a:solidFill>
                  <a:srgbClr val="00B0F0"/>
                </a:solidFill>
                <a:latin typeface="Arial"/>
                <a:ea typeface="Arial"/>
                <a:cs typeface="Arial"/>
                <a:sym typeface="Arial"/>
              </a:rPr>
              <a:t>KHÁCH QUAN</a:t>
            </a:r>
            <a:endParaRPr/>
          </a:p>
        </p:txBody>
      </p:sp>
      <p:sp>
        <p:nvSpPr>
          <p:cNvPr id="433" name="Google Shape;433;p5"/>
          <p:cNvSpPr txBox="1"/>
          <p:nvPr/>
        </p:nvSpPr>
        <p:spPr>
          <a:xfrm>
            <a:off x="2513086" y="3224220"/>
            <a:ext cx="411782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5400" u="none" cap="none" strike="noStrike">
                <a:solidFill>
                  <a:srgbClr val="DD0921"/>
                </a:solidFill>
                <a:latin typeface="Arial"/>
                <a:ea typeface="Arial"/>
                <a:cs typeface="Arial"/>
                <a:sym typeface="Arial"/>
              </a:rPr>
              <a:t>CÔNG BẰNG</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2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2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6"/>
          <p:cNvPicPr preferRelativeResize="0"/>
          <p:nvPr/>
        </p:nvPicPr>
        <p:blipFill rotWithShape="1">
          <a:blip r:embed="rId3">
            <a:alphaModFix/>
          </a:blip>
          <a:srcRect b="0" l="0" r="0" t="0"/>
          <a:stretch/>
        </p:blipFill>
        <p:spPr>
          <a:xfrm>
            <a:off x="372256" y="1007610"/>
            <a:ext cx="4199744" cy="2721545"/>
          </a:xfrm>
          <a:prstGeom prst="rect">
            <a:avLst/>
          </a:prstGeom>
          <a:noFill/>
          <a:ln>
            <a:noFill/>
          </a:ln>
        </p:spPr>
      </p:pic>
      <p:pic>
        <p:nvPicPr>
          <p:cNvPr id="439" name="Google Shape;439;p6"/>
          <p:cNvPicPr preferRelativeResize="0"/>
          <p:nvPr/>
        </p:nvPicPr>
        <p:blipFill rotWithShape="1">
          <a:blip r:embed="rId4">
            <a:alphaModFix/>
          </a:blip>
          <a:srcRect b="0" l="0" r="0" t="0"/>
          <a:stretch/>
        </p:blipFill>
        <p:spPr>
          <a:xfrm>
            <a:off x="4866572" y="1007610"/>
            <a:ext cx="3835217" cy="2843241"/>
          </a:xfrm>
          <a:prstGeom prst="rect">
            <a:avLst/>
          </a:prstGeom>
          <a:noFill/>
          <a:ln>
            <a:noFill/>
          </a:ln>
        </p:spPr>
      </p:pic>
      <p:sp>
        <p:nvSpPr>
          <p:cNvPr id="440" name="Google Shape;440;p6"/>
          <p:cNvSpPr txBox="1"/>
          <p:nvPr/>
        </p:nvSpPr>
        <p:spPr>
          <a:xfrm>
            <a:off x="742804" y="205077"/>
            <a:ext cx="7658392" cy="646331"/>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Hãy cho biết em liên tưởng đến câu thành ngữ nào về khách quan, </a:t>
            </a:r>
            <a:endParaRPr/>
          </a:p>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công bằng và nêu ý nghĩa của câu thành ngữ đó.</a:t>
            </a:r>
            <a:endParaRPr b="1" i="0" sz="1800" u="none" cap="none" strike="noStrike">
              <a:solidFill>
                <a:schemeClr val="dk1"/>
              </a:solidFill>
              <a:latin typeface="Arial"/>
              <a:ea typeface="Arial"/>
              <a:cs typeface="Arial"/>
              <a:sym typeface="Arial"/>
            </a:endParaRPr>
          </a:p>
        </p:txBody>
      </p:sp>
      <p:sp>
        <p:nvSpPr>
          <p:cNvPr id="441" name="Google Shape;441;p6"/>
          <p:cNvSpPr txBox="1"/>
          <p:nvPr/>
        </p:nvSpPr>
        <p:spPr>
          <a:xfrm>
            <a:off x="145819" y="3850851"/>
            <a:ext cx="433927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DD0921"/>
                </a:solidFill>
                <a:latin typeface="Arial"/>
                <a:ea typeface="Arial"/>
                <a:cs typeface="Arial"/>
                <a:sym typeface="Arial"/>
              </a:rPr>
              <a:t>“Trọng nam khinh nữ.”</a:t>
            </a:r>
            <a:endParaRPr/>
          </a:p>
        </p:txBody>
      </p:sp>
      <p:sp>
        <p:nvSpPr>
          <p:cNvPr id="442" name="Google Shape;442;p6"/>
          <p:cNvSpPr txBox="1"/>
          <p:nvPr/>
        </p:nvSpPr>
        <p:spPr>
          <a:xfrm>
            <a:off x="4572000" y="3885357"/>
            <a:ext cx="4339275"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DD0921"/>
                </a:solidFill>
                <a:latin typeface="Arial"/>
                <a:ea typeface="Arial"/>
                <a:cs typeface="Arial"/>
                <a:sym typeface="Arial"/>
              </a:rPr>
              <a:t>“Nói có sách, </a:t>
            </a:r>
            <a:endParaRPr/>
          </a:p>
          <a:p>
            <a:pPr indent="0" lvl="0" marL="0" marR="0" rtl="0" algn="ctr">
              <a:lnSpc>
                <a:spcPct val="100000"/>
              </a:lnSpc>
              <a:spcBef>
                <a:spcPts val="0"/>
              </a:spcBef>
              <a:spcAft>
                <a:spcPts val="0"/>
              </a:spcAft>
              <a:buNone/>
            </a:pPr>
            <a:r>
              <a:rPr b="0" i="0" lang="en-US" sz="2800" u="none" cap="none" strike="noStrike">
                <a:solidFill>
                  <a:srgbClr val="DD0921"/>
                </a:solidFill>
                <a:latin typeface="Arial"/>
                <a:ea typeface="Arial"/>
                <a:cs typeface="Arial"/>
                <a:sym typeface="Arial"/>
              </a:rPr>
              <a:t>mách có chứng.”</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7"/>
          <p:cNvGrpSpPr/>
          <p:nvPr/>
        </p:nvGrpSpPr>
        <p:grpSpPr>
          <a:xfrm rot="3118863">
            <a:off x="7268408" y="3048398"/>
            <a:ext cx="388192" cy="712625"/>
            <a:chOff x="3982879" y="1275530"/>
            <a:chExt cx="695046" cy="1275614"/>
          </a:xfrm>
        </p:grpSpPr>
        <p:sp>
          <p:nvSpPr>
            <p:cNvPr id="448" name="Google Shape;448;p7"/>
            <p:cNvSpPr/>
            <p:nvPr/>
          </p:nvSpPr>
          <p:spPr>
            <a:xfrm>
              <a:off x="3982879" y="1276148"/>
              <a:ext cx="695046" cy="1274369"/>
            </a:xfrm>
            <a:custGeom>
              <a:rect b="b" l="l" r="r" t="t"/>
              <a:pathLst>
                <a:path extrusionOk="0" h="12543" w="6841">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9" name="Google Shape;449;p7"/>
            <p:cNvPicPr preferRelativeResize="0"/>
            <p:nvPr/>
          </p:nvPicPr>
          <p:blipFill rotWithShape="1">
            <a:blip r:embed="rId3">
              <a:alphaModFix/>
            </a:blip>
            <a:srcRect b="0" l="0" r="0" t="0"/>
            <a:stretch/>
          </p:blipFill>
          <p:spPr>
            <a:xfrm>
              <a:off x="3988215" y="1275530"/>
              <a:ext cx="684374" cy="1275614"/>
            </a:xfrm>
            <a:prstGeom prst="rect">
              <a:avLst/>
            </a:prstGeom>
            <a:noFill/>
            <a:ln>
              <a:noFill/>
            </a:ln>
          </p:spPr>
        </p:pic>
      </p:grpSp>
      <p:grpSp>
        <p:nvGrpSpPr>
          <p:cNvPr id="450" name="Google Shape;450;p7"/>
          <p:cNvGrpSpPr/>
          <p:nvPr/>
        </p:nvGrpSpPr>
        <p:grpSpPr>
          <a:xfrm>
            <a:off x="2195984" y="119786"/>
            <a:ext cx="679484" cy="794179"/>
            <a:chOff x="2438120" y="1626936"/>
            <a:chExt cx="679484" cy="794179"/>
          </a:xfrm>
        </p:grpSpPr>
        <p:sp>
          <p:nvSpPr>
            <p:cNvPr id="451" name="Google Shape;451;p7"/>
            <p:cNvSpPr/>
            <p:nvPr/>
          </p:nvSpPr>
          <p:spPr>
            <a:xfrm>
              <a:off x="2440358" y="1630755"/>
              <a:ext cx="675008" cy="786526"/>
            </a:xfrm>
            <a:custGeom>
              <a:rect b="b" l="l" r="r" t="t"/>
              <a:pathLst>
                <a:path extrusionOk="0" h="12667" w="10871">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2" name="Google Shape;452;p7"/>
            <p:cNvPicPr preferRelativeResize="0"/>
            <p:nvPr/>
          </p:nvPicPr>
          <p:blipFill rotWithShape="1">
            <a:blip r:embed="rId4">
              <a:alphaModFix/>
            </a:blip>
            <a:srcRect b="0" l="0" r="0" t="0"/>
            <a:stretch/>
          </p:blipFill>
          <p:spPr>
            <a:xfrm>
              <a:off x="2438120" y="1626936"/>
              <a:ext cx="679484" cy="794179"/>
            </a:xfrm>
            <a:prstGeom prst="rect">
              <a:avLst/>
            </a:prstGeom>
            <a:noFill/>
            <a:ln>
              <a:noFill/>
            </a:ln>
          </p:spPr>
        </p:pic>
      </p:grpSp>
      <p:sp>
        <p:nvSpPr>
          <p:cNvPr id="453" name="Google Shape;453;p7"/>
          <p:cNvSpPr/>
          <p:nvPr/>
        </p:nvSpPr>
        <p:spPr>
          <a:xfrm>
            <a:off x="6131775" y="-61775"/>
            <a:ext cx="3616175" cy="2510825"/>
          </a:xfrm>
          <a:custGeom>
            <a:rect b="b" l="l" r="r" t="t"/>
            <a:pathLst>
              <a:path extrusionOk="0" h="100433" w="144647">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54" name="Google Shape;454;p7"/>
          <p:cNvGrpSpPr/>
          <p:nvPr/>
        </p:nvGrpSpPr>
        <p:grpSpPr>
          <a:xfrm rot="-1416562">
            <a:off x="1738321" y="3835242"/>
            <a:ext cx="651959" cy="1730392"/>
            <a:chOff x="4889530" y="2401753"/>
            <a:chExt cx="651957" cy="1730387"/>
          </a:xfrm>
        </p:grpSpPr>
        <p:sp>
          <p:nvSpPr>
            <p:cNvPr id="455" name="Google Shape;455;p7"/>
            <p:cNvSpPr/>
            <p:nvPr/>
          </p:nvSpPr>
          <p:spPr>
            <a:xfrm>
              <a:off x="4889530" y="2404851"/>
              <a:ext cx="651957" cy="1724192"/>
            </a:xfrm>
            <a:custGeom>
              <a:rect b="b" l="l" r="r" t="t"/>
              <a:pathLst>
                <a:path extrusionOk="0" h="21731" w="8217">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6" name="Google Shape;456;p7"/>
            <p:cNvPicPr preferRelativeResize="0"/>
            <p:nvPr/>
          </p:nvPicPr>
          <p:blipFill rotWithShape="1">
            <a:blip r:embed="rId5">
              <a:alphaModFix/>
            </a:blip>
            <a:srcRect b="0" l="0" r="0" t="0"/>
            <a:stretch/>
          </p:blipFill>
          <p:spPr>
            <a:xfrm>
              <a:off x="4889541" y="2401753"/>
              <a:ext cx="651937" cy="1730387"/>
            </a:xfrm>
            <a:prstGeom prst="rect">
              <a:avLst/>
            </a:prstGeom>
            <a:noFill/>
            <a:ln>
              <a:noFill/>
            </a:ln>
          </p:spPr>
        </p:pic>
      </p:grpSp>
      <p:sp>
        <p:nvSpPr>
          <p:cNvPr id="457" name="Google Shape;457;p7"/>
          <p:cNvSpPr txBox="1"/>
          <p:nvPr/>
        </p:nvSpPr>
        <p:spPr>
          <a:xfrm>
            <a:off x="2306645" y="2141975"/>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KHÁM PHÁ</a:t>
            </a:r>
            <a:endParaRPr/>
          </a:p>
        </p:txBody>
      </p:sp>
      <p:sp>
        <p:nvSpPr>
          <p:cNvPr id="458" name="Google Shape;458;p7"/>
          <p:cNvSpPr txBox="1"/>
          <p:nvPr/>
        </p:nvSpPr>
        <p:spPr>
          <a:xfrm>
            <a:off x="2879318" y="1386525"/>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948B5D"/>
                </a:solidFill>
                <a:latin typeface="Arial"/>
                <a:ea typeface="Arial"/>
                <a:cs typeface="Arial"/>
                <a:sym typeface="Arial"/>
              </a:rPr>
              <a:t>Hoạt động 2</a:t>
            </a:r>
            <a:endParaRPr/>
          </a:p>
        </p:txBody>
      </p:sp>
      <p:pic>
        <p:nvPicPr>
          <p:cNvPr id="459" name="Google Shape;459;p7"/>
          <p:cNvPicPr preferRelativeResize="0"/>
          <p:nvPr/>
        </p:nvPicPr>
        <p:blipFill rotWithShape="1">
          <a:blip r:embed="rId6">
            <a:alphaModFix/>
          </a:blip>
          <a:srcRect b="0" l="0" r="0" t="0"/>
          <a:stretch/>
        </p:blipFill>
        <p:spPr>
          <a:xfrm>
            <a:off x="4117717" y="417750"/>
            <a:ext cx="770513" cy="770513"/>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
          <p:cNvSpPr/>
          <p:nvPr/>
        </p:nvSpPr>
        <p:spPr>
          <a:xfrm>
            <a:off x="-419100" y="-247650"/>
            <a:ext cx="1563200" cy="1752600"/>
          </a:xfrm>
          <a:custGeom>
            <a:rect b="b" l="l" r="r" t="t"/>
            <a:pathLst>
              <a:path extrusionOk="0" h="70104" w="62528">
                <a:moveTo>
                  <a:pt x="60198" y="0"/>
                </a:moveTo>
                <a:cubicBezTo>
                  <a:pt x="67092" y="17235"/>
                  <a:pt x="57322" y="40214"/>
                  <a:pt x="44196" y="53340"/>
                </a:cubicBezTo>
                <a:cubicBezTo>
                  <a:pt x="33055" y="64481"/>
                  <a:pt x="15756" y="70104"/>
                  <a:pt x="0" y="70104"/>
                </a:cubicBezTo>
              </a:path>
            </a:pathLst>
          </a:cu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8"/>
          <p:cNvSpPr txBox="1"/>
          <p:nvPr/>
        </p:nvSpPr>
        <p:spPr>
          <a:xfrm>
            <a:off x="2778446" y="54997"/>
            <a:ext cx="33622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E4C4A"/>
                </a:solidFill>
                <a:latin typeface="Arial"/>
                <a:ea typeface="Arial"/>
                <a:cs typeface="Arial"/>
                <a:sym typeface="Arial"/>
              </a:rPr>
              <a:t>Nhiệm vụ 1</a:t>
            </a:r>
            <a:endParaRPr/>
          </a:p>
        </p:txBody>
      </p:sp>
      <p:sp>
        <p:nvSpPr>
          <p:cNvPr id="466" name="Google Shape;466;p8"/>
          <p:cNvSpPr txBox="1"/>
          <p:nvPr/>
        </p:nvSpPr>
        <p:spPr>
          <a:xfrm>
            <a:off x="724741" y="572335"/>
            <a:ext cx="7658392" cy="369332"/>
          </a:xfrm>
          <a:prstGeom prst="rect">
            <a:avLst/>
          </a:prstGeom>
          <a:solidFill>
            <a:srgbClr val="E2DFD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 Em hãy đọc thông tin trong SGK tr.22 và thực hiện yêu cầu:</a:t>
            </a:r>
            <a:endParaRPr/>
          </a:p>
        </p:txBody>
      </p:sp>
      <p:sp>
        <p:nvSpPr>
          <p:cNvPr id="467" name="Google Shape;467;p8"/>
          <p:cNvSpPr/>
          <p:nvPr/>
        </p:nvSpPr>
        <p:spPr>
          <a:xfrm>
            <a:off x="1387821" y="1178100"/>
            <a:ext cx="653400" cy="653700"/>
          </a:xfrm>
          <a:prstGeom prst="ellipse">
            <a:avLst/>
          </a:prstGeom>
          <a:solidFill>
            <a:srgbClr val="3A6F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8"/>
          <p:cNvSpPr txBox="1"/>
          <p:nvPr/>
        </p:nvSpPr>
        <p:spPr>
          <a:xfrm>
            <a:off x="3408275" y="1961572"/>
            <a:ext cx="2755995" cy="253402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81901D"/>
                </a:solidFill>
                <a:latin typeface="Arial"/>
                <a:ea typeface="Arial"/>
                <a:cs typeface="Arial"/>
                <a:sym typeface="Arial"/>
              </a:rPr>
              <a:t>Nêu ví dụ thể hiện sự khách quan, thiếu khách quan trong cuộc sống, công việc và kết quả của mỗi hành động, việc làm đó.</a:t>
            </a:r>
            <a:endParaRPr b="1" i="0" sz="1800" u="none" cap="none" strike="noStrike">
              <a:solidFill>
                <a:srgbClr val="81901D"/>
              </a:solidFill>
              <a:latin typeface="Arial"/>
              <a:ea typeface="Arial"/>
              <a:cs typeface="Arial"/>
              <a:sym typeface="Arial"/>
            </a:endParaRPr>
          </a:p>
        </p:txBody>
      </p:sp>
      <p:sp>
        <p:nvSpPr>
          <p:cNvPr id="469" name="Google Shape;469;p8"/>
          <p:cNvSpPr txBox="1"/>
          <p:nvPr/>
        </p:nvSpPr>
        <p:spPr>
          <a:xfrm>
            <a:off x="424841" y="1914915"/>
            <a:ext cx="2755995" cy="21185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345051"/>
                </a:solidFill>
                <a:latin typeface="Arial"/>
                <a:ea typeface="Arial"/>
                <a:cs typeface="Arial"/>
                <a:sym typeface="Arial"/>
              </a:rPr>
              <a:t>Em hãy xác định các biểu hiện của khách quan và ý nghĩa của những biểu hiện đó trong thông tin trên.</a:t>
            </a:r>
            <a:endParaRPr b="1" i="0" sz="1800" u="none" cap="none" strike="noStrike">
              <a:solidFill>
                <a:srgbClr val="345051"/>
              </a:solidFill>
              <a:latin typeface="Arial"/>
              <a:ea typeface="Arial"/>
              <a:cs typeface="Arial"/>
              <a:sym typeface="Arial"/>
            </a:endParaRPr>
          </a:p>
        </p:txBody>
      </p:sp>
      <p:sp>
        <p:nvSpPr>
          <p:cNvPr id="470" name="Google Shape;470;p8"/>
          <p:cNvSpPr/>
          <p:nvPr/>
        </p:nvSpPr>
        <p:spPr>
          <a:xfrm>
            <a:off x="4459573" y="1261215"/>
            <a:ext cx="653400" cy="653700"/>
          </a:xfrm>
          <a:prstGeom prst="ellipse">
            <a:avLst/>
          </a:prstGeom>
          <a:solidFill>
            <a:srgbClr val="BFD5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8"/>
          <p:cNvSpPr txBox="1"/>
          <p:nvPr/>
        </p:nvSpPr>
        <p:spPr>
          <a:xfrm>
            <a:off x="6596742" y="1927937"/>
            <a:ext cx="2434099" cy="17030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800" u="none" cap="none" strike="noStrike">
                <a:solidFill>
                  <a:srgbClr val="DD0921"/>
                </a:solidFill>
                <a:latin typeface="Arial"/>
                <a:ea typeface="Arial"/>
                <a:cs typeface="Arial"/>
                <a:sym typeface="Arial"/>
              </a:rPr>
              <a:t> Em hãy cho biết tác hại của những hành vi, việc làm thiếu khách quan.</a:t>
            </a:r>
            <a:endParaRPr b="1" i="0" sz="1800" u="none" cap="none" strike="noStrike">
              <a:solidFill>
                <a:srgbClr val="DD0921"/>
              </a:solidFill>
              <a:latin typeface="Arial"/>
              <a:ea typeface="Arial"/>
              <a:cs typeface="Arial"/>
              <a:sym typeface="Arial"/>
            </a:endParaRPr>
          </a:p>
        </p:txBody>
      </p:sp>
      <p:sp>
        <p:nvSpPr>
          <p:cNvPr id="472" name="Google Shape;472;p8"/>
          <p:cNvSpPr/>
          <p:nvPr/>
        </p:nvSpPr>
        <p:spPr>
          <a:xfrm>
            <a:off x="7487091" y="1178100"/>
            <a:ext cx="653400" cy="653700"/>
          </a:xfrm>
          <a:prstGeom prst="ellipse">
            <a:avLst/>
          </a:prstGeom>
          <a:solidFill>
            <a:srgbClr val="DD09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3" name="Google Shape;473;p8"/>
          <p:cNvGrpSpPr/>
          <p:nvPr/>
        </p:nvGrpSpPr>
        <p:grpSpPr>
          <a:xfrm rot="1578720">
            <a:off x="1522090" y="1165339"/>
            <a:ext cx="384861" cy="679222"/>
            <a:chOff x="5789754" y="3658670"/>
            <a:chExt cx="536242" cy="946387"/>
          </a:xfrm>
        </p:grpSpPr>
        <p:sp>
          <p:nvSpPr>
            <p:cNvPr id="474" name="Google Shape;474;p8"/>
            <p:cNvSpPr/>
            <p:nvPr/>
          </p:nvSpPr>
          <p:spPr>
            <a:xfrm>
              <a:off x="5790979" y="3661335"/>
              <a:ext cx="533796" cy="941038"/>
            </a:xfrm>
            <a:custGeom>
              <a:rect b="b" l="l" r="r" t="t"/>
              <a:pathLst>
                <a:path extrusionOk="0" h="17697" w="10038">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5" name="Google Shape;475;p8"/>
            <p:cNvPicPr preferRelativeResize="0"/>
            <p:nvPr/>
          </p:nvPicPr>
          <p:blipFill rotWithShape="1">
            <a:blip r:embed="rId3">
              <a:alphaModFix/>
            </a:blip>
            <a:srcRect b="0" l="0" r="0" t="0"/>
            <a:stretch/>
          </p:blipFill>
          <p:spPr>
            <a:xfrm>
              <a:off x="5789754" y="3658670"/>
              <a:ext cx="536242" cy="946387"/>
            </a:xfrm>
            <a:prstGeom prst="rect">
              <a:avLst/>
            </a:prstGeom>
            <a:noFill/>
            <a:ln>
              <a:noFill/>
            </a:ln>
          </p:spPr>
        </p:pic>
      </p:grpSp>
      <p:grpSp>
        <p:nvGrpSpPr>
          <p:cNvPr id="476" name="Google Shape;476;p8"/>
          <p:cNvGrpSpPr/>
          <p:nvPr/>
        </p:nvGrpSpPr>
        <p:grpSpPr>
          <a:xfrm rot="-986594">
            <a:off x="7621031" y="1178100"/>
            <a:ext cx="367572" cy="689656"/>
            <a:chOff x="713225" y="3651387"/>
            <a:chExt cx="512153" cy="960925"/>
          </a:xfrm>
        </p:grpSpPr>
        <p:sp>
          <p:nvSpPr>
            <p:cNvPr id="477" name="Google Shape;477;p8"/>
            <p:cNvSpPr/>
            <p:nvPr/>
          </p:nvSpPr>
          <p:spPr>
            <a:xfrm>
              <a:off x="713225" y="3651387"/>
              <a:ext cx="512153" cy="960925"/>
            </a:xfrm>
            <a:custGeom>
              <a:rect b="b" l="l" r="r" t="t"/>
              <a:pathLst>
                <a:path extrusionOk="0" h="18071" w="9631">
                  <a:moveTo>
                    <a:pt x="3707" y="875"/>
                  </a:moveTo>
                  <a:cubicBezTo>
                    <a:pt x="3707" y="896"/>
                    <a:pt x="3696" y="906"/>
                    <a:pt x="3696" y="917"/>
                  </a:cubicBezTo>
                  <a:cubicBezTo>
                    <a:pt x="3696" y="906"/>
                    <a:pt x="3696" y="885"/>
                    <a:pt x="3707" y="875"/>
                  </a:cubicBezTo>
                  <a:close/>
                  <a:moveTo>
                    <a:pt x="3874" y="1396"/>
                  </a:moveTo>
                  <a:cubicBezTo>
                    <a:pt x="3874" y="1396"/>
                    <a:pt x="3873" y="1406"/>
                    <a:pt x="3863" y="1406"/>
                  </a:cubicBezTo>
                  <a:lnTo>
                    <a:pt x="3874" y="1396"/>
                  </a:lnTo>
                  <a:close/>
                  <a:moveTo>
                    <a:pt x="5924" y="2093"/>
                  </a:moveTo>
                  <a:lnTo>
                    <a:pt x="5924" y="2104"/>
                  </a:lnTo>
                  <a:cubicBezTo>
                    <a:pt x="5910" y="2111"/>
                    <a:pt x="5900" y="2118"/>
                    <a:pt x="5892" y="2118"/>
                  </a:cubicBezTo>
                  <a:cubicBezTo>
                    <a:pt x="5889" y="2118"/>
                    <a:pt x="5886" y="2117"/>
                    <a:pt x="5883" y="2114"/>
                  </a:cubicBezTo>
                  <a:cubicBezTo>
                    <a:pt x="5893" y="2104"/>
                    <a:pt x="5903" y="2093"/>
                    <a:pt x="5924" y="2093"/>
                  </a:cubicBezTo>
                  <a:close/>
                  <a:moveTo>
                    <a:pt x="5383" y="2854"/>
                  </a:moveTo>
                  <a:cubicBezTo>
                    <a:pt x="5383" y="2864"/>
                    <a:pt x="5383" y="2864"/>
                    <a:pt x="5373" y="2864"/>
                  </a:cubicBezTo>
                  <a:lnTo>
                    <a:pt x="5362" y="2854"/>
                  </a:lnTo>
                  <a:close/>
                  <a:moveTo>
                    <a:pt x="2041" y="3332"/>
                  </a:moveTo>
                  <a:lnTo>
                    <a:pt x="2041" y="3342"/>
                  </a:lnTo>
                  <a:lnTo>
                    <a:pt x="2051" y="3342"/>
                  </a:lnTo>
                  <a:cubicBezTo>
                    <a:pt x="2051" y="3348"/>
                    <a:pt x="2048" y="3351"/>
                    <a:pt x="2046" y="3351"/>
                  </a:cubicBezTo>
                  <a:cubicBezTo>
                    <a:pt x="2043" y="3351"/>
                    <a:pt x="2041" y="3348"/>
                    <a:pt x="2041" y="3342"/>
                  </a:cubicBezTo>
                  <a:lnTo>
                    <a:pt x="2030" y="3332"/>
                  </a:lnTo>
                  <a:close/>
                  <a:moveTo>
                    <a:pt x="5227" y="6727"/>
                  </a:moveTo>
                  <a:lnTo>
                    <a:pt x="5227" y="6737"/>
                  </a:lnTo>
                  <a:lnTo>
                    <a:pt x="5216" y="6737"/>
                  </a:lnTo>
                  <a:lnTo>
                    <a:pt x="5216" y="6748"/>
                  </a:lnTo>
                  <a:cubicBezTo>
                    <a:pt x="5206" y="6737"/>
                    <a:pt x="5216" y="6737"/>
                    <a:pt x="5216" y="6737"/>
                  </a:cubicBezTo>
                  <a:lnTo>
                    <a:pt x="5227" y="6727"/>
                  </a:lnTo>
                  <a:close/>
                  <a:moveTo>
                    <a:pt x="4394" y="7216"/>
                  </a:moveTo>
                  <a:lnTo>
                    <a:pt x="4394" y="7216"/>
                  </a:lnTo>
                  <a:cubicBezTo>
                    <a:pt x="4404" y="7227"/>
                    <a:pt x="4404" y="7227"/>
                    <a:pt x="4415" y="7227"/>
                  </a:cubicBezTo>
                  <a:lnTo>
                    <a:pt x="4404" y="7227"/>
                  </a:lnTo>
                  <a:lnTo>
                    <a:pt x="4394" y="7216"/>
                  </a:lnTo>
                  <a:close/>
                  <a:moveTo>
                    <a:pt x="5112" y="7268"/>
                  </a:moveTo>
                  <a:lnTo>
                    <a:pt x="5112" y="7278"/>
                  </a:lnTo>
                  <a:lnTo>
                    <a:pt x="5102" y="7268"/>
                  </a:lnTo>
                  <a:close/>
                  <a:moveTo>
                    <a:pt x="5279" y="7758"/>
                  </a:moveTo>
                  <a:cubicBezTo>
                    <a:pt x="5279" y="7768"/>
                    <a:pt x="5279" y="7768"/>
                    <a:pt x="5290" y="7778"/>
                  </a:cubicBezTo>
                  <a:cubicBezTo>
                    <a:pt x="5279" y="7778"/>
                    <a:pt x="5279" y="7769"/>
                    <a:pt x="5279" y="7758"/>
                  </a:cubicBezTo>
                  <a:close/>
                  <a:moveTo>
                    <a:pt x="3457" y="8184"/>
                  </a:moveTo>
                  <a:cubicBezTo>
                    <a:pt x="3446" y="8184"/>
                    <a:pt x="3446" y="8194"/>
                    <a:pt x="3446" y="8194"/>
                  </a:cubicBezTo>
                  <a:lnTo>
                    <a:pt x="3446" y="8184"/>
                  </a:lnTo>
                  <a:close/>
                  <a:moveTo>
                    <a:pt x="3420" y="8555"/>
                  </a:moveTo>
                  <a:cubicBezTo>
                    <a:pt x="3425" y="8555"/>
                    <a:pt x="3431" y="8556"/>
                    <a:pt x="3436" y="8559"/>
                  </a:cubicBezTo>
                  <a:cubicBezTo>
                    <a:pt x="3415" y="8559"/>
                    <a:pt x="3405" y="8569"/>
                    <a:pt x="3384" y="8580"/>
                  </a:cubicBezTo>
                  <a:cubicBezTo>
                    <a:pt x="3392" y="8565"/>
                    <a:pt x="3405" y="8555"/>
                    <a:pt x="3420" y="8555"/>
                  </a:cubicBezTo>
                  <a:close/>
                  <a:moveTo>
                    <a:pt x="6529" y="9072"/>
                  </a:moveTo>
                  <a:cubicBezTo>
                    <a:pt x="6539" y="9072"/>
                    <a:pt x="6549" y="9075"/>
                    <a:pt x="6560" y="9080"/>
                  </a:cubicBezTo>
                  <a:cubicBezTo>
                    <a:pt x="6528" y="9090"/>
                    <a:pt x="6518" y="9101"/>
                    <a:pt x="6507" y="9111"/>
                  </a:cubicBezTo>
                  <a:cubicBezTo>
                    <a:pt x="6497" y="9101"/>
                    <a:pt x="6497" y="9090"/>
                    <a:pt x="6497" y="9080"/>
                  </a:cubicBezTo>
                  <a:cubicBezTo>
                    <a:pt x="6508" y="9075"/>
                    <a:pt x="6518" y="9072"/>
                    <a:pt x="6529" y="9072"/>
                  </a:cubicBezTo>
                  <a:close/>
                  <a:moveTo>
                    <a:pt x="7060" y="9590"/>
                  </a:moveTo>
                  <a:cubicBezTo>
                    <a:pt x="7060" y="9590"/>
                    <a:pt x="7049" y="9590"/>
                    <a:pt x="7049" y="9601"/>
                  </a:cubicBezTo>
                  <a:lnTo>
                    <a:pt x="7049" y="9590"/>
                  </a:lnTo>
                  <a:close/>
                  <a:moveTo>
                    <a:pt x="6028" y="9694"/>
                  </a:moveTo>
                  <a:lnTo>
                    <a:pt x="6028" y="9705"/>
                  </a:lnTo>
                  <a:cubicBezTo>
                    <a:pt x="6028" y="9694"/>
                    <a:pt x="6018" y="9694"/>
                    <a:pt x="6018" y="9694"/>
                  </a:cubicBezTo>
                  <a:close/>
                  <a:moveTo>
                    <a:pt x="6132" y="10309"/>
                  </a:moveTo>
                  <a:lnTo>
                    <a:pt x="6143" y="10319"/>
                  </a:lnTo>
                  <a:lnTo>
                    <a:pt x="6132" y="10319"/>
                  </a:lnTo>
                  <a:lnTo>
                    <a:pt x="6132" y="10309"/>
                  </a:lnTo>
                  <a:close/>
                  <a:moveTo>
                    <a:pt x="9475" y="10339"/>
                  </a:moveTo>
                  <a:cubicBezTo>
                    <a:pt x="9475" y="10339"/>
                    <a:pt x="9485" y="10339"/>
                    <a:pt x="9496" y="10350"/>
                  </a:cubicBezTo>
                  <a:lnTo>
                    <a:pt x="9475" y="10350"/>
                  </a:lnTo>
                  <a:lnTo>
                    <a:pt x="9475" y="10339"/>
                  </a:lnTo>
                  <a:close/>
                  <a:moveTo>
                    <a:pt x="4894" y="11901"/>
                  </a:moveTo>
                  <a:cubicBezTo>
                    <a:pt x="4883" y="11922"/>
                    <a:pt x="4873" y="11943"/>
                    <a:pt x="4852" y="11943"/>
                  </a:cubicBezTo>
                  <a:cubicBezTo>
                    <a:pt x="4862" y="11933"/>
                    <a:pt x="4883" y="11922"/>
                    <a:pt x="4894" y="11901"/>
                  </a:cubicBezTo>
                  <a:close/>
                  <a:moveTo>
                    <a:pt x="7119" y="11949"/>
                  </a:moveTo>
                  <a:cubicBezTo>
                    <a:pt x="7123" y="11949"/>
                    <a:pt x="7125" y="11954"/>
                    <a:pt x="7132" y="11954"/>
                  </a:cubicBezTo>
                  <a:lnTo>
                    <a:pt x="7111" y="11954"/>
                  </a:lnTo>
                  <a:cubicBezTo>
                    <a:pt x="7115" y="11950"/>
                    <a:pt x="7117" y="11949"/>
                    <a:pt x="7119" y="11949"/>
                  </a:cubicBezTo>
                  <a:close/>
                  <a:moveTo>
                    <a:pt x="5060" y="8465"/>
                  </a:moveTo>
                  <a:cubicBezTo>
                    <a:pt x="5185" y="8476"/>
                    <a:pt x="5185" y="8476"/>
                    <a:pt x="5227" y="8569"/>
                  </a:cubicBezTo>
                  <a:cubicBezTo>
                    <a:pt x="5195" y="8663"/>
                    <a:pt x="5206" y="8747"/>
                    <a:pt x="5216" y="8840"/>
                  </a:cubicBezTo>
                  <a:cubicBezTo>
                    <a:pt x="5195" y="8903"/>
                    <a:pt x="5206" y="8976"/>
                    <a:pt x="5216" y="9048"/>
                  </a:cubicBezTo>
                  <a:cubicBezTo>
                    <a:pt x="5206" y="9080"/>
                    <a:pt x="5185" y="9101"/>
                    <a:pt x="5185" y="9122"/>
                  </a:cubicBezTo>
                  <a:cubicBezTo>
                    <a:pt x="5216" y="9236"/>
                    <a:pt x="5216" y="9340"/>
                    <a:pt x="5216" y="9455"/>
                  </a:cubicBezTo>
                  <a:cubicBezTo>
                    <a:pt x="5227" y="9527"/>
                    <a:pt x="5216" y="9601"/>
                    <a:pt x="5269" y="9652"/>
                  </a:cubicBezTo>
                  <a:cubicBezTo>
                    <a:pt x="5269" y="9767"/>
                    <a:pt x="5269" y="9871"/>
                    <a:pt x="5320" y="9975"/>
                  </a:cubicBezTo>
                  <a:cubicBezTo>
                    <a:pt x="5320" y="10079"/>
                    <a:pt x="5300" y="10184"/>
                    <a:pt x="5331" y="10288"/>
                  </a:cubicBezTo>
                  <a:lnTo>
                    <a:pt x="5331" y="10454"/>
                  </a:lnTo>
                  <a:lnTo>
                    <a:pt x="5394" y="10829"/>
                  </a:lnTo>
                  <a:cubicBezTo>
                    <a:pt x="5435" y="10985"/>
                    <a:pt x="5414" y="11162"/>
                    <a:pt x="5487" y="11318"/>
                  </a:cubicBezTo>
                  <a:cubicBezTo>
                    <a:pt x="5445" y="11371"/>
                    <a:pt x="5445" y="11422"/>
                    <a:pt x="5487" y="11475"/>
                  </a:cubicBezTo>
                  <a:lnTo>
                    <a:pt x="5487" y="11526"/>
                  </a:lnTo>
                  <a:cubicBezTo>
                    <a:pt x="5498" y="11787"/>
                    <a:pt x="5498" y="12037"/>
                    <a:pt x="5498" y="12287"/>
                  </a:cubicBezTo>
                  <a:cubicBezTo>
                    <a:pt x="5487" y="12318"/>
                    <a:pt x="5487" y="12359"/>
                    <a:pt x="5487" y="12391"/>
                  </a:cubicBezTo>
                  <a:cubicBezTo>
                    <a:pt x="5477" y="12412"/>
                    <a:pt x="5466" y="12422"/>
                    <a:pt x="5477" y="12443"/>
                  </a:cubicBezTo>
                  <a:cubicBezTo>
                    <a:pt x="5445" y="12433"/>
                    <a:pt x="5414" y="12433"/>
                    <a:pt x="5383" y="12422"/>
                  </a:cubicBezTo>
                  <a:cubicBezTo>
                    <a:pt x="5362" y="12370"/>
                    <a:pt x="5341" y="12297"/>
                    <a:pt x="5279" y="12266"/>
                  </a:cubicBezTo>
                  <a:lnTo>
                    <a:pt x="5227" y="12214"/>
                  </a:lnTo>
                  <a:cubicBezTo>
                    <a:pt x="5216" y="12183"/>
                    <a:pt x="5206" y="12162"/>
                    <a:pt x="5175" y="12151"/>
                  </a:cubicBezTo>
                  <a:lnTo>
                    <a:pt x="4894" y="11901"/>
                  </a:lnTo>
                  <a:cubicBezTo>
                    <a:pt x="4894" y="11870"/>
                    <a:pt x="4873" y="11850"/>
                    <a:pt x="4852" y="11839"/>
                  </a:cubicBezTo>
                  <a:cubicBezTo>
                    <a:pt x="4852" y="11818"/>
                    <a:pt x="4841" y="11808"/>
                    <a:pt x="4831" y="11797"/>
                  </a:cubicBezTo>
                  <a:cubicBezTo>
                    <a:pt x="4821" y="11776"/>
                    <a:pt x="4800" y="11766"/>
                    <a:pt x="4790" y="11745"/>
                  </a:cubicBezTo>
                  <a:cubicBezTo>
                    <a:pt x="4790" y="11714"/>
                    <a:pt x="4769" y="11693"/>
                    <a:pt x="4737" y="11683"/>
                  </a:cubicBezTo>
                  <a:cubicBezTo>
                    <a:pt x="4737" y="11641"/>
                    <a:pt x="4727" y="11600"/>
                    <a:pt x="4686" y="11579"/>
                  </a:cubicBezTo>
                  <a:cubicBezTo>
                    <a:pt x="4644" y="11506"/>
                    <a:pt x="4612" y="11433"/>
                    <a:pt x="4582" y="11360"/>
                  </a:cubicBezTo>
                  <a:cubicBezTo>
                    <a:pt x="4602" y="11204"/>
                    <a:pt x="4508" y="11068"/>
                    <a:pt x="4457" y="10922"/>
                  </a:cubicBezTo>
                  <a:cubicBezTo>
                    <a:pt x="4425" y="10871"/>
                    <a:pt x="4373" y="10829"/>
                    <a:pt x="4311" y="10818"/>
                  </a:cubicBezTo>
                  <a:cubicBezTo>
                    <a:pt x="4113" y="10589"/>
                    <a:pt x="3998" y="10319"/>
                    <a:pt x="3863" y="10059"/>
                  </a:cubicBezTo>
                  <a:cubicBezTo>
                    <a:pt x="3874" y="10027"/>
                    <a:pt x="3884" y="9996"/>
                    <a:pt x="3884" y="9955"/>
                  </a:cubicBezTo>
                  <a:cubicBezTo>
                    <a:pt x="3874" y="9860"/>
                    <a:pt x="3853" y="9767"/>
                    <a:pt x="3790" y="9684"/>
                  </a:cubicBezTo>
                  <a:lnTo>
                    <a:pt x="3779" y="9684"/>
                  </a:lnTo>
                  <a:cubicBezTo>
                    <a:pt x="3811" y="9642"/>
                    <a:pt x="3811" y="9601"/>
                    <a:pt x="3790" y="9548"/>
                  </a:cubicBezTo>
                  <a:cubicBezTo>
                    <a:pt x="3779" y="9538"/>
                    <a:pt x="3779" y="9527"/>
                    <a:pt x="3769" y="9517"/>
                  </a:cubicBezTo>
                  <a:cubicBezTo>
                    <a:pt x="3811" y="9455"/>
                    <a:pt x="3759" y="9371"/>
                    <a:pt x="3759" y="9298"/>
                  </a:cubicBezTo>
                  <a:lnTo>
                    <a:pt x="3759" y="9298"/>
                  </a:lnTo>
                  <a:cubicBezTo>
                    <a:pt x="3773" y="9304"/>
                    <a:pt x="3787" y="9307"/>
                    <a:pt x="3800" y="9307"/>
                  </a:cubicBezTo>
                  <a:cubicBezTo>
                    <a:pt x="3833" y="9307"/>
                    <a:pt x="3861" y="9290"/>
                    <a:pt x="3884" y="9267"/>
                  </a:cubicBezTo>
                  <a:lnTo>
                    <a:pt x="3925" y="9267"/>
                  </a:lnTo>
                  <a:cubicBezTo>
                    <a:pt x="4008" y="9267"/>
                    <a:pt x="4103" y="9277"/>
                    <a:pt x="4186" y="9277"/>
                  </a:cubicBezTo>
                  <a:cubicBezTo>
                    <a:pt x="4258" y="9267"/>
                    <a:pt x="4300" y="9226"/>
                    <a:pt x="4300" y="9163"/>
                  </a:cubicBezTo>
                  <a:cubicBezTo>
                    <a:pt x="4342" y="9090"/>
                    <a:pt x="4425" y="9122"/>
                    <a:pt x="4467" y="9059"/>
                  </a:cubicBezTo>
                  <a:cubicBezTo>
                    <a:pt x="4519" y="9038"/>
                    <a:pt x="4550" y="8997"/>
                    <a:pt x="4540" y="8934"/>
                  </a:cubicBezTo>
                  <a:cubicBezTo>
                    <a:pt x="4530" y="8875"/>
                    <a:pt x="4520" y="8805"/>
                    <a:pt x="4519" y="8736"/>
                  </a:cubicBezTo>
                  <a:lnTo>
                    <a:pt x="4519" y="8736"/>
                  </a:lnTo>
                  <a:lnTo>
                    <a:pt x="4571" y="8684"/>
                  </a:lnTo>
                  <a:cubicBezTo>
                    <a:pt x="4623" y="8673"/>
                    <a:pt x="4654" y="8663"/>
                    <a:pt x="4686" y="8622"/>
                  </a:cubicBezTo>
                  <a:cubicBezTo>
                    <a:pt x="4716" y="8628"/>
                    <a:pt x="4746" y="8634"/>
                    <a:pt x="4776" y="8634"/>
                  </a:cubicBezTo>
                  <a:cubicBezTo>
                    <a:pt x="4798" y="8634"/>
                    <a:pt x="4820" y="8631"/>
                    <a:pt x="4841" y="8622"/>
                  </a:cubicBezTo>
                  <a:cubicBezTo>
                    <a:pt x="4936" y="8590"/>
                    <a:pt x="5019" y="8559"/>
                    <a:pt x="5060" y="8465"/>
                  </a:cubicBezTo>
                  <a:close/>
                  <a:moveTo>
                    <a:pt x="6237" y="13786"/>
                  </a:moveTo>
                  <a:lnTo>
                    <a:pt x="6237" y="13786"/>
                  </a:lnTo>
                  <a:cubicBezTo>
                    <a:pt x="6237" y="13807"/>
                    <a:pt x="6216" y="13817"/>
                    <a:pt x="6206" y="13828"/>
                  </a:cubicBezTo>
                  <a:cubicBezTo>
                    <a:pt x="6216" y="13817"/>
                    <a:pt x="6227" y="13807"/>
                    <a:pt x="6237" y="13786"/>
                  </a:cubicBezTo>
                  <a:close/>
                  <a:moveTo>
                    <a:pt x="5914" y="11475"/>
                  </a:moveTo>
                  <a:cubicBezTo>
                    <a:pt x="6091" y="11558"/>
                    <a:pt x="6206" y="11704"/>
                    <a:pt x="6310" y="11850"/>
                  </a:cubicBezTo>
                  <a:cubicBezTo>
                    <a:pt x="6331" y="11922"/>
                    <a:pt x="6382" y="11954"/>
                    <a:pt x="6456" y="11974"/>
                  </a:cubicBezTo>
                  <a:cubicBezTo>
                    <a:pt x="6487" y="12026"/>
                    <a:pt x="6539" y="12058"/>
                    <a:pt x="6591" y="12089"/>
                  </a:cubicBezTo>
                  <a:cubicBezTo>
                    <a:pt x="6643" y="12120"/>
                    <a:pt x="6695" y="12151"/>
                    <a:pt x="6726" y="12204"/>
                  </a:cubicBezTo>
                  <a:lnTo>
                    <a:pt x="6685" y="12245"/>
                  </a:lnTo>
                  <a:cubicBezTo>
                    <a:pt x="6601" y="12453"/>
                    <a:pt x="6560" y="12682"/>
                    <a:pt x="6591" y="12912"/>
                  </a:cubicBezTo>
                  <a:cubicBezTo>
                    <a:pt x="6601" y="12912"/>
                    <a:pt x="6611" y="12922"/>
                    <a:pt x="6622" y="12922"/>
                  </a:cubicBezTo>
                  <a:lnTo>
                    <a:pt x="6622" y="12932"/>
                  </a:lnTo>
                  <a:cubicBezTo>
                    <a:pt x="6601" y="12942"/>
                    <a:pt x="6591" y="12963"/>
                    <a:pt x="6581" y="12995"/>
                  </a:cubicBezTo>
                  <a:lnTo>
                    <a:pt x="6581" y="13036"/>
                  </a:lnTo>
                  <a:cubicBezTo>
                    <a:pt x="6539" y="13141"/>
                    <a:pt x="6497" y="13255"/>
                    <a:pt x="6456" y="13359"/>
                  </a:cubicBezTo>
                  <a:cubicBezTo>
                    <a:pt x="6393" y="13505"/>
                    <a:pt x="6289" y="13630"/>
                    <a:pt x="6237" y="13786"/>
                  </a:cubicBezTo>
                  <a:cubicBezTo>
                    <a:pt x="6206" y="13796"/>
                    <a:pt x="6195" y="13817"/>
                    <a:pt x="6195" y="13849"/>
                  </a:cubicBezTo>
                  <a:cubicBezTo>
                    <a:pt x="6132" y="13890"/>
                    <a:pt x="6102" y="13942"/>
                    <a:pt x="6081" y="14004"/>
                  </a:cubicBezTo>
                  <a:cubicBezTo>
                    <a:pt x="6049" y="14015"/>
                    <a:pt x="6028" y="14036"/>
                    <a:pt x="6028" y="14067"/>
                  </a:cubicBezTo>
                  <a:cubicBezTo>
                    <a:pt x="6049" y="14046"/>
                    <a:pt x="6060" y="14025"/>
                    <a:pt x="6081" y="14004"/>
                  </a:cubicBezTo>
                  <a:lnTo>
                    <a:pt x="6081" y="14004"/>
                  </a:lnTo>
                  <a:cubicBezTo>
                    <a:pt x="6070" y="14025"/>
                    <a:pt x="6049" y="14046"/>
                    <a:pt x="6028" y="14067"/>
                  </a:cubicBezTo>
                  <a:cubicBezTo>
                    <a:pt x="6018" y="14078"/>
                    <a:pt x="6018" y="14088"/>
                    <a:pt x="6018" y="14099"/>
                  </a:cubicBezTo>
                  <a:cubicBezTo>
                    <a:pt x="6008" y="14119"/>
                    <a:pt x="5987" y="14140"/>
                    <a:pt x="5977" y="14161"/>
                  </a:cubicBezTo>
                  <a:cubicBezTo>
                    <a:pt x="5952" y="14190"/>
                    <a:pt x="5935" y="14206"/>
                    <a:pt x="5919" y="14206"/>
                  </a:cubicBezTo>
                  <a:cubicBezTo>
                    <a:pt x="5900" y="14206"/>
                    <a:pt x="5884" y="14185"/>
                    <a:pt x="5862" y="14140"/>
                  </a:cubicBezTo>
                  <a:cubicBezTo>
                    <a:pt x="5862" y="14129"/>
                    <a:pt x="5862" y="14119"/>
                    <a:pt x="5852" y="14109"/>
                  </a:cubicBezTo>
                  <a:cubicBezTo>
                    <a:pt x="5873" y="13755"/>
                    <a:pt x="5883" y="13401"/>
                    <a:pt x="5862" y="13036"/>
                  </a:cubicBezTo>
                  <a:cubicBezTo>
                    <a:pt x="5862" y="12912"/>
                    <a:pt x="5862" y="12776"/>
                    <a:pt x="5820" y="12651"/>
                  </a:cubicBezTo>
                  <a:cubicBezTo>
                    <a:pt x="5831" y="12630"/>
                    <a:pt x="5831" y="12620"/>
                    <a:pt x="5820" y="12609"/>
                  </a:cubicBezTo>
                  <a:cubicBezTo>
                    <a:pt x="5831" y="12484"/>
                    <a:pt x="5820" y="12359"/>
                    <a:pt x="5810" y="12234"/>
                  </a:cubicBezTo>
                  <a:cubicBezTo>
                    <a:pt x="5820" y="12037"/>
                    <a:pt x="5831" y="11839"/>
                    <a:pt x="5778" y="11651"/>
                  </a:cubicBezTo>
                  <a:cubicBezTo>
                    <a:pt x="5758" y="11600"/>
                    <a:pt x="5768" y="11547"/>
                    <a:pt x="5768" y="11496"/>
                  </a:cubicBezTo>
                  <a:cubicBezTo>
                    <a:pt x="5820" y="11485"/>
                    <a:pt x="5873" y="11475"/>
                    <a:pt x="5914" y="11475"/>
                  </a:cubicBezTo>
                  <a:close/>
                  <a:moveTo>
                    <a:pt x="5487" y="1"/>
                  </a:moveTo>
                  <a:cubicBezTo>
                    <a:pt x="5456" y="52"/>
                    <a:pt x="5435" y="115"/>
                    <a:pt x="5424" y="177"/>
                  </a:cubicBezTo>
                  <a:cubicBezTo>
                    <a:pt x="5414" y="240"/>
                    <a:pt x="5477" y="302"/>
                    <a:pt x="5445" y="375"/>
                  </a:cubicBezTo>
                  <a:cubicBezTo>
                    <a:pt x="5362" y="355"/>
                    <a:pt x="5310" y="323"/>
                    <a:pt x="5269" y="271"/>
                  </a:cubicBezTo>
                  <a:cubicBezTo>
                    <a:pt x="5237" y="271"/>
                    <a:pt x="5227" y="251"/>
                    <a:pt x="5206" y="230"/>
                  </a:cubicBezTo>
                  <a:cubicBezTo>
                    <a:pt x="5165" y="219"/>
                    <a:pt x="5133" y="198"/>
                    <a:pt x="5112" y="167"/>
                  </a:cubicBezTo>
                  <a:lnTo>
                    <a:pt x="4894" y="167"/>
                  </a:lnTo>
                  <a:cubicBezTo>
                    <a:pt x="4873" y="146"/>
                    <a:pt x="4862" y="126"/>
                    <a:pt x="4841" y="115"/>
                  </a:cubicBezTo>
                  <a:cubicBezTo>
                    <a:pt x="4748" y="105"/>
                    <a:pt x="4665" y="94"/>
                    <a:pt x="4571" y="94"/>
                  </a:cubicBezTo>
                  <a:cubicBezTo>
                    <a:pt x="4582" y="84"/>
                    <a:pt x="4582" y="63"/>
                    <a:pt x="4571" y="52"/>
                  </a:cubicBezTo>
                  <a:cubicBezTo>
                    <a:pt x="4540" y="52"/>
                    <a:pt x="4498" y="63"/>
                    <a:pt x="4467" y="63"/>
                  </a:cubicBezTo>
                  <a:cubicBezTo>
                    <a:pt x="4413" y="54"/>
                    <a:pt x="4360" y="51"/>
                    <a:pt x="4307" y="51"/>
                  </a:cubicBezTo>
                  <a:cubicBezTo>
                    <a:pt x="4235" y="51"/>
                    <a:pt x="4163" y="57"/>
                    <a:pt x="4092" y="63"/>
                  </a:cubicBezTo>
                  <a:cubicBezTo>
                    <a:pt x="4092" y="73"/>
                    <a:pt x="4082" y="94"/>
                    <a:pt x="4082" y="105"/>
                  </a:cubicBezTo>
                  <a:cubicBezTo>
                    <a:pt x="4061" y="105"/>
                    <a:pt x="4050" y="105"/>
                    <a:pt x="4040" y="115"/>
                  </a:cubicBezTo>
                  <a:cubicBezTo>
                    <a:pt x="4029" y="136"/>
                    <a:pt x="4029" y="146"/>
                    <a:pt x="4019" y="167"/>
                  </a:cubicBezTo>
                  <a:cubicBezTo>
                    <a:pt x="4029" y="167"/>
                    <a:pt x="4029" y="177"/>
                    <a:pt x="4040" y="177"/>
                  </a:cubicBezTo>
                  <a:cubicBezTo>
                    <a:pt x="4029" y="188"/>
                    <a:pt x="4029" y="198"/>
                    <a:pt x="4029" y="209"/>
                  </a:cubicBezTo>
                  <a:cubicBezTo>
                    <a:pt x="4019" y="219"/>
                    <a:pt x="3998" y="219"/>
                    <a:pt x="3978" y="219"/>
                  </a:cubicBezTo>
                  <a:lnTo>
                    <a:pt x="3978" y="240"/>
                  </a:lnTo>
                  <a:cubicBezTo>
                    <a:pt x="3957" y="240"/>
                    <a:pt x="3925" y="251"/>
                    <a:pt x="3904" y="251"/>
                  </a:cubicBezTo>
                  <a:cubicBezTo>
                    <a:pt x="3863" y="251"/>
                    <a:pt x="3832" y="271"/>
                    <a:pt x="3790" y="271"/>
                  </a:cubicBezTo>
                  <a:lnTo>
                    <a:pt x="3707" y="271"/>
                  </a:lnTo>
                  <a:lnTo>
                    <a:pt x="3707" y="302"/>
                  </a:lnTo>
                  <a:cubicBezTo>
                    <a:pt x="3707" y="313"/>
                    <a:pt x="3696" y="313"/>
                    <a:pt x="3686" y="323"/>
                  </a:cubicBezTo>
                  <a:lnTo>
                    <a:pt x="3675" y="334"/>
                  </a:lnTo>
                  <a:lnTo>
                    <a:pt x="3665" y="334"/>
                  </a:lnTo>
                  <a:lnTo>
                    <a:pt x="3665" y="344"/>
                  </a:lnTo>
                  <a:lnTo>
                    <a:pt x="3644" y="365"/>
                  </a:lnTo>
                  <a:cubicBezTo>
                    <a:pt x="3603" y="406"/>
                    <a:pt x="3571" y="448"/>
                    <a:pt x="3550" y="490"/>
                  </a:cubicBezTo>
                  <a:cubicBezTo>
                    <a:pt x="3529" y="500"/>
                    <a:pt x="3519" y="521"/>
                    <a:pt x="3499" y="542"/>
                  </a:cubicBezTo>
                  <a:cubicBezTo>
                    <a:pt x="3493" y="547"/>
                    <a:pt x="3488" y="550"/>
                    <a:pt x="3483" y="550"/>
                  </a:cubicBezTo>
                  <a:cubicBezTo>
                    <a:pt x="3478" y="550"/>
                    <a:pt x="3472" y="547"/>
                    <a:pt x="3467" y="542"/>
                  </a:cubicBezTo>
                  <a:cubicBezTo>
                    <a:pt x="3353" y="792"/>
                    <a:pt x="3446" y="1042"/>
                    <a:pt x="3415" y="1292"/>
                  </a:cubicBezTo>
                  <a:cubicBezTo>
                    <a:pt x="3425" y="1323"/>
                    <a:pt x="3446" y="1333"/>
                    <a:pt x="3457" y="1343"/>
                  </a:cubicBezTo>
                  <a:lnTo>
                    <a:pt x="3446" y="1343"/>
                  </a:lnTo>
                  <a:cubicBezTo>
                    <a:pt x="3446" y="1364"/>
                    <a:pt x="3457" y="1385"/>
                    <a:pt x="3457" y="1406"/>
                  </a:cubicBezTo>
                  <a:cubicBezTo>
                    <a:pt x="3457" y="1437"/>
                    <a:pt x="3446" y="1479"/>
                    <a:pt x="3446" y="1510"/>
                  </a:cubicBezTo>
                  <a:lnTo>
                    <a:pt x="3446" y="1771"/>
                  </a:lnTo>
                  <a:cubicBezTo>
                    <a:pt x="3467" y="1802"/>
                    <a:pt x="3478" y="1822"/>
                    <a:pt x="3488" y="1854"/>
                  </a:cubicBezTo>
                  <a:cubicBezTo>
                    <a:pt x="3488" y="1864"/>
                    <a:pt x="3488" y="1864"/>
                    <a:pt x="3478" y="1875"/>
                  </a:cubicBezTo>
                  <a:lnTo>
                    <a:pt x="3478" y="1896"/>
                  </a:lnTo>
                  <a:cubicBezTo>
                    <a:pt x="3478" y="1916"/>
                    <a:pt x="3478" y="1926"/>
                    <a:pt x="3488" y="1937"/>
                  </a:cubicBezTo>
                  <a:cubicBezTo>
                    <a:pt x="3499" y="1958"/>
                    <a:pt x="3499" y="1968"/>
                    <a:pt x="3499" y="1989"/>
                  </a:cubicBezTo>
                  <a:cubicBezTo>
                    <a:pt x="3529" y="2021"/>
                    <a:pt x="3519" y="2072"/>
                    <a:pt x="3550" y="2104"/>
                  </a:cubicBezTo>
                  <a:cubicBezTo>
                    <a:pt x="3603" y="2146"/>
                    <a:pt x="3561" y="2218"/>
                    <a:pt x="3603" y="2260"/>
                  </a:cubicBezTo>
                  <a:cubicBezTo>
                    <a:pt x="3603" y="2280"/>
                    <a:pt x="3613" y="2291"/>
                    <a:pt x="3603" y="2312"/>
                  </a:cubicBezTo>
                  <a:cubicBezTo>
                    <a:pt x="3613" y="2322"/>
                    <a:pt x="3634" y="2333"/>
                    <a:pt x="3644" y="2333"/>
                  </a:cubicBezTo>
                  <a:cubicBezTo>
                    <a:pt x="3654" y="2385"/>
                    <a:pt x="3665" y="2426"/>
                    <a:pt x="3665" y="2468"/>
                  </a:cubicBezTo>
                  <a:cubicBezTo>
                    <a:pt x="3686" y="2489"/>
                    <a:pt x="3696" y="2510"/>
                    <a:pt x="3707" y="2530"/>
                  </a:cubicBezTo>
                  <a:cubicBezTo>
                    <a:pt x="3749" y="2562"/>
                    <a:pt x="3759" y="2593"/>
                    <a:pt x="3769" y="2634"/>
                  </a:cubicBezTo>
                  <a:cubicBezTo>
                    <a:pt x="3811" y="2666"/>
                    <a:pt x="3821" y="2708"/>
                    <a:pt x="3821" y="2749"/>
                  </a:cubicBezTo>
                  <a:lnTo>
                    <a:pt x="3884" y="2843"/>
                  </a:lnTo>
                  <a:cubicBezTo>
                    <a:pt x="3904" y="2864"/>
                    <a:pt x="3915" y="2884"/>
                    <a:pt x="3936" y="2905"/>
                  </a:cubicBezTo>
                  <a:cubicBezTo>
                    <a:pt x="4008" y="2978"/>
                    <a:pt x="4082" y="3041"/>
                    <a:pt x="4154" y="3113"/>
                  </a:cubicBezTo>
                  <a:cubicBezTo>
                    <a:pt x="4207" y="3134"/>
                    <a:pt x="4248" y="3166"/>
                    <a:pt x="4300" y="3187"/>
                  </a:cubicBezTo>
                  <a:cubicBezTo>
                    <a:pt x="4311" y="3259"/>
                    <a:pt x="4383" y="3280"/>
                    <a:pt x="4415" y="3332"/>
                  </a:cubicBezTo>
                  <a:cubicBezTo>
                    <a:pt x="4457" y="3342"/>
                    <a:pt x="4498" y="3363"/>
                    <a:pt x="4519" y="3395"/>
                  </a:cubicBezTo>
                  <a:cubicBezTo>
                    <a:pt x="4582" y="3395"/>
                    <a:pt x="4654" y="3405"/>
                    <a:pt x="4716" y="3405"/>
                  </a:cubicBezTo>
                  <a:lnTo>
                    <a:pt x="4706" y="3416"/>
                  </a:lnTo>
                  <a:cubicBezTo>
                    <a:pt x="4675" y="3488"/>
                    <a:pt x="4686" y="3551"/>
                    <a:pt x="4737" y="3613"/>
                  </a:cubicBezTo>
                  <a:lnTo>
                    <a:pt x="4737" y="4311"/>
                  </a:lnTo>
                  <a:cubicBezTo>
                    <a:pt x="4745" y="4318"/>
                    <a:pt x="4758" y="4326"/>
                    <a:pt x="4768" y="4326"/>
                  </a:cubicBezTo>
                  <a:cubicBezTo>
                    <a:pt x="4772" y="4326"/>
                    <a:pt x="4776" y="4324"/>
                    <a:pt x="4779" y="4321"/>
                  </a:cubicBezTo>
                  <a:lnTo>
                    <a:pt x="4779" y="4332"/>
                  </a:lnTo>
                  <a:cubicBezTo>
                    <a:pt x="4779" y="4363"/>
                    <a:pt x="4769" y="4395"/>
                    <a:pt x="4758" y="4425"/>
                  </a:cubicBezTo>
                  <a:cubicBezTo>
                    <a:pt x="4769" y="4509"/>
                    <a:pt x="4737" y="4603"/>
                    <a:pt x="4790" y="4686"/>
                  </a:cubicBezTo>
                  <a:lnTo>
                    <a:pt x="4790" y="4779"/>
                  </a:lnTo>
                  <a:cubicBezTo>
                    <a:pt x="4797" y="4803"/>
                    <a:pt x="4805" y="4815"/>
                    <a:pt x="4818" y="4815"/>
                  </a:cubicBezTo>
                  <a:cubicBezTo>
                    <a:pt x="4822" y="4815"/>
                    <a:pt x="4826" y="4813"/>
                    <a:pt x="4831" y="4811"/>
                  </a:cubicBezTo>
                  <a:lnTo>
                    <a:pt x="4831" y="4811"/>
                  </a:lnTo>
                  <a:cubicBezTo>
                    <a:pt x="4831" y="4915"/>
                    <a:pt x="4821" y="5019"/>
                    <a:pt x="4862" y="5123"/>
                  </a:cubicBezTo>
                  <a:cubicBezTo>
                    <a:pt x="4852" y="5144"/>
                    <a:pt x="4862" y="5175"/>
                    <a:pt x="4883" y="5186"/>
                  </a:cubicBezTo>
                  <a:lnTo>
                    <a:pt x="4883" y="5217"/>
                  </a:lnTo>
                  <a:cubicBezTo>
                    <a:pt x="4873" y="5248"/>
                    <a:pt x="4852" y="5279"/>
                    <a:pt x="4841" y="5311"/>
                  </a:cubicBezTo>
                  <a:cubicBezTo>
                    <a:pt x="4833" y="5329"/>
                    <a:pt x="4823" y="5354"/>
                    <a:pt x="4801" y="5354"/>
                  </a:cubicBezTo>
                  <a:cubicBezTo>
                    <a:pt x="4798" y="5354"/>
                    <a:pt x="4794" y="5354"/>
                    <a:pt x="4790" y="5352"/>
                  </a:cubicBezTo>
                  <a:cubicBezTo>
                    <a:pt x="4748" y="5345"/>
                    <a:pt x="4704" y="5345"/>
                    <a:pt x="4660" y="5345"/>
                  </a:cubicBezTo>
                  <a:cubicBezTo>
                    <a:pt x="4571" y="5345"/>
                    <a:pt x="4481" y="5345"/>
                    <a:pt x="4404" y="5290"/>
                  </a:cubicBezTo>
                  <a:cubicBezTo>
                    <a:pt x="4352" y="5290"/>
                    <a:pt x="4300" y="5279"/>
                    <a:pt x="4248" y="5279"/>
                  </a:cubicBezTo>
                  <a:cubicBezTo>
                    <a:pt x="4207" y="5279"/>
                    <a:pt x="4165" y="5269"/>
                    <a:pt x="4133" y="5227"/>
                  </a:cubicBezTo>
                  <a:cubicBezTo>
                    <a:pt x="4092" y="5207"/>
                    <a:pt x="4040" y="5186"/>
                    <a:pt x="3998" y="5165"/>
                  </a:cubicBezTo>
                  <a:cubicBezTo>
                    <a:pt x="3998" y="5154"/>
                    <a:pt x="3998" y="5144"/>
                    <a:pt x="3988" y="5133"/>
                  </a:cubicBezTo>
                  <a:cubicBezTo>
                    <a:pt x="3967" y="5082"/>
                    <a:pt x="3915" y="5092"/>
                    <a:pt x="3874" y="5082"/>
                  </a:cubicBezTo>
                  <a:cubicBezTo>
                    <a:pt x="3874" y="5082"/>
                    <a:pt x="3874" y="5071"/>
                    <a:pt x="3863" y="5071"/>
                  </a:cubicBezTo>
                  <a:cubicBezTo>
                    <a:pt x="3842" y="5071"/>
                    <a:pt x="3811" y="5061"/>
                    <a:pt x="3779" y="5061"/>
                  </a:cubicBezTo>
                  <a:lnTo>
                    <a:pt x="3779" y="5050"/>
                  </a:lnTo>
                  <a:cubicBezTo>
                    <a:pt x="3779" y="5040"/>
                    <a:pt x="3779" y="5019"/>
                    <a:pt x="3759" y="5008"/>
                  </a:cubicBezTo>
                  <a:cubicBezTo>
                    <a:pt x="3749" y="5008"/>
                    <a:pt x="3728" y="5008"/>
                    <a:pt x="3707" y="4998"/>
                  </a:cubicBezTo>
                  <a:cubicBezTo>
                    <a:pt x="3675" y="4978"/>
                    <a:pt x="3634" y="4988"/>
                    <a:pt x="3603" y="4957"/>
                  </a:cubicBezTo>
                  <a:cubicBezTo>
                    <a:pt x="3582" y="4957"/>
                    <a:pt x="3561" y="4957"/>
                    <a:pt x="3550" y="4946"/>
                  </a:cubicBezTo>
                  <a:cubicBezTo>
                    <a:pt x="3529" y="4936"/>
                    <a:pt x="3509" y="4925"/>
                    <a:pt x="3499" y="4904"/>
                  </a:cubicBezTo>
                  <a:cubicBezTo>
                    <a:pt x="3478" y="4894"/>
                    <a:pt x="3478" y="4873"/>
                    <a:pt x="3457" y="4863"/>
                  </a:cubicBezTo>
                  <a:lnTo>
                    <a:pt x="3457" y="4842"/>
                  </a:lnTo>
                  <a:cubicBezTo>
                    <a:pt x="3467" y="4821"/>
                    <a:pt x="3457" y="4800"/>
                    <a:pt x="3446" y="4779"/>
                  </a:cubicBezTo>
                  <a:lnTo>
                    <a:pt x="3446" y="4759"/>
                  </a:lnTo>
                  <a:cubicBezTo>
                    <a:pt x="3457" y="4686"/>
                    <a:pt x="3467" y="4624"/>
                    <a:pt x="3550" y="4582"/>
                  </a:cubicBezTo>
                  <a:cubicBezTo>
                    <a:pt x="3550" y="4550"/>
                    <a:pt x="3561" y="4529"/>
                    <a:pt x="3592" y="4519"/>
                  </a:cubicBezTo>
                  <a:cubicBezTo>
                    <a:pt x="3592" y="4509"/>
                    <a:pt x="3603" y="4499"/>
                    <a:pt x="3603" y="4488"/>
                  </a:cubicBezTo>
                  <a:cubicBezTo>
                    <a:pt x="3634" y="4493"/>
                    <a:pt x="3663" y="4498"/>
                    <a:pt x="3688" y="4498"/>
                  </a:cubicBezTo>
                  <a:cubicBezTo>
                    <a:pt x="3714" y="4498"/>
                    <a:pt x="3738" y="4493"/>
                    <a:pt x="3759" y="4478"/>
                  </a:cubicBezTo>
                  <a:lnTo>
                    <a:pt x="3769" y="4478"/>
                  </a:lnTo>
                  <a:cubicBezTo>
                    <a:pt x="3779" y="4457"/>
                    <a:pt x="3800" y="4436"/>
                    <a:pt x="3811" y="4415"/>
                  </a:cubicBezTo>
                  <a:cubicBezTo>
                    <a:pt x="3863" y="4332"/>
                    <a:pt x="3853" y="4238"/>
                    <a:pt x="3821" y="4155"/>
                  </a:cubicBezTo>
                  <a:cubicBezTo>
                    <a:pt x="3811" y="4134"/>
                    <a:pt x="3811" y="4124"/>
                    <a:pt x="3811" y="4113"/>
                  </a:cubicBezTo>
                  <a:cubicBezTo>
                    <a:pt x="3790" y="4071"/>
                    <a:pt x="3790" y="4030"/>
                    <a:pt x="3769" y="3988"/>
                  </a:cubicBezTo>
                  <a:cubicBezTo>
                    <a:pt x="3769" y="3957"/>
                    <a:pt x="3759" y="3926"/>
                    <a:pt x="3759" y="3895"/>
                  </a:cubicBezTo>
                  <a:cubicBezTo>
                    <a:pt x="3738" y="3853"/>
                    <a:pt x="3728" y="3811"/>
                    <a:pt x="3759" y="3770"/>
                  </a:cubicBezTo>
                  <a:cubicBezTo>
                    <a:pt x="3759" y="3749"/>
                    <a:pt x="3759" y="3738"/>
                    <a:pt x="3769" y="3717"/>
                  </a:cubicBezTo>
                  <a:cubicBezTo>
                    <a:pt x="3779" y="3696"/>
                    <a:pt x="3790" y="3676"/>
                    <a:pt x="3769" y="3655"/>
                  </a:cubicBezTo>
                  <a:cubicBezTo>
                    <a:pt x="3769" y="3645"/>
                    <a:pt x="3769" y="3645"/>
                    <a:pt x="3759" y="3634"/>
                  </a:cubicBezTo>
                  <a:cubicBezTo>
                    <a:pt x="3842" y="3478"/>
                    <a:pt x="3707" y="3416"/>
                    <a:pt x="3603" y="3353"/>
                  </a:cubicBezTo>
                  <a:cubicBezTo>
                    <a:pt x="3519" y="3312"/>
                    <a:pt x="3425" y="3291"/>
                    <a:pt x="3342" y="3238"/>
                  </a:cubicBezTo>
                  <a:cubicBezTo>
                    <a:pt x="3332" y="3228"/>
                    <a:pt x="3321" y="3218"/>
                    <a:pt x="3332" y="3197"/>
                  </a:cubicBezTo>
                  <a:cubicBezTo>
                    <a:pt x="3321" y="3176"/>
                    <a:pt x="3300" y="3166"/>
                    <a:pt x="3280" y="3166"/>
                  </a:cubicBezTo>
                  <a:cubicBezTo>
                    <a:pt x="3290" y="3083"/>
                    <a:pt x="3290" y="2999"/>
                    <a:pt x="3270" y="2916"/>
                  </a:cubicBezTo>
                  <a:lnTo>
                    <a:pt x="3270" y="2812"/>
                  </a:lnTo>
                  <a:cubicBezTo>
                    <a:pt x="3259" y="2812"/>
                    <a:pt x="3238" y="2801"/>
                    <a:pt x="3228" y="2801"/>
                  </a:cubicBezTo>
                  <a:cubicBezTo>
                    <a:pt x="3238" y="2780"/>
                    <a:pt x="3228" y="2770"/>
                    <a:pt x="3217" y="2749"/>
                  </a:cubicBezTo>
                  <a:lnTo>
                    <a:pt x="3217" y="2645"/>
                  </a:lnTo>
                  <a:cubicBezTo>
                    <a:pt x="3207" y="2624"/>
                    <a:pt x="3186" y="2604"/>
                    <a:pt x="3175" y="2583"/>
                  </a:cubicBezTo>
                  <a:cubicBezTo>
                    <a:pt x="3134" y="2551"/>
                    <a:pt x="3082" y="2530"/>
                    <a:pt x="3061" y="2479"/>
                  </a:cubicBezTo>
                  <a:lnTo>
                    <a:pt x="2957" y="2375"/>
                  </a:lnTo>
                  <a:lnTo>
                    <a:pt x="2905" y="2375"/>
                  </a:lnTo>
                  <a:cubicBezTo>
                    <a:pt x="2863" y="2343"/>
                    <a:pt x="2832" y="2301"/>
                    <a:pt x="2791" y="2270"/>
                  </a:cubicBezTo>
                  <a:cubicBezTo>
                    <a:pt x="2759" y="2260"/>
                    <a:pt x="2738" y="2250"/>
                    <a:pt x="2728" y="2218"/>
                  </a:cubicBezTo>
                  <a:cubicBezTo>
                    <a:pt x="2707" y="2208"/>
                    <a:pt x="2697" y="2187"/>
                    <a:pt x="2676" y="2166"/>
                  </a:cubicBezTo>
                  <a:cubicBezTo>
                    <a:pt x="2634" y="2156"/>
                    <a:pt x="2603" y="2146"/>
                    <a:pt x="2582" y="2104"/>
                  </a:cubicBezTo>
                  <a:lnTo>
                    <a:pt x="2520" y="2104"/>
                  </a:lnTo>
                  <a:cubicBezTo>
                    <a:pt x="2509" y="2093"/>
                    <a:pt x="2499" y="2093"/>
                    <a:pt x="2488" y="2093"/>
                  </a:cubicBezTo>
                  <a:cubicBezTo>
                    <a:pt x="2478" y="2072"/>
                    <a:pt x="2478" y="2062"/>
                    <a:pt x="2467" y="2051"/>
                  </a:cubicBezTo>
                  <a:lnTo>
                    <a:pt x="2322" y="2051"/>
                  </a:lnTo>
                  <a:cubicBezTo>
                    <a:pt x="2301" y="2021"/>
                    <a:pt x="2270" y="2010"/>
                    <a:pt x="2228" y="2000"/>
                  </a:cubicBezTo>
                  <a:lnTo>
                    <a:pt x="2228" y="2010"/>
                  </a:lnTo>
                  <a:cubicBezTo>
                    <a:pt x="2197" y="2031"/>
                    <a:pt x="2166" y="2062"/>
                    <a:pt x="2145" y="2093"/>
                  </a:cubicBezTo>
                  <a:cubicBezTo>
                    <a:pt x="2051" y="2156"/>
                    <a:pt x="2103" y="2239"/>
                    <a:pt x="2103" y="2312"/>
                  </a:cubicBezTo>
                  <a:cubicBezTo>
                    <a:pt x="2218" y="2343"/>
                    <a:pt x="2249" y="2416"/>
                    <a:pt x="2238" y="2530"/>
                  </a:cubicBezTo>
                  <a:cubicBezTo>
                    <a:pt x="2124" y="2468"/>
                    <a:pt x="1989" y="2500"/>
                    <a:pt x="1874" y="2437"/>
                  </a:cubicBezTo>
                  <a:lnTo>
                    <a:pt x="1770" y="2437"/>
                  </a:lnTo>
                  <a:cubicBezTo>
                    <a:pt x="1729" y="2416"/>
                    <a:pt x="1697" y="2395"/>
                    <a:pt x="1655" y="2375"/>
                  </a:cubicBezTo>
                  <a:cubicBezTo>
                    <a:pt x="1586" y="2375"/>
                    <a:pt x="1517" y="2365"/>
                    <a:pt x="1447" y="2365"/>
                  </a:cubicBezTo>
                  <a:cubicBezTo>
                    <a:pt x="1412" y="2365"/>
                    <a:pt x="1378" y="2368"/>
                    <a:pt x="1343" y="2375"/>
                  </a:cubicBezTo>
                  <a:cubicBezTo>
                    <a:pt x="1312" y="2333"/>
                    <a:pt x="1260" y="2354"/>
                    <a:pt x="1229" y="2333"/>
                  </a:cubicBezTo>
                  <a:cubicBezTo>
                    <a:pt x="1166" y="2302"/>
                    <a:pt x="1103" y="2288"/>
                    <a:pt x="1041" y="2288"/>
                  </a:cubicBezTo>
                  <a:cubicBezTo>
                    <a:pt x="978" y="2288"/>
                    <a:pt x="916" y="2301"/>
                    <a:pt x="854" y="2322"/>
                  </a:cubicBezTo>
                  <a:cubicBezTo>
                    <a:pt x="849" y="2328"/>
                    <a:pt x="843" y="2330"/>
                    <a:pt x="838" y="2330"/>
                  </a:cubicBezTo>
                  <a:cubicBezTo>
                    <a:pt x="833" y="2330"/>
                    <a:pt x="828" y="2328"/>
                    <a:pt x="822" y="2322"/>
                  </a:cubicBezTo>
                  <a:cubicBezTo>
                    <a:pt x="781" y="2333"/>
                    <a:pt x="750" y="2343"/>
                    <a:pt x="739" y="2375"/>
                  </a:cubicBezTo>
                  <a:cubicBezTo>
                    <a:pt x="672" y="2384"/>
                    <a:pt x="622" y="2438"/>
                    <a:pt x="557" y="2438"/>
                  </a:cubicBezTo>
                  <a:cubicBezTo>
                    <a:pt x="552" y="2438"/>
                    <a:pt x="547" y="2438"/>
                    <a:pt x="542" y="2437"/>
                  </a:cubicBezTo>
                  <a:cubicBezTo>
                    <a:pt x="531" y="2468"/>
                    <a:pt x="510" y="2479"/>
                    <a:pt x="479" y="2479"/>
                  </a:cubicBezTo>
                  <a:cubicBezTo>
                    <a:pt x="458" y="2510"/>
                    <a:pt x="417" y="2541"/>
                    <a:pt x="417" y="2583"/>
                  </a:cubicBezTo>
                  <a:cubicBezTo>
                    <a:pt x="400" y="2576"/>
                    <a:pt x="385" y="2574"/>
                    <a:pt x="370" y="2574"/>
                  </a:cubicBezTo>
                  <a:cubicBezTo>
                    <a:pt x="337" y="2574"/>
                    <a:pt x="307" y="2586"/>
                    <a:pt x="271" y="2593"/>
                  </a:cubicBezTo>
                  <a:cubicBezTo>
                    <a:pt x="260" y="2624"/>
                    <a:pt x="260" y="2655"/>
                    <a:pt x="250" y="2687"/>
                  </a:cubicBezTo>
                  <a:cubicBezTo>
                    <a:pt x="239" y="2687"/>
                    <a:pt x="229" y="2697"/>
                    <a:pt x="208" y="2697"/>
                  </a:cubicBezTo>
                  <a:cubicBezTo>
                    <a:pt x="218" y="2739"/>
                    <a:pt x="218" y="2770"/>
                    <a:pt x="218" y="2801"/>
                  </a:cubicBezTo>
                  <a:cubicBezTo>
                    <a:pt x="208" y="2822"/>
                    <a:pt x="198" y="2833"/>
                    <a:pt x="198" y="2843"/>
                  </a:cubicBezTo>
                  <a:cubicBezTo>
                    <a:pt x="188" y="2854"/>
                    <a:pt x="167" y="2854"/>
                    <a:pt x="156" y="2854"/>
                  </a:cubicBezTo>
                  <a:cubicBezTo>
                    <a:pt x="156" y="2874"/>
                    <a:pt x="146" y="2884"/>
                    <a:pt x="146" y="2905"/>
                  </a:cubicBezTo>
                  <a:cubicBezTo>
                    <a:pt x="135" y="2916"/>
                    <a:pt x="125" y="2916"/>
                    <a:pt x="104" y="2916"/>
                  </a:cubicBezTo>
                  <a:lnTo>
                    <a:pt x="104" y="2958"/>
                  </a:lnTo>
                  <a:lnTo>
                    <a:pt x="94" y="2947"/>
                  </a:lnTo>
                  <a:cubicBezTo>
                    <a:pt x="73" y="2947"/>
                    <a:pt x="63" y="2968"/>
                    <a:pt x="52" y="2988"/>
                  </a:cubicBezTo>
                  <a:cubicBezTo>
                    <a:pt x="63" y="2999"/>
                    <a:pt x="52" y="3009"/>
                    <a:pt x="42" y="3020"/>
                  </a:cubicBezTo>
                  <a:cubicBezTo>
                    <a:pt x="0" y="3238"/>
                    <a:pt x="10" y="3447"/>
                    <a:pt x="42" y="3666"/>
                  </a:cubicBezTo>
                  <a:cubicBezTo>
                    <a:pt x="73" y="3686"/>
                    <a:pt x="84" y="3717"/>
                    <a:pt x="104" y="3738"/>
                  </a:cubicBezTo>
                  <a:lnTo>
                    <a:pt x="104" y="3770"/>
                  </a:lnTo>
                  <a:cubicBezTo>
                    <a:pt x="156" y="3832"/>
                    <a:pt x="146" y="3916"/>
                    <a:pt x="167" y="3978"/>
                  </a:cubicBezTo>
                  <a:cubicBezTo>
                    <a:pt x="177" y="3999"/>
                    <a:pt x="198" y="4020"/>
                    <a:pt x="208" y="4041"/>
                  </a:cubicBezTo>
                  <a:lnTo>
                    <a:pt x="208" y="4103"/>
                  </a:lnTo>
                  <a:cubicBezTo>
                    <a:pt x="218" y="4103"/>
                    <a:pt x="239" y="4103"/>
                    <a:pt x="250" y="4113"/>
                  </a:cubicBezTo>
                  <a:cubicBezTo>
                    <a:pt x="260" y="4134"/>
                    <a:pt x="260" y="4165"/>
                    <a:pt x="271" y="4196"/>
                  </a:cubicBezTo>
                  <a:cubicBezTo>
                    <a:pt x="260" y="4196"/>
                    <a:pt x="260" y="4196"/>
                    <a:pt x="250" y="4207"/>
                  </a:cubicBezTo>
                  <a:cubicBezTo>
                    <a:pt x="239" y="4238"/>
                    <a:pt x="229" y="4280"/>
                    <a:pt x="250" y="4311"/>
                  </a:cubicBezTo>
                  <a:cubicBezTo>
                    <a:pt x="260" y="4342"/>
                    <a:pt x="260" y="4374"/>
                    <a:pt x="271" y="4405"/>
                  </a:cubicBezTo>
                  <a:cubicBezTo>
                    <a:pt x="281" y="4415"/>
                    <a:pt x="302" y="4415"/>
                    <a:pt x="313" y="4415"/>
                  </a:cubicBezTo>
                  <a:cubicBezTo>
                    <a:pt x="323" y="4415"/>
                    <a:pt x="323" y="4415"/>
                    <a:pt x="333" y="4405"/>
                  </a:cubicBezTo>
                  <a:lnTo>
                    <a:pt x="333" y="4425"/>
                  </a:lnTo>
                  <a:lnTo>
                    <a:pt x="313" y="4415"/>
                  </a:lnTo>
                  <a:lnTo>
                    <a:pt x="313" y="4415"/>
                  </a:lnTo>
                  <a:cubicBezTo>
                    <a:pt x="333" y="4457"/>
                    <a:pt x="354" y="4488"/>
                    <a:pt x="375" y="4529"/>
                  </a:cubicBezTo>
                  <a:cubicBezTo>
                    <a:pt x="354" y="4571"/>
                    <a:pt x="302" y="4571"/>
                    <a:pt x="260" y="4592"/>
                  </a:cubicBezTo>
                  <a:lnTo>
                    <a:pt x="156" y="4592"/>
                  </a:lnTo>
                  <a:lnTo>
                    <a:pt x="156" y="4571"/>
                  </a:lnTo>
                  <a:cubicBezTo>
                    <a:pt x="135" y="4571"/>
                    <a:pt x="125" y="4582"/>
                    <a:pt x="104" y="4582"/>
                  </a:cubicBezTo>
                  <a:cubicBezTo>
                    <a:pt x="104" y="4592"/>
                    <a:pt x="94" y="4613"/>
                    <a:pt x="94" y="4624"/>
                  </a:cubicBezTo>
                  <a:cubicBezTo>
                    <a:pt x="84" y="4634"/>
                    <a:pt x="63" y="4634"/>
                    <a:pt x="52" y="4634"/>
                  </a:cubicBezTo>
                  <a:lnTo>
                    <a:pt x="52" y="4894"/>
                  </a:lnTo>
                  <a:cubicBezTo>
                    <a:pt x="73" y="4915"/>
                    <a:pt x="84" y="4936"/>
                    <a:pt x="104" y="4957"/>
                  </a:cubicBezTo>
                  <a:cubicBezTo>
                    <a:pt x="135" y="4967"/>
                    <a:pt x="167" y="4978"/>
                    <a:pt x="208" y="4988"/>
                  </a:cubicBezTo>
                  <a:cubicBezTo>
                    <a:pt x="198" y="4998"/>
                    <a:pt x="198" y="5008"/>
                    <a:pt x="208" y="5008"/>
                  </a:cubicBezTo>
                  <a:lnTo>
                    <a:pt x="260" y="5061"/>
                  </a:lnTo>
                  <a:cubicBezTo>
                    <a:pt x="302" y="5071"/>
                    <a:pt x="343" y="5082"/>
                    <a:pt x="364" y="5123"/>
                  </a:cubicBezTo>
                  <a:cubicBezTo>
                    <a:pt x="396" y="5133"/>
                    <a:pt x="417" y="5144"/>
                    <a:pt x="438" y="5165"/>
                  </a:cubicBezTo>
                  <a:cubicBezTo>
                    <a:pt x="479" y="5175"/>
                    <a:pt x="510" y="5186"/>
                    <a:pt x="542" y="5217"/>
                  </a:cubicBezTo>
                  <a:cubicBezTo>
                    <a:pt x="583" y="5227"/>
                    <a:pt x="625" y="5237"/>
                    <a:pt x="656" y="5269"/>
                  </a:cubicBezTo>
                  <a:cubicBezTo>
                    <a:pt x="677" y="5269"/>
                    <a:pt x="697" y="5279"/>
                    <a:pt x="718" y="5279"/>
                  </a:cubicBezTo>
                  <a:cubicBezTo>
                    <a:pt x="729" y="5300"/>
                    <a:pt x="739" y="5321"/>
                    <a:pt x="771" y="5332"/>
                  </a:cubicBezTo>
                  <a:cubicBezTo>
                    <a:pt x="781" y="5332"/>
                    <a:pt x="792" y="5332"/>
                    <a:pt x="802" y="5342"/>
                  </a:cubicBezTo>
                  <a:cubicBezTo>
                    <a:pt x="833" y="5362"/>
                    <a:pt x="885" y="5352"/>
                    <a:pt x="916" y="5383"/>
                  </a:cubicBezTo>
                  <a:cubicBezTo>
                    <a:pt x="926" y="5394"/>
                    <a:pt x="947" y="5394"/>
                    <a:pt x="968" y="5404"/>
                  </a:cubicBezTo>
                  <a:cubicBezTo>
                    <a:pt x="989" y="5415"/>
                    <a:pt x="1010" y="5436"/>
                    <a:pt x="1031" y="5436"/>
                  </a:cubicBezTo>
                  <a:cubicBezTo>
                    <a:pt x="1051" y="5436"/>
                    <a:pt x="1062" y="5436"/>
                    <a:pt x="1072" y="5446"/>
                  </a:cubicBezTo>
                  <a:cubicBezTo>
                    <a:pt x="1103" y="5477"/>
                    <a:pt x="1144" y="5467"/>
                    <a:pt x="1185" y="5497"/>
                  </a:cubicBezTo>
                  <a:lnTo>
                    <a:pt x="1185" y="5497"/>
                  </a:lnTo>
                  <a:cubicBezTo>
                    <a:pt x="1237" y="5546"/>
                    <a:pt x="1304" y="5510"/>
                    <a:pt x="1354" y="5550"/>
                  </a:cubicBezTo>
                  <a:lnTo>
                    <a:pt x="1395" y="5550"/>
                  </a:lnTo>
                  <a:cubicBezTo>
                    <a:pt x="1433" y="5573"/>
                    <a:pt x="1473" y="5577"/>
                    <a:pt x="1512" y="5577"/>
                  </a:cubicBezTo>
                  <a:cubicBezTo>
                    <a:pt x="1542" y="5577"/>
                    <a:pt x="1572" y="5575"/>
                    <a:pt x="1601" y="5575"/>
                  </a:cubicBezTo>
                  <a:cubicBezTo>
                    <a:pt x="1641" y="5575"/>
                    <a:pt x="1680" y="5580"/>
                    <a:pt x="1718" y="5602"/>
                  </a:cubicBezTo>
                  <a:cubicBezTo>
                    <a:pt x="1746" y="5626"/>
                    <a:pt x="1777" y="5632"/>
                    <a:pt x="1809" y="5632"/>
                  </a:cubicBezTo>
                  <a:cubicBezTo>
                    <a:pt x="1847" y="5632"/>
                    <a:pt x="1887" y="5623"/>
                    <a:pt x="1926" y="5623"/>
                  </a:cubicBezTo>
                  <a:cubicBezTo>
                    <a:pt x="1958" y="5602"/>
                    <a:pt x="1979" y="5581"/>
                    <a:pt x="1999" y="5550"/>
                  </a:cubicBezTo>
                  <a:lnTo>
                    <a:pt x="2041" y="5550"/>
                  </a:lnTo>
                  <a:cubicBezTo>
                    <a:pt x="2062" y="5508"/>
                    <a:pt x="2103" y="5498"/>
                    <a:pt x="2134" y="5487"/>
                  </a:cubicBezTo>
                  <a:cubicBezTo>
                    <a:pt x="2145" y="5477"/>
                    <a:pt x="2145" y="5457"/>
                    <a:pt x="2155" y="5446"/>
                  </a:cubicBezTo>
                  <a:cubicBezTo>
                    <a:pt x="2197" y="5446"/>
                    <a:pt x="2249" y="5436"/>
                    <a:pt x="2301" y="5436"/>
                  </a:cubicBezTo>
                  <a:cubicBezTo>
                    <a:pt x="2343" y="5383"/>
                    <a:pt x="2405" y="5394"/>
                    <a:pt x="2467" y="5383"/>
                  </a:cubicBezTo>
                  <a:cubicBezTo>
                    <a:pt x="2478" y="5373"/>
                    <a:pt x="2488" y="5362"/>
                    <a:pt x="2509" y="5352"/>
                  </a:cubicBezTo>
                  <a:cubicBezTo>
                    <a:pt x="2530" y="5352"/>
                    <a:pt x="2562" y="5352"/>
                    <a:pt x="2582" y="5362"/>
                  </a:cubicBezTo>
                  <a:cubicBezTo>
                    <a:pt x="2602" y="5361"/>
                    <a:pt x="2621" y="5360"/>
                    <a:pt x="2641" y="5360"/>
                  </a:cubicBezTo>
                  <a:cubicBezTo>
                    <a:pt x="2692" y="5360"/>
                    <a:pt x="2743" y="5364"/>
                    <a:pt x="2794" y="5364"/>
                  </a:cubicBezTo>
                  <a:cubicBezTo>
                    <a:pt x="2848" y="5364"/>
                    <a:pt x="2903" y="5360"/>
                    <a:pt x="2957" y="5342"/>
                  </a:cubicBezTo>
                  <a:lnTo>
                    <a:pt x="2978" y="5332"/>
                  </a:lnTo>
                  <a:lnTo>
                    <a:pt x="2999" y="5332"/>
                  </a:lnTo>
                  <a:cubicBezTo>
                    <a:pt x="3020" y="5321"/>
                    <a:pt x="3041" y="5300"/>
                    <a:pt x="3061" y="5290"/>
                  </a:cubicBezTo>
                  <a:lnTo>
                    <a:pt x="3061" y="5269"/>
                  </a:lnTo>
                  <a:cubicBezTo>
                    <a:pt x="3071" y="5279"/>
                    <a:pt x="3092" y="5279"/>
                    <a:pt x="3103" y="5279"/>
                  </a:cubicBezTo>
                  <a:cubicBezTo>
                    <a:pt x="3134" y="5269"/>
                    <a:pt x="3155" y="5248"/>
                    <a:pt x="3175" y="5227"/>
                  </a:cubicBezTo>
                  <a:cubicBezTo>
                    <a:pt x="3207" y="5207"/>
                    <a:pt x="3241" y="5196"/>
                    <a:pt x="3276" y="5196"/>
                  </a:cubicBezTo>
                  <a:cubicBezTo>
                    <a:pt x="3311" y="5196"/>
                    <a:pt x="3347" y="5207"/>
                    <a:pt x="3384" y="5227"/>
                  </a:cubicBezTo>
                  <a:cubicBezTo>
                    <a:pt x="3415" y="5258"/>
                    <a:pt x="3467" y="5248"/>
                    <a:pt x="3488" y="5279"/>
                  </a:cubicBezTo>
                  <a:lnTo>
                    <a:pt x="3499" y="5279"/>
                  </a:lnTo>
                  <a:cubicBezTo>
                    <a:pt x="3519" y="5300"/>
                    <a:pt x="3529" y="5321"/>
                    <a:pt x="3550" y="5332"/>
                  </a:cubicBezTo>
                  <a:cubicBezTo>
                    <a:pt x="3571" y="5352"/>
                    <a:pt x="3582" y="5352"/>
                    <a:pt x="3613" y="5352"/>
                  </a:cubicBezTo>
                  <a:cubicBezTo>
                    <a:pt x="3624" y="5373"/>
                    <a:pt x="3644" y="5373"/>
                    <a:pt x="3665" y="5383"/>
                  </a:cubicBezTo>
                  <a:cubicBezTo>
                    <a:pt x="3686" y="5383"/>
                    <a:pt x="3696" y="5383"/>
                    <a:pt x="3707" y="5394"/>
                  </a:cubicBezTo>
                  <a:cubicBezTo>
                    <a:pt x="3728" y="5415"/>
                    <a:pt x="3749" y="5425"/>
                    <a:pt x="3779" y="5436"/>
                  </a:cubicBezTo>
                  <a:lnTo>
                    <a:pt x="3800" y="5436"/>
                  </a:lnTo>
                  <a:lnTo>
                    <a:pt x="3821" y="5446"/>
                  </a:lnTo>
                  <a:cubicBezTo>
                    <a:pt x="3853" y="5477"/>
                    <a:pt x="3894" y="5467"/>
                    <a:pt x="3925" y="5498"/>
                  </a:cubicBezTo>
                  <a:cubicBezTo>
                    <a:pt x="3951" y="5519"/>
                    <a:pt x="3977" y="5524"/>
                    <a:pt x="4003" y="5524"/>
                  </a:cubicBezTo>
                  <a:cubicBezTo>
                    <a:pt x="4029" y="5524"/>
                    <a:pt x="4056" y="5519"/>
                    <a:pt x="4082" y="5519"/>
                  </a:cubicBezTo>
                  <a:cubicBezTo>
                    <a:pt x="4082" y="5508"/>
                    <a:pt x="4092" y="5508"/>
                    <a:pt x="4092" y="5508"/>
                  </a:cubicBezTo>
                  <a:cubicBezTo>
                    <a:pt x="4103" y="5519"/>
                    <a:pt x="4123" y="5540"/>
                    <a:pt x="4144" y="5550"/>
                  </a:cubicBezTo>
                  <a:cubicBezTo>
                    <a:pt x="4186" y="5602"/>
                    <a:pt x="4258" y="5561"/>
                    <a:pt x="4311" y="5602"/>
                  </a:cubicBezTo>
                  <a:lnTo>
                    <a:pt x="4352" y="5602"/>
                  </a:lnTo>
                  <a:cubicBezTo>
                    <a:pt x="4365" y="5614"/>
                    <a:pt x="4377" y="5619"/>
                    <a:pt x="4387" y="5619"/>
                  </a:cubicBezTo>
                  <a:cubicBezTo>
                    <a:pt x="4394" y="5619"/>
                    <a:pt x="4400" y="5617"/>
                    <a:pt x="4404" y="5612"/>
                  </a:cubicBezTo>
                  <a:cubicBezTo>
                    <a:pt x="4477" y="5644"/>
                    <a:pt x="4571" y="5612"/>
                    <a:pt x="4633" y="5654"/>
                  </a:cubicBezTo>
                  <a:lnTo>
                    <a:pt x="4654" y="5654"/>
                  </a:lnTo>
                  <a:lnTo>
                    <a:pt x="4686" y="5665"/>
                  </a:lnTo>
                  <a:cubicBezTo>
                    <a:pt x="4706" y="5686"/>
                    <a:pt x="4735" y="5686"/>
                    <a:pt x="4765" y="5686"/>
                  </a:cubicBezTo>
                  <a:cubicBezTo>
                    <a:pt x="4795" y="5686"/>
                    <a:pt x="4826" y="5686"/>
                    <a:pt x="4852" y="5706"/>
                  </a:cubicBezTo>
                  <a:cubicBezTo>
                    <a:pt x="4883" y="5716"/>
                    <a:pt x="4915" y="5716"/>
                    <a:pt x="4946" y="5716"/>
                  </a:cubicBezTo>
                  <a:cubicBezTo>
                    <a:pt x="5019" y="5821"/>
                    <a:pt x="4936" y="5935"/>
                    <a:pt x="4998" y="6040"/>
                  </a:cubicBezTo>
                  <a:cubicBezTo>
                    <a:pt x="5008" y="6050"/>
                    <a:pt x="5008" y="6060"/>
                    <a:pt x="5008" y="6081"/>
                  </a:cubicBezTo>
                  <a:cubicBezTo>
                    <a:pt x="5008" y="6091"/>
                    <a:pt x="5019" y="6102"/>
                    <a:pt x="5029" y="6102"/>
                  </a:cubicBezTo>
                  <a:lnTo>
                    <a:pt x="5029" y="6123"/>
                  </a:lnTo>
                  <a:cubicBezTo>
                    <a:pt x="5050" y="6216"/>
                    <a:pt x="4998" y="6320"/>
                    <a:pt x="5060" y="6414"/>
                  </a:cubicBezTo>
                  <a:cubicBezTo>
                    <a:pt x="5123" y="6508"/>
                    <a:pt x="5040" y="6633"/>
                    <a:pt x="5112" y="6737"/>
                  </a:cubicBezTo>
                  <a:cubicBezTo>
                    <a:pt x="5123" y="6748"/>
                    <a:pt x="5123" y="6768"/>
                    <a:pt x="5123" y="6789"/>
                  </a:cubicBezTo>
                  <a:cubicBezTo>
                    <a:pt x="5133" y="6799"/>
                    <a:pt x="5144" y="6810"/>
                    <a:pt x="5154" y="6810"/>
                  </a:cubicBezTo>
                  <a:cubicBezTo>
                    <a:pt x="5154" y="6873"/>
                    <a:pt x="5175" y="6945"/>
                    <a:pt x="5123" y="6998"/>
                  </a:cubicBezTo>
                  <a:cubicBezTo>
                    <a:pt x="5091" y="6903"/>
                    <a:pt x="5029" y="6841"/>
                    <a:pt x="4956" y="6789"/>
                  </a:cubicBezTo>
                  <a:cubicBezTo>
                    <a:pt x="4946" y="6778"/>
                    <a:pt x="4946" y="6768"/>
                    <a:pt x="4946" y="6748"/>
                  </a:cubicBezTo>
                  <a:cubicBezTo>
                    <a:pt x="4936" y="6727"/>
                    <a:pt x="4915" y="6706"/>
                    <a:pt x="4904" y="6685"/>
                  </a:cubicBezTo>
                  <a:lnTo>
                    <a:pt x="4894" y="6674"/>
                  </a:lnTo>
                  <a:cubicBezTo>
                    <a:pt x="4862" y="6654"/>
                    <a:pt x="4873" y="6602"/>
                    <a:pt x="4831" y="6581"/>
                  </a:cubicBezTo>
                  <a:lnTo>
                    <a:pt x="4841" y="6581"/>
                  </a:lnTo>
                  <a:cubicBezTo>
                    <a:pt x="4831" y="6560"/>
                    <a:pt x="4821" y="6560"/>
                    <a:pt x="4811" y="6560"/>
                  </a:cubicBezTo>
                  <a:cubicBezTo>
                    <a:pt x="4811" y="6529"/>
                    <a:pt x="4811" y="6498"/>
                    <a:pt x="4790" y="6466"/>
                  </a:cubicBezTo>
                  <a:cubicBezTo>
                    <a:pt x="4769" y="6445"/>
                    <a:pt x="4748" y="6435"/>
                    <a:pt x="4727" y="6414"/>
                  </a:cubicBezTo>
                  <a:cubicBezTo>
                    <a:pt x="4716" y="6394"/>
                    <a:pt x="4696" y="6373"/>
                    <a:pt x="4675" y="6362"/>
                  </a:cubicBezTo>
                  <a:cubicBezTo>
                    <a:pt x="4665" y="6341"/>
                    <a:pt x="4644" y="6320"/>
                    <a:pt x="4623" y="6310"/>
                  </a:cubicBezTo>
                  <a:cubicBezTo>
                    <a:pt x="4612" y="6290"/>
                    <a:pt x="4592" y="6269"/>
                    <a:pt x="4582" y="6258"/>
                  </a:cubicBezTo>
                  <a:cubicBezTo>
                    <a:pt x="4571" y="6248"/>
                    <a:pt x="4571" y="6227"/>
                    <a:pt x="4571" y="6216"/>
                  </a:cubicBezTo>
                  <a:cubicBezTo>
                    <a:pt x="4550" y="6175"/>
                    <a:pt x="4519" y="6175"/>
                    <a:pt x="4487" y="6175"/>
                  </a:cubicBezTo>
                  <a:cubicBezTo>
                    <a:pt x="4487" y="6165"/>
                    <a:pt x="4477" y="6154"/>
                    <a:pt x="4467" y="6144"/>
                  </a:cubicBezTo>
                  <a:cubicBezTo>
                    <a:pt x="4446" y="6123"/>
                    <a:pt x="4425" y="6102"/>
                    <a:pt x="4404" y="6091"/>
                  </a:cubicBezTo>
                  <a:cubicBezTo>
                    <a:pt x="4383" y="6091"/>
                    <a:pt x="4373" y="6091"/>
                    <a:pt x="4352" y="6081"/>
                  </a:cubicBezTo>
                  <a:cubicBezTo>
                    <a:pt x="4342" y="6070"/>
                    <a:pt x="4321" y="6050"/>
                    <a:pt x="4300" y="6040"/>
                  </a:cubicBezTo>
                  <a:cubicBezTo>
                    <a:pt x="4269" y="6008"/>
                    <a:pt x="4217" y="6008"/>
                    <a:pt x="4186" y="5987"/>
                  </a:cubicBezTo>
                  <a:cubicBezTo>
                    <a:pt x="4175" y="5987"/>
                    <a:pt x="4154" y="5987"/>
                    <a:pt x="4144" y="5977"/>
                  </a:cubicBezTo>
                  <a:cubicBezTo>
                    <a:pt x="4113" y="5945"/>
                    <a:pt x="4061" y="5956"/>
                    <a:pt x="4029" y="5935"/>
                  </a:cubicBezTo>
                  <a:cubicBezTo>
                    <a:pt x="4008" y="5935"/>
                    <a:pt x="3998" y="5935"/>
                    <a:pt x="3978" y="5925"/>
                  </a:cubicBezTo>
                  <a:cubicBezTo>
                    <a:pt x="3881" y="5911"/>
                    <a:pt x="3810" y="5901"/>
                    <a:pt x="3758" y="5901"/>
                  </a:cubicBezTo>
                  <a:cubicBezTo>
                    <a:pt x="3622" y="5901"/>
                    <a:pt x="3624" y="5968"/>
                    <a:pt x="3654" y="6195"/>
                  </a:cubicBezTo>
                  <a:lnTo>
                    <a:pt x="3654" y="6248"/>
                  </a:lnTo>
                  <a:cubicBezTo>
                    <a:pt x="3707" y="6290"/>
                    <a:pt x="3665" y="6362"/>
                    <a:pt x="3707" y="6414"/>
                  </a:cubicBezTo>
                  <a:lnTo>
                    <a:pt x="3707" y="6466"/>
                  </a:lnTo>
                  <a:cubicBezTo>
                    <a:pt x="3665" y="6529"/>
                    <a:pt x="3644" y="6591"/>
                    <a:pt x="3686" y="6664"/>
                  </a:cubicBezTo>
                  <a:cubicBezTo>
                    <a:pt x="3686" y="6685"/>
                    <a:pt x="3696" y="6695"/>
                    <a:pt x="3707" y="6695"/>
                  </a:cubicBezTo>
                  <a:cubicBezTo>
                    <a:pt x="3707" y="6706"/>
                    <a:pt x="3707" y="6716"/>
                    <a:pt x="3696" y="6727"/>
                  </a:cubicBezTo>
                  <a:cubicBezTo>
                    <a:pt x="3665" y="6727"/>
                    <a:pt x="3644" y="6727"/>
                    <a:pt x="3613" y="6737"/>
                  </a:cubicBezTo>
                  <a:cubicBezTo>
                    <a:pt x="3644" y="6664"/>
                    <a:pt x="3624" y="6612"/>
                    <a:pt x="3540" y="6581"/>
                  </a:cubicBezTo>
                  <a:cubicBezTo>
                    <a:pt x="3529" y="6581"/>
                    <a:pt x="3509" y="6581"/>
                    <a:pt x="3499" y="6570"/>
                  </a:cubicBezTo>
                  <a:cubicBezTo>
                    <a:pt x="3478" y="6560"/>
                    <a:pt x="3457" y="6539"/>
                    <a:pt x="3436" y="6519"/>
                  </a:cubicBezTo>
                  <a:lnTo>
                    <a:pt x="3384" y="6466"/>
                  </a:lnTo>
                  <a:cubicBezTo>
                    <a:pt x="3384" y="6445"/>
                    <a:pt x="3384" y="6435"/>
                    <a:pt x="3395" y="6414"/>
                  </a:cubicBezTo>
                  <a:cubicBezTo>
                    <a:pt x="3405" y="6394"/>
                    <a:pt x="3425" y="6373"/>
                    <a:pt x="3436" y="6352"/>
                  </a:cubicBezTo>
                  <a:lnTo>
                    <a:pt x="3436" y="6362"/>
                  </a:lnTo>
                  <a:cubicBezTo>
                    <a:pt x="3478" y="6310"/>
                    <a:pt x="3478" y="6248"/>
                    <a:pt x="3436" y="6195"/>
                  </a:cubicBezTo>
                  <a:cubicBezTo>
                    <a:pt x="3405" y="6165"/>
                    <a:pt x="3363" y="6175"/>
                    <a:pt x="3332" y="6144"/>
                  </a:cubicBezTo>
                  <a:cubicBezTo>
                    <a:pt x="3241" y="6106"/>
                    <a:pt x="3156" y="6079"/>
                    <a:pt x="3064" y="6079"/>
                  </a:cubicBezTo>
                  <a:cubicBezTo>
                    <a:pt x="3030" y="6079"/>
                    <a:pt x="2994" y="6083"/>
                    <a:pt x="2957" y="6091"/>
                  </a:cubicBezTo>
                  <a:lnTo>
                    <a:pt x="2853" y="6091"/>
                  </a:lnTo>
                  <a:cubicBezTo>
                    <a:pt x="2832" y="6107"/>
                    <a:pt x="2814" y="6115"/>
                    <a:pt x="2796" y="6115"/>
                  </a:cubicBezTo>
                  <a:cubicBezTo>
                    <a:pt x="2777" y="6115"/>
                    <a:pt x="2759" y="6107"/>
                    <a:pt x="2738" y="6091"/>
                  </a:cubicBezTo>
                  <a:cubicBezTo>
                    <a:pt x="2719" y="6086"/>
                    <a:pt x="2702" y="6083"/>
                    <a:pt x="2685" y="6083"/>
                  </a:cubicBezTo>
                  <a:cubicBezTo>
                    <a:pt x="2543" y="6083"/>
                    <a:pt x="2461" y="6258"/>
                    <a:pt x="2312" y="6258"/>
                  </a:cubicBezTo>
                  <a:cubicBezTo>
                    <a:pt x="2280" y="6320"/>
                    <a:pt x="2218" y="6341"/>
                    <a:pt x="2155" y="6341"/>
                  </a:cubicBezTo>
                  <a:cubicBezTo>
                    <a:pt x="2103" y="6373"/>
                    <a:pt x="2072" y="6424"/>
                    <a:pt x="2041" y="6466"/>
                  </a:cubicBezTo>
                  <a:cubicBezTo>
                    <a:pt x="1999" y="6519"/>
                    <a:pt x="2009" y="6570"/>
                    <a:pt x="2020" y="6633"/>
                  </a:cubicBezTo>
                  <a:cubicBezTo>
                    <a:pt x="2030" y="6633"/>
                    <a:pt x="2030" y="6644"/>
                    <a:pt x="2041" y="6654"/>
                  </a:cubicBezTo>
                  <a:lnTo>
                    <a:pt x="2041" y="6674"/>
                  </a:lnTo>
                  <a:cubicBezTo>
                    <a:pt x="2020" y="6685"/>
                    <a:pt x="1999" y="6685"/>
                    <a:pt x="1989" y="6685"/>
                  </a:cubicBezTo>
                  <a:cubicBezTo>
                    <a:pt x="1989" y="6695"/>
                    <a:pt x="1989" y="6716"/>
                    <a:pt x="1979" y="6737"/>
                  </a:cubicBezTo>
                  <a:cubicBezTo>
                    <a:pt x="1947" y="6737"/>
                    <a:pt x="1916" y="6748"/>
                    <a:pt x="1874" y="6748"/>
                  </a:cubicBezTo>
                  <a:lnTo>
                    <a:pt x="1884" y="6727"/>
                  </a:lnTo>
                  <a:cubicBezTo>
                    <a:pt x="1864" y="6727"/>
                    <a:pt x="1843" y="6737"/>
                    <a:pt x="1822" y="6737"/>
                  </a:cubicBezTo>
                  <a:cubicBezTo>
                    <a:pt x="1822" y="6748"/>
                    <a:pt x="1822" y="6768"/>
                    <a:pt x="1812" y="6778"/>
                  </a:cubicBezTo>
                  <a:cubicBezTo>
                    <a:pt x="1780" y="6778"/>
                    <a:pt x="1749" y="6789"/>
                    <a:pt x="1718" y="6789"/>
                  </a:cubicBezTo>
                  <a:cubicBezTo>
                    <a:pt x="1697" y="6810"/>
                    <a:pt x="1676" y="6820"/>
                    <a:pt x="1666" y="6841"/>
                  </a:cubicBezTo>
                  <a:cubicBezTo>
                    <a:pt x="1645" y="6862"/>
                    <a:pt x="1635" y="6883"/>
                    <a:pt x="1614" y="6903"/>
                  </a:cubicBezTo>
                  <a:cubicBezTo>
                    <a:pt x="1614" y="6935"/>
                    <a:pt x="1614" y="6956"/>
                    <a:pt x="1604" y="6987"/>
                  </a:cubicBezTo>
                  <a:cubicBezTo>
                    <a:pt x="1551" y="6998"/>
                    <a:pt x="1500" y="7018"/>
                    <a:pt x="1447" y="7060"/>
                  </a:cubicBezTo>
                  <a:cubicBezTo>
                    <a:pt x="1447" y="7091"/>
                    <a:pt x="1437" y="7122"/>
                    <a:pt x="1437" y="7164"/>
                  </a:cubicBezTo>
                  <a:cubicBezTo>
                    <a:pt x="1426" y="7153"/>
                    <a:pt x="1405" y="7153"/>
                    <a:pt x="1395" y="7153"/>
                  </a:cubicBezTo>
                  <a:cubicBezTo>
                    <a:pt x="1385" y="7164"/>
                    <a:pt x="1375" y="7174"/>
                    <a:pt x="1364" y="7174"/>
                  </a:cubicBezTo>
                  <a:cubicBezTo>
                    <a:pt x="1322" y="7195"/>
                    <a:pt x="1271" y="7185"/>
                    <a:pt x="1239" y="7227"/>
                  </a:cubicBezTo>
                  <a:cubicBezTo>
                    <a:pt x="1197" y="7257"/>
                    <a:pt x="1208" y="7310"/>
                    <a:pt x="1187" y="7341"/>
                  </a:cubicBezTo>
                  <a:cubicBezTo>
                    <a:pt x="1187" y="7362"/>
                    <a:pt x="1187" y="7372"/>
                    <a:pt x="1176" y="7382"/>
                  </a:cubicBezTo>
                  <a:cubicBezTo>
                    <a:pt x="1146" y="7424"/>
                    <a:pt x="1146" y="7456"/>
                    <a:pt x="1176" y="7486"/>
                  </a:cubicBezTo>
                  <a:lnTo>
                    <a:pt x="1156" y="7507"/>
                  </a:lnTo>
                  <a:cubicBezTo>
                    <a:pt x="1156" y="7591"/>
                    <a:pt x="1135" y="7674"/>
                    <a:pt x="1166" y="7757"/>
                  </a:cubicBezTo>
                  <a:cubicBezTo>
                    <a:pt x="1176" y="7789"/>
                    <a:pt x="1176" y="7820"/>
                    <a:pt x="1187" y="7851"/>
                  </a:cubicBezTo>
                  <a:cubicBezTo>
                    <a:pt x="1187" y="7872"/>
                    <a:pt x="1208" y="7893"/>
                    <a:pt x="1229" y="7924"/>
                  </a:cubicBezTo>
                  <a:cubicBezTo>
                    <a:pt x="1229" y="7955"/>
                    <a:pt x="1229" y="7976"/>
                    <a:pt x="1239" y="8007"/>
                  </a:cubicBezTo>
                  <a:cubicBezTo>
                    <a:pt x="1260" y="8080"/>
                    <a:pt x="1301" y="8132"/>
                    <a:pt x="1343" y="8194"/>
                  </a:cubicBezTo>
                  <a:cubicBezTo>
                    <a:pt x="1354" y="8215"/>
                    <a:pt x="1375" y="8236"/>
                    <a:pt x="1395" y="8247"/>
                  </a:cubicBezTo>
                  <a:lnTo>
                    <a:pt x="1395" y="8299"/>
                  </a:lnTo>
                  <a:cubicBezTo>
                    <a:pt x="1416" y="8309"/>
                    <a:pt x="1437" y="8330"/>
                    <a:pt x="1458" y="8351"/>
                  </a:cubicBezTo>
                  <a:lnTo>
                    <a:pt x="1510" y="8403"/>
                  </a:lnTo>
                  <a:cubicBezTo>
                    <a:pt x="1520" y="8424"/>
                    <a:pt x="1541" y="8444"/>
                    <a:pt x="1551" y="8465"/>
                  </a:cubicBezTo>
                  <a:lnTo>
                    <a:pt x="1604" y="8465"/>
                  </a:lnTo>
                  <a:lnTo>
                    <a:pt x="1666" y="8622"/>
                  </a:lnTo>
                  <a:cubicBezTo>
                    <a:pt x="1676" y="8643"/>
                    <a:pt x="1697" y="8653"/>
                    <a:pt x="1718" y="8673"/>
                  </a:cubicBezTo>
                  <a:cubicBezTo>
                    <a:pt x="1759" y="8684"/>
                    <a:pt x="1801" y="8684"/>
                    <a:pt x="1822" y="8726"/>
                  </a:cubicBezTo>
                  <a:lnTo>
                    <a:pt x="1854" y="8736"/>
                  </a:lnTo>
                  <a:lnTo>
                    <a:pt x="1874" y="8736"/>
                  </a:lnTo>
                  <a:cubicBezTo>
                    <a:pt x="1854" y="8768"/>
                    <a:pt x="1843" y="8798"/>
                    <a:pt x="1884" y="8830"/>
                  </a:cubicBezTo>
                  <a:cubicBezTo>
                    <a:pt x="1905" y="8872"/>
                    <a:pt x="1958" y="8861"/>
                    <a:pt x="1989" y="8893"/>
                  </a:cubicBezTo>
                  <a:cubicBezTo>
                    <a:pt x="2041" y="8934"/>
                    <a:pt x="2093" y="8965"/>
                    <a:pt x="2155" y="8997"/>
                  </a:cubicBezTo>
                  <a:cubicBezTo>
                    <a:pt x="2176" y="9027"/>
                    <a:pt x="2228" y="9017"/>
                    <a:pt x="2259" y="9048"/>
                  </a:cubicBezTo>
                  <a:cubicBezTo>
                    <a:pt x="2291" y="9080"/>
                    <a:pt x="2343" y="9080"/>
                    <a:pt x="2374" y="9101"/>
                  </a:cubicBezTo>
                  <a:lnTo>
                    <a:pt x="2467" y="9101"/>
                  </a:lnTo>
                  <a:cubicBezTo>
                    <a:pt x="2478" y="9090"/>
                    <a:pt x="2488" y="9080"/>
                    <a:pt x="2488" y="9059"/>
                  </a:cubicBezTo>
                  <a:lnTo>
                    <a:pt x="2562" y="9059"/>
                  </a:lnTo>
                  <a:cubicBezTo>
                    <a:pt x="2572" y="9069"/>
                    <a:pt x="2572" y="9090"/>
                    <a:pt x="2582" y="9111"/>
                  </a:cubicBezTo>
                  <a:lnTo>
                    <a:pt x="2634" y="9163"/>
                  </a:lnTo>
                  <a:lnTo>
                    <a:pt x="2832" y="9163"/>
                  </a:lnTo>
                  <a:cubicBezTo>
                    <a:pt x="2863" y="9194"/>
                    <a:pt x="2926" y="9173"/>
                    <a:pt x="2957" y="9215"/>
                  </a:cubicBezTo>
                  <a:lnTo>
                    <a:pt x="3009" y="9215"/>
                  </a:lnTo>
                  <a:cubicBezTo>
                    <a:pt x="3040" y="9241"/>
                    <a:pt x="3079" y="9241"/>
                    <a:pt x="3118" y="9241"/>
                  </a:cubicBezTo>
                  <a:cubicBezTo>
                    <a:pt x="3158" y="9241"/>
                    <a:pt x="3197" y="9241"/>
                    <a:pt x="3228" y="9267"/>
                  </a:cubicBezTo>
                  <a:cubicBezTo>
                    <a:pt x="3249" y="9288"/>
                    <a:pt x="3280" y="9298"/>
                    <a:pt x="3300" y="9309"/>
                  </a:cubicBezTo>
                  <a:cubicBezTo>
                    <a:pt x="3311" y="9340"/>
                    <a:pt x="3311" y="9361"/>
                    <a:pt x="3332" y="9371"/>
                  </a:cubicBezTo>
                  <a:lnTo>
                    <a:pt x="3332" y="9476"/>
                  </a:lnTo>
                  <a:cubicBezTo>
                    <a:pt x="3342" y="9486"/>
                    <a:pt x="3363" y="9496"/>
                    <a:pt x="3374" y="9496"/>
                  </a:cubicBezTo>
                  <a:cubicBezTo>
                    <a:pt x="3353" y="9569"/>
                    <a:pt x="3342" y="9631"/>
                    <a:pt x="3384" y="9694"/>
                  </a:cubicBezTo>
                  <a:cubicBezTo>
                    <a:pt x="3395" y="9715"/>
                    <a:pt x="3395" y="9725"/>
                    <a:pt x="3395" y="9735"/>
                  </a:cubicBezTo>
                  <a:cubicBezTo>
                    <a:pt x="3436" y="9809"/>
                    <a:pt x="3384" y="9902"/>
                    <a:pt x="3446" y="9965"/>
                  </a:cubicBezTo>
                  <a:lnTo>
                    <a:pt x="3457" y="9985"/>
                  </a:lnTo>
                  <a:lnTo>
                    <a:pt x="3467" y="9985"/>
                  </a:lnTo>
                  <a:cubicBezTo>
                    <a:pt x="3467" y="10017"/>
                    <a:pt x="3467" y="10048"/>
                    <a:pt x="3488" y="10079"/>
                  </a:cubicBezTo>
                  <a:cubicBezTo>
                    <a:pt x="3499" y="10079"/>
                    <a:pt x="3509" y="10100"/>
                    <a:pt x="3499" y="10110"/>
                  </a:cubicBezTo>
                  <a:cubicBezTo>
                    <a:pt x="3506" y="10126"/>
                    <a:pt x="3514" y="10135"/>
                    <a:pt x="3525" y="10135"/>
                  </a:cubicBezTo>
                  <a:cubicBezTo>
                    <a:pt x="3530" y="10135"/>
                    <a:pt x="3535" y="10134"/>
                    <a:pt x="3540" y="10131"/>
                  </a:cubicBezTo>
                  <a:lnTo>
                    <a:pt x="3550" y="10131"/>
                  </a:lnTo>
                  <a:cubicBezTo>
                    <a:pt x="3529" y="10152"/>
                    <a:pt x="3529" y="10163"/>
                    <a:pt x="3540" y="10184"/>
                  </a:cubicBezTo>
                  <a:lnTo>
                    <a:pt x="3550" y="10194"/>
                  </a:lnTo>
                  <a:cubicBezTo>
                    <a:pt x="3561" y="10204"/>
                    <a:pt x="3582" y="10235"/>
                    <a:pt x="3603" y="10246"/>
                  </a:cubicBezTo>
                  <a:cubicBezTo>
                    <a:pt x="3603" y="10277"/>
                    <a:pt x="3613" y="10309"/>
                    <a:pt x="3613" y="10329"/>
                  </a:cubicBezTo>
                  <a:cubicBezTo>
                    <a:pt x="3624" y="10339"/>
                    <a:pt x="3644" y="10339"/>
                    <a:pt x="3654" y="10350"/>
                  </a:cubicBezTo>
                  <a:cubicBezTo>
                    <a:pt x="3654" y="10381"/>
                    <a:pt x="3665" y="10413"/>
                    <a:pt x="3665" y="10443"/>
                  </a:cubicBezTo>
                  <a:cubicBezTo>
                    <a:pt x="3675" y="10443"/>
                    <a:pt x="3686" y="10454"/>
                    <a:pt x="3707" y="10454"/>
                  </a:cubicBezTo>
                  <a:cubicBezTo>
                    <a:pt x="3707" y="10485"/>
                    <a:pt x="3717" y="10517"/>
                    <a:pt x="3728" y="10548"/>
                  </a:cubicBezTo>
                  <a:cubicBezTo>
                    <a:pt x="3759" y="10579"/>
                    <a:pt x="3769" y="10621"/>
                    <a:pt x="3779" y="10663"/>
                  </a:cubicBezTo>
                  <a:cubicBezTo>
                    <a:pt x="3821" y="10704"/>
                    <a:pt x="3863" y="10756"/>
                    <a:pt x="3874" y="10829"/>
                  </a:cubicBezTo>
                  <a:cubicBezTo>
                    <a:pt x="3915" y="10850"/>
                    <a:pt x="3925" y="10892"/>
                    <a:pt x="3925" y="10933"/>
                  </a:cubicBezTo>
                  <a:cubicBezTo>
                    <a:pt x="3946" y="10943"/>
                    <a:pt x="3957" y="10943"/>
                    <a:pt x="3967" y="10943"/>
                  </a:cubicBezTo>
                  <a:cubicBezTo>
                    <a:pt x="3967" y="10964"/>
                    <a:pt x="3978" y="10975"/>
                    <a:pt x="3988" y="10996"/>
                  </a:cubicBezTo>
                  <a:cubicBezTo>
                    <a:pt x="3988" y="11006"/>
                    <a:pt x="3978" y="11027"/>
                    <a:pt x="3978" y="11047"/>
                  </a:cubicBezTo>
                  <a:cubicBezTo>
                    <a:pt x="3998" y="11047"/>
                    <a:pt x="4008" y="11058"/>
                    <a:pt x="4019" y="11058"/>
                  </a:cubicBezTo>
                  <a:cubicBezTo>
                    <a:pt x="4029" y="11183"/>
                    <a:pt x="4123" y="11256"/>
                    <a:pt x="4154" y="11360"/>
                  </a:cubicBezTo>
                  <a:cubicBezTo>
                    <a:pt x="4175" y="11371"/>
                    <a:pt x="4196" y="11391"/>
                    <a:pt x="4207" y="11422"/>
                  </a:cubicBezTo>
                  <a:cubicBezTo>
                    <a:pt x="4248" y="11443"/>
                    <a:pt x="4248" y="11485"/>
                    <a:pt x="4258" y="11526"/>
                  </a:cubicBezTo>
                  <a:cubicBezTo>
                    <a:pt x="4290" y="11537"/>
                    <a:pt x="4300" y="11558"/>
                    <a:pt x="4300" y="11589"/>
                  </a:cubicBezTo>
                  <a:cubicBezTo>
                    <a:pt x="4342" y="11600"/>
                    <a:pt x="4362" y="11641"/>
                    <a:pt x="4373" y="11683"/>
                  </a:cubicBezTo>
                  <a:cubicBezTo>
                    <a:pt x="4394" y="11693"/>
                    <a:pt x="4415" y="11714"/>
                    <a:pt x="4415" y="11745"/>
                  </a:cubicBezTo>
                  <a:cubicBezTo>
                    <a:pt x="4446" y="11766"/>
                    <a:pt x="4477" y="11787"/>
                    <a:pt x="4508" y="11818"/>
                  </a:cubicBezTo>
                  <a:cubicBezTo>
                    <a:pt x="4540" y="11933"/>
                    <a:pt x="4592" y="12037"/>
                    <a:pt x="4665" y="12130"/>
                  </a:cubicBezTo>
                  <a:lnTo>
                    <a:pt x="4696" y="12224"/>
                  </a:lnTo>
                  <a:cubicBezTo>
                    <a:pt x="4716" y="12234"/>
                    <a:pt x="4737" y="12255"/>
                    <a:pt x="4737" y="12287"/>
                  </a:cubicBezTo>
                  <a:cubicBezTo>
                    <a:pt x="4800" y="12318"/>
                    <a:pt x="4841" y="12359"/>
                    <a:pt x="4852" y="12433"/>
                  </a:cubicBezTo>
                  <a:cubicBezTo>
                    <a:pt x="4956" y="12526"/>
                    <a:pt x="5081" y="12620"/>
                    <a:pt x="5123" y="12755"/>
                  </a:cubicBezTo>
                  <a:cubicBezTo>
                    <a:pt x="5133" y="12755"/>
                    <a:pt x="5154" y="12766"/>
                    <a:pt x="5165" y="12766"/>
                  </a:cubicBezTo>
                  <a:cubicBezTo>
                    <a:pt x="5185" y="12807"/>
                    <a:pt x="5206" y="12838"/>
                    <a:pt x="5227" y="12870"/>
                  </a:cubicBezTo>
                  <a:cubicBezTo>
                    <a:pt x="5258" y="12880"/>
                    <a:pt x="5279" y="12891"/>
                    <a:pt x="5279" y="12922"/>
                  </a:cubicBezTo>
                  <a:cubicBezTo>
                    <a:pt x="5320" y="12953"/>
                    <a:pt x="5331" y="12995"/>
                    <a:pt x="5331" y="13036"/>
                  </a:cubicBezTo>
                  <a:cubicBezTo>
                    <a:pt x="5341" y="13036"/>
                    <a:pt x="5352" y="13036"/>
                    <a:pt x="5373" y="13046"/>
                  </a:cubicBezTo>
                  <a:cubicBezTo>
                    <a:pt x="5362" y="13057"/>
                    <a:pt x="5362" y="13067"/>
                    <a:pt x="5352" y="13078"/>
                  </a:cubicBezTo>
                  <a:cubicBezTo>
                    <a:pt x="5362" y="13192"/>
                    <a:pt x="5320" y="13307"/>
                    <a:pt x="5383" y="13421"/>
                  </a:cubicBezTo>
                  <a:cubicBezTo>
                    <a:pt x="5394" y="13432"/>
                    <a:pt x="5394" y="13442"/>
                    <a:pt x="5394" y="13453"/>
                  </a:cubicBezTo>
                  <a:lnTo>
                    <a:pt x="5424" y="13484"/>
                  </a:lnTo>
                  <a:cubicBezTo>
                    <a:pt x="5414" y="13536"/>
                    <a:pt x="5414" y="13588"/>
                    <a:pt x="5424" y="13640"/>
                  </a:cubicBezTo>
                  <a:cubicBezTo>
                    <a:pt x="5424" y="13682"/>
                    <a:pt x="5414" y="13724"/>
                    <a:pt x="5404" y="13755"/>
                  </a:cubicBezTo>
                  <a:cubicBezTo>
                    <a:pt x="5424" y="13900"/>
                    <a:pt x="5383" y="14036"/>
                    <a:pt x="5435" y="14171"/>
                  </a:cubicBezTo>
                  <a:cubicBezTo>
                    <a:pt x="5456" y="14192"/>
                    <a:pt x="5456" y="14223"/>
                    <a:pt x="5445" y="14254"/>
                  </a:cubicBezTo>
                  <a:cubicBezTo>
                    <a:pt x="5445" y="14278"/>
                    <a:pt x="5451" y="14290"/>
                    <a:pt x="5463" y="14290"/>
                  </a:cubicBezTo>
                  <a:cubicBezTo>
                    <a:pt x="5467" y="14290"/>
                    <a:pt x="5472" y="14288"/>
                    <a:pt x="5477" y="14286"/>
                  </a:cubicBezTo>
                  <a:lnTo>
                    <a:pt x="5477" y="14286"/>
                  </a:lnTo>
                  <a:cubicBezTo>
                    <a:pt x="5456" y="14463"/>
                    <a:pt x="5487" y="14640"/>
                    <a:pt x="5487" y="14817"/>
                  </a:cubicBezTo>
                  <a:cubicBezTo>
                    <a:pt x="5529" y="14848"/>
                    <a:pt x="5529" y="14890"/>
                    <a:pt x="5487" y="14921"/>
                  </a:cubicBezTo>
                  <a:cubicBezTo>
                    <a:pt x="5498" y="15036"/>
                    <a:pt x="5456" y="15140"/>
                    <a:pt x="5498" y="15244"/>
                  </a:cubicBezTo>
                  <a:cubicBezTo>
                    <a:pt x="5477" y="15254"/>
                    <a:pt x="5466" y="15275"/>
                    <a:pt x="5466" y="15295"/>
                  </a:cubicBezTo>
                  <a:cubicBezTo>
                    <a:pt x="5477" y="15494"/>
                    <a:pt x="5424" y="15702"/>
                    <a:pt x="5487" y="15899"/>
                  </a:cubicBezTo>
                  <a:cubicBezTo>
                    <a:pt x="5508" y="15920"/>
                    <a:pt x="5519" y="15941"/>
                    <a:pt x="5529" y="15962"/>
                  </a:cubicBezTo>
                  <a:cubicBezTo>
                    <a:pt x="5519" y="15994"/>
                    <a:pt x="5508" y="16024"/>
                    <a:pt x="5487" y="16056"/>
                  </a:cubicBezTo>
                  <a:cubicBezTo>
                    <a:pt x="5414" y="16274"/>
                    <a:pt x="5508" y="16493"/>
                    <a:pt x="5435" y="16712"/>
                  </a:cubicBezTo>
                  <a:lnTo>
                    <a:pt x="5445" y="16702"/>
                  </a:lnTo>
                  <a:lnTo>
                    <a:pt x="5445" y="16702"/>
                  </a:lnTo>
                  <a:cubicBezTo>
                    <a:pt x="5435" y="16816"/>
                    <a:pt x="5466" y="16920"/>
                    <a:pt x="5477" y="17035"/>
                  </a:cubicBezTo>
                  <a:lnTo>
                    <a:pt x="5487" y="17035"/>
                  </a:lnTo>
                  <a:cubicBezTo>
                    <a:pt x="5456" y="17076"/>
                    <a:pt x="5466" y="17128"/>
                    <a:pt x="5466" y="17180"/>
                  </a:cubicBezTo>
                  <a:cubicBezTo>
                    <a:pt x="5456" y="17190"/>
                    <a:pt x="5445" y="17190"/>
                    <a:pt x="5445" y="17201"/>
                  </a:cubicBezTo>
                  <a:lnTo>
                    <a:pt x="5445" y="17285"/>
                  </a:lnTo>
                  <a:lnTo>
                    <a:pt x="5466" y="17305"/>
                  </a:lnTo>
                  <a:lnTo>
                    <a:pt x="5466" y="17326"/>
                  </a:lnTo>
                  <a:cubicBezTo>
                    <a:pt x="5477" y="17482"/>
                    <a:pt x="5424" y="17628"/>
                    <a:pt x="5498" y="17774"/>
                  </a:cubicBezTo>
                  <a:cubicBezTo>
                    <a:pt x="5519" y="17805"/>
                    <a:pt x="5508" y="17857"/>
                    <a:pt x="5539" y="17889"/>
                  </a:cubicBezTo>
                  <a:cubicBezTo>
                    <a:pt x="5549" y="17898"/>
                    <a:pt x="5549" y="17909"/>
                    <a:pt x="5549" y="17919"/>
                  </a:cubicBezTo>
                  <a:cubicBezTo>
                    <a:pt x="5570" y="17961"/>
                    <a:pt x="5560" y="18013"/>
                    <a:pt x="5602" y="18044"/>
                  </a:cubicBezTo>
                  <a:lnTo>
                    <a:pt x="5602" y="18034"/>
                  </a:lnTo>
                  <a:cubicBezTo>
                    <a:pt x="5619" y="18058"/>
                    <a:pt x="5637" y="18071"/>
                    <a:pt x="5654" y="18071"/>
                  </a:cubicBezTo>
                  <a:cubicBezTo>
                    <a:pt x="5668" y="18071"/>
                    <a:pt x="5682" y="18063"/>
                    <a:pt x="5695" y="18044"/>
                  </a:cubicBezTo>
                  <a:lnTo>
                    <a:pt x="5716" y="18023"/>
                  </a:lnTo>
                  <a:lnTo>
                    <a:pt x="5716" y="18013"/>
                  </a:lnTo>
                  <a:cubicBezTo>
                    <a:pt x="5727" y="18003"/>
                    <a:pt x="5748" y="18003"/>
                    <a:pt x="5748" y="17982"/>
                  </a:cubicBezTo>
                  <a:lnTo>
                    <a:pt x="5748" y="17993"/>
                  </a:lnTo>
                  <a:lnTo>
                    <a:pt x="5778" y="17961"/>
                  </a:lnTo>
                  <a:lnTo>
                    <a:pt x="5778" y="17909"/>
                  </a:lnTo>
                  <a:lnTo>
                    <a:pt x="5810" y="17878"/>
                  </a:lnTo>
                  <a:cubicBezTo>
                    <a:pt x="5799" y="17857"/>
                    <a:pt x="5799" y="17847"/>
                    <a:pt x="5810" y="17836"/>
                  </a:cubicBezTo>
                  <a:cubicBezTo>
                    <a:pt x="5831" y="17815"/>
                    <a:pt x="5831" y="17794"/>
                    <a:pt x="5820" y="17774"/>
                  </a:cubicBezTo>
                  <a:cubicBezTo>
                    <a:pt x="5841" y="17764"/>
                    <a:pt x="5852" y="17743"/>
                    <a:pt x="5852" y="17722"/>
                  </a:cubicBezTo>
                  <a:cubicBezTo>
                    <a:pt x="5903" y="17690"/>
                    <a:pt x="5893" y="17639"/>
                    <a:pt x="5914" y="17607"/>
                  </a:cubicBezTo>
                  <a:cubicBezTo>
                    <a:pt x="5903" y="17586"/>
                    <a:pt x="5914" y="17576"/>
                    <a:pt x="5914" y="17565"/>
                  </a:cubicBezTo>
                  <a:cubicBezTo>
                    <a:pt x="5945" y="17410"/>
                    <a:pt x="5977" y="17264"/>
                    <a:pt x="5914" y="17107"/>
                  </a:cubicBezTo>
                  <a:cubicBezTo>
                    <a:pt x="5924" y="17107"/>
                    <a:pt x="5924" y="17097"/>
                    <a:pt x="5924" y="17097"/>
                  </a:cubicBezTo>
                  <a:cubicBezTo>
                    <a:pt x="5945" y="17066"/>
                    <a:pt x="5935" y="17045"/>
                    <a:pt x="5924" y="17024"/>
                  </a:cubicBezTo>
                  <a:cubicBezTo>
                    <a:pt x="5914" y="16951"/>
                    <a:pt x="5903" y="16878"/>
                    <a:pt x="5924" y="16806"/>
                  </a:cubicBezTo>
                  <a:lnTo>
                    <a:pt x="5924" y="16764"/>
                  </a:lnTo>
                  <a:lnTo>
                    <a:pt x="5924" y="16743"/>
                  </a:lnTo>
                  <a:cubicBezTo>
                    <a:pt x="5935" y="16660"/>
                    <a:pt x="5924" y="16577"/>
                    <a:pt x="5914" y="16503"/>
                  </a:cubicBezTo>
                  <a:lnTo>
                    <a:pt x="5945" y="16410"/>
                  </a:lnTo>
                  <a:cubicBezTo>
                    <a:pt x="5945" y="16358"/>
                    <a:pt x="5945" y="16306"/>
                    <a:pt x="5966" y="16253"/>
                  </a:cubicBezTo>
                  <a:lnTo>
                    <a:pt x="5966" y="16243"/>
                  </a:lnTo>
                  <a:cubicBezTo>
                    <a:pt x="5935" y="16118"/>
                    <a:pt x="5935" y="15994"/>
                    <a:pt x="5966" y="15869"/>
                  </a:cubicBezTo>
                  <a:cubicBezTo>
                    <a:pt x="5945" y="15848"/>
                    <a:pt x="5956" y="15827"/>
                    <a:pt x="5966" y="15806"/>
                  </a:cubicBezTo>
                  <a:cubicBezTo>
                    <a:pt x="5935" y="15670"/>
                    <a:pt x="5935" y="15525"/>
                    <a:pt x="5966" y="15390"/>
                  </a:cubicBezTo>
                  <a:cubicBezTo>
                    <a:pt x="5966" y="15358"/>
                    <a:pt x="5966" y="15327"/>
                    <a:pt x="5977" y="15306"/>
                  </a:cubicBezTo>
                  <a:cubicBezTo>
                    <a:pt x="5998" y="15275"/>
                    <a:pt x="5998" y="15244"/>
                    <a:pt x="5998" y="15212"/>
                  </a:cubicBezTo>
                  <a:cubicBezTo>
                    <a:pt x="6008" y="15212"/>
                    <a:pt x="6018" y="15202"/>
                    <a:pt x="6018" y="15171"/>
                  </a:cubicBezTo>
                  <a:cubicBezTo>
                    <a:pt x="6008" y="15161"/>
                    <a:pt x="6008" y="15150"/>
                    <a:pt x="6028" y="15140"/>
                  </a:cubicBezTo>
                  <a:cubicBezTo>
                    <a:pt x="6070" y="15098"/>
                    <a:pt x="6049" y="15046"/>
                    <a:pt x="6060" y="14994"/>
                  </a:cubicBezTo>
                  <a:lnTo>
                    <a:pt x="6060" y="14983"/>
                  </a:lnTo>
                  <a:lnTo>
                    <a:pt x="6081" y="14983"/>
                  </a:lnTo>
                  <a:cubicBezTo>
                    <a:pt x="6081" y="14952"/>
                    <a:pt x="6091" y="14931"/>
                    <a:pt x="6122" y="14911"/>
                  </a:cubicBezTo>
                  <a:cubicBezTo>
                    <a:pt x="6132" y="14869"/>
                    <a:pt x="6143" y="14837"/>
                    <a:pt x="6174" y="14807"/>
                  </a:cubicBezTo>
                  <a:cubicBezTo>
                    <a:pt x="6185" y="14765"/>
                    <a:pt x="6206" y="14733"/>
                    <a:pt x="6237" y="14712"/>
                  </a:cubicBezTo>
                  <a:cubicBezTo>
                    <a:pt x="6247" y="14661"/>
                    <a:pt x="6257" y="14629"/>
                    <a:pt x="6289" y="14598"/>
                  </a:cubicBezTo>
                  <a:cubicBezTo>
                    <a:pt x="6299" y="14557"/>
                    <a:pt x="6299" y="14515"/>
                    <a:pt x="6341" y="14483"/>
                  </a:cubicBezTo>
                  <a:cubicBezTo>
                    <a:pt x="6352" y="14442"/>
                    <a:pt x="6362" y="14411"/>
                    <a:pt x="6403" y="14390"/>
                  </a:cubicBezTo>
                  <a:lnTo>
                    <a:pt x="6403" y="14328"/>
                  </a:lnTo>
                  <a:lnTo>
                    <a:pt x="6456" y="14275"/>
                  </a:lnTo>
                  <a:cubicBezTo>
                    <a:pt x="6456" y="14244"/>
                    <a:pt x="6466" y="14223"/>
                    <a:pt x="6497" y="14213"/>
                  </a:cubicBezTo>
                  <a:cubicBezTo>
                    <a:pt x="6507" y="14109"/>
                    <a:pt x="6560" y="14036"/>
                    <a:pt x="6622" y="13953"/>
                  </a:cubicBezTo>
                  <a:cubicBezTo>
                    <a:pt x="6622" y="13911"/>
                    <a:pt x="6632" y="13869"/>
                    <a:pt x="6674" y="13849"/>
                  </a:cubicBezTo>
                  <a:cubicBezTo>
                    <a:pt x="6674" y="13786"/>
                    <a:pt x="6674" y="13734"/>
                    <a:pt x="6726" y="13682"/>
                  </a:cubicBezTo>
                  <a:cubicBezTo>
                    <a:pt x="6726" y="13630"/>
                    <a:pt x="6726" y="13567"/>
                    <a:pt x="6768" y="13515"/>
                  </a:cubicBezTo>
                  <a:lnTo>
                    <a:pt x="6768" y="13463"/>
                  </a:lnTo>
                  <a:cubicBezTo>
                    <a:pt x="6789" y="13453"/>
                    <a:pt x="6810" y="13432"/>
                    <a:pt x="6831" y="13421"/>
                  </a:cubicBezTo>
                  <a:cubicBezTo>
                    <a:pt x="6841" y="13349"/>
                    <a:pt x="6841" y="13286"/>
                    <a:pt x="6841" y="13224"/>
                  </a:cubicBezTo>
                  <a:cubicBezTo>
                    <a:pt x="6861" y="13224"/>
                    <a:pt x="6882" y="13213"/>
                    <a:pt x="6882" y="13182"/>
                  </a:cubicBezTo>
                  <a:cubicBezTo>
                    <a:pt x="6872" y="13171"/>
                    <a:pt x="6882" y="13161"/>
                    <a:pt x="6893" y="13151"/>
                  </a:cubicBezTo>
                  <a:cubicBezTo>
                    <a:pt x="6924" y="13109"/>
                    <a:pt x="6914" y="13067"/>
                    <a:pt x="6935" y="13036"/>
                  </a:cubicBezTo>
                  <a:cubicBezTo>
                    <a:pt x="6986" y="12995"/>
                    <a:pt x="6965" y="12942"/>
                    <a:pt x="6965" y="12891"/>
                  </a:cubicBezTo>
                  <a:cubicBezTo>
                    <a:pt x="6976" y="12891"/>
                    <a:pt x="6986" y="12880"/>
                    <a:pt x="6997" y="12870"/>
                  </a:cubicBezTo>
                  <a:cubicBezTo>
                    <a:pt x="6986" y="12849"/>
                    <a:pt x="6986" y="12838"/>
                    <a:pt x="6997" y="12828"/>
                  </a:cubicBezTo>
                  <a:cubicBezTo>
                    <a:pt x="7018" y="12797"/>
                    <a:pt x="7028" y="12766"/>
                    <a:pt x="7007" y="12745"/>
                  </a:cubicBezTo>
                  <a:cubicBezTo>
                    <a:pt x="7028" y="12734"/>
                    <a:pt x="7039" y="12724"/>
                    <a:pt x="7049" y="12713"/>
                  </a:cubicBezTo>
                  <a:cubicBezTo>
                    <a:pt x="7049" y="12692"/>
                    <a:pt x="7049" y="12672"/>
                    <a:pt x="7060" y="12662"/>
                  </a:cubicBezTo>
                  <a:cubicBezTo>
                    <a:pt x="7080" y="12630"/>
                    <a:pt x="7070" y="12578"/>
                    <a:pt x="7101" y="12547"/>
                  </a:cubicBezTo>
                  <a:cubicBezTo>
                    <a:pt x="7101" y="12526"/>
                    <a:pt x="7101" y="12516"/>
                    <a:pt x="7111" y="12495"/>
                  </a:cubicBezTo>
                  <a:cubicBezTo>
                    <a:pt x="7122" y="12484"/>
                    <a:pt x="7143" y="12463"/>
                    <a:pt x="7153" y="12443"/>
                  </a:cubicBezTo>
                  <a:cubicBezTo>
                    <a:pt x="7164" y="12433"/>
                    <a:pt x="7174" y="12422"/>
                    <a:pt x="7185" y="12401"/>
                  </a:cubicBezTo>
                  <a:cubicBezTo>
                    <a:pt x="7185" y="12401"/>
                    <a:pt x="7195" y="12401"/>
                    <a:pt x="7205" y="12391"/>
                  </a:cubicBezTo>
                  <a:cubicBezTo>
                    <a:pt x="7237" y="12365"/>
                    <a:pt x="7276" y="12365"/>
                    <a:pt x="7314" y="12365"/>
                  </a:cubicBezTo>
                  <a:cubicBezTo>
                    <a:pt x="7353" y="12365"/>
                    <a:pt x="7392" y="12365"/>
                    <a:pt x="7424" y="12338"/>
                  </a:cubicBezTo>
                  <a:cubicBezTo>
                    <a:pt x="7449" y="12313"/>
                    <a:pt x="7481" y="12308"/>
                    <a:pt x="7513" y="12308"/>
                  </a:cubicBezTo>
                  <a:cubicBezTo>
                    <a:pt x="7530" y="12308"/>
                    <a:pt x="7547" y="12309"/>
                    <a:pt x="7564" y="12309"/>
                  </a:cubicBezTo>
                  <a:cubicBezTo>
                    <a:pt x="7592" y="12309"/>
                    <a:pt x="7620" y="12306"/>
                    <a:pt x="7643" y="12287"/>
                  </a:cubicBezTo>
                  <a:cubicBezTo>
                    <a:pt x="7653" y="12276"/>
                    <a:pt x="7663" y="12276"/>
                    <a:pt x="7684" y="12276"/>
                  </a:cubicBezTo>
                  <a:cubicBezTo>
                    <a:pt x="7736" y="12255"/>
                    <a:pt x="7798" y="12224"/>
                    <a:pt x="7840" y="12183"/>
                  </a:cubicBezTo>
                  <a:cubicBezTo>
                    <a:pt x="7849" y="12191"/>
                    <a:pt x="7859" y="12195"/>
                    <a:pt x="7870" y="12195"/>
                  </a:cubicBezTo>
                  <a:cubicBezTo>
                    <a:pt x="7886" y="12195"/>
                    <a:pt x="7901" y="12189"/>
                    <a:pt x="7913" y="12183"/>
                  </a:cubicBezTo>
                  <a:cubicBezTo>
                    <a:pt x="7923" y="12172"/>
                    <a:pt x="7944" y="12172"/>
                    <a:pt x="7955" y="12172"/>
                  </a:cubicBezTo>
                  <a:cubicBezTo>
                    <a:pt x="7976" y="12162"/>
                    <a:pt x="7997" y="12141"/>
                    <a:pt x="8017" y="12120"/>
                  </a:cubicBezTo>
                  <a:cubicBezTo>
                    <a:pt x="8040" y="12098"/>
                    <a:pt x="8067" y="12093"/>
                    <a:pt x="8095" y="12093"/>
                  </a:cubicBezTo>
                  <a:cubicBezTo>
                    <a:pt x="8116" y="12093"/>
                    <a:pt x="8137" y="12095"/>
                    <a:pt x="8158" y="12095"/>
                  </a:cubicBezTo>
                  <a:cubicBezTo>
                    <a:pt x="8186" y="12095"/>
                    <a:pt x="8213" y="12090"/>
                    <a:pt x="8236" y="12068"/>
                  </a:cubicBezTo>
                  <a:cubicBezTo>
                    <a:pt x="8267" y="12037"/>
                    <a:pt x="8309" y="12047"/>
                    <a:pt x="8340" y="12016"/>
                  </a:cubicBezTo>
                  <a:cubicBezTo>
                    <a:pt x="8371" y="11984"/>
                    <a:pt x="8423" y="11995"/>
                    <a:pt x="8444" y="11954"/>
                  </a:cubicBezTo>
                  <a:cubicBezTo>
                    <a:pt x="8486" y="11933"/>
                    <a:pt x="8476" y="11880"/>
                    <a:pt x="8506" y="11860"/>
                  </a:cubicBezTo>
                  <a:lnTo>
                    <a:pt x="8506" y="11850"/>
                  </a:lnTo>
                  <a:cubicBezTo>
                    <a:pt x="8517" y="11839"/>
                    <a:pt x="8538" y="11818"/>
                    <a:pt x="8559" y="11808"/>
                  </a:cubicBezTo>
                  <a:lnTo>
                    <a:pt x="8569" y="11797"/>
                  </a:lnTo>
                  <a:cubicBezTo>
                    <a:pt x="8580" y="11776"/>
                    <a:pt x="8590" y="11766"/>
                    <a:pt x="8611" y="11755"/>
                  </a:cubicBezTo>
                  <a:lnTo>
                    <a:pt x="8621" y="11745"/>
                  </a:lnTo>
                  <a:cubicBezTo>
                    <a:pt x="8663" y="11683"/>
                    <a:pt x="8601" y="11600"/>
                    <a:pt x="8673" y="11537"/>
                  </a:cubicBezTo>
                  <a:lnTo>
                    <a:pt x="8673" y="11526"/>
                  </a:lnTo>
                  <a:cubicBezTo>
                    <a:pt x="8715" y="11485"/>
                    <a:pt x="8673" y="11412"/>
                    <a:pt x="8726" y="11371"/>
                  </a:cubicBezTo>
                  <a:cubicBezTo>
                    <a:pt x="8746" y="11339"/>
                    <a:pt x="8798" y="11350"/>
                    <a:pt x="8830" y="11308"/>
                  </a:cubicBezTo>
                  <a:cubicBezTo>
                    <a:pt x="8860" y="11287"/>
                    <a:pt x="8902" y="11287"/>
                    <a:pt x="8934" y="11266"/>
                  </a:cubicBezTo>
                  <a:cubicBezTo>
                    <a:pt x="8944" y="11256"/>
                    <a:pt x="8965" y="11256"/>
                    <a:pt x="8975" y="11256"/>
                  </a:cubicBezTo>
                  <a:cubicBezTo>
                    <a:pt x="9017" y="11235"/>
                    <a:pt x="9069" y="11235"/>
                    <a:pt x="9100" y="11204"/>
                  </a:cubicBezTo>
                  <a:lnTo>
                    <a:pt x="9152" y="11152"/>
                  </a:lnTo>
                  <a:lnTo>
                    <a:pt x="9142" y="11152"/>
                  </a:lnTo>
                  <a:cubicBezTo>
                    <a:pt x="9163" y="11142"/>
                    <a:pt x="9173" y="11121"/>
                    <a:pt x="9173" y="11100"/>
                  </a:cubicBezTo>
                  <a:lnTo>
                    <a:pt x="9204" y="11100"/>
                  </a:lnTo>
                  <a:lnTo>
                    <a:pt x="9204" y="10996"/>
                  </a:lnTo>
                  <a:lnTo>
                    <a:pt x="9309" y="10996"/>
                  </a:lnTo>
                  <a:lnTo>
                    <a:pt x="9309" y="10933"/>
                  </a:lnTo>
                  <a:lnTo>
                    <a:pt x="9360" y="10933"/>
                  </a:lnTo>
                  <a:lnTo>
                    <a:pt x="9360" y="10881"/>
                  </a:lnTo>
                  <a:cubicBezTo>
                    <a:pt x="9381" y="10860"/>
                    <a:pt x="9402" y="10850"/>
                    <a:pt x="9423" y="10829"/>
                  </a:cubicBezTo>
                  <a:cubicBezTo>
                    <a:pt x="9434" y="10777"/>
                    <a:pt x="9413" y="10714"/>
                    <a:pt x="9475" y="10673"/>
                  </a:cubicBezTo>
                  <a:cubicBezTo>
                    <a:pt x="9475" y="10642"/>
                    <a:pt x="9496" y="10621"/>
                    <a:pt x="9527" y="10610"/>
                  </a:cubicBezTo>
                  <a:cubicBezTo>
                    <a:pt x="9527" y="10600"/>
                    <a:pt x="9517" y="10589"/>
                    <a:pt x="9517" y="10579"/>
                  </a:cubicBezTo>
                  <a:cubicBezTo>
                    <a:pt x="9548" y="10558"/>
                    <a:pt x="9548" y="10538"/>
                    <a:pt x="9538" y="10506"/>
                  </a:cubicBezTo>
                  <a:cubicBezTo>
                    <a:pt x="9527" y="10496"/>
                    <a:pt x="9527" y="10475"/>
                    <a:pt x="9527" y="10454"/>
                  </a:cubicBezTo>
                  <a:cubicBezTo>
                    <a:pt x="9517" y="10443"/>
                    <a:pt x="9496" y="10443"/>
                    <a:pt x="9485" y="10443"/>
                  </a:cubicBezTo>
                  <a:lnTo>
                    <a:pt x="9485" y="10413"/>
                  </a:lnTo>
                  <a:cubicBezTo>
                    <a:pt x="9488" y="10416"/>
                    <a:pt x="9492" y="10417"/>
                    <a:pt x="9497" y="10417"/>
                  </a:cubicBezTo>
                  <a:cubicBezTo>
                    <a:pt x="9507" y="10417"/>
                    <a:pt x="9520" y="10410"/>
                    <a:pt x="9527" y="10402"/>
                  </a:cubicBezTo>
                  <a:cubicBezTo>
                    <a:pt x="9527" y="10381"/>
                    <a:pt x="9527" y="10360"/>
                    <a:pt x="9517" y="10339"/>
                  </a:cubicBezTo>
                  <a:lnTo>
                    <a:pt x="9517" y="10339"/>
                  </a:lnTo>
                  <a:lnTo>
                    <a:pt x="9538" y="10350"/>
                  </a:lnTo>
                  <a:cubicBezTo>
                    <a:pt x="9558" y="10319"/>
                    <a:pt x="9610" y="10298"/>
                    <a:pt x="9589" y="10235"/>
                  </a:cubicBezTo>
                  <a:cubicBezTo>
                    <a:pt x="9579" y="10204"/>
                    <a:pt x="9579" y="10163"/>
                    <a:pt x="9589" y="10131"/>
                  </a:cubicBezTo>
                  <a:cubicBezTo>
                    <a:pt x="9610" y="10059"/>
                    <a:pt x="9631" y="9985"/>
                    <a:pt x="9579" y="9913"/>
                  </a:cubicBezTo>
                  <a:cubicBezTo>
                    <a:pt x="9568" y="9902"/>
                    <a:pt x="9568" y="9892"/>
                    <a:pt x="9579" y="9881"/>
                  </a:cubicBezTo>
                  <a:cubicBezTo>
                    <a:pt x="9568" y="9850"/>
                    <a:pt x="9558" y="9840"/>
                    <a:pt x="9538" y="9840"/>
                  </a:cubicBezTo>
                  <a:cubicBezTo>
                    <a:pt x="9538" y="9840"/>
                    <a:pt x="9538" y="9830"/>
                    <a:pt x="9527" y="9819"/>
                  </a:cubicBezTo>
                  <a:cubicBezTo>
                    <a:pt x="9538" y="9819"/>
                    <a:pt x="9538" y="9809"/>
                    <a:pt x="9538" y="9809"/>
                  </a:cubicBezTo>
                  <a:cubicBezTo>
                    <a:pt x="9548" y="9788"/>
                    <a:pt x="9538" y="9767"/>
                    <a:pt x="9527" y="9756"/>
                  </a:cubicBezTo>
                  <a:cubicBezTo>
                    <a:pt x="9496" y="9725"/>
                    <a:pt x="9506" y="9663"/>
                    <a:pt x="9454" y="9652"/>
                  </a:cubicBezTo>
                  <a:cubicBezTo>
                    <a:pt x="9444" y="9652"/>
                    <a:pt x="9434" y="9652"/>
                    <a:pt x="9423" y="9642"/>
                  </a:cubicBezTo>
                  <a:cubicBezTo>
                    <a:pt x="9402" y="9626"/>
                    <a:pt x="9384" y="9618"/>
                    <a:pt x="9367" y="9618"/>
                  </a:cubicBezTo>
                  <a:cubicBezTo>
                    <a:pt x="9350" y="9618"/>
                    <a:pt x="9334" y="9626"/>
                    <a:pt x="9319" y="9642"/>
                  </a:cubicBezTo>
                  <a:cubicBezTo>
                    <a:pt x="9298" y="9652"/>
                    <a:pt x="9277" y="9652"/>
                    <a:pt x="9267" y="9652"/>
                  </a:cubicBezTo>
                  <a:cubicBezTo>
                    <a:pt x="9246" y="9652"/>
                    <a:pt x="9235" y="9673"/>
                    <a:pt x="9246" y="9684"/>
                  </a:cubicBezTo>
                  <a:cubicBezTo>
                    <a:pt x="9173" y="9684"/>
                    <a:pt x="9100" y="9715"/>
                    <a:pt x="9048" y="9756"/>
                  </a:cubicBezTo>
                  <a:cubicBezTo>
                    <a:pt x="9006" y="9809"/>
                    <a:pt x="8944" y="9809"/>
                    <a:pt x="8892" y="9819"/>
                  </a:cubicBezTo>
                  <a:cubicBezTo>
                    <a:pt x="8860" y="9860"/>
                    <a:pt x="8830" y="9871"/>
                    <a:pt x="8777" y="9871"/>
                  </a:cubicBezTo>
                  <a:lnTo>
                    <a:pt x="8777" y="9902"/>
                  </a:lnTo>
                  <a:lnTo>
                    <a:pt x="8767" y="9902"/>
                  </a:lnTo>
                  <a:cubicBezTo>
                    <a:pt x="8751" y="9897"/>
                    <a:pt x="8733" y="9892"/>
                    <a:pt x="8715" y="9892"/>
                  </a:cubicBezTo>
                  <a:cubicBezTo>
                    <a:pt x="8697" y="9892"/>
                    <a:pt x="8678" y="9897"/>
                    <a:pt x="8663" y="9913"/>
                  </a:cubicBezTo>
                  <a:cubicBezTo>
                    <a:pt x="8630" y="9933"/>
                    <a:pt x="8599" y="9944"/>
                    <a:pt x="8571" y="9944"/>
                  </a:cubicBezTo>
                  <a:cubicBezTo>
                    <a:pt x="8526" y="9944"/>
                    <a:pt x="8486" y="9918"/>
                    <a:pt x="8455" y="9860"/>
                  </a:cubicBezTo>
                  <a:cubicBezTo>
                    <a:pt x="8455" y="9850"/>
                    <a:pt x="8444" y="9830"/>
                    <a:pt x="8444" y="9809"/>
                  </a:cubicBezTo>
                  <a:cubicBezTo>
                    <a:pt x="8434" y="9798"/>
                    <a:pt x="8423" y="9788"/>
                    <a:pt x="8402" y="9788"/>
                  </a:cubicBezTo>
                  <a:cubicBezTo>
                    <a:pt x="8402" y="9746"/>
                    <a:pt x="8392" y="9694"/>
                    <a:pt x="8392" y="9652"/>
                  </a:cubicBezTo>
                  <a:cubicBezTo>
                    <a:pt x="8330" y="9611"/>
                    <a:pt x="8351" y="9548"/>
                    <a:pt x="8340" y="9486"/>
                  </a:cubicBezTo>
                  <a:cubicBezTo>
                    <a:pt x="8319" y="9465"/>
                    <a:pt x="8309" y="9444"/>
                    <a:pt x="8288" y="9434"/>
                  </a:cubicBezTo>
                  <a:lnTo>
                    <a:pt x="8288" y="9215"/>
                  </a:lnTo>
                  <a:lnTo>
                    <a:pt x="8288" y="9163"/>
                  </a:lnTo>
                  <a:cubicBezTo>
                    <a:pt x="8278" y="9158"/>
                    <a:pt x="8270" y="9155"/>
                    <a:pt x="8262" y="9155"/>
                  </a:cubicBezTo>
                  <a:cubicBezTo>
                    <a:pt x="8254" y="9155"/>
                    <a:pt x="8246" y="9158"/>
                    <a:pt x="8236" y="9163"/>
                  </a:cubicBezTo>
                  <a:lnTo>
                    <a:pt x="8236" y="9111"/>
                  </a:lnTo>
                  <a:cubicBezTo>
                    <a:pt x="8215" y="9111"/>
                    <a:pt x="8205" y="9111"/>
                    <a:pt x="8184" y="9101"/>
                  </a:cubicBezTo>
                  <a:cubicBezTo>
                    <a:pt x="8163" y="9059"/>
                    <a:pt x="8132" y="9007"/>
                    <a:pt x="8111" y="8955"/>
                  </a:cubicBezTo>
                  <a:cubicBezTo>
                    <a:pt x="8101" y="8955"/>
                    <a:pt x="8080" y="8955"/>
                    <a:pt x="8069" y="8944"/>
                  </a:cubicBezTo>
                  <a:lnTo>
                    <a:pt x="8069" y="8903"/>
                  </a:lnTo>
                  <a:cubicBezTo>
                    <a:pt x="8007" y="8882"/>
                    <a:pt x="7955" y="8893"/>
                    <a:pt x="7913" y="8840"/>
                  </a:cubicBezTo>
                  <a:lnTo>
                    <a:pt x="7809" y="8840"/>
                  </a:lnTo>
                  <a:cubicBezTo>
                    <a:pt x="7788" y="8872"/>
                    <a:pt x="7768" y="8893"/>
                    <a:pt x="7757" y="8923"/>
                  </a:cubicBezTo>
                  <a:cubicBezTo>
                    <a:pt x="7713" y="8885"/>
                    <a:pt x="7672" y="8863"/>
                    <a:pt x="7629" y="8863"/>
                  </a:cubicBezTo>
                  <a:cubicBezTo>
                    <a:pt x="7600" y="8863"/>
                    <a:pt x="7571" y="8872"/>
                    <a:pt x="7539" y="8893"/>
                  </a:cubicBezTo>
                  <a:cubicBezTo>
                    <a:pt x="7476" y="8934"/>
                    <a:pt x="7424" y="8955"/>
                    <a:pt x="7372" y="9007"/>
                  </a:cubicBezTo>
                  <a:cubicBezTo>
                    <a:pt x="7363" y="9011"/>
                    <a:pt x="7354" y="9014"/>
                    <a:pt x="7346" y="9014"/>
                  </a:cubicBezTo>
                  <a:cubicBezTo>
                    <a:pt x="7334" y="9014"/>
                    <a:pt x="7322" y="9009"/>
                    <a:pt x="7309" y="8997"/>
                  </a:cubicBezTo>
                  <a:cubicBezTo>
                    <a:pt x="7304" y="9002"/>
                    <a:pt x="7299" y="9004"/>
                    <a:pt x="7294" y="9004"/>
                  </a:cubicBezTo>
                  <a:cubicBezTo>
                    <a:pt x="7288" y="9004"/>
                    <a:pt x="7283" y="9002"/>
                    <a:pt x="7278" y="8997"/>
                  </a:cubicBezTo>
                  <a:cubicBezTo>
                    <a:pt x="7247" y="9017"/>
                    <a:pt x="7236" y="9038"/>
                    <a:pt x="7215" y="9048"/>
                  </a:cubicBezTo>
                  <a:cubicBezTo>
                    <a:pt x="7195" y="9069"/>
                    <a:pt x="7174" y="9090"/>
                    <a:pt x="7164" y="9111"/>
                  </a:cubicBezTo>
                  <a:cubicBezTo>
                    <a:pt x="7143" y="9122"/>
                    <a:pt x="7122" y="9142"/>
                    <a:pt x="7101" y="9163"/>
                  </a:cubicBezTo>
                  <a:cubicBezTo>
                    <a:pt x="7080" y="9090"/>
                    <a:pt x="7049" y="9017"/>
                    <a:pt x="7101" y="8934"/>
                  </a:cubicBezTo>
                  <a:lnTo>
                    <a:pt x="7101" y="8840"/>
                  </a:lnTo>
                  <a:cubicBezTo>
                    <a:pt x="7049" y="8778"/>
                    <a:pt x="7101" y="8684"/>
                    <a:pt x="7049" y="8622"/>
                  </a:cubicBezTo>
                  <a:cubicBezTo>
                    <a:pt x="7018" y="8590"/>
                    <a:pt x="7028" y="8548"/>
                    <a:pt x="6997" y="8518"/>
                  </a:cubicBezTo>
                  <a:lnTo>
                    <a:pt x="6997" y="8507"/>
                  </a:lnTo>
                  <a:cubicBezTo>
                    <a:pt x="6976" y="8497"/>
                    <a:pt x="6965" y="8476"/>
                    <a:pt x="6945" y="8455"/>
                  </a:cubicBezTo>
                  <a:cubicBezTo>
                    <a:pt x="6935" y="8444"/>
                    <a:pt x="6914" y="8434"/>
                    <a:pt x="6893" y="8434"/>
                  </a:cubicBezTo>
                  <a:lnTo>
                    <a:pt x="6893" y="8351"/>
                  </a:lnTo>
                  <a:cubicBezTo>
                    <a:pt x="6872" y="8351"/>
                    <a:pt x="6861" y="8340"/>
                    <a:pt x="6851" y="8340"/>
                  </a:cubicBezTo>
                  <a:cubicBezTo>
                    <a:pt x="6814" y="8284"/>
                    <a:pt x="6777" y="8245"/>
                    <a:pt x="6710" y="8245"/>
                  </a:cubicBezTo>
                  <a:cubicBezTo>
                    <a:pt x="6702" y="8245"/>
                    <a:pt x="6694" y="8246"/>
                    <a:pt x="6685" y="8247"/>
                  </a:cubicBezTo>
                  <a:cubicBezTo>
                    <a:pt x="6674" y="8236"/>
                    <a:pt x="6664" y="8226"/>
                    <a:pt x="6643" y="8226"/>
                  </a:cubicBezTo>
                  <a:cubicBezTo>
                    <a:pt x="6632" y="8226"/>
                    <a:pt x="6611" y="8236"/>
                    <a:pt x="6601" y="8247"/>
                  </a:cubicBezTo>
                  <a:lnTo>
                    <a:pt x="6570" y="8247"/>
                  </a:lnTo>
                  <a:cubicBezTo>
                    <a:pt x="6570" y="8257"/>
                    <a:pt x="6560" y="8278"/>
                    <a:pt x="6560" y="8289"/>
                  </a:cubicBezTo>
                  <a:cubicBezTo>
                    <a:pt x="6560" y="8299"/>
                    <a:pt x="6549" y="8299"/>
                    <a:pt x="6539" y="8299"/>
                  </a:cubicBezTo>
                  <a:cubicBezTo>
                    <a:pt x="6507" y="8319"/>
                    <a:pt x="6477" y="8330"/>
                    <a:pt x="6456" y="8351"/>
                  </a:cubicBezTo>
                  <a:lnTo>
                    <a:pt x="6466" y="8351"/>
                  </a:lnTo>
                  <a:cubicBezTo>
                    <a:pt x="6445" y="8372"/>
                    <a:pt x="6424" y="8393"/>
                    <a:pt x="6403" y="8403"/>
                  </a:cubicBezTo>
                  <a:cubicBezTo>
                    <a:pt x="6362" y="8455"/>
                    <a:pt x="6289" y="8414"/>
                    <a:pt x="6247" y="8455"/>
                  </a:cubicBezTo>
                  <a:cubicBezTo>
                    <a:pt x="6227" y="8465"/>
                    <a:pt x="6216" y="8465"/>
                    <a:pt x="6195" y="8465"/>
                  </a:cubicBezTo>
                  <a:cubicBezTo>
                    <a:pt x="6174" y="8476"/>
                    <a:pt x="6153" y="8497"/>
                    <a:pt x="6132" y="8518"/>
                  </a:cubicBezTo>
                  <a:cubicBezTo>
                    <a:pt x="6102" y="8548"/>
                    <a:pt x="6060" y="8538"/>
                    <a:pt x="6028" y="8569"/>
                  </a:cubicBezTo>
                  <a:cubicBezTo>
                    <a:pt x="5977" y="8643"/>
                    <a:pt x="5914" y="8705"/>
                    <a:pt x="5873" y="8788"/>
                  </a:cubicBezTo>
                  <a:cubicBezTo>
                    <a:pt x="5873" y="8809"/>
                    <a:pt x="5862" y="8819"/>
                    <a:pt x="5862" y="8840"/>
                  </a:cubicBezTo>
                  <a:lnTo>
                    <a:pt x="5810" y="8893"/>
                  </a:lnTo>
                  <a:cubicBezTo>
                    <a:pt x="5799" y="8913"/>
                    <a:pt x="5789" y="8934"/>
                    <a:pt x="5799" y="8955"/>
                  </a:cubicBezTo>
                  <a:cubicBezTo>
                    <a:pt x="5778" y="8965"/>
                    <a:pt x="5768" y="8986"/>
                    <a:pt x="5758" y="9007"/>
                  </a:cubicBezTo>
                  <a:lnTo>
                    <a:pt x="5758" y="8997"/>
                  </a:lnTo>
                  <a:cubicBezTo>
                    <a:pt x="5706" y="9048"/>
                    <a:pt x="5748" y="9122"/>
                    <a:pt x="5706" y="9173"/>
                  </a:cubicBezTo>
                  <a:cubicBezTo>
                    <a:pt x="5706" y="9184"/>
                    <a:pt x="5706" y="9205"/>
                    <a:pt x="5695" y="9215"/>
                  </a:cubicBezTo>
                  <a:cubicBezTo>
                    <a:pt x="5664" y="9267"/>
                    <a:pt x="5674" y="9319"/>
                    <a:pt x="5695" y="9381"/>
                  </a:cubicBezTo>
                  <a:lnTo>
                    <a:pt x="5706" y="9381"/>
                  </a:lnTo>
                  <a:cubicBezTo>
                    <a:pt x="5695" y="9402"/>
                    <a:pt x="5695" y="9413"/>
                    <a:pt x="5706" y="9434"/>
                  </a:cubicBezTo>
                  <a:cubicBezTo>
                    <a:pt x="5695" y="9486"/>
                    <a:pt x="5695" y="9538"/>
                    <a:pt x="5685" y="9590"/>
                  </a:cubicBezTo>
                  <a:cubicBezTo>
                    <a:pt x="5674" y="9601"/>
                    <a:pt x="5664" y="9621"/>
                    <a:pt x="5644" y="9642"/>
                  </a:cubicBezTo>
                  <a:cubicBezTo>
                    <a:pt x="5549" y="9642"/>
                    <a:pt x="5549" y="9642"/>
                    <a:pt x="5539" y="9538"/>
                  </a:cubicBezTo>
                  <a:cubicBezTo>
                    <a:pt x="5487" y="9486"/>
                    <a:pt x="5498" y="9423"/>
                    <a:pt x="5498" y="9371"/>
                  </a:cubicBezTo>
                  <a:cubicBezTo>
                    <a:pt x="5487" y="9277"/>
                    <a:pt x="5487" y="9194"/>
                    <a:pt x="5487" y="9111"/>
                  </a:cubicBezTo>
                  <a:cubicBezTo>
                    <a:pt x="5519" y="8923"/>
                    <a:pt x="5477" y="8747"/>
                    <a:pt x="5477" y="8569"/>
                  </a:cubicBezTo>
                  <a:cubicBezTo>
                    <a:pt x="5498" y="8330"/>
                    <a:pt x="5519" y="8101"/>
                    <a:pt x="5477" y="7872"/>
                  </a:cubicBezTo>
                  <a:lnTo>
                    <a:pt x="5477" y="7810"/>
                  </a:lnTo>
                  <a:cubicBezTo>
                    <a:pt x="5487" y="7799"/>
                    <a:pt x="5487" y="7778"/>
                    <a:pt x="5487" y="7757"/>
                  </a:cubicBezTo>
                  <a:lnTo>
                    <a:pt x="5487" y="7664"/>
                  </a:lnTo>
                  <a:cubicBezTo>
                    <a:pt x="5466" y="7653"/>
                    <a:pt x="5456" y="7653"/>
                    <a:pt x="5445" y="7643"/>
                  </a:cubicBezTo>
                  <a:cubicBezTo>
                    <a:pt x="5435" y="7581"/>
                    <a:pt x="5435" y="7507"/>
                    <a:pt x="5424" y="7445"/>
                  </a:cubicBezTo>
                  <a:cubicBezTo>
                    <a:pt x="5362" y="7382"/>
                    <a:pt x="5383" y="7299"/>
                    <a:pt x="5394" y="7227"/>
                  </a:cubicBezTo>
                  <a:cubicBezTo>
                    <a:pt x="5414" y="7227"/>
                    <a:pt x="5435" y="7216"/>
                    <a:pt x="5435" y="7185"/>
                  </a:cubicBezTo>
                  <a:cubicBezTo>
                    <a:pt x="5448" y="7194"/>
                    <a:pt x="5463" y="7197"/>
                    <a:pt x="5478" y="7197"/>
                  </a:cubicBezTo>
                  <a:cubicBezTo>
                    <a:pt x="5499" y="7197"/>
                    <a:pt x="5521" y="7191"/>
                    <a:pt x="5539" y="7185"/>
                  </a:cubicBezTo>
                  <a:cubicBezTo>
                    <a:pt x="5549" y="7174"/>
                    <a:pt x="5560" y="7164"/>
                    <a:pt x="5570" y="7164"/>
                  </a:cubicBezTo>
                  <a:cubicBezTo>
                    <a:pt x="5581" y="7164"/>
                    <a:pt x="5581" y="7164"/>
                    <a:pt x="5591" y="7174"/>
                  </a:cubicBezTo>
                  <a:cubicBezTo>
                    <a:pt x="5602" y="7164"/>
                    <a:pt x="5623" y="7153"/>
                    <a:pt x="5633" y="7153"/>
                  </a:cubicBezTo>
                  <a:lnTo>
                    <a:pt x="5644" y="7143"/>
                  </a:lnTo>
                  <a:lnTo>
                    <a:pt x="5674" y="7143"/>
                  </a:lnTo>
                  <a:cubicBezTo>
                    <a:pt x="5685" y="7141"/>
                    <a:pt x="5696" y="7141"/>
                    <a:pt x="5707" y="7141"/>
                  </a:cubicBezTo>
                  <a:cubicBezTo>
                    <a:pt x="5729" y="7141"/>
                    <a:pt x="5751" y="7143"/>
                    <a:pt x="5772" y="7143"/>
                  </a:cubicBezTo>
                  <a:cubicBezTo>
                    <a:pt x="5805" y="7143"/>
                    <a:pt x="5836" y="7138"/>
                    <a:pt x="5862" y="7112"/>
                  </a:cubicBezTo>
                  <a:lnTo>
                    <a:pt x="5883" y="7102"/>
                  </a:lnTo>
                  <a:lnTo>
                    <a:pt x="5893" y="7102"/>
                  </a:lnTo>
                  <a:cubicBezTo>
                    <a:pt x="5935" y="7091"/>
                    <a:pt x="5987" y="7091"/>
                    <a:pt x="6028" y="7060"/>
                  </a:cubicBezTo>
                  <a:cubicBezTo>
                    <a:pt x="6049" y="7039"/>
                    <a:pt x="6070" y="7028"/>
                    <a:pt x="6091" y="7018"/>
                  </a:cubicBezTo>
                  <a:cubicBezTo>
                    <a:pt x="6095" y="7022"/>
                    <a:pt x="6100" y="7025"/>
                    <a:pt x="6105" y="7025"/>
                  </a:cubicBezTo>
                  <a:cubicBezTo>
                    <a:pt x="6112" y="7025"/>
                    <a:pt x="6120" y="7020"/>
                    <a:pt x="6132" y="7008"/>
                  </a:cubicBezTo>
                  <a:cubicBezTo>
                    <a:pt x="6143" y="6998"/>
                    <a:pt x="6153" y="6998"/>
                    <a:pt x="6174" y="6998"/>
                  </a:cubicBezTo>
                  <a:cubicBezTo>
                    <a:pt x="6206" y="6998"/>
                    <a:pt x="6216" y="6987"/>
                    <a:pt x="6195" y="6956"/>
                  </a:cubicBezTo>
                  <a:lnTo>
                    <a:pt x="6206" y="6945"/>
                  </a:lnTo>
                  <a:cubicBezTo>
                    <a:pt x="6227" y="6945"/>
                    <a:pt x="6257" y="6945"/>
                    <a:pt x="6289" y="6935"/>
                  </a:cubicBezTo>
                  <a:cubicBezTo>
                    <a:pt x="6310" y="6903"/>
                    <a:pt x="6352" y="6893"/>
                    <a:pt x="6393" y="6883"/>
                  </a:cubicBezTo>
                  <a:cubicBezTo>
                    <a:pt x="6445" y="6852"/>
                    <a:pt x="6497" y="6810"/>
                    <a:pt x="6560" y="6778"/>
                  </a:cubicBezTo>
                  <a:cubicBezTo>
                    <a:pt x="6570" y="6758"/>
                    <a:pt x="6591" y="6748"/>
                    <a:pt x="6611" y="6727"/>
                  </a:cubicBezTo>
                  <a:cubicBezTo>
                    <a:pt x="6622" y="6695"/>
                    <a:pt x="6643" y="6685"/>
                    <a:pt x="6664" y="6674"/>
                  </a:cubicBezTo>
                  <a:cubicBezTo>
                    <a:pt x="6695" y="6644"/>
                    <a:pt x="6716" y="6623"/>
                    <a:pt x="6736" y="6591"/>
                  </a:cubicBezTo>
                  <a:cubicBezTo>
                    <a:pt x="6768" y="6581"/>
                    <a:pt x="6799" y="6570"/>
                    <a:pt x="6831" y="6570"/>
                  </a:cubicBezTo>
                  <a:cubicBezTo>
                    <a:pt x="6831" y="6549"/>
                    <a:pt x="6831" y="6539"/>
                    <a:pt x="6841" y="6519"/>
                  </a:cubicBezTo>
                  <a:lnTo>
                    <a:pt x="6893" y="6519"/>
                  </a:lnTo>
                  <a:lnTo>
                    <a:pt x="6893" y="6477"/>
                  </a:lnTo>
                  <a:cubicBezTo>
                    <a:pt x="6945" y="6456"/>
                    <a:pt x="6976" y="6414"/>
                    <a:pt x="7007" y="6362"/>
                  </a:cubicBezTo>
                  <a:lnTo>
                    <a:pt x="7049" y="6362"/>
                  </a:lnTo>
                  <a:lnTo>
                    <a:pt x="7049" y="6216"/>
                  </a:lnTo>
                  <a:cubicBezTo>
                    <a:pt x="7070" y="6206"/>
                    <a:pt x="7090" y="6206"/>
                    <a:pt x="7101" y="6195"/>
                  </a:cubicBezTo>
                  <a:cubicBezTo>
                    <a:pt x="7101" y="6185"/>
                    <a:pt x="7101" y="6175"/>
                    <a:pt x="7111" y="6165"/>
                  </a:cubicBezTo>
                  <a:cubicBezTo>
                    <a:pt x="7122" y="6165"/>
                    <a:pt x="7143" y="6154"/>
                    <a:pt x="7153" y="6133"/>
                  </a:cubicBezTo>
                  <a:lnTo>
                    <a:pt x="7153" y="6144"/>
                  </a:lnTo>
                  <a:cubicBezTo>
                    <a:pt x="7205" y="6102"/>
                    <a:pt x="7153" y="6029"/>
                    <a:pt x="7215" y="5987"/>
                  </a:cubicBezTo>
                  <a:cubicBezTo>
                    <a:pt x="7236" y="5966"/>
                    <a:pt x="7247" y="5945"/>
                    <a:pt x="7268" y="5935"/>
                  </a:cubicBezTo>
                  <a:lnTo>
                    <a:pt x="7268" y="5925"/>
                  </a:lnTo>
                  <a:cubicBezTo>
                    <a:pt x="7278" y="5915"/>
                    <a:pt x="7299" y="5894"/>
                    <a:pt x="7319" y="5883"/>
                  </a:cubicBezTo>
                  <a:cubicBezTo>
                    <a:pt x="7340" y="5883"/>
                    <a:pt x="7351" y="5873"/>
                    <a:pt x="7372" y="5873"/>
                  </a:cubicBezTo>
                  <a:cubicBezTo>
                    <a:pt x="7382" y="5883"/>
                    <a:pt x="7393" y="5889"/>
                    <a:pt x="7402" y="5889"/>
                  </a:cubicBezTo>
                  <a:cubicBezTo>
                    <a:pt x="7411" y="5889"/>
                    <a:pt x="7419" y="5883"/>
                    <a:pt x="7424" y="5873"/>
                  </a:cubicBezTo>
                  <a:cubicBezTo>
                    <a:pt x="7444" y="5862"/>
                    <a:pt x="7465" y="5852"/>
                    <a:pt x="7476" y="5841"/>
                  </a:cubicBezTo>
                  <a:cubicBezTo>
                    <a:pt x="7497" y="5852"/>
                    <a:pt x="7518" y="5852"/>
                    <a:pt x="7539" y="5873"/>
                  </a:cubicBezTo>
                  <a:cubicBezTo>
                    <a:pt x="7549" y="5883"/>
                    <a:pt x="7569" y="5894"/>
                    <a:pt x="7590" y="5894"/>
                  </a:cubicBezTo>
                  <a:cubicBezTo>
                    <a:pt x="7606" y="5883"/>
                    <a:pt x="7624" y="5878"/>
                    <a:pt x="7643" y="5878"/>
                  </a:cubicBezTo>
                  <a:cubicBezTo>
                    <a:pt x="7661" y="5878"/>
                    <a:pt x="7679" y="5883"/>
                    <a:pt x="7694" y="5894"/>
                  </a:cubicBezTo>
                  <a:cubicBezTo>
                    <a:pt x="7715" y="5894"/>
                    <a:pt x="7736" y="5883"/>
                    <a:pt x="7747" y="5873"/>
                  </a:cubicBezTo>
                  <a:cubicBezTo>
                    <a:pt x="7768" y="5852"/>
                    <a:pt x="7788" y="5841"/>
                    <a:pt x="7798" y="5831"/>
                  </a:cubicBezTo>
                  <a:cubicBezTo>
                    <a:pt x="7819" y="5821"/>
                    <a:pt x="7840" y="5821"/>
                    <a:pt x="7861" y="5821"/>
                  </a:cubicBezTo>
                  <a:cubicBezTo>
                    <a:pt x="7873" y="5833"/>
                    <a:pt x="7885" y="5838"/>
                    <a:pt x="7898" y="5838"/>
                  </a:cubicBezTo>
                  <a:cubicBezTo>
                    <a:pt x="7906" y="5838"/>
                    <a:pt x="7915" y="5835"/>
                    <a:pt x="7923" y="5831"/>
                  </a:cubicBezTo>
                  <a:lnTo>
                    <a:pt x="7944" y="5831"/>
                  </a:lnTo>
                  <a:lnTo>
                    <a:pt x="7944" y="5841"/>
                  </a:lnTo>
                  <a:cubicBezTo>
                    <a:pt x="7944" y="5852"/>
                    <a:pt x="7955" y="5862"/>
                    <a:pt x="7965" y="5873"/>
                  </a:cubicBezTo>
                  <a:cubicBezTo>
                    <a:pt x="7986" y="5873"/>
                    <a:pt x="8007" y="5883"/>
                    <a:pt x="8017" y="5883"/>
                  </a:cubicBezTo>
                  <a:cubicBezTo>
                    <a:pt x="8038" y="5894"/>
                    <a:pt x="8059" y="5915"/>
                    <a:pt x="8080" y="5925"/>
                  </a:cubicBezTo>
                  <a:cubicBezTo>
                    <a:pt x="8090" y="5945"/>
                    <a:pt x="8111" y="5945"/>
                    <a:pt x="8132" y="5945"/>
                  </a:cubicBezTo>
                  <a:cubicBezTo>
                    <a:pt x="8152" y="5935"/>
                    <a:pt x="8163" y="5935"/>
                    <a:pt x="8184" y="5925"/>
                  </a:cubicBezTo>
                  <a:lnTo>
                    <a:pt x="8236" y="5925"/>
                  </a:lnTo>
                  <a:lnTo>
                    <a:pt x="8236" y="5915"/>
                  </a:lnTo>
                  <a:cubicBezTo>
                    <a:pt x="8236" y="5904"/>
                    <a:pt x="8247" y="5904"/>
                    <a:pt x="8257" y="5904"/>
                  </a:cubicBezTo>
                  <a:cubicBezTo>
                    <a:pt x="8275" y="5904"/>
                    <a:pt x="8293" y="5904"/>
                    <a:pt x="8319" y="5897"/>
                  </a:cubicBezTo>
                  <a:lnTo>
                    <a:pt x="8319" y="5897"/>
                  </a:lnTo>
                  <a:cubicBezTo>
                    <a:pt x="8321" y="5906"/>
                    <a:pt x="8331" y="5916"/>
                    <a:pt x="8340" y="5925"/>
                  </a:cubicBezTo>
                  <a:cubicBezTo>
                    <a:pt x="8359" y="5940"/>
                    <a:pt x="8379" y="5950"/>
                    <a:pt x="8396" y="5950"/>
                  </a:cubicBezTo>
                  <a:cubicBezTo>
                    <a:pt x="8416" y="5950"/>
                    <a:pt x="8433" y="5937"/>
                    <a:pt x="8444" y="5904"/>
                  </a:cubicBezTo>
                  <a:cubicBezTo>
                    <a:pt x="8444" y="5894"/>
                    <a:pt x="8455" y="5883"/>
                    <a:pt x="8465" y="5873"/>
                  </a:cubicBezTo>
                  <a:cubicBezTo>
                    <a:pt x="8465" y="5862"/>
                    <a:pt x="8455" y="5852"/>
                    <a:pt x="8455" y="5831"/>
                  </a:cubicBezTo>
                  <a:cubicBezTo>
                    <a:pt x="8506" y="5831"/>
                    <a:pt x="8559" y="5821"/>
                    <a:pt x="8590" y="5779"/>
                  </a:cubicBezTo>
                  <a:cubicBezTo>
                    <a:pt x="8652" y="5716"/>
                    <a:pt x="8715" y="5644"/>
                    <a:pt x="8777" y="5581"/>
                  </a:cubicBezTo>
                  <a:cubicBezTo>
                    <a:pt x="8830" y="5581"/>
                    <a:pt x="8850" y="5540"/>
                    <a:pt x="8881" y="5508"/>
                  </a:cubicBezTo>
                  <a:cubicBezTo>
                    <a:pt x="8889" y="5501"/>
                    <a:pt x="8896" y="5494"/>
                    <a:pt x="8904" y="5494"/>
                  </a:cubicBezTo>
                  <a:cubicBezTo>
                    <a:pt x="8907" y="5494"/>
                    <a:pt x="8910" y="5495"/>
                    <a:pt x="8913" y="5498"/>
                  </a:cubicBezTo>
                  <a:cubicBezTo>
                    <a:pt x="8996" y="5404"/>
                    <a:pt x="8965" y="5300"/>
                    <a:pt x="8944" y="5196"/>
                  </a:cubicBezTo>
                  <a:cubicBezTo>
                    <a:pt x="8965" y="5196"/>
                    <a:pt x="8975" y="5175"/>
                    <a:pt x="8985" y="5154"/>
                  </a:cubicBezTo>
                  <a:cubicBezTo>
                    <a:pt x="8985" y="5144"/>
                    <a:pt x="8985" y="5133"/>
                    <a:pt x="8996" y="5123"/>
                  </a:cubicBezTo>
                  <a:cubicBezTo>
                    <a:pt x="9017" y="5103"/>
                    <a:pt x="9027" y="5082"/>
                    <a:pt x="9038" y="5050"/>
                  </a:cubicBezTo>
                  <a:cubicBezTo>
                    <a:pt x="9038" y="5019"/>
                    <a:pt x="9048" y="4988"/>
                    <a:pt x="9048" y="4957"/>
                  </a:cubicBezTo>
                  <a:cubicBezTo>
                    <a:pt x="9080" y="4904"/>
                    <a:pt x="9080" y="4853"/>
                    <a:pt x="9048" y="4800"/>
                  </a:cubicBezTo>
                  <a:lnTo>
                    <a:pt x="9048" y="4790"/>
                  </a:lnTo>
                  <a:cubicBezTo>
                    <a:pt x="9006" y="4738"/>
                    <a:pt x="9006" y="4686"/>
                    <a:pt x="9048" y="4634"/>
                  </a:cubicBezTo>
                  <a:cubicBezTo>
                    <a:pt x="9059" y="4613"/>
                    <a:pt x="9080" y="4603"/>
                    <a:pt x="9100" y="4582"/>
                  </a:cubicBezTo>
                  <a:cubicBezTo>
                    <a:pt x="9110" y="4561"/>
                    <a:pt x="9131" y="4550"/>
                    <a:pt x="9152" y="4529"/>
                  </a:cubicBezTo>
                  <a:cubicBezTo>
                    <a:pt x="9173" y="4509"/>
                    <a:pt x="9194" y="4488"/>
                    <a:pt x="9204" y="4467"/>
                  </a:cubicBezTo>
                  <a:cubicBezTo>
                    <a:pt x="9235" y="4446"/>
                    <a:pt x="9225" y="4395"/>
                    <a:pt x="9256" y="4363"/>
                  </a:cubicBezTo>
                  <a:cubicBezTo>
                    <a:pt x="9277" y="4353"/>
                    <a:pt x="9298" y="4332"/>
                    <a:pt x="9309" y="4311"/>
                  </a:cubicBezTo>
                  <a:cubicBezTo>
                    <a:pt x="9339" y="4280"/>
                    <a:pt x="9339" y="4228"/>
                    <a:pt x="9371" y="4207"/>
                  </a:cubicBezTo>
                  <a:cubicBezTo>
                    <a:pt x="9371" y="4207"/>
                    <a:pt x="9381" y="4196"/>
                    <a:pt x="9381" y="4186"/>
                  </a:cubicBezTo>
                  <a:cubicBezTo>
                    <a:pt x="9381" y="4175"/>
                    <a:pt x="9381" y="4165"/>
                    <a:pt x="9371" y="4155"/>
                  </a:cubicBezTo>
                  <a:cubicBezTo>
                    <a:pt x="9392" y="4145"/>
                    <a:pt x="9402" y="4113"/>
                    <a:pt x="9423" y="4092"/>
                  </a:cubicBezTo>
                  <a:cubicBezTo>
                    <a:pt x="9464" y="4041"/>
                    <a:pt x="9434" y="3967"/>
                    <a:pt x="9464" y="3916"/>
                  </a:cubicBezTo>
                  <a:cubicBezTo>
                    <a:pt x="9464" y="3905"/>
                    <a:pt x="9464" y="3895"/>
                    <a:pt x="9475" y="3884"/>
                  </a:cubicBezTo>
                  <a:cubicBezTo>
                    <a:pt x="9517" y="3791"/>
                    <a:pt x="9517" y="3707"/>
                    <a:pt x="9475" y="3613"/>
                  </a:cubicBezTo>
                  <a:cubicBezTo>
                    <a:pt x="9464" y="3592"/>
                    <a:pt x="9464" y="3582"/>
                    <a:pt x="9475" y="3572"/>
                  </a:cubicBezTo>
                  <a:cubicBezTo>
                    <a:pt x="9444" y="3520"/>
                    <a:pt x="9444" y="3478"/>
                    <a:pt x="9475" y="3437"/>
                  </a:cubicBezTo>
                  <a:cubicBezTo>
                    <a:pt x="9475" y="3405"/>
                    <a:pt x="9475" y="3374"/>
                    <a:pt x="9485" y="3342"/>
                  </a:cubicBezTo>
                  <a:cubicBezTo>
                    <a:pt x="9506" y="3301"/>
                    <a:pt x="9506" y="3270"/>
                    <a:pt x="9475" y="3238"/>
                  </a:cubicBezTo>
                  <a:cubicBezTo>
                    <a:pt x="9464" y="3218"/>
                    <a:pt x="9454" y="3208"/>
                    <a:pt x="9434" y="3208"/>
                  </a:cubicBezTo>
                  <a:lnTo>
                    <a:pt x="9423" y="3218"/>
                  </a:lnTo>
                  <a:lnTo>
                    <a:pt x="9423" y="3197"/>
                  </a:lnTo>
                  <a:cubicBezTo>
                    <a:pt x="9423" y="3187"/>
                    <a:pt x="9434" y="3187"/>
                    <a:pt x="9434" y="3176"/>
                  </a:cubicBezTo>
                  <a:cubicBezTo>
                    <a:pt x="9444" y="3155"/>
                    <a:pt x="9434" y="3145"/>
                    <a:pt x="9423" y="3124"/>
                  </a:cubicBezTo>
                  <a:cubicBezTo>
                    <a:pt x="9400" y="3109"/>
                    <a:pt x="9388" y="3064"/>
                    <a:pt x="9357" y="3064"/>
                  </a:cubicBezTo>
                  <a:cubicBezTo>
                    <a:pt x="9347" y="3064"/>
                    <a:pt x="9334" y="3069"/>
                    <a:pt x="9319" y="3083"/>
                  </a:cubicBezTo>
                  <a:lnTo>
                    <a:pt x="9319" y="3072"/>
                  </a:lnTo>
                  <a:cubicBezTo>
                    <a:pt x="9235" y="3145"/>
                    <a:pt x="9100" y="3145"/>
                    <a:pt x="9080" y="3280"/>
                  </a:cubicBezTo>
                  <a:cubicBezTo>
                    <a:pt x="9074" y="3277"/>
                    <a:pt x="9069" y="3276"/>
                    <a:pt x="9065" y="3276"/>
                  </a:cubicBezTo>
                  <a:cubicBezTo>
                    <a:pt x="9054" y="3276"/>
                    <a:pt x="9048" y="3286"/>
                    <a:pt x="9048" y="3301"/>
                  </a:cubicBezTo>
                  <a:cubicBezTo>
                    <a:pt x="9048" y="3312"/>
                    <a:pt x="9048" y="3332"/>
                    <a:pt x="9038" y="3342"/>
                  </a:cubicBezTo>
                  <a:cubicBezTo>
                    <a:pt x="9006" y="3384"/>
                    <a:pt x="9017" y="3426"/>
                    <a:pt x="9006" y="3478"/>
                  </a:cubicBezTo>
                  <a:cubicBezTo>
                    <a:pt x="8985" y="3467"/>
                    <a:pt x="8955" y="3467"/>
                    <a:pt x="8944" y="3447"/>
                  </a:cubicBezTo>
                  <a:cubicBezTo>
                    <a:pt x="8934" y="3437"/>
                    <a:pt x="8934" y="3416"/>
                    <a:pt x="8934" y="3405"/>
                  </a:cubicBezTo>
                  <a:cubicBezTo>
                    <a:pt x="8923" y="3384"/>
                    <a:pt x="8902" y="3363"/>
                    <a:pt x="8892" y="3342"/>
                  </a:cubicBezTo>
                  <a:cubicBezTo>
                    <a:pt x="8892" y="3322"/>
                    <a:pt x="8892" y="3301"/>
                    <a:pt x="8881" y="3291"/>
                  </a:cubicBezTo>
                  <a:cubicBezTo>
                    <a:pt x="8871" y="3270"/>
                    <a:pt x="8860" y="3270"/>
                    <a:pt x="8850" y="3270"/>
                  </a:cubicBezTo>
                  <a:lnTo>
                    <a:pt x="8850" y="3259"/>
                  </a:lnTo>
                  <a:cubicBezTo>
                    <a:pt x="8850" y="3238"/>
                    <a:pt x="8840" y="3228"/>
                    <a:pt x="8830" y="3208"/>
                  </a:cubicBezTo>
                  <a:lnTo>
                    <a:pt x="8830" y="3187"/>
                  </a:lnTo>
                  <a:cubicBezTo>
                    <a:pt x="8819" y="3176"/>
                    <a:pt x="8809" y="3176"/>
                    <a:pt x="8809" y="3176"/>
                  </a:cubicBezTo>
                  <a:cubicBezTo>
                    <a:pt x="8798" y="3155"/>
                    <a:pt x="8788" y="3145"/>
                    <a:pt x="8777" y="3124"/>
                  </a:cubicBezTo>
                  <a:cubicBezTo>
                    <a:pt x="8767" y="3124"/>
                    <a:pt x="8767" y="3113"/>
                    <a:pt x="8767" y="3093"/>
                  </a:cubicBezTo>
                  <a:cubicBezTo>
                    <a:pt x="8767" y="3062"/>
                    <a:pt x="8746" y="3041"/>
                    <a:pt x="8715" y="3020"/>
                  </a:cubicBezTo>
                  <a:cubicBezTo>
                    <a:pt x="8705" y="2999"/>
                    <a:pt x="8684" y="2978"/>
                    <a:pt x="8663" y="2968"/>
                  </a:cubicBezTo>
                  <a:cubicBezTo>
                    <a:pt x="8652" y="2958"/>
                    <a:pt x="8631" y="2947"/>
                    <a:pt x="8611" y="2947"/>
                  </a:cubicBezTo>
                  <a:cubicBezTo>
                    <a:pt x="8611" y="2937"/>
                    <a:pt x="8601" y="2926"/>
                    <a:pt x="8601" y="2926"/>
                  </a:cubicBezTo>
                  <a:cubicBezTo>
                    <a:pt x="8597" y="2923"/>
                    <a:pt x="8592" y="2922"/>
                    <a:pt x="8587" y="2922"/>
                  </a:cubicBezTo>
                  <a:cubicBezTo>
                    <a:pt x="8577" y="2922"/>
                    <a:pt x="8566" y="2926"/>
                    <a:pt x="8559" y="2926"/>
                  </a:cubicBezTo>
                  <a:cubicBezTo>
                    <a:pt x="8465" y="2833"/>
                    <a:pt x="8381" y="2739"/>
                    <a:pt x="8288" y="2645"/>
                  </a:cubicBezTo>
                  <a:cubicBezTo>
                    <a:pt x="8226" y="2634"/>
                    <a:pt x="8163" y="2645"/>
                    <a:pt x="8122" y="2593"/>
                  </a:cubicBezTo>
                  <a:cubicBezTo>
                    <a:pt x="8080" y="2604"/>
                    <a:pt x="8038" y="2593"/>
                    <a:pt x="8017" y="2634"/>
                  </a:cubicBezTo>
                  <a:lnTo>
                    <a:pt x="7976" y="2634"/>
                  </a:lnTo>
                  <a:cubicBezTo>
                    <a:pt x="7965" y="2604"/>
                    <a:pt x="7944" y="2583"/>
                    <a:pt x="7913" y="2583"/>
                  </a:cubicBezTo>
                  <a:cubicBezTo>
                    <a:pt x="7903" y="2572"/>
                    <a:pt x="7903" y="2562"/>
                    <a:pt x="7903" y="2541"/>
                  </a:cubicBezTo>
                  <a:cubicBezTo>
                    <a:pt x="7872" y="2541"/>
                    <a:pt x="7851" y="2520"/>
                    <a:pt x="7851" y="2489"/>
                  </a:cubicBezTo>
                  <a:cubicBezTo>
                    <a:pt x="7807" y="2473"/>
                    <a:pt x="7764" y="2464"/>
                    <a:pt x="7723" y="2464"/>
                  </a:cubicBezTo>
                  <a:cubicBezTo>
                    <a:pt x="7658" y="2464"/>
                    <a:pt x="7596" y="2486"/>
                    <a:pt x="7539" y="2530"/>
                  </a:cubicBezTo>
                  <a:cubicBezTo>
                    <a:pt x="7518" y="2583"/>
                    <a:pt x="7486" y="2593"/>
                    <a:pt x="7434" y="2604"/>
                  </a:cubicBezTo>
                  <a:cubicBezTo>
                    <a:pt x="7403" y="2634"/>
                    <a:pt x="7361" y="2645"/>
                    <a:pt x="7319" y="2645"/>
                  </a:cubicBezTo>
                  <a:cubicBezTo>
                    <a:pt x="7289" y="2666"/>
                    <a:pt x="7247" y="2687"/>
                    <a:pt x="7215" y="2708"/>
                  </a:cubicBezTo>
                  <a:lnTo>
                    <a:pt x="7164" y="2708"/>
                  </a:lnTo>
                  <a:cubicBezTo>
                    <a:pt x="7153" y="2739"/>
                    <a:pt x="7132" y="2749"/>
                    <a:pt x="7111" y="2749"/>
                  </a:cubicBezTo>
                  <a:cubicBezTo>
                    <a:pt x="7070" y="2791"/>
                    <a:pt x="7028" y="2822"/>
                    <a:pt x="6997" y="2854"/>
                  </a:cubicBezTo>
                  <a:cubicBezTo>
                    <a:pt x="6955" y="2895"/>
                    <a:pt x="6924" y="2926"/>
                    <a:pt x="6893" y="2968"/>
                  </a:cubicBezTo>
                  <a:lnTo>
                    <a:pt x="6893" y="3009"/>
                  </a:lnTo>
                  <a:cubicBezTo>
                    <a:pt x="6887" y="3007"/>
                    <a:pt x="6882" y="3005"/>
                    <a:pt x="6877" y="3005"/>
                  </a:cubicBezTo>
                  <a:cubicBezTo>
                    <a:pt x="6862" y="3005"/>
                    <a:pt x="6848" y="3015"/>
                    <a:pt x="6841" y="3030"/>
                  </a:cubicBezTo>
                  <a:cubicBezTo>
                    <a:pt x="6716" y="3176"/>
                    <a:pt x="6591" y="3322"/>
                    <a:pt x="6466" y="3457"/>
                  </a:cubicBezTo>
                  <a:cubicBezTo>
                    <a:pt x="6445" y="3530"/>
                    <a:pt x="6424" y="3592"/>
                    <a:pt x="6403" y="3666"/>
                  </a:cubicBezTo>
                  <a:cubicBezTo>
                    <a:pt x="6352" y="3686"/>
                    <a:pt x="6362" y="3759"/>
                    <a:pt x="6310" y="3780"/>
                  </a:cubicBezTo>
                  <a:cubicBezTo>
                    <a:pt x="6289" y="3821"/>
                    <a:pt x="6278" y="3853"/>
                    <a:pt x="6257" y="3895"/>
                  </a:cubicBezTo>
                  <a:cubicBezTo>
                    <a:pt x="6247" y="3936"/>
                    <a:pt x="6237" y="3988"/>
                    <a:pt x="6227" y="4041"/>
                  </a:cubicBezTo>
                  <a:cubicBezTo>
                    <a:pt x="6216" y="4041"/>
                    <a:pt x="6206" y="4041"/>
                    <a:pt x="6195" y="4050"/>
                  </a:cubicBezTo>
                  <a:cubicBezTo>
                    <a:pt x="6195" y="4061"/>
                    <a:pt x="6195" y="4082"/>
                    <a:pt x="6185" y="4092"/>
                  </a:cubicBezTo>
                  <a:cubicBezTo>
                    <a:pt x="6185" y="4113"/>
                    <a:pt x="6195" y="4134"/>
                    <a:pt x="6195" y="4155"/>
                  </a:cubicBezTo>
                  <a:lnTo>
                    <a:pt x="6195" y="4259"/>
                  </a:lnTo>
                  <a:cubicBezTo>
                    <a:pt x="6164" y="4332"/>
                    <a:pt x="6185" y="4405"/>
                    <a:pt x="6195" y="4467"/>
                  </a:cubicBezTo>
                  <a:cubicBezTo>
                    <a:pt x="6195" y="4488"/>
                    <a:pt x="6185" y="4509"/>
                    <a:pt x="6185" y="4529"/>
                  </a:cubicBezTo>
                  <a:cubicBezTo>
                    <a:pt x="6185" y="4613"/>
                    <a:pt x="6185" y="4707"/>
                    <a:pt x="6195" y="4790"/>
                  </a:cubicBezTo>
                  <a:cubicBezTo>
                    <a:pt x="6206" y="4790"/>
                    <a:pt x="6216" y="4800"/>
                    <a:pt x="6237" y="4800"/>
                  </a:cubicBezTo>
                  <a:cubicBezTo>
                    <a:pt x="6247" y="4821"/>
                    <a:pt x="6268" y="4842"/>
                    <a:pt x="6289" y="4863"/>
                  </a:cubicBezTo>
                  <a:cubicBezTo>
                    <a:pt x="6289" y="4936"/>
                    <a:pt x="6289" y="5008"/>
                    <a:pt x="6299" y="5071"/>
                  </a:cubicBezTo>
                  <a:cubicBezTo>
                    <a:pt x="6310" y="5133"/>
                    <a:pt x="6341" y="5165"/>
                    <a:pt x="6403" y="5175"/>
                  </a:cubicBezTo>
                  <a:cubicBezTo>
                    <a:pt x="6393" y="5258"/>
                    <a:pt x="6352" y="5332"/>
                    <a:pt x="6310" y="5404"/>
                  </a:cubicBezTo>
                  <a:lnTo>
                    <a:pt x="6310" y="5540"/>
                  </a:lnTo>
                  <a:cubicBezTo>
                    <a:pt x="6393" y="5602"/>
                    <a:pt x="6445" y="5696"/>
                    <a:pt x="6507" y="5779"/>
                  </a:cubicBezTo>
                  <a:cubicBezTo>
                    <a:pt x="6601" y="5841"/>
                    <a:pt x="6685" y="5915"/>
                    <a:pt x="6799" y="5945"/>
                  </a:cubicBezTo>
                  <a:cubicBezTo>
                    <a:pt x="6841" y="5956"/>
                    <a:pt x="6831" y="6008"/>
                    <a:pt x="6841" y="6040"/>
                  </a:cubicBezTo>
                  <a:cubicBezTo>
                    <a:pt x="6778" y="6091"/>
                    <a:pt x="6726" y="6144"/>
                    <a:pt x="6674" y="6195"/>
                  </a:cubicBezTo>
                  <a:cubicBezTo>
                    <a:pt x="6653" y="6195"/>
                    <a:pt x="6643" y="6206"/>
                    <a:pt x="6632" y="6206"/>
                  </a:cubicBezTo>
                  <a:cubicBezTo>
                    <a:pt x="6622" y="6227"/>
                    <a:pt x="6622" y="6237"/>
                    <a:pt x="6632" y="6258"/>
                  </a:cubicBezTo>
                  <a:cubicBezTo>
                    <a:pt x="6622" y="6269"/>
                    <a:pt x="6611" y="6279"/>
                    <a:pt x="6611" y="6290"/>
                  </a:cubicBezTo>
                  <a:cubicBezTo>
                    <a:pt x="6581" y="6299"/>
                    <a:pt x="6560" y="6320"/>
                    <a:pt x="6560" y="6352"/>
                  </a:cubicBezTo>
                  <a:cubicBezTo>
                    <a:pt x="6372" y="6456"/>
                    <a:pt x="6227" y="6602"/>
                    <a:pt x="6028" y="6685"/>
                  </a:cubicBezTo>
                  <a:cubicBezTo>
                    <a:pt x="6018" y="6716"/>
                    <a:pt x="5998" y="6737"/>
                    <a:pt x="5977" y="6758"/>
                  </a:cubicBezTo>
                  <a:cubicBezTo>
                    <a:pt x="5966" y="6758"/>
                    <a:pt x="5966" y="6748"/>
                    <a:pt x="5956" y="6748"/>
                  </a:cubicBezTo>
                  <a:cubicBezTo>
                    <a:pt x="5924" y="6758"/>
                    <a:pt x="5893" y="6768"/>
                    <a:pt x="5862" y="6789"/>
                  </a:cubicBezTo>
                  <a:lnTo>
                    <a:pt x="5873" y="6789"/>
                  </a:lnTo>
                  <a:cubicBezTo>
                    <a:pt x="5748" y="6903"/>
                    <a:pt x="5591" y="6893"/>
                    <a:pt x="5445" y="6935"/>
                  </a:cubicBezTo>
                  <a:cubicBezTo>
                    <a:pt x="5436" y="6939"/>
                    <a:pt x="5427" y="6941"/>
                    <a:pt x="5419" y="6941"/>
                  </a:cubicBezTo>
                  <a:cubicBezTo>
                    <a:pt x="5382" y="6941"/>
                    <a:pt x="5358" y="6907"/>
                    <a:pt x="5341" y="6873"/>
                  </a:cubicBezTo>
                  <a:cubicBezTo>
                    <a:pt x="5331" y="6841"/>
                    <a:pt x="5331" y="6820"/>
                    <a:pt x="5320" y="6789"/>
                  </a:cubicBezTo>
                  <a:lnTo>
                    <a:pt x="5320" y="6758"/>
                  </a:lnTo>
                  <a:cubicBezTo>
                    <a:pt x="5341" y="6737"/>
                    <a:pt x="5352" y="6716"/>
                    <a:pt x="5352" y="6674"/>
                  </a:cubicBezTo>
                  <a:cubicBezTo>
                    <a:pt x="5373" y="6529"/>
                    <a:pt x="5477" y="6362"/>
                    <a:pt x="5290" y="6237"/>
                  </a:cubicBezTo>
                  <a:lnTo>
                    <a:pt x="5279" y="6237"/>
                  </a:lnTo>
                  <a:cubicBezTo>
                    <a:pt x="5310" y="6185"/>
                    <a:pt x="5300" y="6123"/>
                    <a:pt x="5279" y="6060"/>
                  </a:cubicBezTo>
                  <a:cubicBezTo>
                    <a:pt x="5290" y="6029"/>
                    <a:pt x="5290" y="5998"/>
                    <a:pt x="5300" y="5966"/>
                  </a:cubicBezTo>
                  <a:cubicBezTo>
                    <a:pt x="5320" y="5894"/>
                    <a:pt x="5341" y="5811"/>
                    <a:pt x="5300" y="5727"/>
                  </a:cubicBezTo>
                  <a:cubicBezTo>
                    <a:pt x="5279" y="5716"/>
                    <a:pt x="5269" y="5716"/>
                    <a:pt x="5269" y="5716"/>
                  </a:cubicBezTo>
                  <a:cubicBezTo>
                    <a:pt x="5279" y="5675"/>
                    <a:pt x="5300" y="5633"/>
                    <a:pt x="5320" y="5591"/>
                  </a:cubicBezTo>
                  <a:cubicBezTo>
                    <a:pt x="5310" y="5581"/>
                    <a:pt x="5310" y="5571"/>
                    <a:pt x="5320" y="5561"/>
                  </a:cubicBezTo>
                  <a:cubicBezTo>
                    <a:pt x="5300" y="5519"/>
                    <a:pt x="5279" y="5487"/>
                    <a:pt x="5269" y="5446"/>
                  </a:cubicBezTo>
                  <a:cubicBezTo>
                    <a:pt x="5279" y="5196"/>
                    <a:pt x="5227" y="4946"/>
                    <a:pt x="5216" y="4696"/>
                  </a:cubicBezTo>
                  <a:cubicBezTo>
                    <a:pt x="5227" y="4696"/>
                    <a:pt x="5237" y="4675"/>
                    <a:pt x="5248" y="4634"/>
                  </a:cubicBezTo>
                  <a:cubicBezTo>
                    <a:pt x="5248" y="4561"/>
                    <a:pt x="5290" y="4488"/>
                    <a:pt x="5216" y="4415"/>
                  </a:cubicBezTo>
                  <a:cubicBezTo>
                    <a:pt x="5206" y="4415"/>
                    <a:pt x="5206" y="4395"/>
                    <a:pt x="5216" y="4384"/>
                  </a:cubicBezTo>
                  <a:cubicBezTo>
                    <a:pt x="5210" y="4364"/>
                    <a:pt x="5203" y="4357"/>
                    <a:pt x="5191" y="4357"/>
                  </a:cubicBezTo>
                  <a:cubicBezTo>
                    <a:pt x="5184" y="4357"/>
                    <a:pt x="5176" y="4359"/>
                    <a:pt x="5165" y="4363"/>
                  </a:cubicBezTo>
                  <a:cubicBezTo>
                    <a:pt x="5165" y="4353"/>
                    <a:pt x="5175" y="4332"/>
                    <a:pt x="5185" y="4311"/>
                  </a:cubicBezTo>
                  <a:cubicBezTo>
                    <a:pt x="5195" y="4186"/>
                    <a:pt x="5195" y="4061"/>
                    <a:pt x="5195" y="3926"/>
                  </a:cubicBezTo>
                  <a:cubicBezTo>
                    <a:pt x="5185" y="3895"/>
                    <a:pt x="5165" y="3884"/>
                    <a:pt x="5154" y="3874"/>
                  </a:cubicBezTo>
                  <a:lnTo>
                    <a:pt x="5154" y="3853"/>
                  </a:lnTo>
                  <a:cubicBezTo>
                    <a:pt x="5165" y="3842"/>
                    <a:pt x="5185" y="3821"/>
                    <a:pt x="5195" y="3801"/>
                  </a:cubicBezTo>
                  <a:cubicBezTo>
                    <a:pt x="5227" y="3738"/>
                    <a:pt x="5206" y="3686"/>
                    <a:pt x="5185" y="3624"/>
                  </a:cubicBezTo>
                  <a:cubicBezTo>
                    <a:pt x="5175" y="3592"/>
                    <a:pt x="5175" y="3562"/>
                    <a:pt x="5165" y="3541"/>
                  </a:cubicBezTo>
                  <a:cubicBezTo>
                    <a:pt x="5165" y="3509"/>
                    <a:pt x="5165" y="3478"/>
                    <a:pt x="5175" y="3457"/>
                  </a:cubicBezTo>
                  <a:cubicBezTo>
                    <a:pt x="5185" y="3447"/>
                    <a:pt x="5195" y="3447"/>
                    <a:pt x="5216" y="3447"/>
                  </a:cubicBezTo>
                  <a:cubicBezTo>
                    <a:pt x="5269" y="3374"/>
                    <a:pt x="5331" y="3312"/>
                    <a:pt x="5435" y="3291"/>
                  </a:cubicBezTo>
                  <a:cubicBezTo>
                    <a:pt x="5445" y="3291"/>
                    <a:pt x="5466" y="3280"/>
                    <a:pt x="5477" y="3280"/>
                  </a:cubicBezTo>
                  <a:cubicBezTo>
                    <a:pt x="5498" y="3270"/>
                    <a:pt x="5508" y="3259"/>
                    <a:pt x="5508" y="3238"/>
                  </a:cubicBezTo>
                  <a:cubicBezTo>
                    <a:pt x="5539" y="3238"/>
                    <a:pt x="5570" y="3238"/>
                    <a:pt x="5591" y="3228"/>
                  </a:cubicBezTo>
                  <a:lnTo>
                    <a:pt x="5695" y="3228"/>
                  </a:lnTo>
                  <a:cubicBezTo>
                    <a:pt x="5716" y="3197"/>
                    <a:pt x="5737" y="3166"/>
                    <a:pt x="5758" y="3145"/>
                  </a:cubicBezTo>
                  <a:cubicBezTo>
                    <a:pt x="5778" y="3145"/>
                    <a:pt x="5799" y="3134"/>
                    <a:pt x="5810" y="3124"/>
                  </a:cubicBezTo>
                  <a:cubicBezTo>
                    <a:pt x="5810" y="3093"/>
                    <a:pt x="5820" y="3051"/>
                    <a:pt x="5820" y="3020"/>
                  </a:cubicBezTo>
                  <a:cubicBezTo>
                    <a:pt x="5831" y="2999"/>
                    <a:pt x="5841" y="2978"/>
                    <a:pt x="5841" y="2958"/>
                  </a:cubicBezTo>
                  <a:lnTo>
                    <a:pt x="5841" y="2916"/>
                  </a:lnTo>
                  <a:cubicBezTo>
                    <a:pt x="5873" y="2874"/>
                    <a:pt x="5914" y="2843"/>
                    <a:pt x="5924" y="2791"/>
                  </a:cubicBezTo>
                  <a:cubicBezTo>
                    <a:pt x="5935" y="2780"/>
                    <a:pt x="5935" y="2770"/>
                    <a:pt x="5945" y="2759"/>
                  </a:cubicBezTo>
                  <a:cubicBezTo>
                    <a:pt x="5945" y="2759"/>
                    <a:pt x="5945" y="2749"/>
                    <a:pt x="5956" y="2749"/>
                  </a:cubicBezTo>
                  <a:cubicBezTo>
                    <a:pt x="5966" y="2739"/>
                    <a:pt x="5977" y="2729"/>
                    <a:pt x="5977" y="2718"/>
                  </a:cubicBezTo>
                  <a:cubicBezTo>
                    <a:pt x="6018" y="2697"/>
                    <a:pt x="6028" y="2655"/>
                    <a:pt x="6039" y="2614"/>
                  </a:cubicBezTo>
                  <a:cubicBezTo>
                    <a:pt x="6043" y="2610"/>
                    <a:pt x="6047" y="2609"/>
                    <a:pt x="6052" y="2609"/>
                  </a:cubicBezTo>
                  <a:cubicBezTo>
                    <a:pt x="6063" y="2609"/>
                    <a:pt x="6077" y="2614"/>
                    <a:pt x="6091" y="2614"/>
                  </a:cubicBezTo>
                  <a:cubicBezTo>
                    <a:pt x="6216" y="2562"/>
                    <a:pt x="6278" y="2426"/>
                    <a:pt x="6403" y="2364"/>
                  </a:cubicBezTo>
                  <a:lnTo>
                    <a:pt x="6403" y="2375"/>
                  </a:lnTo>
                  <a:cubicBezTo>
                    <a:pt x="6414" y="2354"/>
                    <a:pt x="6414" y="2343"/>
                    <a:pt x="6424" y="2333"/>
                  </a:cubicBezTo>
                  <a:cubicBezTo>
                    <a:pt x="6437" y="2337"/>
                    <a:pt x="6450" y="2339"/>
                    <a:pt x="6462" y="2339"/>
                  </a:cubicBezTo>
                  <a:cubicBezTo>
                    <a:pt x="6479" y="2339"/>
                    <a:pt x="6495" y="2334"/>
                    <a:pt x="6507" y="2322"/>
                  </a:cubicBezTo>
                  <a:cubicBezTo>
                    <a:pt x="6539" y="2291"/>
                    <a:pt x="6539" y="2239"/>
                    <a:pt x="6560" y="2208"/>
                  </a:cubicBezTo>
                  <a:cubicBezTo>
                    <a:pt x="6581" y="2197"/>
                    <a:pt x="6581" y="2176"/>
                    <a:pt x="6570" y="2156"/>
                  </a:cubicBezTo>
                  <a:cubicBezTo>
                    <a:pt x="6560" y="2146"/>
                    <a:pt x="6560" y="2125"/>
                    <a:pt x="6560" y="2104"/>
                  </a:cubicBezTo>
                  <a:cubicBezTo>
                    <a:pt x="6549" y="2083"/>
                    <a:pt x="6539" y="2051"/>
                    <a:pt x="6507" y="2041"/>
                  </a:cubicBezTo>
                  <a:lnTo>
                    <a:pt x="6507" y="1937"/>
                  </a:lnTo>
                  <a:cubicBezTo>
                    <a:pt x="6466" y="1916"/>
                    <a:pt x="6456" y="1875"/>
                    <a:pt x="6456" y="1833"/>
                  </a:cubicBezTo>
                  <a:lnTo>
                    <a:pt x="6477" y="1833"/>
                  </a:lnTo>
                  <a:cubicBezTo>
                    <a:pt x="6487" y="1781"/>
                    <a:pt x="6487" y="1729"/>
                    <a:pt x="6466" y="1677"/>
                  </a:cubicBezTo>
                  <a:cubicBezTo>
                    <a:pt x="6456" y="1625"/>
                    <a:pt x="6456" y="1572"/>
                    <a:pt x="6456" y="1521"/>
                  </a:cubicBezTo>
                  <a:cubicBezTo>
                    <a:pt x="6445" y="1500"/>
                    <a:pt x="6424" y="1479"/>
                    <a:pt x="6414" y="1458"/>
                  </a:cubicBezTo>
                  <a:cubicBezTo>
                    <a:pt x="6403" y="1427"/>
                    <a:pt x="6403" y="1396"/>
                    <a:pt x="6393" y="1364"/>
                  </a:cubicBezTo>
                  <a:cubicBezTo>
                    <a:pt x="6393" y="1343"/>
                    <a:pt x="6382" y="1323"/>
                    <a:pt x="6382" y="1292"/>
                  </a:cubicBezTo>
                  <a:lnTo>
                    <a:pt x="6403" y="1292"/>
                  </a:lnTo>
                  <a:lnTo>
                    <a:pt x="6403" y="1250"/>
                  </a:lnTo>
                  <a:cubicBezTo>
                    <a:pt x="6403" y="1250"/>
                    <a:pt x="6414" y="1250"/>
                    <a:pt x="6414" y="1239"/>
                  </a:cubicBezTo>
                  <a:cubicBezTo>
                    <a:pt x="6445" y="1198"/>
                    <a:pt x="6414" y="1125"/>
                    <a:pt x="6456" y="1083"/>
                  </a:cubicBezTo>
                  <a:lnTo>
                    <a:pt x="6456" y="927"/>
                  </a:lnTo>
                  <a:cubicBezTo>
                    <a:pt x="6414" y="875"/>
                    <a:pt x="6445" y="813"/>
                    <a:pt x="6414" y="760"/>
                  </a:cubicBezTo>
                  <a:cubicBezTo>
                    <a:pt x="6403" y="739"/>
                    <a:pt x="6403" y="729"/>
                    <a:pt x="6403" y="709"/>
                  </a:cubicBezTo>
                  <a:cubicBezTo>
                    <a:pt x="6375" y="679"/>
                    <a:pt x="6381" y="633"/>
                    <a:pt x="6350" y="601"/>
                  </a:cubicBezTo>
                  <a:lnTo>
                    <a:pt x="6350" y="601"/>
                  </a:lnTo>
                  <a:cubicBezTo>
                    <a:pt x="6330" y="571"/>
                    <a:pt x="6319" y="541"/>
                    <a:pt x="6289" y="510"/>
                  </a:cubicBezTo>
                  <a:lnTo>
                    <a:pt x="6289" y="490"/>
                  </a:lnTo>
                  <a:lnTo>
                    <a:pt x="6268" y="490"/>
                  </a:lnTo>
                  <a:cubicBezTo>
                    <a:pt x="6257" y="480"/>
                    <a:pt x="6247" y="480"/>
                    <a:pt x="6247" y="469"/>
                  </a:cubicBezTo>
                  <a:cubicBezTo>
                    <a:pt x="6247" y="459"/>
                    <a:pt x="6247" y="448"/>
                    <a:pt x="6237" y="438"/>
                  </a:cubicBezTo>
                  <a:cubicBezTo>
                    <a:pt x="6227" y="427"/>
                    <a:pt x="6206" y="427"/>
                    <a:pt x="6195" y="427"/>
                  </a:cubicBezTo>
                  <a:lnTo>
                    <a:pt x="6185" y="438"/>
                  </a:lnTo>
                  <a:cubicBezTo>
                    <a:pt x="6185" y="417"/>
                    <a:pt x="6174" y="406"/>
                    <a:pt x="6174" y="385"/>
                  </a:cubicBezTo>
                  <a:cubicBezTo>
                    <a:pt x="6153" y="375"/>
                    <a:pt x="6143" y="355"/>
                    <a:pt x="6122" y="334"/>
                  </a:cubicBezTo>
                  <a:cubicBezTo>
                    <a:pt x="6112" y="313"/>
                    <a:pt x="6091" y="292"/>
                    <a:pt x="6081" y="271"/>
                  </a:cubicBezTo>
                  <a:cubicBezTo>
                    <a:pt x="6049" y="251"/>
                    <a:pt x="6018" y="230"/>
                    <a:pt x="5977" y="209"/>
                  </a:cubicBezTo>
                  <a:lnTo>
                    <a:pt x="5977" y="167"/>
                  </a:lnTo>
                  <a:cubicBezTo>
                    <a:pt x="5935" y="167"/>
                    <a:pt x="5903" y="156"/>
                    <a:pt x="5873" y="156"/>
                  </a:cubicBezTo>
                  <a:cubicBezTo>
                    <a:pt x="5831" y="126"/>
                    <a:pt x="5789" y="105"/>
                    <a:pt x="5748" y="73"/>
                  </a:cubicBezTo>
                  <a:cubicBezTo>
                    <a:pt x="5706" y="63"/>
                    <a:pt x="5664" y="42"/>
                    <a:pt x="5644" y="11"/>
                  </a:cubicBezTo>
                  <a:cubicBezTo>
                    <a:pt x="5591" y="11"/>
                    <a:pt x="5539" y="1"/>
                    <a:pt x="5487" y="1"/>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8" name="Google Shape;478;p8"/>
            <p:cNvPicPr preferRelativeResize="0"/>
            <p:nvPr/>
          </p:nvPicPr>
          <p:blipFill rotWithShape="1">
            <a:blip r:embed="rId4">
              <a:alphaModFix/>
            </a:blip>
            <a:srcRect b="0" l="0" r="0" t="0"/>
            <a:stretch/>
          </p:blipFill>
          <p:spPr>
            <a:xfrm>
              <a:off x="717800" y="3658670"/>
              <a:ext cx="502999" cy="946388"/>
            </a:xfrm>
            <a:prstGeom prst="rect">
              <a:avLst/>
            </a:prstGeom>
            <a:noFill/>
            <a:ln>
              <a:noFill/>
            </a:ln>
          </p:spPr>
        </p:pic>
      </p:grpSp>
      <p:grpSp>
        <p:nvGrpSpPr>
          <p:cNvPr id="479" name="Google Shape;479;p8"/>
          <p:cNvGrpSpPr/>
          <p:nvPr/>
        </p:nvGrpSpPr>
        <p:grpSpPr>
          <a:xfrm>
            <a:off x="4556184" y="1320910"/>
            <a:ext cx="488109" cy="534308"/>
            <a:chOff x="10890365" y="3190800"/>
            <a:chExt cx="677270" cy="741374"/>
          </a:xfrm>
        </p:grpSpPr>
        <p:sp>
          <p:nvSpPr>
            <p:cNvPr id="480" name="Google Shape;480;p8"/>
            <p:cNvSpPr/>
            <p:nvPr/>
          </p:nvSpPr>
          <p:spPr>
            <a:xfrm>
              <a:off x="10903274" y="3190800"/>
              <a:ext cx="651447" cy="711068"/>
            </a:xfrm>
            <a:custGeom>
              <a:rect b="b" l="l" r="r" t="t"/>
              <a:pathLst>
                <a:path extrusionOk="0" h="16900" w="15483">
                  <a:moveTo>
                    <a:pt x="9547" y="1625"/>
                  </a:moveTo>
                  <a:lnTo>
                    <a:pt x="9547" y="1625"/>
                  </a:lnTo>
                  <a:cubicBezTo>
                    <a:pt x="9548" y="1636"/>
                    <a:pt x="9558" y="1636"/>
                    <a:pt x="9568" y="1646"/>
                  </a:cubicBezTo>
                  <a:lnTo>
                    <a:pt x="9558" y="1646"/>
                  </a:lnTo>
                  <a:cubicBezTo>
                    <a:pt x="9558" y="1646"/>
                    <a:pt x="9548" y="1636"/>
                    <a:pt x="9547" y="1625"/>
                  </a:cubicBezTo>
                  <a:close/>
                  <a:moveTo>
                    <a:pt x="7851" y="2187"/>
                  </a:moveTo>
                  <a:lnTo>
                    <a:pt x="7851" y="2198"/>
                  </a:lnTo>
                  <a:cubicBezTo>
                    <a:pt x="7840" y="2198"/>
                    <a:pt x="7840" y="2198"/>
                    <a:pt x="7840" y="2208"/>
                  </a:cubicBezTo>
                  <a:lnTo>
                    <a:pt x="7840" y="2208"/>
                  </a:lnTo>
                  <a:cubicBezTo>
                    <a:pt x="7840" y="2198"/>
                    <a:pt x="7840" y="2187"/>
                    <a:pt x="7851" y="2187"/>
                  </a:cubicBezTo>
                  <a:close/>
                  <a:moveTo>
                    <a:pt x="8663" y="3614"/>
                  </a:moveTo>
                  <a:lnTo>
                    <a:pt x="8663" y="3624"/>
                  </a:lnTo>
                  <a:lnTo>
                    <a:pt x="8652" y="3614"/>
                  </a:lnTo>
                  <a:close/>
                  <a:moveTo>
                    <a:pt x="7705" y="3915"/>
                  </a:moveTo>
                  <a:cubicBezTo>
                    <a:pt x="7705" y="3926"/>
                    <a:pt x="7715" y="3936"/>
                    <a:pt x="7715" y="3947"/>
                  </a:cubicBezTo>
                  <a:cubicBezTo>
                    <a:pt x="7694" y="3947"/>
                    <a:pt x="7684" y="3936"/>
                    <a:pt x="7673" y="3936"/>
                  </a:cubicBezTo>
                  <a:cubicBezTo>
                    <a:pt x="7684" y="3926"/>
                    <a:pt x="7694" y="3926"/>
                    <a:pt x="7705" y="3915"/>
                  </a:cubicBezTo>
                  <a:close/>
                  <a:moveTo>
                    <a:pt x="12296" y="4718"/>
                  </a:moveTo>
                  <a:lnTo>
                    <a:pt x="12296" y="4718"/>
                  </a:lnTo>
                  <a:cubicBezTo>
                    <a:pt x="12296" y="4718"/>
                    <a:pt x="12307" y="4718"/>
                    <a:pt x="12307" y="4728"/>
                  </a:cubicBezTo>
                  <a:cubicBezTo>
                    <a:pt x="12296" y="4728"/>
                    <a:pt x="12296" y="4718"/>
                    <a:pt x="12296" y="4718"/>
                  </a:cubicBezTo>
                  <a:close/>
                  <a:moveTo>
                    <a:pt x="6299" y="5905"/>
                  </a:moveTo>
                  <a:cubicBezTo>
                    <a:pt x="6289" y="5905"/>
                    <a:pt x="6289" y="5905"/>
                    <a:pt x="6289" y="5915"/>
                  </a:cubicBezTo>
                  <a:lnTo>
                    <a:pt x="6278" y="5915"/>
                  </a:lnTo>
                  <a:cubicBezTo>
                    <a:pt x="6289" y="5905"/>
                    <a:pt x="6289" y="5905"/>
                    <a:pt x="6299" y="5905"/>
                  </a:cubicBezTo>
                  <a:close/>
                  <a:moveTo>
                    <a:pt x="12911" y="6196"/>
                  </a:moveTo>
                  <a:lnTo>
                    <a:pt x="12911" y="6217"/>
                  </a:lnTo>
                  <a:lnTo>
                    <a:pt x="12900" y="6217"/>
                  </a:lnTo>
                  <a:cubicBezTo>
                    <a:pt x="12911" y="6206"/>
                    <a:pt x="12911" y="6206"/>
                    <a:pt x="12911" y="6196"/>
                  </a:cubicBezTo>
                  <a:close/>
                  <a:moveTo>
                    <a:pt x="12369" y="6768"/>
                  </a:moveTo>
                  <a:lnTo>
                    <a:pt x="12390" y="6789"/>
                  </a:lnTo>
                  <a:cubicBezTo>
                    <a:pt x="12379" y="6789"/>
                    <a:pt x="12379" y="6779"/>
                    <a:pt x="12369" y="6768"/>
                  </a:cubicBezTo>
                  <a:close/>
                  <a:moveTo>
                    <a:pt x="5831" y="7102"/>
                  </a:moveTo>
                  <a:cubicBezTo>
                    <a:pt x="5831" y="7112"/>
                    <a:pt x="5831" y="7112"/>
                    <a:pt x="5841" y="7122"/>
                  </a:cubicBezTo>
                  <a:lnTo>
                    <a:pt x="5820" y="7122"/>
                  </a:lnTo>
                  <a:cubicBezTo>
                    <a:pt x="5820" y="7112"/>
                    <a:pt x="5820" y="7112"/>
                    <a:pt x="5831" y="7102"/>
                  </a:cubicBezTo>
                  <a:close/>
                  <a:moveTo>
                    <a:pt x="13994" y="7351"/>
                  </a:moveTo>
                  <a:cubicBezTo>
                    <a:pt x="13994" y="7362"/>
                    <a:pt x="14004" y="7372"/>
                    <a:pt x="14004" y="7372"/>
                  </a:cubicBezTo>
                  <a:lnTo>
                    <a:pt x="13983" y="7362"/>
                  </a:lnTo>
                  <a:lnTo>
                    <a:pt x="13994" y="7351"/>
                  </a:lnTo>
                  <a:close/>
                  <a:moveTo>
                    <a:pt x="7913" y="7695"/>
                  </a:moveTo>
                  <a:lnTo>
                    <a:pt x="7923" y="7705"/>
                  </a:lnTo>
                  <a:lnTo>
                    <a:pt x="7913" y="7705"/>
                  </a:lnTo>
                  <a:lnTo>
                    <a:pt x="7913" y="7695"/>
                  </a:lnTo>
                  <a:close/>
                  <a:moveTo>
                    <a:pt x="7934" y="7695"/>
                  </a:moveTo>
                  <a:cubicBezTo>
                    <a:pt x="7934" y="7695"/>
                    <a:pt x="7934" y="7705"/>
                    <a:pt x="7944" y="7705"/>
                  </a:cubicBezTo>
                  <a:lnTo>
                    <a:pt x="7923" y="7705"/>
                  </a:lnTo>
                  <a:cubicBezTo>
                    <a:pt x="7923" y="7705"/>
                    <a:pt x="7923" y="7695"/>
                    <a:pt x="7934" y="7695"/>
                  </a:cubicBezTo>
                  <a:close/>
                  <a:moveTo>
                    <a:pt x="5623" y="8299"/>
                  </a:moveTo>
                  <a:cubicBezTo>
                    <a:pt x="5623" y="8309"/>
                    <a:pt x="5623" y="8309"/>
                    <a:pt x="5612" y="8309"/>
                  </a:cubicBezTo>
                  <a:cubicBezTo>
                    <a:pt x="5612" y="8309"/>
                    <a:pt x="5602" y="8309"/>
                    <a:pt x="5602" y="8299"/>
                  </a:cubicBezTo>
                  <a:close/>
                  <a:moveTo>
                    <a:pt x="7298" y="9101"/>
                  </a:moveTo>
                  <a:cubicBezTo>
                    <a:pt x="7309" y="9101"/>
                    <a:pt x="7319" y="9111"/>
                    <a:pt x="7319" y="9121"/>
                  </a:cubicBezTo>
                  <a:lnTo>
                    <a:pt x="7319" y="9121"/>
                  </a:lnTo>
                  <a:cubicBezTo>
                    <a:pt x="7319" y="9111"/>
                    <a:pt x="7309" y="9111"/>
                    <a:pt x="7298" y="9101"/>
                  </a:cubicBezTo>
                  <a:close/>
                  <a:moveTo>
                    <a:pt x="2478" y="9465"/>
                  </a:moveTo>
                  <a:lnTo>
                    <a:pt x="2478" y="9475"/>
                  </a:lnTo>
                  <a:lnTo>
                    <a:pt x="2467" y="9465"/>
                  </a:lnTo>
                  <a:close/>
                  <a:moveTo>
                    <a:pt x="7830" y="13068"/>
                  </a:moveTo>
                  <a:cubicBezTo>
                    <a:pt x="7819" y="13089"/>
                    <a:pt x="7798" y="13110"/>
                    <a:pt x="7767" y="13131"/>
                  </a:cubicBezTo>
                  <a:cubicBezTo>
                    <a:pt x="7767" y="13120"/>
                    <a:pt x="7757" y="13110"/>
                    <a:pt x="7757" y="13099"/>
                  </a:cubicBezTo>
                  <a:cubicBezTo>
                    <a:pt x="7777" y="13089"/>
                    <a:pt x="7798" y="13078"/>
                    <a:pt x="7830" y="13068"/>
                  </a:cubicBezTo>
                  <a:close/>
                  <a:moveTo>
                    <a:pt x="7464" y="0"/>
                  </a:moveTo>
                  <a:cubicBezTo>
                    <a:pt x="7418" y="0"/>
                    <a:pt x="7373" y="15"/>
                    <a:pt x="7330" y="53"/>
                  </a:cubicBezTo>
                  <a:cubicBezTo>
                    <a:pt x="7153" y="146"/>
                    <a:pt x="6976" y="230"/>
                    <a:pt x="6882" y="417"/>
                  </a:cubicBezTo>
                  <a:cubicBezTo>
                    <a:pt x="6851" y="438"/>
                    <a:pt x="6830" y="469"/>
                    <a:pt x="6819" y="500"/>
                  </a:cubicBezTo>
                  <a:cubicBezTo>
                    <a:pt x="6768" y="542"/>
                    <a:pt x="6726" y="594"/>
                    <a:pt x="6715" y="667"/>
                  </a:cubicBezTo>
                  <a:cubicBezTo>
                    <a:pt x="6695" y="678"/>
                    <a:pt x="6674" y="699"/>
                    <a:pt x="6664" y="719"/>
                  </a:cubicBezTo>
                  <a:cubicBezTo>
                    <a:pt x="6632" y="740"/>
                    <a:pt x="6601" y="761"/>
                    <a:pt x="6601" y="803"/>
                  </a:cubicBezTo>
                  <a:cubicBezTo>
                    <a:pt x="6539" y="833"/>
                    <a:pt x="6549" y="875"/>
                    <a:pt x="6560" y="928"/>
                  </a:cubicBezTo>
                  <a:cubicBezTo>
                    <a:pt x="6549" y="938"/>
                    <a:pt x="6528" y="938"/>
                    <a:pt x="6518" y="938"/>
                  </a:cubicBezTo>
                  <a:cubicBezTo>
                    <a:pt x="6518" y="979"/>
                    <a:pt x="6497" y="1011"/>
                    <a:pt x="6455" y="1021"/>
                  </a:cubicBezTo>
                  <a:cubicBezTo>
                    <a:pt x="6445" y="1083"/>
                    <a:pt x="6424" y="1136"/>
                    <a:pt x="6361" y="1157"/>
                  </a:cubicBezTo>
                  <a:cubicBezTo>
                    <a:pt x="6351" y="1261"/>
                    <a:pt x="6299" y="1333"/>
                    <a:pt x="6216" y="1386"/>
                  </a:cubicBezTo>
                  <a:cubicBezTo>
                    <a:pt x="6216" y="1427"/>
                    <a:pt x="6195" y="1458"/>
                    <a:pt x="6153" y="1469"/>
                  </a:cubicBezTo>
                  <a:cubicBezTo>
                    <a:pt x="6143" y="1532"/>
                    <a:pt x="6111" y="1573"/>
                    <a:pt x="6060" y="1604"/>
                  </a:cubicBezTo>
                  <a:cubicBezTo>
                    <a:pt x="6060" y="1646"/>
                    <a:pt x="6049" y="1677"/>
                    <a:pt x="6007" y="1687"/>
                  </a:cubicBezTo>
                  <a:cubicBezTo>
                    <a:pt x="5997" y="1750"/>
                    <a:pt x="5977" y="1802"/>
                    <a:pt x="5924" y="1833"/>
                  </a:cubicBezTo>
                  <a:cubicBezTo>
                    <a:pt x="5924" y="1896"/>
                    <a:pt x="5893" y="1948"/>
                    <a:pt x="5841" y="1979"/>
                  </a:cubicBezTo>
                  <a:lnTo>
                    <a:pt x="5841" y="2052"/>
                  </a:lnTo>
                  <a:cubicBezTo>
                    <a:pt x="5820" y="2062"/>
                    <a:pt x="5799" y="2062"/>
                    <a:pt x="5789" y="2073"/>
                  </a:cubicBezTo>
                  <a:cubicBezTo>
                    <a:pt x="5757" y="2177"/>
                    <a:pt x="5737" y="2291"/>
                    <a:pt x="5643" y="2364"/>
                  </a:cubicBezTo>
                  <a:cubicBezTo>
                    <a:pt x="5623" y="2416"/>
                    <a:pt x="5602" y="2469"/>
                    <a:pt x="5560" y="2510"/>
                  </a:cubicBezTo>
                  <a:cubicBezTo>
                    <a:pt x="5560" y="2594"/>
                    <a:pt x="5528" y="2666"/>
                    <a:pt x="5466" y="2718"/>
                  </a:cubicBezTo>
                  <a:cubicBezTo>
                    <a:pt x="5477" y="2781"/>
                    <a:pt x="5466" y="2843"/>
                    <a:pt x="5414" y="2885"/>
                  </a:cubicBezTo>
                  <a:cubicBezTo>
                    <a:pt x="5403" y="2948"/>
                    <a:pt x="5393" y="2999"/>
                    <a:pt x="5341" y="3031"/>
                  </a:cubicBezTo>
                  <a:cubicBezTo>
                    <a:pt x="5341" y="3156"/>
                    <a:pt x="5320" y="3281"/>
                    <a:pt x="5258" y="3395"/>
                  </a:cubicBezTo>
                  <a:cubicBezTo>
                    <a:pt x="5320" y="3541"/>
                    <a:pt x="5206" y="3666"/>
                    <a:pt x="5227" y="3822"/>
                  </a:cubicBezTo>
                  <a:cubicBezTo>
                    <a:pt x="5258" y="3989"/>
                    <a:pt x="5237" y="4176"/>
                    <a:pt x="5237" y="4353"/>
                  </a:cubicBezTo>
                  <a:cubicBezTo>
                    <a:pt x="5258" y="4374"/>
                    <a:pt x="5258" y="4394"/>
                    <a:pt x="5248" y="4415"/>
                  </a:cubicBezTo>
                  <a:cubicBezTo>
                    <a:pt x="5331" y="4530"/>
                    <a:pt x="5227" y="4686"/>
                    <a:pt x="5331" y="4801"/>
                  </a:cubicBezTo>
                  <a:lnTo>
                    <a:pt x="5320" y="4790"/>
                  </a:lnTo>
                  <a:lnTo>
                    <a:pt x="5320" y="4790"/>
                  </a:lnTo>
                  <a:cubicBezTo>
                    <a:pt x="5403" y="4884"/>
                    <a:pt x="5310" y="5009"/>
                    <a:pt x="5403" y="5092"/>
                  </a:cubicBezTo>
                  <a:cubicBezTo>
                    <a:pt x="5456" y="5155"/>
                    <a:pt x="5403" y="5259"/>
                    <a:pt x="5466" y="5321"/>
                  </a:cubicBezTo>
                  <a:cubicBezTo>
                    <a:pt x="5477" y="5331"/>
                    <a:pt x="5487" y="5352"/>
                    <a:pt x="5477" y="5373"/>
                  </a:cubicBezTo>
                  <a:cubicBezTo>
                    <a:pt x="5528" y="5446"/>
                    <a:pt x="5477" y="5551"/>
                    <a:pt x="5549" y="5613"/>
                  </a:cubicBezTo>
                  <a:cubicBezTo>
                    <a:pt x="5612" y="5675"/>
                    <a:pt x="5549" y="5780"/>
                    <a:pt x="5623" y="5842"/>
                  </a:cubicBezTo>
                  <a:cubicBezTo>
                    <a:pt x="5703" y="6027"/>
                    <a:pt x="5653" y="6069"/>
                    <a:pt x="5554" y="6069"/>
                  </a:cubicBezTo>
                  <a:cubicBezTo>
                    <a:pt x="5525" y="6069"/>
                    <a:pt x="5491" y="6065"/>
                    <a:pt x="5456" y="6060"/>
                  </a:cubicBezTo>
                  <a:lnTo>
                    <a:pt x="5456" y="6039"/>
                  </a:lnTo>
                  <a:cubicBezTo>
                    <a:pt x="5414" y="5988"/>
                    <a:pt x="5373" y="5946"/>
                    <a:pt x="5310" y="5925"/>
                  </a:cubicBezTo>
                  <a:cubicBezTo>
                    <a:pt x="5292" y="5896"/>
                    <a:pt x="5271" y="5883"/>
                    <a:pt x="5249" y="5883"/>
                  </a:cubicBezTo>
                  <a:cubicBezTo>
                    <a:pt x="5232" y="5883"/>
                    <a:pt x="5213" y="5891"/>
                    <a:pt x="5195" y="5905"/>
                  </a:cubicBezTo>
                  <a:cubicBezTo>
                    <a:pt x="5195" y="5873"/>
                    <a:pt x="5185" y="5842"/>
                    <a:pt x="5164" y="5821"/>
                  </a:cubicBezTo>
                  <a:cubicBezTo>
                    <a:pt x="5112" y="5800"/>
                    <a:pt x="5060" y="5810"/>
                    <a:pt x="5029" y="5769"/>
                  </a:cubicBezTo>
                  <a:lnTo>
                    <a:pt x="5019" y="5769"/>
                  </a:lnTo>
                  <a:cubicBezTo>
                    <a:pt x="4977" y="5727"/>
                    <a:pt x="4914" y="5738"/>
                    <a:pt x="4873" y="5696"/>
                  </a:cubicBezTo>
                  <a:cubicBezTo>
                    <a:pt x="4810" y="5623"/>
                    <a:pt x="4706" y="5685"/>
                    <a:pt x="4654" y="5623"/>
                  </a:cubicBezTo>
                  <a:cubicBezTo>
                    <a:pt x="4602" y="5561"/>
                    <a:pt x="4498" y="5602"/>
                    <a:pt x="4456" y="5540"/>
                  </a:cubicBezTo>
                  <a:cubicBezTo>
                    <a:pt x="4436" y="5519"/>
                    <a:pt x="4415" y="5498"/>
                    <a:pt x="4383" y="5488"/>
                  </a:cubicBezTo>
                  <a:cubicBezTo>
                    <a:pt x="4311" y="5456"/>
                    <a:pt x="4237" y="5436"/>
                    <a:pt x="4165" y="5405"/>
                  </a:cubicBezTo>
                  <a:cubicBezTo>
                    <a:pt x="4133" y="5394"/>
                    <a:pt x="4102" y="5394"/>
                    <a:pt x="4071" y="5384"/>
                  </a:cubicBezTo>
                  <a:cubicBezTo>
                    <a:pt x="3987" y="5384"/>
                    <a:pt x="3915" y="5373"/>
                    <a:pt x="3832" y="5373"/>
                  </a:cubicBezTo>
                  <a:lnTo>
                    <a:pt x="3811" y="5352"/>
                  </a:lnTo>
                  <a:cubicBezTo>
                    <a:pt x="3769" y="5331"/>
                    <a:pt x="3728" y="5321"/>
                    <a:pt x="3686" y="5321"/>
                  </a:cubicBezTo>
                  <a:cubicBezTo>
                    <a:pt x="3527" y="5351"/>
                    <a:pt x="3368" y="5364"/>
                    <a:pt x="3210" y="5364"/>
                  </a:cubicBezTo>
                  <a:cubicBezTo>
                    <a:pt x="3035" y="5364"/>
                    <a:pt x="2861" y="5349"/>
                    <a:pt x="2686" y="5321"/>
                  </a:cubicBezTo>
                  <a:cubicBezTo>
                    <a:pt x="2655" y="5331"/>
                    <a:pt x="2624" y="5342"/>
                    <a:pt x="2592" y="5363"/>
                  </a:cubicBezTo>
                  <a:cubicBezTo>
                    <a:pt x="2571" y="5384"/>
                    <a:pt x="2561" y="5405"/>
                    <a:pt x="2551" y="5426"/>
                  </a:cubicBezTo>
                  <a:cubicBezTo>
                    <a:pt x="2509" y="5415"/>
                    <a:pt x="2478" y="5415"/>
                    <a:pt x="2436" y="5405"/>
                  </a:cubicBezTo>
                  <a:cubicBezTo>
                    <a:pt x="2384" y="5446"/>
                    <a:pt x="2321" y="5456"/>
                    <a:pt x="2259" y="5467"/>
                  </a:cubicBezTo>
                  <a:lnTo>
                    <a:pt x="2124" y="5467"/>
                  </a:lnTo>
                  <a:cubicBezTo>
                    <a:pt x="2118" y="5479"/>
                    <a:pt x="2108" y="5484"/>
                    <a:pt x="2099" y="5484"/>
                  </a:cubicBezTo>
                  <a:cubicBezTo>
                    <a:pt x="2093" y="5484"/>
                    <a:pt x="2087" y="5482"/>
                    <a:pt x="2082" y="5477"/>
                  </a:cubicBezTo>
                  <a:cubicBezTo>
                    <a:pt x="2020" y="5498"/>
                    <a:pt x="1957" y="5509"/>
                    <a:pt x="1905" y="5519"/>
                  </a:cubicBezTo>
                  <a:cubicBezTo>
                    <a:pt x="1884" y="5530"/>
                    <a:pt x="1874" y="5540"/>
                    <a:pt x="1863" y="5551"/>
                  </a:cubicBezTo>
                  <a:cubicBezTo>
                    <a:pt x="1853" y="5551"/>
                    <a:pt x="1843" y="5540"/>
                    <a:pt x="1822" y="5540"/>
                  </a:cubicBezTo>
                  <a:cubicBezTo>
                    <a:pt x="1816" y="5552"/>
                    <a:pt x="1806" y="5557"/>
                    <a:pt x="1795" y="5557"/>
                  </a:cubicBezTo>
                  <a:cubicBezTo>
                    <a:pt x="1787" y="5557"/>
                    <a:pt x="1779" y="5555"/>
                    <a:pt x="1770" y="5551"/>
                  </a:cubicBezTo>
                  <a:cubicBezTo>
                    <a:pt x="1770" y="5561"/>
                    <a:pt x="1759" y="5571"/>
                    <a:pt x="1759" y="5581"/>
                  </a:cubicBezTo>
                  <a:lnTo>
                    <a:pt x="1738" y="5581"/>
                  </a:lnTo>
                  <a:cubicBezTo>
                    <a:pt x="1687" y="5581"/>
                    <a:pt x="1645" y="5581"/>
                    <a:pt x="1603" y="5613"/>
                  </a:cubicBezTo>
                  <a:cubicBezTo>
                    <a:pt x="1597" y="5625"/>
                    <a:pt x="1588" y="5630"/>
                    <a:pt x="1576" y="5630"/>
                  </a:cubicBezTo>
                  <a:cubicBezTo>
                    <a:pt x="1568" y="5630"/>
                    <a:pt x="1560" y="5628"/>
                    <a:pt x="1551" y="5623"/>
                  </a:cubicBezTo>
                  <a:cubicBezTo>
                    <a:pt x="1499" y="5655"/>
                    <a:pt x="1426" y="5655"/>
                    <a:pt x="1384" y="5685"/>
                  </a:cubicBezTo>
                  <a:cubicBezTo>
                    <a:pt x="1372" y="5698"/>
                    <a:pt x="1360" y="5703"/>
                    <a:pt x="1348" y="5703"/>
                  </a:cubicBezTo>
                  <a:cubicBezTo>
                    <a:pt x="1339" y="5703"/>
                    <a:pt x="1330" y="5700"/>
                    <a:pt x="1322" y="5696"/>
                  </a:cubicBezTo>
                  <a:cubicBezTo>
                    <a:pt x="1270" y="5727"/>
                    <a:pt x="1208" y="5717"/>
                    <a:pt x="1155" y="5769"/>
                  </a:cubicBezTo>
                  <a:cubicBezTo>
                    <a:pt x="1114" y="5810"/>
                    <a:pt x="1051" y="5800"/>
                    <a:pt x="1010" y="5842"/>
                  </a:cubicBezTo>
                  <a:cubicBezTo>
                    <a:pt x="968" y="5884"/>
                    <a:pt x="895" y="5873"/>
                    <a:pt x="875" y="5925"/>
                  </a:cubicBezTo>
                  <a:cubicBezTo>
                    <a:pt x="833" y="5935"/>
                    <a:pt x="812" y="5967"/>
                    <a:pt x="791" y="5988"/>
                  </a:cubicBezTo>
                  <a:cubicBezTo>
                    <a:pt x="718" y="6050"/>
                    <a:pt x="625" y="6071"/>
                    <a:pt x="572" y="6144"/>
                  </a:cubicBezTo>
                  <a:cubicBezTo>
                    <a:pt x="531" y="6164"/>
                    <a:pt x="510" y="6185"/>
                    <a:pt x="500" y="6227"/>
                  </a:cubicBezTo>
                  <a:lnTo>
                    <a:pt x="510" y="6217"/>
                  </a:lnTo>
                  <a:lnTo>
                    <a:pt x="510" y="6217"/>
                  </a:lnTo>
                  <a:cubicBezTo>
                    <a:pt x="281" y="6456"/>
                    <a:pt x="250" y="6727"/>
                    <a:pt x="343" y="7029"/>
                  </a:cubicBezTo>
                  <a:cubicBezTo>
                    <a:pt x="385" y="7071"/>
                    <a:pt x="364" y="7143"/>
                    <a:pt x="427" y="7175"/>
                  </a:cubicBezTo>
                  <a:lnTo>
                    <a:pt x="417" y="7175"/>
                  </a:lnTo>
                  <a:cubicBezTo>
                    <a:pt x="458" y="7216"/>
                    <a:pt x="437" y="7289"/>
                    <a:pt x="500" y="7310"/>
                  </a:cubicBezTo>
                  <a:cubicBezTo>
                    <a:pt x="510" y="7351"/>
                    <a:pt x="541" y="7383"/>
                    <a:pt x="572" y="7404"/>
                  </a:cubicBezTo>
                  <a:lnTo>
                    <a:pt x="562" y="7393"/>
                  </a:lnTo>
                  <a:lnTo>
                    <a:pt x="562" y="7393"/>
                  </a:lnTo>
                  <a:cubicBezTo>
                    <a:pt x="572" y="7404"/>
                    <a:pt x="583" y="7414"/>
                    <a:pt x="593" y="7414"/>
                  </a:cubicBezTo>
                  <a:lnTo>
                    <a:pt x="593" y="7456"/>
                  </a:lnTo>
                  <a:cubicBezTo>
                    <a:pt x="604" y="7508"/>
                    <a:pt x="604" y="7570"/>
                    <a:pt x="593" y="7622"/>
                  </a:cubicBezTo>
                  <a:cubicBezTo>
                    <a:pt x="593" y="7654"/>
                    <a:pt x="583" y="7685"/>
                    <a:pt x="593" y="7705"/>
                  </a:cubicBezTo>
                  <a:cubicBezTo>
                    <a:pt x="593" y="7726"/>
                    <a:pt x="593" y="7737"/>
                    <a:pt x="604" y="7758"/>
                  </a:cubicBezTo>
                  <a:lnTo>
                    <a:pt x="583" y="7747"/>
                  </a:lnTo>
                  <a:lnTo>
                    <a:pt x="562" y="7768"/>
                  </a:lnTo>
                  <a:cubicBezTo>
                    <a:pt x="541" y="7800"/>
                    <a:pt x="510" y="7820"/>
                    <a:pt x="500" y="7851"/>
                  </a:cubicBezTo>
                  <a:cubicBezTo>
                    <a:pt x="447" y="7893"/>
                    <a:pt x="458" y="7966"/>
                    <a:pt x="417" y="8008"/>
                  </a:cubicBezTo>
                  <a:lnTo>
                    <a:pt x="417" y="7997"/>
                  </a:lnTo>
                  <a:cubicBezTo>
                    <a:pt x="417" y="8059"/>
                    <a:pt x="406" y="8112"/>
                    <a:pt x="343" y="8154"/>
                  </a:cubicBezTo>
                  <a:cubicBezTo>
                    <a:pt x="343" y="8184"/>
                    <a:pt x="333" y="8226"/>
                    <a:pt x="333" y="8268"/>
                  </a:cubicBezTo>
                  <a:lnTo>
                    <a:pt x="302" y="8268"/>
                  </a:lnTo>
                  <a:cubicBezTo>
                    <a:pt x="271" y="8268"/>
                    <a:pt x="239" y="8278"/>
                    <a:pt x="218" y="8309"/>
                  </a:cubicBezTo>
                  <a:cubicBezTo>
                    <a:pt x="187" y="8341"/>
                    <a:pt x="167" y="8383"/>
                    <a:pt x="146" y="8424"/>
                  </a:cubicBezTo>
                  <a:lnTo>
                    <a:pt x="114" y="8518"/>
                  </a:lnTo>
                  <a:cubicBezTo>
                    <a:pt x="104" y="8580"/>
                    <a:pt x="72" y="8642"/>
                    <a:pt x="52" y="8695"/>
                  </a:cubicBezTo>
                  <a:cubicBezTo>
                    <a:pt x="52" y="8726"/>
                    <a:pt x="42" y="8757"/>
                    <a:pt x="42" y="8788"/>
                  </a:cubicBezTo>
                  <a:cubicBezTo>
                    <a:pt x="0" y="8903"/>
                    <a:pt x="104" y="9017"/>
                    <a:pt x="52" y="9132"/>
                  </a:cubicBezTo>
                  <a:lnTo>
                    <a:pt x="52" y="9236"/>
                  </a:lnTo>
                  <a:cubicBezTo>
                    <a:pt x="93" y="9320"/>
                    <a:pt x="42" y="9392"/>
                    <a:pt x="52" y="9475"/>
                  </a:cubicBezTo>
                  <a:cubicBezTo>
                    <a:pt x="62" y="9507"/>
                    <a:pt x="72" y="9538"/>
                    <a:pt x="83" y="9559"/>
                  </a:cubicBezTo>
                  <a:cubicBezTo>
                    <a:pt x="93" y="9590"/>
                    <a:pt x="114" y="9611"/>
                    <a:pt x="135" y="9632"/>
                  </a:cubicBezTo>
                  <a:lnTo>
                    <a:pt x="167" y="9663"/>
                  </a:lnTo>
                  <a:lnTo>
                    <a:pt x="229" y="9725"/>
                  </a:lnTo>
                  <a:lnTo>
                    <a:pt x="260" y="9757"/>
                  </a:lnTo>
                  <a:cubicBezTo>
                    <a:pt x="281" y="9778"/>
                    <a:pt x="292" y="9799"/>
                    <a:pt x="322" y="9809"/>
                  </a:cubicBezTo>
                  <a:cubicBezTo>
                    <a:pt x="343" y="9829"/>
                    <a:pt x="364" y="9840"/>
                    <a:pt x="385" y="9861"/>
                  </a:cubicBezTo>
                  <a:cubicBezTo>
                    <a:pt x="427" y="9882"/>
                    <a:pt x="458" y="9903"/>
                    <a:pt x="489" y="9924"/>
                  </a:cubicBezTo>
                  <a:cubicBezTo>
                    <a:pt x="510" y="9944"/>
                    <a:pt x="531" y="9954"/>
                    <a:pt x="562" y="9965"/>
                  </a:cubicBezTo>
                  <a:cubicBezTo>
                    <a:pt x="593" y="9986"/>
                    <a:pt x="625" y="10007"/>
                    <a:pt x="666" y="10017"/>
                  </a:cubicBezTo>
                  <a:lnTo>
                    <a:pt x="729" y="10049"/>
                  </a:lnTo>
                  <a:cubicBezTo>
                    <a:pt x="771" y="10069"/>
                    <a:pt x="801" y="10079"/>
                    <a:pt x="833" y="10100"/>
                  </a:cubicBezTo>
                  <a:cubicBezTo>
                    <a:pt x="854" y="10111"/>
                    <a:pt x="875" y="10132"/>
                    <a:pt x="895" y="10132"/>
                  </a:cubicBezTo>
                  <a:cubicBezTo>
                    <a:pt x="926" y="10153"/>
                    <a:pt x="968" y="10173"/>
                    <a:pt x="1000" y="10183"/>
                  </a:cubicBezTo>
                  <a:cubicBezTo>
                    <a:pt x="1020" y="10194"/>
                    <a:pt x="1051" y="10204"/>
                    <a:pt x="1072" y="10215"/>
                  </a:cubicBezTo>
                  <a:lnTo>
                    <a:pt x="1229" y="10278"/>
                  </a:lnTo>
                  <a:cubicBezTo>
                    <a:pt x="1259" y="10288"/>
                    <a:pt x="1291" y="10288"/>
                    <a:pt x="1322" y="10298"/>
                  </a:cubicBezTo>
                  <a:cubicBezTo>
                    <a:pt x="1384" y="10298"/>
                    <a:pt x="1447" y="10298"/>
                    <a:pt x="1509" y="10278"/>
                  </a:cubicBezTo>
                  <a:cubicBezTo>
                    <a:pt x="1509" y="10288"/>
                    <a:pt x="1520" y="10298"/>
                    <a:pt x="1530" y="10298"/>
                  </a:cubicBezTo>
                  <a:cubicBezTo>
                    <a:pt x="1593" y="10371"/>
                    <a:pt x="1697" y="10308"/>
                    <a:pt x="1759" y="10371"/>
                  </a:cubicBezTo>
                  <a:lnTo>
                    <a:pt x="1749" y="10371"/>
                  </a:lnTo>
                  <a:cubicBezTo>
                    <a:pt x="1792" y="10406"/>
                    <a:pt x="1839" y="10413"/>
                    <a:pt x="1887" y="10413"/>
                  </a:cubicBezTo>
                  <a:cubicBezTo>
                    <a:pt x="1923" y="10413"/>
                    <a:pt x="1961" y="10409"/>
                    <a:pt x="1997" y="10409"/>
                  </a:cubicBezTo>
                  <a:cubicBezTo>
                    <a:pt x="2041" y="10409"/>
                    <a:pt x="2085" y="10416"/>
                    <a:pt x="2124" y="10444"/>
                  </a:cubicBezTo>
                  <a:cubicBezTo>
                    <a:pt x="2394" y="10477"/>
                    <a:pt x="2664" y="10495"/>
                    <a:pt x="2934" y="10495"/>
                  </a:cubicBezTo>
                  <a:cubicBezTo>
                    <a:pt x="3184" y="10495"/>
                    <a:pt x="3435" y="10479"/>
                    <a:pt x="3686" y="10444"/>
                  </a:cubicBezTo>
                  <a:lnTo>
                    <a:pt x="3675" y="10444"/>
                  </a:lnTo>
                  <a:cubicBezTo>
                    <a:pt x="3800" y="10392"/>
                    <a:pt x="3936" y="10361"/>
                    <a:pt x="4061" y="10298"/>
                  </a:cubicBezTo>
                  <a:cubicBezTo>
                    <a:pt x="4196" y="10236"/>
                    <a:pt x="4362" y="10246"/>
                    <a:pt x="4498" y="10142"/>
                  </a:cubicBezTo>
                  <a:cubicBezTo>
                    <a:pt x="4508" y="10132"/>
                    <a:pt x="4519" y="10111"/>
                    <a:pt x="4519" y="10090"/>
                  </a:cubicBezTo>
                  <a:cubicBezTo>
                    <a:pt x="4560" y="10079"/>
                    <a:pt x="4602" y="10079"/>
                    <a:pt x="4644" y="10069"/>
                  </a:cubicBezTo>
                  <a:cubicBezTo>
                    <a:pt x="4685" y="10017"/>
                    <a:pt x="4737" y="10007"/>
                    <a:pt x="4800" y="10007"/>
                  </a:cubicBezTo>
                  <a:cubicBezTo>
                    <a:pt x="4852" y="9944"/>
                    <a:pt x="4924" y="9924"/>
                    <a:pt x="5008" y="9903"/>
                  </a:cubicBezTo>
                  <a:cubicBezTo>
                    <a:pt x="5039" y="9861"/>
                    <a:pt x="5102" y="9840"/>
                    <a:pt x="5154" y="9840"/>
                  </a:cubicBezTo>
                  <a:cubicBezTo>
                    <a:pt x="5195" y="9788"/>
                    <a:pt x="5248" y="9767"/>
                    <a:pt x="5299" y="9757"/>
                  </a:cubicBezTo>
                  <a:cubicBezTo>
                    <a:pt x="5341" y="9705"/>
                    <a:pt x="5393" y="9695"/>
                    <a:pt x="5456" y="9695"/>
                  </a:cubicBezTo>
                  <a:cubicBezTo>
                    <a:pt x="5487" y="9632"/>
                    <a:pt x="5549" y="9621"/>
                    <a:pt x="5602" y="9621"/>
                  </a:cubicBezTo>
                  <a:cubicBezTo>
                    <a:pt x="5602" y="9600"/>
                    <a:pt x="5612" y="9580"/>
                    <a:pt x="5612" y="9559"/>
                  </a:cubicBezTo>
                  <a:cubicBezTo>
                    <a:pt x="5664" y="9549"/>
                    <a:pt x="5706" y="9549"/>
                    <a:pt x="5747" y="9538"/>
                  </a:cubicBezTo>
                  <a:cubicBezTo>
                    <a:pt x="5789" y="9486"/>
                    <a:pt x="5841" y="9475"/>
                    <a:pt x="5903" y="9465"/>
                  </a:cubicBezTo>
                  <a:cubicBezTo>
                    <a:pt x="5935" y="9413"/>
                    <a:pt x="5987" y="9392"/>
                    <a:pt x="6049" y="9392"/>
                  </a:cubicBezTo>
                  <a:cubicBezTo>
                    <a:pt x="6091" y="9330"/>
                    <a:pt x="6143" y="9330"/>
                    <a:pt x="6206" y="9330"/>
                  </a:cubicBezTo>
                  <a:cubicBezTo>
                    <a:pt x="6268" y="9288"/>
                    <a:pt x="6331" y="9236"/>
                    <a:pt x="6393" y="9195"/>
                  </a:cubicBezTo>
                  <a:lnTo>
                    <a:pt x="6414" y="9205"/>
                  </a:lnTo>
                  <a:lnTo>
                    <a:pt x="6435" y="9184"/>
                  </a:lnTo>
                  <a:cubicBezTo>
                    <a:pt x="6486" y="9184"/>
                    <a:pt x="6528" y="9174"/>
                    <a:pt x="6580" y="9174"/>
                  </a:cubicBezTo>
                  <a:cubicBezTo>
                    <a:pt x="6645" y="9117"/>
                    <a:pt x="6727" y="9111"/>
                    <a:pt x="6815" y="9111"/>
                  </a:cubicBezTo>
                  <a:cubicBezTo>
                    <a:pt x="6840" y="9111"/>
                    <a:pt x="6867" y="9111"/>
                    <a:pt x="6893" y="9111"/>
                  </a:cubicBezTo>
                  <a:cubicBezTo>
                    <a:pt x="7028" y="9111"/>
                    <a:pt x="7173" y="9121"/>
                    <a:pt x="7319" y="9121"/>
                  </a:cubicBezTo>
                  <a:cubicBezTo>
                    <a:pt x="7319" y="9142"/>
                    <a:pt x="7330" y="9163"/>
                    <a:pt x="7330" y="9174"/>
                  </a:cubicBezTo>
                  <a:cubicBezTo>
                    <a:pt x="7403" y="9174"/>
                    <a:pt x="7455" y="9195"/>
                    <a:pt x="7455" y="9267"/>
                  </a:cubicBezTo>
                  <a:cubicBezTo>
                    <a:pt x="7465" y="9361"/>
                    <a:pt x="7476" y="9445"/>
                    <a:pt x="7476" y="9528"/>
                  </a:cubicBezTo>
                  <a:cubicBezTo>
                    <a:pt x="7476" y="9538"/>
                    <a:pt x="7465" y="9538"/>
                    <a:pt x="7465" y="9538"/>
                  </a:cubicBezTo>
                  <a:cubicBezTo>
                    <a:pt x="7434" y="9590"/>
                    <a:pt x="7434" y="9642"/>
                    <a:pt x="7465" y="9695"/>
                  </a:cubicBezTo>
                  <a:lnTo>
                    <a:pt x="7465" y="9705"/>
                  </a:lnTo>
                  <a:cubicBezTo>
                    <a:pt x="7459" y="9702"/>
                    <a:pt x="7454" y="9701"/>
                    <a:pt x="7449" y="9701"/>
                  </a:cubicBezTo>
                  <a:cubicBezTo>
                    <a:pt x="7434" y="9701"/>
                    <a:pt x="7421" y="9710"/>
                    <a:pt x="7413" y="9725"/>
                  </a:cubicBezTo>
                  <a:cubicBezTo>
                    <a:pt x="7403" y="9819"/>
                    <a:pt x="7403" y="9913"/>
                    <a:pt x="7403" y="10007"/>
                  </a:cubicBezTo>
                  <a:lnTo>
                    <a:pt x="7403" y="10298"/>
                  </a:lnTo>
                  <a:cubicBezTo>
                    <a:pt x="7403" y="10912"/>
                    <a:pt x="7382" y="11537"/>
                    <a:pt x="7413" y="12162"/>
                  </a:cubicBezTo>
                  <a:cubicBezTo>
                    <a:pt x="7413" y="12412"/>
                    <a:pt x="7403" y="12652"/>
                    <a:pt x="7403" y="12901"/>
                  </a:cubicBezTo>
                  <a:lnTo>
                    <a:pt x="7403" y="13193"/>
                  </a:lnTo>
                  <a:cubicBezTo>
                    <a:pt x="7423" y="13235"/>
                    <a:pt x="7455" y="13276"/>
                    <a:pt x="7455" y="13328"/>
                  </a:cubicBezTo>
                  <a:cubicBezTo>
                    <a:pt x="7465" y="13703"/>
                    <a:pt x="7465" y="14088"/>
                    <a:pt x="7476" y="14463"/>
                  </a:cubicBezTo>
                  <a:cubicBezTo>
                    <a:pt x="7476" y="14536"/>
                    <a:pt x="7486" y="14598"/>
                    <a:pt x="7486" y="14671"/>
                  </a:cubicBezTo>
                  <a:cubicBezTo>
                    <a:pt x="7548" y="14765"/>
                    <a:pt x="7538" y="14880"/>
                    <a:pt x="7538" y="14994"/>
                  </a:cubicBezTo>
                  <a:cubicBezTo>
                    <a:pt x="7548" y="15160"/>
                    <a:pt x="7559" y="15338"/>
                    <a:pt x="7559" y="15504"/>
                  </a:cubicBezTo>
                  <a:cubicBezTo>
                    <a:pt x="7559" y="15650"/>
                    <a:pt x="7548" y="15806"/>
                    <a:pt x="7548" y="15952"/>
                  </a:cubicBezTo>
                  <a:cubicBezTo>
                    <a:pt x="7548" y="16046"/>
                    <a:pt x="7548" y="16139"/>
                    <a:pt x="7559" y="16243"/>
                  </a:cubicBezTo>
                  <a:cubicBezTo>
                    <a:pt x="7580" y="16264"/>
                    <a:pt x="7601" y="16296"/>
                    <a:pt x="7622" y="16327"/>
                  </a:cubicBezTo>
                  <a:lnTo>
                    <a:pt x="7622" y="16400"/>
                  </a:lnTo>
                  <a:cubicBezTo>
                    <a:pt x="7611" y="16556"/>
                    <a:pt x="7590" y="16712"/>
                    <a:pt x="7705" y="16837"/>
                  </a:cubicBezTo>
                  <a:lnTo>
                    <a:pt x="7923" y="16837"/>
                  </a:lnTo>
                  <a:cubicBezTo>
                    <a:pt x="7934" y="16847"/>
                    <a:pt x="7934" y="16858"/>
                    <a:pt x="7944" y="16868"/>
                  </a:cubicBezTo>
                  <a:lnTo>
                    <a:pt x="7955" y="16879"/>
                  </a:lnTo>
                  <a:cubicBezTo>
                    <a:pt x="7955" y="16879"/>
                    <a:pt x="7955" y="16889"/>
                    <a:pt x="7965" y="16900"/>
                  </a:cubicBezTo>
                  <a:cubicBezTo>
                    <a:pt x="7965" y="16889"/>
                    <a:pt x="7976" y="16879"/>
                    <a:pt x="7986" y="16879"/>
                  </a:cubicBezTo>
                  <a:lnTo>
                    <a:pt x="7996" y="16879"/>
                  </a:lnTo>
                  <a:cubicBezTo>
                    <a:pt x="8017" y="16879"/>
                    <a:pt x="8038" y="16868"/>
                    <a:pt x="8059" y="16868"/>
                  </a:cubicBezTo>
                  <a:lnTo>
                    <a:pt x="8080" y="16847"/>
                  </a:lnTo>
                  <a:cubicBezTo>
                    <a:pt x="8144" y="16865"/>
                    <a:pt x="8212" y="16886"/>
                    <a:pt x="8279" y="16886"/>
                  </a:cubicBezTo>
                  <a:cubicBezTo>
                    <a:pt x="8332" y="16886"/>
                    <a:pt x="8384" y="16873"/>
                    <a:pt x="8434" y="16837"/>
                  </a:cubicBezTo>
                  <a:cubicBezTo>
                    <a:pt x="8517" y="16618"/>
                    <a:pt x="8496" y="16400"/>
                    <a:pt x="8444" y="16171"/>
                  </a:cubicBezTo>
                  <a:cubicBezTo>
                    <a:pt x="8434" y="16129"/>
                    <a:pt x="8434" y="16088"/>
                    <a:pt x="8434" y="16046"/>
                  </a:cubicBezTo>
                  <a:cubicBezTo>
                    <a:pt x="8360" y="15900"/>
                    <a:pt x="8392" y="15734"/>
                    <a:pt x="8360" y="15577"/>
                  </a:cubicBezTo>
                  <a:cubicBezTo>
                    <a:pt x="8360" y="15452"/>
                    <a:pt x="8371" y="15327"/>
                    <a:pt x="8371" y="15213"/>
                  </a:cubicBezTo>
                  <a:cubicBezTo>
                    <a:pt x="8360" y="15140"/>
                    <a:pt x="8360" y="15077"/>
                    <a:pt x="8360" y="15005"/>
                  </a:cubicBezTo>
                  <a:lnTo>
                    <a:pt x="8298" y="14973"/>
                  </a:lnTo>
                  <a:cubicBezTo>
                    <a:pt x="8298" y="14973"/>
                    <a:pt x="8298" y="14963"/>
                    <a:pt x="8309" y="14963"/>
                  </a:cubicBezTo>
                  <a:lnTo>
                    <a:pt x="8309" y="14952"/>
                  </a:lnTo>
                  <a:cubicBezTo>
                    <a:pt x="8309" y="14901"/>
                    <a:pt x="8319" y="14848"/>
                    <a:pt x="8330" y="14796"/>
                  </a:cubicBezTo>
                  <a:cubicBezTo>
                    <a:pt x="8309" y="14567"/>
                    <a:pt x="8371" y="14327"/>
                    <a:pt x="8288" y="14088"/>
                  </a:cubicBezTo>
                  <a:lnTo>
                    <a:pt x="8288" y="13890"/>
                  </a:lnTo>
                  <a:cubicBezTo>
                    <a:pt x="8256" y="13839"/>
                    <a:pt x="8267" y="13765"/>
                    <a:pt x="8226" y="13703"/>
                  </a:cubicBezTo>
                  <a:cubicBezTo>
                    <a:pt x="8215" y="13328"/>
                    <a:pt x="8215" y="12943"/>
                    <a:pt x="8215" y="12557"/>
                  </a:cubicBezTo>
                  <a:lnTo>
                    <a:pt x="8215" y="12527"/>
                  </a:lnTo>
                  <a:lnTo>
                    <a:pt x="8215" y="12453"/>
                  </a:lnTo>
                  <a:lnTo>
                    <a:pt x="8215" y="12203"/>
                  </a:lnTo>
                  <a:lnTo>
                    <a:pt x="8246" y="12141"/>
                  </a:lnTo>
                  <a:cubicBezTo>
                    <a:pt x="8267" y="12037"/>
                    <a:pt x="8236" y="11933"/>
                    <a:pt x="8288" y="11839"/>
                  </a:cubicBezTo>
                  <a:cubicBezTo>
                    <a:pt x="8267" y="11745"/>
                    <a:pt x="8277" y="11652"/>
                    <a:pt x="8298" y="11569"/>
                  </a:cubicBezTo>
                  <a:cubicBezTo>
                    <a:pt x="8392" y="11236"/>
                    <a:pt x="8277" y="10902"/>
                    <a:pt x="8360" y="10569"/>
                  </a:cubicBezTo>
                  <a:cubicBezTo>
                    <a:pt x="8330" y="10475"/>
                    <a:pt x="8350" y="10392"/>
                    <a:pt x="8371" y="10298"/>
                  </a:cubicBezTo>
                  <a:cubicBezTo>
                    <a:pt x="8434" y="10183"/>
                    <a:pt x="8402" y="10059"/>
                    <a:pt x="8392" y="9934"/>
                  </a:cubicBezTo>
                  <a:cubicBezTo>
                    <a:pt x="8392" y="9924"/>
                    <a:pt x="8381" y="9913"/>
                    <a:pt x="8381" y="9903"/>
                  </a:cubicBezTo>
                  <a:cubicBezTo>
                    <a:pt x="8444" y="9788"/>
                    <a:pt x="8360" y="9653"/>
                    <a:pt x="8434" y="9538"/>
                  </a:cubicBezTo>
                  <a:cubicBezTo>
                    <a:pt x="8423" y="9517"/>
                    <a:pt x="8423" y="9507"/>
                    <a:pt x="8434" y="9486"/>
                  </a:cubicBezTo>
                  <a:cubicBezTo>
                    <a:pt x="8506" y="9351"/>
                    <a:pt x="8485" y="9226"/>
                    <a:pt x="8465" y="9091"/>
                  </a:cubicBezTo>
                  <a:cubicBezTo>
                    <a:pt x="8485" y="9070"/>
                    <a:pt x="8496" y="9038"/>
                    <a:pt x="8506" y="9017"/>
                  </a:cubicBezTo>
                  <a:cubicBezTo>
                    <a:pt x="8496" y="8997"/>
                    <a:pt x="8496" y="8976"/>
                    <a:pt x="8517" y="8966"/>
                  </a:cubicBezTo>
                  <a:cubicBezTo>
                    <a:pt x="8580" y="8892"/>
                    <a:pt x="8527" y="8799"/>
                    <a:pt x="8580" y="8726"/>
                  </a:cubicBezTo>
                  <a:lnTo>
                    <a:pt x="8580" y="8737"/>
                  </a:lnTo>
                  <a:cubicBezTo>
                    <a:pt x="8663" y="8612"/>
                    <a:pt x="8788" y="8633"/>
                    <a:pt x="8902" y="8622"/>
                  </a:cubicBezTo>
                  <a:cubicBezTo>
                    <a:pt x="9033" y="8622"/>
                    <a:pt x="9164" y="8631"/>
                    <a:pt x="9293" y="8631"/>
                  </a:cubicBezTo>
                  <a:cubicBezTo>
                    <a:pt x="9400" y="8631"/>
                    <a:pt x="9506" y="8625"/>
                    <a:pt x="9610" y="8601"/>
                  </a:cubicBezTo>
                  <a:lnTo>
                    <a:pt x="9610" y="8612"/>
                  </a:lnTo>
                  <a:cubicBezTo>
                    <a:pt x="9610" y="8633"/>
                    <a:pt x="9621" y="8642"/>
                    <a:pt x="9652" y="8653"/>
                  </a:cubicBezTo>
                  <a:lnTo>
                    <a:pt x="9683" y="8642"/>
                  </a:lnTo>
                  <a:lnTo>
                    <a:pt x="9704" y="8663"/>
                  </a:lnTo>
                  <a:cubicBezTo>
                    <a:pt x="9778" y="8699"/>
                    <a:pt x="9857" y="8708"/>
                    <a:pt x="9936" y="8708"/>
                  </a:cubicBezTo>
                  <a:cubicBezTo>
                    <a:pt x="10015" y="8708"/>
                    <a:pt x="10095" y="8699"/>
                    <a:pt x="10174" y="8699"/>
                  </a:cubicBezTo>
                  <a:cubicBezTo>
                    <a:pt x="10248" y="8699"/>
                    <a:pt x="10321" y="8707"/>
                    <a:pt x="10391" y="8737"/>
                  </a:cubicBezTo>
                  <a:lnTo>
                    <a:pt x="10422" y="8726"/>
                  </a:lnTo>
                  <a:lnTo>
                    <a:pt x="10454" y="8737"/>
                  </a:lnTo>
                  <a:cubicBezTo>
                    <a:pt x="10670" y="8769"/>
                    <a:pt x="10886" y="8787"/>
                    <a:pt x="11103" y="8787"/>
                  </a:cubicBezTo>
                  <a:cubicBezTo>
                    <a:pt x="11305" y="8787"/>
                    <a:pt x="11508" y="8772"/>
                    <a:pt x="11713" y="8737"/>
                  </a:cubicBezTo>
                  <a:cubicBezTo>
                    <a:pt x="11770" y="8704"/>
                    <a:pt x="11830" y="8697"/>
                    <a:pt x="11890" y="8697"/>
                  </a:cubicBezTo>
                  <a:cubicBezTo>
                    <a:pt x="11945" y="8697"/>
                    <a:pt x="12002" y="8703"/>
                    <a:pt x="12057" y="8703"/>
                  </a:cubicBezTo>
                  <a:cubicBezTo>
                    <a:pt x="12117" y="8703"/>
                    <a:pt x="12177" y="8696"/>
                    <a:pt x="12234" y="8663"/>
                  </a:cubicBezTo>
                  <a:lnTo>
                    <a:pt x="12255" y="8653"/>
                  </a:lnTo>
                  <a:lnTo>
                    <a:pt x="12286" y="8653"/>
                  </a:lnTo>
                  <a:cubicBezTo>
                    <a:pt x="12317" y="8642"/>
                    <a:pt x="12349" y="8622"/>
                    <a:pt x="12369" y="8601"/>
                  </a:cubicBezTo>
                  <a:lnTo>
                    <a:pt x="12379" y="8591"/>
                  </a:lnTo>
                  <a:cubicBezTo>
                    <a:pt x="12474" y="8591"/>
                    <a:pt x="12567" y="8580"/>
                    <a:pt x="12671" y="8580"/>
                  </a:cubicBezTo>
                  <a:cubicBezTo>
                    <a:pt x="12754" y="8508"/>
                    <a:pt x="12869" y="8518"/>
                    <a:pt x="12973" y="8508"/>
                  </a:cubicBezTo>
                  <a:cubicBezTo>
                    <a:pt x="13046" y="8424"/>
                    <a:pt x="13161" y="8445"/>
                    <a:pt x="13254" y="8424"/>
                  </a:cubicBezTo>
                  <a:cubicBezTo>
                    <a:pt x="13265" y="8403"/>
                    <a:pt x="13265" y="8393"/>
                    <a:pt x="13275" y="8372"/>
                  </a:cubicBezTo>
                  <a:cubicBezTo>
                    <a:pt x="13337" y="8362"/>
                    <a:pt x="13411" y="8351"/>
                    <a:pt x="13483" y="8351"/>
                  </a:cubicBezTo>
                  <a:cubicBezTo>
                    <a:pt x="13598" y="8278"/>
                    <a:pt x="13723" y="8216"/>
                    <a:pt x="13858" y="8205"/>
                  </a:cubicBezTo>
                  <a:cubicBezTo>
                    <a:pt x="13900" y="8154"/>
                    <a:pt x="13952" y="8143"/>
                    <a:pt x="14015" y="8143"/>
                  </a:cubicBezTo>
                  <a:cubicBezTo>
                    <a:pt x="14045" y="8080"/>
                    <a:pt x="14098" y="8070"/>
                    <a:pt x="14160" y="8070"/>
                  </a:cubicBezTo>
                  <a:cubicBezTo>
                    <a:pt x="14160" y="8049"/>
                    <a:pt x="14170" y="8029"/>
                    <a:pt x="14170" y="8008"/>
                  </a:cubicBezTo>
                  <a:cubicBezTo>
                    <a:pt x="14212" y="7997"/>
                    <a:pt x="14264" y="7997"/>
                    <a:pt x="14306" y="7987"/>
                  </a:cubicBezTo>
                  <a:cubicBezTo>
                    <a:pt x="14306" y="7966"/>
                    <a:pt x="14316" y="7945"/>
                    <a:pt x="14316" y="7924"/>
                  </a:cubicBezTo>
                  <a:cubicBezTo>
                    <a:pt x="14369" y="7924"/>
                    <a:pt x="14399" y="7904"/>
                    <a:pt x="14410" y="7862"/>
                  </a:cubicBezTo>
                  <a:cubicBezTo>
                    <a:pt x="14452" y="7851"/>
                    <a:pt x="14483" y="7841"/>
                    <a:pt x="14524" y="7830"/>
                  </a:cubicBezTo>
                  <a:cubicBezTo>
                    <a:pt x="14535" y="7789"/>
                    <a:pt x="14566" y="7768"/>
                    <a:pt x="14608" y="7768"/>
                  </a:cubicBezTo>
                  <a:cubicBezTo>
                    <a:pt x="14691" y="7654"/>
                    <a:pt x="14785" y="7550"/>
                    <a:pt x="14899" y="7476"/>
                  </a:cubicBezTo>
                  <a:cubicBezTo>
                    <a:pt x="14910" y="7425"/>
                    <a:pt x="14931" y="7404"/>
                    <a:pt x="14972" y="7393"/>
                  </a:cubicBezTo>
                  <a:cubicBezTo>
                    <a:pt x="14982" y="7351"/>
                    <a:pt x="15003" y="7331"/>
                    <a:pt x="15045" y="7321"/>
                  </a:cubicBezTo>
                  <a:cubicBezTo>
                    <a:pt x="15056" y="7279"/>
                    <a:pt x="15066" y="7237"/>
                    <a:pt x="15077" y="7206"/>
                  </a:cubicBezTo>
                  <a:lnTo>
                    <a:pt x="15077" y="7196"/>
                  </a:lnTo>
                  <a:cubicBezTo>
                    <a:pt x="15083" y="7199"/>
                    <a:pt x="15089" y="7200"/>
                    <a:pt x="15095" y="7200"/>
                  </a:cubicBezTo>
                  <a:cubicBezTo>
                    <a:pt x="15110" y="7200"/>
                    <a:pt x="15124" y="7192"/>
                    <a:pt x="15139" y="7185"/>
                  </a:cubicBezTo>
                  <a:cubicBezTo>
                    <a:pt x="15149" y="7154"/>
                    <a:pt x="15191" y="7133"/>
                    <a:pt x="15191" y="7092"/>
                  </a:cubicBezTo>
                  <a:cubicBezTo>
                    <a:pt x="15253" y="7060"/>
                    <a:pt x="15243" y="6997"/>
                    <a:pt x="15264" y="6956"/>
                  </a:cubicBezTo>
                  <a:cubicBezTo>
                    <a:pt x="15326" y="6914"/>
                    <a:pt x="15316" y="6852"/>
                    <a:pt x="15336" y="6800"/>
                  </a:cubicBezTo>
                  <a:cubicBezTo>
                    <a:pt x="15431" y="6748"/>
                    <a:pt x="15368" y="6633"/>
                    <a:pt x="15420" y="6560"/>
                  </a:cubicBezTo>
                  <a:cubicBezTo>
                    <a:pt x="15410" y="6539"/>
                    <a:pt x="15410" y="6529"/>
                    <a:pt x="15431" y="6508"/>
                  </a:cubicBezTo>
                  <a:cubicBezTo>
                    <a:pt x="15482" y="6310"/>
                    <a:pt x="15482" y="6113"/>
                    <a:pt x="15431" y="5915"/>
                  </a:cubicBezTo>
                  <a:cubicBezTo>
                    <a:pt x="15410" y="5905"/>
                    <a:pt x="15410" y="5884"/>
                    <a:pt x="15420" y="5863"/>
                  </a:cubicBezTo>
                  <a:cubicBezTo>
                    <a:pt x="15389" y="5769"/>
                    <a:pt x="15336" y="5685"/>
                    <a:pt x="15264" y="5623"/>
                  </a:cubicBezTo>
                  <a:cubicBezTo>
                    <a:pt x="15222" y="5623"/>
                    <a:pt x="15202" y="5602"/>
                    <a:pt x="15191" y="5561"/>
                  </a:cubicBezTo>
                  <a:cubicBezTo>
                    <a:pt x="15139" y="5551"/>
                    <a:pt x="15087" y="5519"/>
                    <a:pt x="15056" y="5467"/>
                  </a:cubicBezTo>
                  <a:cubicBezTo>
                    <a:pt x="14993" y="5467"/>
                    <a:pt x="14941" y="5456"/>
                    <a:pt x="14910" y="5405"/>
                  </a:cubicBezTo>
                  <a:cubicBezTo>
                    <a:pt x="14827" y="5405"/>
                    <a:pt x="14743" y="5384"/>
                    <a:pt x="14681" y="5321"/>
                  </a:cubicBezTo>
                  <a:lnTo>
                    <a:pt x="14566" y="5321"/>
                  </a:lnTo>
                  <a:cubicBezTo>
                    <a:pt x="14524" y="5280"/>
                    <a:pt x="14483" y="5269"/>
                    <a:pt x="14431" y="5259"/>
                  </a:cubicBezTo>
                  <a:lnTo>
                    <a:pt x="14410" y="5269"/>
                  </a:lnTo>
                  <a:lnTo>
                    <a:pt x="14389" y="5248"/>
                  </a:lnTo>
                  <a:cubicBezTo>
                    <a:pt x="14369" y="5217"/>
                    <a:pt x="14358" y="5197"/>
                    <a:pt x="14379" y="5165"/>
                  </a:cubicBezTo>
                  <a:cubicBezTo>
                    <a:pt x="14431" y="5134"/>
                    <a:pt x="14431" y="5082"/>
                    <a:pt x="14420" y="5030"/>
                  </a:cubicBezTo>
                  <a:cubicBezTo>
                    <a:pt x="14462" y="4998"/>
                    <a:pt x="14494" y="4977"/>
                    <a:pt x="14535" y="4947"/>
                  </a:cubicBezTo>
                  <a:cubicBezTo>
                    <a:pt x="14535" y="4884"/>
                    <a:pt x="14556" y="4832"/>
                    <a:pt x="14608" y="4801"/>
                  </a:cubicBezTo>
                  <a:lnTo>
                    <a:pt x="14608" y="4436"/>
                  </a:lnTo>
                  <a:cubicBezTo>
                    <a:pt x="14566" y="4426"/>
                    <a:pt x="14545" y="4394"/>
                    <a:pt x="14535" y="4353"/>
                  </a:cubicBezTo>
                  <a:cubicBezTo>
                    <a:pt x="14514" y="4332"/>
                    <a:pt x="14483" y="4311"/>
                    <a:pt x="14462" y="4280"/>
                  </a:cubicBezTo>
                  <a:cubicBezTo>
                    <a:pt x="14399" y="4280"/>
                    <a:pt x="14348" y="4249"/>
                    <a:pt x="14316" y="4207"/>
                  </a:cubicBezTo>
                  <a:cubicBezTo>
                    <a:pt x="14274" y="4207"/>
                    <a:pt x="14233" y="4197"/>
                    <a:pt x="14191" y="4197"/>
                  </a:cubicBezTo>
                  <a:cubicBezTo>
                    <a:pt x="14191" y="4176"/>
                    <a:pt x="14181" y="4155"/>
                    <a:pt x="14160" y="4135"/>
                  </a:cubicBezTo>
                  <a:cubicBezTo>
                    <a:pt x="14108" y="4082"/>
                    <a:pt x="14045" y="4082"/>
                    <a:pt x="13983" y="4072"/>
                  </a:cubicBezTo>
                  <a:cubicBezTo>
                    <a:pt x="13977" y="4075"/>
                    <a:pt x="13972" y="4076"/>
                    <a:pt x="13967" y="4076"/>
                  </a:cubicBezTo>
                  <a:cubicBezTo>
                    <a:pt x="13956" y="4076"/>
                    <a:pt x="13949" y="4069"/>
                    <a:pt x="13941" y="4061"/>
                  </a:cubicBezTo>
                  <a:cubicBezTo>
                    <a:pt x="13900" y="4030"/>
                    <a:pt x="13855" y="4020"/>
                    <a:pt x="13810" y="4020"/>
                  </a:cubicBezTo>
                  <a:cubicBezTo>
                    <a:pt x="13764" y="4020"/>
                    <a:pt x="13718" y="4030"/>
                    <a:pt x="13671" y="4040"/>
                  </a:cubicBezTo>
                  <a:lnTo>
                    <a:pt x="13661" y="4040"/>
                  </a:lnTo>
                  <a:cubicBezTo>
                    <a:pt x="13671" y="4020"/>
                    <a:pt x="13661" y="3999"/>
                    <a:pt x="13640" y="3989"/>
                  </a:cubicBezTo>
                  <a:cubicBezTo>
                    <a:pt x="13587" y="3978"/>
                    <a:pt x="13546" y="3978"/>
                    <a:pt x="13494" y="3978"/>
                  </a:cubicBezTo>
                  <a:cubicBezTo>
                    <a:pt x="13415" y="3953"/>
                    <a:pt x="13334" y="3943"/>
                    <a:pt x="13252" y="3943"/>
                  </a:cubicBezTo>
                  <a:cubicBezTo>
                    <a:pt x="13162" y="3943"/>
                    <a:pt x="13071" y="3956"/>
                    <a:pt x="12983" y="3978"/>
                  </a:cubicBezTo>
                  <a:cubicBezTo>
                    <a:pt x="12911" y="3978"/>
                    <a:pt x="12848" y="3989"/>
                    <a:pt x="12775" y="3989"/>
                  </a:cubicBezTo>
                  <a:cubicBezTo>
                    <a:pt x="12703" y="4040"/>
                    <a:pt x="12609" y="3999"/>
                    <a:pt x="12536" y="4051"/>
                  </a:cubicBezTo>
                  <a:cubicBezTo>
                    <a:pt x="12524" y="4063"/>
                    <a:pt x="12512" y="4068"/>
                    <a:pt x="12500" y="4068"/>
                  </a:cubicBezTo>
                  <a:cubicBezTo>
                    <a:pt x="12491" y="4068"/>
                    <a:pt x="12482" y="4066"/>
                    <a:pt x="12474" y="4061"/>
                  </a:cubicBezTo>
                  <a:cubicBezTo>
                    <a:pt x="12421" y="4093"/>
                    <a:pt x="12359" y="4093"/>
                    <a:pt x="12307" y="4124"/>
                  </a:cubicBezTo>
                  <a:cubicBezTo>
                    <a:pt x="12296" y="4145"/>
                    <a:pt x="12275" y="4145"/>
                    <a:pt x="12255" y="4145"/>
                  </a:cubicBezTo>
                  <a:cubicBezTo>
                    <a:pt x="12224" y="4145"/>
                    <a:pt x="12192" y="4176"/>
                    <a:pt x="12161" y="4197"/>
                  </a:cubicBezTo>
                  <a:cubicBezTo>
                    <a:pt x="12150" y="4207"/>
                    <a:pt x="12130" y="4218"/>
                    <a:pt x="12109" y="4218"/>
                  </a:cubicBezTo>
                  <a:cubicBezTo>
                    <a:pt x="12067" y="4228"/>
                    <a:pt x="12036" y="4249"/>
                    <a:pt x="12015" y="4280"/>
                  </a:cubicBezTo>
                  <a:lnTo>
                    <a:pt x="12005" y="4280"/>
                  </a:lnTo>
                  <a:cubicBezTo>
                    <a:pt x="11974" y="4311"/>
                    <a:pt x="11932" y="4322"/>
                    <a:pt x="11911" y="4364"/>
                  </a:cubicBezTo>
                  <a:lnTo>
                    <a:pt x="11870" y="4364"/>
                  </a:lnTo>
                  <a:cubicBezTo>
                    <a:pt x="11838" y="4415"/>
                    <a:pt x="11786" y="4436"/>
                    <a:pt x="11724" y="4447"/>
                  </a:cubicBezTo>
                  <a:cubicBezTo>
                    <a:pt x="11713" y="4478"/>
                    <a:pt x="11671" y="4499"/>
                    <a:pt x="11641" y="4499"/>
                  </a:cubicBezTo>
                  <a:cubicBezTo>
                    <a:pt x="11599" y="4551"/>
                    <a:pt x="11557" y="4582"/>
                    <a:pt x="11495" y="4593"/>
                  </a:cubicBezTo>
                  <a:cubicBezTo>
                    <a:pt x="11484" y="4623"/>
                    <a:pt x="11453" y="4644"/>
                    <a:pt x="11412" y="4655"/>
                  </a:cubicBezTo>
                  <a:cubicBezTo>
                    <a:pt x="11380" y="4707"/>
                    <a:pt x="11338" y="4728"/>
                    <a:pt x="11276" y="4738"/>
                  </a:cubicBezTo>
                  <a:cubicBezTo>
                    <a:pt x="11266" y="4780"/>
                    <a:pt x="11234" y="4801"/>
                    <a:pt x="11193" y="4801"/>
                  </a:cubicBezTo>
                  <a:cubicBezTo>
                    <a:pt x="11162" y="4853"/>
                    <a:pt x="11120" y="4884"/>
                    <a:pt x="11058" y="4894"/>
                  </a:cubicBezTo>
                  <a:cubicBezTo>
                    <a:pt x="11047" y="4936"/>
                    <a:pt x="11016" y="4947"/>
                    <a:pt x="10974" y="4957"/>
                  </a:cubicBezTo>
                  <a:cubicBezTo>
                    <a:pt x="10963" y="4998"/>
                    <a:pt x="10933" y="5009"/>
                    <a:pt x="10891" y="5019"/>
                  </a:cubicBezTo>
                  <a:cubicBezTo>
                    <a:pt x="10859" y="5072"/>
                    <a:pt x="10818" y="5102"/>
                    <a:pt x="10766" y="5113"/>
                  </a:cubicBezTo>
                  <a:lnTo>
                    <a:pt x="10672" y="5176"/>
                  </a:lnTo>
                  <a:cubicBezTo>
                    <a:pt x="10651" y="5197"/>
                    <a:pt x="10620" y="5217"/>
                    <a:pt x="10599" y="5248"/>
                  </a:cubicBezTo>
                  <a:cubicBezTo>
                    <a:pt x="10568" y="5290"/>
                    <a:pt x="10526" y="5331"/>
                    <a:pt x="10464" y="5342"/>
                  </a:cubicBezTo>
                  <a:cubicBezTo>
                    <a:pt x="10443" y="5363"/>
                    <a:pt x="10412" y="5384"/>
                    <a:pt x="10380" y="5405"/>
                  </a:cubicBezTo>
                  <a:cubicBezTo>
                    <a:pt x="10370" y="5436"/>
                    <a:pt x="10339" y="5467"/>
                    <a:pt x="10297" y="5467"/>
                  </a:cubicBezTo>
                  <a:cubicBezTo>
                    <a:pt x="10276" y="5530"/>
                    <a:pt x="10225" y="5551"/>
                    <a:pt x="10172" y="5561"/>
                  </a:cubicBezTo>
                  <a:cubicBezTo>
                    <a:pt x="10151" y="5602"/>
                    <a:pt x="10120" y="5623"/>
                    <a:pt x="10089" y="5623"/>
                  </a:cubicBezTo>
                  <a:cubicBezTo>
                    <a:pt x="10068" y="5665"/>
                    <a:pt x="10047" y="5685"/>
                    <a:pt x="10006" y="5696"/>
                  </a:cubicBezTo>
                  <a:cubicBezTo>
                    <a:pt x="9996" y="5727"/>
                    <a:pt x="9964" y="5759"/>
                    <a:pt x="9922" y="5769"/>
                  </a:cubicBezTo>
                  <a:cubicBezTo>
                    <a:pt x="9891" y="5810"/>
                    <a:pt x="9850" y="5842"/>
                    <a:pt x="9787" y="5852"/>
                  </a:cubicBezTo>
                  <a:cubicBezTo>
                    <a:pt x="9766" y="5884"/>
                    <a:pt x="9746" y="5905"/>
                    <a:pt x="9714" y="5925"/>
                  </a:cubicBezTo>
                  <a:cubicBezTo>
                    <a:pt x="9693" y="5905"/>
                    <a:pt x="9672" y="5894"/>
                    <a:pt x="9662" y="5873"/>
                  </a:cubicBezTo>
                  <a:cubicBezTo>
                    <a:pt x="9672" y="5810"/>
                    <a:pt x="9652" y="5738"/>
                    <a:pt x="9704" y="5685"/>
                  </a:cubicBezTo>
                  <a:lnTo>
                    <a:pt x="9704" y="5696"/>
                  </a:lnTo>
                  <a:cubicBezTo>
                    <a:pt x="9766" y="5634"/>
                    <a:pt x="9714" y="5530"/>
                    <a:pt x="9776" y="5467"/>
                  </a:cubicBezTo>
                  <a:cubicBezTo>
                    <a:pt x="9850" y="5394"/>
                    <a:pt x="9797" y="5290"/>
                    <a:pt x="9850" y="5217"/>
                  </a:cubicBezTo>
                  <a:cubicBezTo>
                    <a:pt x="9829" y="5197"/>
                    <a:pt x="9839" y="5186"/>
                    <a:pt x="9860" y="5176"/>
                  </a:cubicBezTo>
                  <a:cubicBezTo>
                    <a:pt x="9922" y="5102"/>
                    <a:pt x="9871" y="5009"/>
                    <a:pt x="9922" y="4947"/>
                  </a:cubicBezTo>
                  <a:cubicBezTo>
                    <a:pt x="10016" y="4863"/>
                    <a:pt x="9922" y="4728"/>
                    <a:pt x="9996" y="4634"/>
                  </a:cubicBezTo>
                  <a:cubicBezTo>
                    <a:pt x="9985" y="4613"/>
                    <a:pt x="9985" y="4593"/>
                    <a:pt x="10006" y="4582"/>
                  </a:cubicBezTo>
                  <a:cubicBezTo>
                    <a:pt x="10079" y="4489"/>
                    <a:pt x="9996" y="4364"/>
                    <a:pt x="10079" y="4280"/>
                  </a:cubicBezTo>
                  <a:cubicBezTo>
                    <a:pt x="10151" y="4186"/>
                    <a:pt x="10079" y="4051"/>
                    <a:pt x="10141" y="3957"/>
                  </a:cubicBezTo>
                  <a:cubicBezTo>
                    <a:pt x="10130" y="3936"/>
                    <a:pt x="10130" y="3926"/>
                    <a:pt x="10151" y="3905"/>
                  </a:cubicBezTo>
                  <a:cubicBezTo>
                    <a:pt x="10235" y="3790"/>
                    <a:pt x="10151" y="3635"/>
                    <a:pt x="10214" y="3510"/>
                  </a:cubicBezTo>
                  <a:cubicBezTo>
                    <a:pt x="10225" y="3468"/>
                    <a:pt x="10225" y="3426"/>
                    <a:pt x="10235" y="3385"/>
                  </a:cubicBezTo>
                  <a:cubicBezTo>
                    <a:pt x="10235" y="3249"/>
                    <a:pt x="10235" y="3103"/>
                    <a:pt x="10245" y="2958"/>
                  </a:cubicBezTo>
                  <a:cubicBezTo>
                    <a:pt x="10245" y="2833"/>
                    <a:pt x="10266" y="2698"/>
                    <a:pt x="10214" y="2573"/>
                  </a:cubicBezTo>
                  <a:cubicBezTo>
                    <a:pt x="10266" y="2323"/>
                    <a:pt x="10214" y="2073"/>
                    <a:pt x="10225" y="1823"/>
                  </a:cubicBezTo>
                  <a:cubicBezTo>
                    <a:pt x="10214" y="1812"/>
                    <a:pt x="10214" y="1791"/>
                    <a:pt x="10225" y="1771"/>
                  </a:cubicBezTo>
                  <a:cubicBezTo>
                    <a:pt x="10183" y="1708"/>
                    <a:pt x="10193" y="1636"/>
                    <a:pt x="10162" y="1573"/>
                  </a:cubicBezTo>
                  <a:cubicBezTo>
                    <a:pt x="10151" y="1573"/>
                    <a:pt x="10151" y="1562"/>
                    <a:pt x="10151" y="1562"/>
                  </a:cubicBezTo>
                  <a:lnTo>
                    <a:pt x="10151" y="1386"/>
                  </a:lnTo>
                  <a:cubicBezTo>
                    <a:pt x="10130" y="1375"/>
                    <a:pt x="10110" y="1375"/>
                    <a:pt x="10089" y="1375"/>
                  </a:cubicBezTo>
                  <a:cubicBezTo>
                    <a:pt x="10089" y="1323"/>
                    <a:pt x="10079" y="1282"/>
                    <a:pt x="10068" y="1229"/>
                  </a:cubicBezTo>
                  <a:lnTo>
                    <a:pt x="10068" y="1094"/>
                  </a:lnTo>
                  <a:cubicBezTo>
                    <a:pt x="10047" y="1083"/>
                    <a:pt x="10026" y="1073"/>
                    <a:pt x="10016" y="1073"/>
                  </a:cubicBezTo>
                  <a:cubicBezTo>
                    <a:pt x="10006" y="1000"/>
                    <a:pt x="9996" y="938"/>
                    <a:pt x="9996" y="865"/>
                  </a:cubicBezTo>
                  <a:cubicBezTo>
                    <a:pt x="9943" y="833"/>
                    <a:pt x="9933" y="771"/>
                    <a:pt x="9933" y="709"/>
                  </a:cubicBezTo>
                  <a:cubicBezTo>
                    <a:pt x="9881" y="678"/>
                    <a:pt x="9860" y="625"/>
                    <a:pt x="9850" y="563"/>
                  </a:cubicBezTo>
                  <a:cubicBezTo>
                    <a:pt x="9808" y="532"/>
                    <a:pt x="9776" y="479"/>
                    <a:pt x="9776" y="417"/>
                  </a:cubicBezTo>
                  <a:lnTo>
                    <a:pt x="9704" y="345"/>
                  </a:lnTo>
                  <a:cubicBezTo>
                    <a:pt x="9672" y="292"/>
                    <a:pt x="9642" y="250"/>
                    <a:pt x="9610" y="209"/>
                  </a:cubicBezTo>
                  <a:cubicBezTo>
                    <a:pt x="9589" y="188"/>
                    <a:pt x="9558" y="167"/>
                    <a:pt x="9537" y="136"/>
                  </a:cubicBezTo>
                  <a:cubicBezTo>
                    <a:pt x="9485" y="125"/>
                    <a:pt x="9433" y="105"/>
                    <a:pt x="9402" y="53"/>
                  </a:cubicBezTo>
                  <a:cubicBezTo>
                    <a:pt x="9318" y="32"/>
                    <a:pt x="9231" y="24"/>
                    <a:pt x="9145" y="24"/>
                  </a:cubicBezTo>
                  <a:cubicBezTo>
                    <a:pt x="9060" y="24"/>
                    <a:pt x="8975" y="32"/>
                    <a:pt x="8892" y="42"/>
                  </a:cubicBezTo>
                  <a:cubicBezTo>
                    <a:pt x="8850" y="95"/>
                    <a:pt x="8798" y="115"/>
                    <a:pt x="8746" y="115"/>
                  </a:cubicBezTo>
                  <a:cubicBezTo>
                    <a:pt x="8694" y="199"/>
                    <a:pt x="8621" y="250"/>
                    <a:pt x="8538" y="282"/>
                  </a:cubicBezTo>
                  <a:cubicBezTo>
                    <a:pt x="8527" y="303"/>
                    <a:pt x="8517" y="324"/>
                    <a:pt x="8517" y="345"/>
                  </a:cubicBezTo>
                  <a:cubicBezTo>
                    <a:pt x="8464" y="412"/>
                    <a:pt x="8414" y="436"/>
                    <a:pt x="8366" y="436"/>
                  </a:cubicBezTo>
                  <a:cubicBezTo>
                    <a:pt x="8274" y="436"/>
                    <a:pt x="8189" y="347"/>
                    <a:pt x="8101" y="313"/>
                  </a:cubicBezTo>
                  <a:lnTo>
                    <a:pt x="8101" y="303"/>
                  </a:lnTo>
                  <a:cubicBezTo>
                    <a:pt x="8101" y="292"/>
                    <a:pt x="8090" y="271"/>
                    <a:pt x="8080" y="261"/>
                  </a:cubicBezTo>
                  <a:lnTo>
                    <a:pt x="8069" y="261"/>
                  </a:lnTo>
                  <a:cubicBezTo>
                    <a:pt x="8038" y="240"/>
                    <a:pt x="8017" y="209"/>
                    <a:pt x="7986" y="199"/>
                  </a:cubicBezTo>
                  <a:cubicBezTo>
                    <a:pt x="7955" y="146"/>
                    <a:pt x="7881" y="167"/>
                    <a:pt x="7851" y="115"/>
                  </a:cubicBezTo>
                  <a:cubicBezTo>
                    <a:pt x="7798" y="74"/>
                    <a:pt x="7736" y="84"/>
                    <a:pt x="7684" y="53"/>
                  </a:cubicBezTo>
                  <a:cubicBezTo>
                    <a:pt x="7676" y="57"/>
                    <a:pt x="7667" y="59"/>
                    <a:pt x="7659" y="59"/>
                  </a:cubicBezTo>
                  <a:cubicBezTo>
                    <a:pt x="7646" y="59"/>
                    <a:pt x="7634" y="54"/>
                    <a:pt x="7622" y="42"/>
                  </a:cubicBezTo>
                  <a:cubicBezTo>
                    <a:pt x="7571" y="20"/>
                    <a:pt x="7517" y="0"/>
                    <a:pt x="7464" y="0"/>
                  </a:cubicBezTo>
                  <a:close/>
                </a:path>
              </a:pathLst>
            </a:custGeom>
            <a:solidFill>
              <a:schemeClr val="dk2"/>
            </a:solidFill>
            <a:ln cap="flat" cmpd="sng" w="114300">
              <a:solidFill>
                <a:schemeClr val="dk2"/>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1" name="Google Shape;481;p8"/>
            <p:cNvPicPr preferRelativeResize="0"/>
            <p:nvPr/>
          </p:nvPicPr>
          <p:blipFill rotWithShape="1">
            <a:blip r:embed="rId5">
              <a:alphaModFix/>
            </a:blip>
            <a:srcRect b="0" l="0" r="0" t="0"/>
            <a:stretch/>
          </p:blipFill>
          <p:spPr>
            <a:xfrm>
              <a:off x="10890365" y="3191676"/>
              <a:ext cx="677270" cy="740498"/>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9"/>
          <p:cNvPicPr preferRelativeResize="0"/>
          <p:nvPr/>
        </p:nvPicPr>
        <p:blipFill rotWithShape="1">
          <a:blip r:embed="rId3">
            <a:alphaModFix/>
          </a:blip>
          <a:srcRect b="0" l="0" r="0" t="0"/>
          <a:stretch/>
        </p:blipFill>
        <p:spPr>
          <a:xfrm>
            <a:off x="737204" y="100282"/>
            <a:ext cx="5416258" cy="3542328"/>
          </a:xfrm>
          <a:prstGeom prst="rect">
            <a:avLst/>
          </a:prstGeom>
          <a:noFill/>
          <a:ln cap="flat" cmpd="sng" w="38100">
            <a:solidFill>
              <a:srgbClr val="0070C0"/>
            </a:solidFill>
            <a:prstDash val="solid"/>
            <a:round/>
            <a:headEnd len="sm" w="sm" type="none"/>
            <a:tailEnd len="sm" w="sm" type="none"/>
          </a:ln>
        </p:spPr>
      </p:pic>
      <p:pic>
        <p:nvPicPr>
          <p:cNvPr id="487" name="Google Shape;487;p9"/>
          <p:cNvPicPr preferRelativeResize="0"/>
          <p:nvPr/>
        </p:nvPicPr>
        <p:blipFill rotWithShape="1">
          <a:blip r:embed="rId4">
            <a:alphaModFix/>
          </a:blip>
          <a:srcRect b="0" l="0" r="0" t="0"/>
          <a:stretch/>
        </p:blipFill>
        <p:spPr>
          <a:xfrm>
            <a:off x="2531009" y="3767684"/>
            <a:ext cx="5718515" cy="1225396"/>
          </a:xfrm>
          <a:prstGeom prst="rect">
            <a:avLst/>
          </a:prstGeom>
          <a:noFill/>
          <a:ln cap="flat" cmpd="sng" w="28575">
            <a:solidFill>
              <a:srgbClr val="FDB008"/>
            </a:solidFill>
            <a:prstDash val="solid"/>
            <a:round/>
            <a:headEnd len="sm" w="sm" type="none"/>
            <a:tailEnd len="sm" w="sm" type="none"/>
          </a:ln>
        </p:spPr>
      </p:pic>
      <p:pic>
        <p:nvPicPr>
          <p:cNvPr descr="Cuộc đời và sự nghiệp cách mạng vẻ vang của Chủ tịch Hồ Chí Minh" id="488" name="Google Shape;488;p9"/>
          <p:cNvPicPr preferRelativeResize="0"/>
          <p:nvPr/>
        </p:nvPicPr>
        <p:blipFill rotWithShape="1">
          <a:blip r:embed="rId5">
            <a:alphaModFix/>
          </a:blip>
          <a:srcRect b="0" l="0" r="0" t="0"/>
          <a:stretch/>
        </p:blipFill>
        <p:spPr>
          <a:xfrm>
            <a:off x="6153462" y="721673"/>
            <a:ext cx="3075326" cy="1850077"/>
          </a:xfrm>
          <a:prstGeom prst="ellipse">
            <a:avLst/>
          </a:prstGeom>
          <a:noFill/>
          <a:ln>
            <a:noFill/>
          </a:ln>
        </p:spPr>
      </p:pic>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My Autobiography by Slidesgo">
  <a:themeElements>
    <a:clrScheme name="Simple Light">
      <a:dk1>
        <a:srgbClr val="353539"/>
      </a:dk1>
      <a:lt1>
        <a:srgbClr val="F5F4EF"/>
      </a:lt1>
      <a:dk2>
        <a:srgbClr val="FFFFFF"/>
      </a:dk2>
      <a:lt2>
        <a:srgbClr val="C4E8E6"/>
      </a:lt2>
      <a:accent1>
        <a:srgbClr val="8FC4C0"/>
      </a:accent1>
      <a:accent2>
        <a:srgbClr val="6B9EA0"/>
      </a:accent2>
      <a:accent3>
        <a:srgbClr val="D6E478"/>
      </a:accent3>
      <a:accent4>
        <a:srgbClr val="FECC5F"/>
      </a:accent4>
      <a:accent5>
        <a:srgbClr val="FDD1D6"/>
      </a:accent5>
      <a:accent6>
        <a:srgbClr val="D5C4D8"/>
      </a:accent6>
      <a:hlink>
        <a:srgbClr val="3535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