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288" r:id="rId3"/>
    <p:sldId id="322" r:id="rId4"/>
    <p:sldId id="321" r:id="rId5"/>
    <p:sldId id="277" r:id="rId6"/>
    <p:sldId id="306" r:id="rId7"/>
    <p:sldId id="259" r:id="rId8"/>
    <p:sldId id="323" r:id="rId9"/>
    <p:sldId id="326" r:id="rId10"/>
    <p:sldId id="327" r:id="rId11"/>
    <p:sldId id="318" r:id="rId12"/>
    <p:sldId id="290" r:id="rId13"/>
    <p:sldId id="308" r:id="rId14"/>
    <p:sldId id="319" r:id="rId15"/>
    <p:sldId id="320" r:id="rId16"/>
    <p:sldId id="309" r:id="rId17"/>
    <p:sldId id="311" r:id="rId18"/>
    <p:sldId id="312" r:id="rId19"/>
    <p:sldId id="313" r:id="rId20"/>
    <p:sldId id="317" r:id="rId21"/>
    <p:sldId id="300" r:id="rId22"/>
    <p:sldId id="305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2117DF"/>
    <a:srgbClr val="C8DA86"/>
    <a:srgbClr val="DBE7AF"/>
    <a:srgbClr val="A3C03A"/>
    <a:srgbClr val="3333FF"/>
    <a:srgbClr val="62F06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9" autoAdjust="0"/>
    <p:restoredTop sz="94662" autoAdjust="0"/>
  </p:normalViewPr>
  <p:slideViewPr>
    <p:cSldViewPr>
      <p:cViewPr varScale="1">
        <p:scale>
          <a:sx n="56" d="100"/>
          <a:sy n="56" d="100"/>
        </p:scale>
        <p:origin x="18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DAA21-0905-4D91-AF2D-55AC6CC02F58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AE4BB-B2D6-4770-B3A0-ABDBA5B4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30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FAFC8-4CBC-4911-A088-9C0E2B99961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BF247-D2E2-493D-A67B-A3957B13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BF247-D2E2-493D-A67B-A3957B1302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 smtClean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>
                <a:solidFill>
                  <a:schemeClr val="bg1"/>
                </a:solidFill>
              </a:rPr>
              <a:t>www.themegallery.com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B0970D48-6806-43D0-8AEF-BB192665E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1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6990-0B6E-4A00-AB7A-77BB299FF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86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A8812-DA59-41BA-84DC-CA5D8F06C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07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E464-5C2B-48C0-9E2D-C5AD1657B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8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7931-4932-41D3-95A1-3173B3C44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9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0343C-D424-41E4-B363-64782622F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4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F68B-4452-40AA-91CE-00064FC09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94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ADD1-1FD8-4FF4-81C3-67DEE2525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71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DE7B4-282B-4C86-B76C-75FC45796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48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7896-F77B-4422-9009-7BDBD4A46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9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EE68D-955E-4445-87B5-378FA2071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74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253E-8F1F-40F3-95B1-B0ACD451D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7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15" imgW="13003175" imgH="1523272" progId="Photoshop.Image.7">
                  <p:embed/>
                </p:oleObj>
              </mc:Choice>
              <mc:Fallback>
                <p:oleObj name="Image" r:id="rId15" imgW="13003175" imgH="1523272" progId="Photoshop.Image.7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1BCDB3C-9833-4FCF-9103-C12CECF8D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33" name="Picture 53" descr="@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gif"/><Relationship Id="rId11" Type="http://schemas.openxmlformats.org/officeDocument/2006/relationships/slide" Target="slide19.xml"/><Relationship Id="rId5" Type="http://schemas.openxmlformats.org/officeDocument/2006/relationships/slide" Target="slide20.xml"/><Relationship Id="rId10" Type="http://schemas.openxmlformats.org/officeDocument/2006/relationships/slide" Target="slide18.xml"/><Relationship Id="rId4" Type="http://schemas.openxmlformats.org/officeDocument/2006/relationships/image" Target="../media/image8.pn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7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39838" y="1755976"/>
            <a:ext cx="685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1435" rIns="91435">
            <a:prstTxWarp prst="textWave1">
              <a:avLst>
                <a:gd name="adj1" fmla="val 12500"/>
                <a:gd name="adj2" fmla="val 1990"/>
              </a:avLst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500" b="1" dirty="0" smtClean="0">
                <a:solidFill>
                  <a:srgbClr val="FF0000"/>
                </a:solidFill>
              </a:rPr>
              <a:t>TIN </a:t>
            </a:r>
            <a:r>
              <a:rPr lang="en-US" altLang="en-US" sz="5500" b="1" dirty="0">
                <a:solidFill>
                  <a:srgbClr val="FF0000"/>
                </a:solidFill>
              </a:rPr>
              <a:t>HỌC </a:t>
            </a:r>
            <a:r>
              <a:rPr lang="en-US" altLang="en-US" sz="5500" b="1" dirty="0" smtClean="0">
                <a:solidFill>
                  <a:srgbClr val="FF0000"/>
                </a:solidFill>
              </a:rPr>
              <a:t>6</a:t>
            </a:r>
            <a:endParaRPr lang="en-US" altLang="en-US" sz="5500" b="1" dirty="0">
              <a:solidFill>
                <a:srgbClr val="FF0000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 rot="373000">
            <a:off x="4763" y="3656013"/>
            <a:ext cx="2130425" cy="1670050"/>
            <a:chOff x="2928" y="384"/>
            <a:chExt cx="1789" cy="1403"/>
          </a:xfrm>
        </p:grpSpPr>
        <p:sp>
          <p:nvSpPr>
            <p:cNvPr id="3169" name="Oval 1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3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0" name="Oval 1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3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1" name="Freeform 1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" name="Freeform 1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" name="Freeform 2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" name="Freeform 2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" name="Freeform 2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" name="Freeform 2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" name="Freeform 2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" name="Freeform 2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" name="Freeform 2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" name="Freeform 2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" name="Freeform 2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" name="Freeform 2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" name="Freeform 3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" name="Freeform 3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Freeform 3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" name="Freeform 3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" name="Freeform 3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" name="Freeform 3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" name="Freeform 3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" name="Freeform 3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" name="Freeform 3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" name="Freeform 3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" name="Freeform 4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" name="Freeform 4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" name="Freeform 4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" name="Freeform 4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" name="Freeform 4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" name="Freeform 4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" name="Freeform 4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" name="Freeform 4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" name="Freeform 4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" name="Freeform 4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" name="Freeform 5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" name="Freeform 5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" name="Freeform 5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" name="Freeform 5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" name="Freeform 5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" name="Freeform 5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Freeform 5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Freeform 5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" name="Freeform 5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" name="Freeform 5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" name="Freeform 6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" name="Freeform 6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" name="Freeform 6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" name="Freeform 6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" name="Freeform 6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" name="Freeform 6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" name="Freeform 6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" name="Freeform 6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" name="Freeform 6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" name="Freeform 6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" name="Freeform 7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" name="Freeform 7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" name="Freeform 7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" name="Freeform 7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" name="Freeform 7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" name="Freeform 7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" name="Freeform 7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" name="Freeform 7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" name="Freeform 7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" name="Freeform 7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" name="Freeform 8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" name="Freeform 8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" name="Freeform 8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" name="Freeform 8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" name="Freeform 8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" name="Arc 8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" name="Arc 8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600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600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40" name="Arc 8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" name="Arc 8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" name="Arc 8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" name="Arc 9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" name="Arc 9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" name="Arc 9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" name="Freeform 9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" name="Freeform 9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" name="Arc 9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" name="Arc 9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" name="Arc 9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" name="Freeform 9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" name="Freeform 9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3" name="Freeform 10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4" name="Freeform 10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5" name="Freeform 10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" name="Freeform 10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7" name="Freeform 10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8" name="Freeform 10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" name="Group 107"/>
          <p:cNvGrpSpPr>
            <a:grpSpLocks/>
          </p:cNvGrpSpPr>
          <p:nvPr/>
        </p:nvGrpSpPr>
        <p:grpSpPr bwMode="auto">
          <a:xfrm rot="366277">
            <a:off x="6996113" y="3173413"/>
            <a:ext cx="2130425" cy="1670050"/>
            <a:chOff x="2928" y="384"/>
            <a:chExt cx="1789" cy="1403"/>
          </a:xfrm>
        </p:grpSpPr>
        <p:sp>
          <p:nvSpPr>
            <p:cNvPr id="3079" name="Oval 108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3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0" name="Oval 109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3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" name="Freeform 110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Freeform 111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Freeform 112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Freeform 113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Freeform 114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Freeform 115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Freeform 116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Freeform 117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Freeform 118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Freeform 119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Freeform 120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Freeform 121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Freeform 122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123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Freeform 124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Freeform 125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Freeform 126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Freeform 127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Freeform 128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Freeform 129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Freeform 130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Freeform 131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Freeform 132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Freeform 133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Freeform 134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Freeform 135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Freeform 136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Freeform 137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Freeform 138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Freeform 139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Freeform 140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Freeform 141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Freeform 142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Freeform 143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Freeform 144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Freeform 145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Freeform 146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Freeform 147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Freeform 148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Freeform 149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Freeform 150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Freeform 151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Freeform 152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Freeform 153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Freeform 154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Freeform 155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Freeform 156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Freeform 157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Freeform 158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Freeform 159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" name="Freeform 160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" name="Freeform 161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" name="Freeform 162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" name="Freeform 163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" name="Freeform 164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Freeform 165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" name="Freeform 166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Freeform 167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" name="Freeform 168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" name="Freeform 169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Freeform 170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" name="Freeform 171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Freeform 172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" name="Freeform 173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" name="Freeform 174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Freeform 175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" name="Freeform 176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" name="Arc 177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" name="Arc 178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600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600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150" name="Arc 179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Arc 180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Arc 181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" name="Arc 182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" name="Arc 183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" name="Arc 184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" name="Freeform 185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" name="Freeform 186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" name="Arc 187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" name="Arc 188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" name="Arc 189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" name="Freeform 190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" name="Freeform 191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" name="Freeform 192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" name="Freeform 193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" name="Freeform 194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" name="Freeform 195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7" name="Freeform 196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" name="Freeform 197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9" y="3841379"/>
            <a:ext cx="276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0" y="908050"/>
            <a:ext cx="8892480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5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Python, C, Java, Pascal, Scratch, ....</a:t>
            </a:r>
          </a:p>
          <a:p>
            <a:pPr>
              <a:buNone/>
            </a:pPr>
            <a:endParaRPr lang="en-US" altLang="en-US" sz="3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6021288"/>
            <a:ext cx="16561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8520" y="2026049"/>
            <a:ext cx="3491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5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25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5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5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a, b</a:t>
            </a:r>
          </a:p>
          <a:p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342900" indent="-342900">
              <a:buAutoNum type="arabicPeriod"/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342900" indent="-342900">
              <a:buAutoNum type="arabicPeriod"/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endParaRPr lang="en-US" sz="2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500" dirty="0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1448"/>
            <a:ext cx="4536504" cy="55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383360" y="1772816"/>
            <a:ext cx="1620688" cy="41044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Ngôn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ngữ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lập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trình</a:t>
            </a:r>
            <a:r>
              <a:rPr lang="en-US" b="1" dirty="0" smtClean="0">
                <a:solidFill>
                  <a:schemeClr val="tx1"/>
                </a:solidFill>
              </a:rPr>
              <a:t>: Python,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C+, Java, Scratch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954449"/>
            <a:ext cx="4139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SCRATCH)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28" y="1772816"/>
            <a:ext cx="87918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Scratch</a:t>
            </a:r>
          </a:p>
          <a:p>
            <a:pPr>
              <a:buNone/>
            </a:pPr>
            <a:endParaRPr lang="en-US" altLang="en-US" sz="3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4176464" cy="36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628" y="1124744"/>
            <a:ext cx="510588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2709500"/>
            <a:ext cx="215796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5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5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>
              <a:solidFill>
                <a:schemeClr val="accent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50" y="2851189"/>
            <a:ext cx="36800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5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25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5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a, b</a:t>
            </a:r>
          </a:p>
          <a:p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342900" indent="-342900">
              <a:buAutoNum type="arabicPeriod"/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342900" indent="-342900">
              <a:buAutoNum type="arabicPeriod"/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endParaRPr lang="en-US" sz="2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5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75856" y="3609020"/>
            <a:ext cx="1810440" cy="2088231"/>
            <a:chOff x="3275856" y="3609020"/>
            <a:chExt cx="1810440" cy="208823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275856" y="4653136"/>
              <a:ext cx="122069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21" b="89286" l="3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609020"/>
              <a:ext cx="946344" cy="208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Elbow Connector 10"/>
          <p:cNvCxnSpPr/>
          <p:nvPr/>
        </p:nvCxnSpPr>
        <p:spPr>
          <a:xfrm>
            <a:off x="2483768" y="4904683"/>
            <a:ext cx="2602528" cy="972589"/>
          </a:xfrm>
          <a:prstGeom prst="bentConnector3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2195736" y="5589240"/>
            <a:ext cx="2890560" cy="792088"/>
          </a:xfrm>
          <a:prstGeom prst="bentConnector3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lIns="91420" tIns="91420" rIns="91420" bIns="91420"/>
          <a:lstStyle/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alt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THẢO LUẬN NHÓM ( 5 </a:t>
            </a:r>
            <a:r>
              <a:rPr lang="en-US" alt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alt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endParaRPr lang="en-US" sz="2600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H6.13)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2813" eaLnBrk="1" hangingPunct="1">
              <a:spcBef>
                <a:spcPct val="0"/>
              </a:spcBef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endParaRPr lang="en-US" alt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  <p:graphicFrame>
        <p:nvGraphicFramePr>
          <p:cNvPr id="306" name="Table 3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98758"/>
              </p:ext>
            </p:extLst>
          </p:nvPr>
        </p:nvGraphicFramePr>
        <p:xfrm>
          <a:off x="399056" y="2787352"/>
          <a:ext cx="8709447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 thuật toán bằng ngôn ngữ tự nhiên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Scratch (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 dữ liệu đầu vào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…………………………………………………....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 lí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…………………………………………………..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……………………….…………………..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B963616-B957-174A-B832-AA057112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29826-279D-0344-A2CA-AEACEA90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B7396-B2A6-9846-B9D3-695A84D5F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085A0-1C78-E54D-A891-B1A53B82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A82CE1-AE73-614D-8D26-0D32E8158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1EEBC-AF7D-1C46-AB50-5EFB89B4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8937E7-FECF-E74B-9020-FAEA2B55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53269-CF9F-CE4B-AC4C-671CC56F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C34650-9655-B44F-BEFA-200B956E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FDAA03-AE83-B14D-8011-3946A837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091A92-D511-9546-A4A0-FEF1306B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E9CF65-B198-F54F-94B7-B2B2DA24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C5733D-B8D6-1141-8A16-29A5CB58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0D111-E3FB-644E-A210-DA7CDBD84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5B0B2-1010-254A-B874-595650A96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A252AE-452C-9249-8223-DD0189C2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4E22AD-FD1A-8742-952D-B1F1369F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72AF3B-F639-9945-8673-9453DC16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CF83F-C7D5-7348-8FBE-9890290B8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5A79C-A66C-D74C-BEF1-146E73D51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6D34E2-CEAD-AF4E-BE95-CEDFA76F7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FA7819-DC50-F04C-A97A-0CCE3DA17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3829CA-6B4A-C244-9C55-849086763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D18B9B-FCB6-7247-8499-8036435C2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A25469-29AE-FA4B-A24D-9CED68EE8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33673D-ECA8-3D43-817A-36882A681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4AE2B0-B702-F044-8852-391C98AB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B0B703-6D4C-4746-A3C9-5DAD79AE1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3619F2-9BB3-654E-9AF3-BC3BDB5C7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311191-599E-7D47-9F26-E939F298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21B970-378B-2F4E-B70F-25437CFDA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281702-73AD-7F49-8002-B2C76C11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3811AF-01F0-4942-82F1-F0902549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1FC475-52D9-CB4C-81EB-20EA7D84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E7287A-1356-F342-BB5D-64D8870E1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DF2B30-0D3B-4441-8DA3-CA7EAE44F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58B89A-2933-AD49-B394-DBFBB880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07924E-4FA1-5840-85BB-F78C5AF61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39954B-59FD-6A44-91A6-13B7705AF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3F2050-4B06-134C-AE90-509BFDEE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4A092CD-63F9-DE48-9847-679EECE76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B6BD93-7476-E24C-BCAF-DC23692ED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4:19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AA9B0A-57A8-B846-A740-B5FD2A8A0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F41769-88B7-5E48-A184-0098D4C0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9FF6E4-35DF-B842-B180-A30A75A99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1543F9-A7AB-2A48-9A1E-BAAA2BFA3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592BA1-E02F-DD47-A6F0-1FA9BB37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F29E8B-05F5-EA49-BEEF-821E8B81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4010AD-A2B6-7A41-8C53-3F9FADF86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D1832C-5159-5B43-AF4D-D1159CEF4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A3D682-2231-2548-BBEF-39ABFFBA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34283A-6752-384A-BD87-AB27D02E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4:09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90741D-6298-F343-9828-1C75DE96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A2C219-4C0B-9A48-B4EF-FC31EE68B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CB9BA6-2532-4643-8CBF-818A70AD3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E393E7-3424-4E4D-8A30-CB47C787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212807-E4F2-EE48-BB00-96AF0DE4C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8601FD0-6831-C140-85A5-BEF312C70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CEB9E8-DEDF-2949-B3DD-1445AF31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BEDEDA3-E45B-1D4B-A701-6390AAA2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A4ABA2-FD0B-BA42-960D-C1A9B873B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EE9D80F-7D5E-7742-B23B-4A7C35B0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6957BE-CBF4-CD42-83CF-55AF16F0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3:58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14E82A4-5022-8343-8729-1E289E06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48A7778-33D6-C647-A3F2-A3010360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1D7EDC-6C41-5242-AB93-86C02342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9F87533-7E5D-8B44-A536-12A3BE60C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FA875A-164B-944D-9416-8D6566AB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D1CFEE9-1087-C743-9425-A5A5945F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47F9D5-5D3A-794D-8CA2-B0B2B1B1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1C08C34-C0AB-0E4E-B278-3C3669736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C6998D7-09AD-1448-92B7-AFC4A6F6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B33999-A4E6-D84E-87D3-4FF344094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9CD176-269D-0047-9433-C11F62F69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A8A0890-1FA9-C14A-9FCA-C2265C2E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3:46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7B75322-639E-DD47-B667-F13488A36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EE5B90-4958-7947-A77F-46319152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22E80B-29C8-5C4F-A248-1A410777F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3:43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55B0BC9-0504-9641-BD09-422C446F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04A29FD-A166-044E-8E39-A788B095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11D68B-1EE5-DE4B-88B9-F4B0389F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AB9F1F-33CD-3F4E-8A0D-924E5A6E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3:39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68DDDA3-0FE4-1446-B2EC-B20986ADD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3:38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63B2A8D-1C80-FA46-9CB3-7F709456A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003DEF6-D190-1B45-84CC-76DCA8D5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3:36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3D80C98-C5A5-424C-8EB9-8C5FB063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3:35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85B3528-EBF1-7D4D-8A4D-289F409A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93F4118-0341-CD46-B1C7-D76C1B7D2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3:33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287420E-4C88-F34B-8A7E-32483C5CC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37430B0-BA0F-EB4D-9831-B3D9AE72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54BC284-31C4-5540-8B6B-F2D6E4376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7940A37-74D2-B84B-94D1-4CE59F9E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3:29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311DBD2-91C0-744D-8BEE-418CBDF2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3:28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5E6793B-2DC5-E244-A739-150DCDBD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F19959F-5B69-4D49-A7F1-7085BC44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3:26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07DD05-9BF0-9546-9ECF-24B8B799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3:25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6BCD8CB-268A-7448-9BC1-CABDD971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3:24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480E46B-8D64-8349-9D66-46FED14E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3:23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8243D7E-A495-6541-83A6-7743EE5B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546F80A-CFD3-5340-A777-281598E3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3:21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81DCB1C-B93C-8740-B3E0-EB184928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F6519C8-3FC6-5B45-A5AE-3CEEE66E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3CCEA47-3CB2-824F-88F3-11BB569E4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3:18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60FF482-73AD-CB4B-8051-A982AC4E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3:17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229A113-050B-2043-8485-6571491E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3:16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635BBDD-AE63-A84D-9C2A-AD44A9E5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D151D6E-BD6A-204E-BF72-ED203127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3:14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56439A6-3C13-414D-9EE5-78FF7EF8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A2200D5-6967-A746-826D-2D2DD386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3:12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F8A2757-C82B-0342-85FA-180357A6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3:11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EE6BC63-A29B-3341-AD9C-FBD0FD75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3CE831E-6DA4-E94A-A1D1-BC0AC260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3:09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0B24EF4-FD0A-9844-A11D-417EFF8B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3:08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24C8CA2-AFB3-2E47-8423-E4A92FE79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3:07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1CC8598-BC88-164C-A5F3-4CF3BADD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3:06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CDC2AEA-9DFF-1F4D-90EE-93C91C48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3:05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12AC8BC-DA92-AD4D-BD61-7FC3ABF1D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3:04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C5A6184-BF81-554E-B95C-8F549FA82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3:03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CD6C2D9-E35E-6E4E-AAE2-0D174AAC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AB5AFA-425D-E14D-AB5B-9FD19087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126C03B-AEF5-3348-AA33-E838D2D5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A557587-5E56-064D-B525-D966CB5D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2:59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0CB6BF8-BCD6-6245-97D4-3E68B0B4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2:58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2328D19-9B0A-1845-8B50-7B39BF8D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2:57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9E168B-A98F-C44D-85DD-2FBC14B5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2:56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F0FF3CC-C931-A242-BA15-67F5DBE5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FAB1BB7-EFBE-C846-B82C-728DD5EC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2:54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019AD99-C451-6B47-97A6-52A2295F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C88B889-A2A0-934E-BF1A-B80470DF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2829C2A-B31B-7049-9CF2-E9ADC6F5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FD89954-C1EF-024B-8335-039E7FD90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2:50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8063FC1-ECD3-AF46-9FE1-80A93602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2:49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3F7B042-DD2B-E442-B3C8-A4D3F345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6AF252-84FB-E849-80F6-98189E929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2:47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14EB881-60BE-C148-9B82-0EB200FB2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2:46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5151E1D-1EDC-3B4B-B7CD-6F3EC540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2:45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25D1466-05D2-104E-978A-82A783C99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2:44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B67B616-E92D-F44C-974E-46118CCA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2:43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7F8CE0A-8EE0-6644-807B-039EBD86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70BD922-F7BF-9340-A4BA-3741AB6D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AF5C3B2-9875-084E-A9EF-59241822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2:40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90A91FF-0704-8949-89B9-49424B460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2:39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8AA2783-AD6F-6846-BADB-E16111D32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2:38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889C9D7-AB47-5147-A022-80B741374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2:37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8B7ADE2-7EAC-784C-BB51-75DE7EB10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2:36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18510CB-72EB-D84F-9546-6B8B4A6A6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2:35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73A5D5B-9217-BA4F-970E-2480B170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2:34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22260F9-D1D7-3B4A-A5D1-3BF1290B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2:33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B1DFDBF-8D0B-7D4E-9268-F47C5DA0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390E014-FCEF-094F-9D21-A7780B56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2:31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DDA5D80-FA9B-034A-A12A-9B3AA160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2:30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5B5E4BD-FE08-8444-A768-91315DB7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2:29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74ACDCC-0F14-464D-BE59-71AAF4E6F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2:28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4256AA-4BA3-344E-8ADB-56DC96382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2:27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B0632C1-2A2A-4148-B2A0-F8028121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2:26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4980F24-4BA0-B14A-BCBD-E12723487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2:25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6E015E8-63E5-D44C-98C3-115F5E367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2:24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A8553DD-FAEA-7C47-9E05-3434B178F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2:23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E1B69AC-DC61-504C-9232-1EC685F4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FAED1F2-97AC-6D4D-87C1-A0CFBFAA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2:21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3454370-5A0B-F846-8B6C-F3BF3825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2:20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AE71B04-72B0-1D49-832C-F205D0F5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2A9E997-3F10-A34C-AF4D-CC07DD211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2:18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B2930FC-49C6-934E-9B74-7E7CA2A6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2:17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7AB17DD-3588-6D45-A1A1-7DCC6587D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2:16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D54FDD0-41DE-3D4D-B3F2-44F71CF4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2:15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94C68C9-9B58-6946-892F-500E082F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299626D-47C1-344D-A5BE-283B68B9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2:13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DE1EF3E-4271-EE4D-B2A8-C4FA5450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A176AAA-5604-8643-B398-EA65252F3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2:11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65D3CCB-A3B1-EA47-9236-B6B36B0E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2:10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7C8E517-2665-D944-A513-8B7264C13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2:09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5CDE964-E54C-AB42-9B70-B6D5C1DE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2:08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0076B8B-77CE-784A-81F5-A822A03B1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2:07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2F06013-53EB-9044-B120-44E929B8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2:06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62C6875-62D6-0548-B7FC-3B6AC59F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2:05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8D17633-DF81-CE47-8CE5-EB767AF32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2:04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82CD8D0-F586-B140-B3DF-851E861A9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2:03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12016DA-1EB1-3F41-8A41-B061891D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1DC4E22-C190-4947-9D3A-978E7104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2:01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C0E5B25-4E4F-0A4B-9E55-0183181CB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6B6D5B6-F0D0-3640-9225-BC986383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1:59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746061A-FF50-5F44-9E22-F4707937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1:58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060C254-4AB1-7245-850D-4961854C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1:57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3856BEC-0590-9145-8190-63637AFD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1:56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45ADA0E-E7B9-CB43-9B03-4670C3D0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1:55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6121135-3015-C841-876E-C42A41BF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1:54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689D7FC-01A0-5241-9E4D-EC4FD2D63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1:53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D57B79D-3D13-8242-B721-4B2BDB2E2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7B762A3-DBD9-AE49-8272-75C8AEE6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1:51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4FF704D-DDF6-E44F-B9D6-914BC241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1:50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8DCAAC7-AA87-BC43-BE02-98B2CAC8E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1:49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B505492-6E68-DB44-91AA-2C9F2B16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1:48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8B6F589-409A-FB4A-A7E6-01EB5B7A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1:47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B66B194-8F27-5B49-AEF9-CA4C0CBA4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1:46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71CFDF2-972C-4642-B6FE-8F460D28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1:45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ED52ED7-8BE3-114B-BD17-B4C8C9CF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6CD8296-5648-5C45-8B68-F882EEDE9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1:43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B9DEE7F-D221-8240-BCC8-A504C9E4F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80BAD88-1EBF-2849-9DEB-CF66136F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1:41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357D7A5-EC14-3B48-B910-58C89062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1:40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14FD933-CF5B-FF43-8AA4-218925F4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1:39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53BD890-D8C6-904C-9E49-98015D14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1:38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B5D6ABC-22DA-9A4B-B434-F14A7085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1:37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5E842A9-0BA2-2145-AEFF-F23FE466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1:36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5C16F1E-7DEB-C54A-94A3-7546455B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1:35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E87717A-FD22-D04E-ADE5-9E5A3C5F3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1:34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FBCAA49-3F1C-F04C-8DEE-10FA8A49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1:33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06078D1-AC45-A343-8782-F2E76EDDE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43D680B-6B1F-6543-8C60-F5876B2B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1:31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FD832F3-1E17-B241-8BC9-1257D6BB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1:30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D908B11-5347-3343-97AF-016CA113B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1:29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A504830-C275-1941-9044-38D53BE0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1:28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86556CB-F3AD-924F-B37E-84D08E79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1:27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F7DCD4AF-D097-0B40-B319-E16DBCB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C6DE44C-973C-384E-9F30-3181B393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1:25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CCBED790-8E3A-634C-B472-5AD78690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1:24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62E7711-5552-BD44-891A-1984A7370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1:23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072ADD7-C2E7-D848-8C7B-6E1234BF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CBD9FBD-420C-3E46-B8E8-1EB34C090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CDDBA62-CDE1-E24E-B5AF-BB1894B80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1:20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D2D30A9-9B9A-C147-BC8B-9C64809E7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1:19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FFA4CCE0-C781-324D-99DC-1A368AC5B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1:18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F4EAD5C-EEE4-094A-9ECF-19DA4943E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1:17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A084047-7641-114F-8D26-200D1B31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1:16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EC5EFC8-75E6-6F48-A0F0-B45FBD16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1:15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7CFBF42-7318-F34F-B387-DC42B9D7F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1:14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8F551CA-C536-B546-A177-337BE139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1:13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DC1FFFD3-20A2-054E-991C-B3A9060F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1:12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2B3F9AE-F0AA-074B-9D65-E09E5FE44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1:11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6D75EC6-4065-9847-B7A8-92760F679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1:10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9381EF67-0C6E-1A43-8D8A-4CE531FD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1:09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9079FE7-C083-D74C-90D7-2AD198E85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1:08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8F87F9A-8BBB-D94F-98F8-C54633A1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1:07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8C20CD4-227E-9A46-900A-4DBAA89B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1:06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5ABEB22-0DF3-1943-AFD3-55EF9882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2E6F9FC-CB64-D143-80F4-3CD42A394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1:04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CC111FA-8955-A14D-AA5A-4BF85184E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1:03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BA67141-F175-A44A-B50D-2ABE9E28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1:02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C3F0E0B-4E6D-E340-9E30-A272C6FB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1:01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57FBCC1-94EC-4947-856A-058B73A4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1:00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72E1F06-6661-EC43-AFF8-30DB0E20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0:59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9DCA0C5-DA31-1F42-A8CB-ACE0595F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0:58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CE24478-975B-7642-B58C-2050C22F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0:57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8FD5FD0-67EC-844C-BFA2-AEA6DBDF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0:56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A4726F0-4DAB-F041-A23D-CA71C096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0:55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4CD18EF0-D3DF-FD47-A433-63027732A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0:54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D99786A-A2B4-1E4C-B851-CC43D417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0:53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E7AA798-57B2-3B46-94F6-CEDF5309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0:52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750E4E2-0803-C649-9BCD-B26C62F83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0:51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9C018944-FDFF-0149-AC9C-C4A28262D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0:50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909C5FB2-F73E-2E48-ADD7-AD7E0BFD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0:49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69303B42-02FD-DF45-ABDF-90C4ED9F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0:48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8141A243-8177-E44A-A11C-C5A0D5AF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0:47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0B0C4E6-4065-B741-8A12-9413ACE6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0:46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DFD8488D-3B4D-CF48-B1B4-5BA9F856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0:45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E856812D-BF73-A044-ABF4-2016F14C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0:44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8EC8CE2-D146-F847-A762-9ABC133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0:43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8DF12A2-62F8-0F4B-9829-6AD08C8FC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0:42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11F0C921-9F03-E846-9BF4-D6346CC6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0:41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5A5A4F65-8ABA-EB47-AD9B-F9A0704D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0:40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CDC7C1C7-F42A-4F44-A164-8C9227E0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0:39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91425625-0F3E-FD40-9159-FA5809E28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0:38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0774B0A-C0B7-A749-85B4-8E2A573DB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0:37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5B4F8829-4CBE-7F4E-A53D-62D3AB6B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0:36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6B61A54-0CB9-E942-9D4B-56703802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0:35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B25D0B6-FDB5-9842-BCC9-B8E99B46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0:34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A187A62-68B7-9B44-9553-F553250FA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0:33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B765903-1266-3944-998D-35B5053A4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0:32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886C4E65-641E-CF42-A70C-30F913F8E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0:31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2B828638-7BE8-4A40-8E82-6C8E6D27D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0:30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DFCE605D-A554-C446-9AFC-BB60C62F7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0:29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2E9F583-4D43-4E48-8EA2-2E5A1E064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0:28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AED15D75-69A4-6C40-8419-DA079C7D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0:27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A608861-E839-3D40-9D56-906EE9D5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0:26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C355D5D-A92C-8545-A162-B2C503D9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0:25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26C4F59-085E-CC42-9DBC-F6767D0D8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0:24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9D24DD0-4271-5F49-BBD9-2A4D8E646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0:23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C12EB06-0C38-0746-9085-B37AC602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0:22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92FF37E1-B203-554C-BDD7-2F8A1B19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0:21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2C713AA7-B57A-4D4D-A3C2-0F781140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0:20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FA611720-E385-D642-B637-E2CDBC42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0:19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28EB50-F2A5-0A4E-A6F8-1D67F011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0:18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4214D5FE-407E-1842-AC4D-71762B377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0:17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3894B01-8355-5548-A34B-7EBA1B2A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0:16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82CAA5A3-5A48-7848-A03A-763DEBB6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0:15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E4EBFE2E-371A-E547-B895-F11BF208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0:14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B9E3C81D-B953-6E4D-BAD7-804A77783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0:13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A3E42A22-CB8E-DC4A-AA53-B50B3873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0:12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1C4822D0-DC2D-734C-A8A0-69B2938D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0:11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BBB8003-BF82-EF41-81F8-B20A12E65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0:10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D3D454-B7EE-7648-8096-0FACCA813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0:09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9E27278C-9675-FB41-8AA2-C76C61AC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0:08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EAC4B5F5-6CDB-1744-93B4-80F91532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0:07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62E39FCE-3EE1-AB40-877B-7F256D914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0:06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F6F8D948-FCC9-7D4E-9277-3FBE1BDAB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0:05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9135B29D-37D6-0447-B724-B5608313D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0:04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D8916BC8-964C-2C4E-9E84-09036658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0:03</a:t>
            </a:r>
          </a:p>
        </p:txBody>
      </p:sp>
      <p:sp>
        <p:nvSpPr>
          <p:cNvPr id="304" name="Rectangle 122">
            <a:extLst>
              <a:ext uri="{FF2B5EF4-FFF2-40B4-BE49-F238E27FC236}">
                <a16:creationId xmlns:a16="http://schemas.microsoft.com/office/drawing/2014/main" id="{CA9884C7-F7D3-8C42-9791-AB5ED9BCE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0:02</a:t>
            </a:r>
          </a:p>
        </p:txBody>
      </p:sp>
      <p:sp>
        <p:nvSpPr>
          <p:cNvPr id="305" name="Rectangle 121">
            <a:extLst>
              <a:ext uri="{FF2B5EF4-FFF2-40B4-BE49-F238E27FC236}">
                <a16:creationId xmlns:a16="http://schemas.microsoft.com/office/drawing/2014/main" id="{AE497B91-3E54-6E48-8A2A-22DD142C0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0:01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A12F2B4E-DBE1-A049-8EF9-1703E24F0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solidFill>
            <a:srgbClr val="F6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C78A236-EF42-8144-85A5-23E9167B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5:00</a:t>
            </a:r>
            <a:endParaRPr lang="en-GB" sz="8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40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5000"/>
                            </p:stCondLst>
                            <p:childTnLst>
                              <p:par>
                                <p:cTn id="5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60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7000"/>
                            </p:stCondLst>
                            <p:childTnLst>
                              <p:par>
                                <p:cTn id="6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8000"/>
                            </p:stCondLst>
                            <p:childTnLst>
                              <p:par>
                                <p:cTn id="6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9000"/>
                            </p:stCondLst>
                            <p:childTnLst>
                              <p:par>
                                <p:cTn id="6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60000"/>
                            </p:stCondLst>
                            <p:childTnLst>
                              <p:par>
                                <p:cTn id="7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61000"/>
                            </p:stCondLst>
                            <p:childTnLst>
                              <p:par>
                                <p:cTn id="7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62000"/>
                            </p:stCondLst>
                            <p:childTnLst>
                              <p:par>
                                <p:cTn id="7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4000"/>
                            </p:stCondLst>
                            <p:childTnLst>
                              <p:par>
                                <p:cTn id="8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5000"/>
                            </p:stCondLst>
                            <p:childTnLst>
                              <p:par>
                                <p:cTn id="8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6000"/>
                            </p:stCondLst>
                            <p:childTnLst>
                              <p:par>
                                <p:cTn id="8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8" grpId="0" animBg="1"/>
      <p:bldP spid="3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" y="1268760"/>
            <a:ext cx="915752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lIns="91420" tIns="91420" rIns="91420" bIns="91420"/>
          <a:lstStyle/>
          <a:p>
            <a:pPr marL="0" indent="0" algn="ctr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alt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THẢO LUẬN NHÓM </a:t>
            </a:r>
          </a:p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alt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2813" eaLnBrk="1" hangingPunct="1">
              <a:spcBef>
                <a:spcPct val="0"/>
              </a:spcBef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endParaRPr lang="en-US" alt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  <p:graphicFrame>
        <p:nvGraphicFramePr>
          <p:cNvPr id="306" name="Table 3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026321"/>
              </p:ext>
            </p:extLst>
          </p:nvPr>
        </p:nvGraphicFramePr>
        <p:xfrm>
          <a:off x="399056" y="2787352"/>
          <a:ext cx="8709447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Scratch (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 dữ liệu đầu vào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 lí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76517" y="4149080"/>
            <a:ext cx="2999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160" y="4149080"/>
            <a:ext cx="2441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4, 5, 6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539" y="4941168"/>
            <a:ext cx="2983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7083" y="4941168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5373216"/>
            <a:ext cx="3258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0461" y="5508521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1948482"/>
            <a:ext cx="9171100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7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NHANH HƠN AI</a:t>
            </a:r>
            <a:endParaRPr lang="en-US" sz="7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73" y="4647679"/>
            <a:ext cx="2756055" cy="157702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24" y="3959625"/>
            <a:ext cx="984298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54" y="4187023"/>
            <a:ext cx="81374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50" y="3934976"/>
            <a:ext cx="1550194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028700" y="663273"/>
            <a:ext cx="779318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Cloud 28"/>
          <p:cNvSpPr/>
          <p:nvPr/>
        </p:nvSpPr>
        <p:spPr>
          <a:xfrm>
            <a:off x="9263092" y="1641093"/>
            <a:ext cx="779318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473023" y="4796685"/>
            <a:ext cx="1438134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hlinkClick r:id="rId9" action="ppaction://hlinksldjump"/>
          </p:cNvPr>
          <p:cNvSpPr/>
          <p:nvPr/>
        </p:nvSpPr>
        <p:spPr>
          <a:xfrm>
            <a:off x="1543126" y="3544955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Oval 65">
            <a:hlinkClick r:id="rId10" action="ppaction://hlinksldjump"/>
          </p:cNvPr>
          <p:cNvSpPr/>
          <p:nvPr/>
        </p:nvSpPr>
        <p:spPr>
          <a:xfrm>
            <a:off x="4143174" y="3544955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11" action="ppaction://hlinksldjump"/>
          </p:cNvPr>
          <p:cNvSpPr/>
          <p:nvPr/>
        </p:nvSpPr>
        <p:spPr>
          <a:xfrm>
            <a:off x="7144588" y="3544955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676913" y="1085760"/>
            <a:ext cx="695528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6937864" y="1054964"/>
            <a:ext cx="688275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63091" y="186613"/>
            <a:ext cx="457200" cy="609600"/>
          </a:xfrm>
          <a:prstGeom prst="rect">
            <a:avLst/>
          </a:prstGeom>
        </p:spPr>
      </p:pic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8388424" y="5949280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28" grpId="0" animBg="1"/>
      <p:bldP spid="29" grpId="0" animBg="1"/>
      <p:bldP spid="27" grpId="0" animBg="1"/>
      <p:bldP spid="42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124744"/>
            <a:ext cx="8892479" cy="453650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9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6"/>
            <a:ext cx="964406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1283638"/>
            <a:ext cx="8964488" cy="43776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          </a:t>
            </a:r>
            <a:endParaRPr lang="en-US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</a:t>
            </a:r>
            <a:endParaRPr lang="en-US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9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6"/>
            <a:ext cx="964406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3928" y="980728"/>
            <a:ext cx="8510071" cy="36724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MindMaple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Lite.  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MSWord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PowerPoint.</a:t>
            </a:r>
            <a:endParaRPr lang="vi-VN" sz="3200" dirty="0">
              <a:solidFill>
                <a:srgbClr val="00009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6"/>
            <a:ext cx="964406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250825" y="1052513"/>
            <a:ext cx="8893175" cy="602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rgbClr val="2117D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buFont typeface="Wingdings" pitchFamily="2" charset="2"/>
              <a:buNone/>
            </a:pPr>
            <a:r>
              <a:rPr lang="nl-NL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  <a:endParaRPr lang="en-US" altLang="en-US" sz="3200" dirty="0">
              <a:solidFill>
                <a:srgbClr val="2117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solidFill>
                  <a:srgbClr val="2117D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rgbClr val="2117D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rgbClr val="2117D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3459163" y="57150"/>
            <a:ext cx="324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005100"/>
            <a:ext cx="5809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7504" y="2060847"/>
            <a:ext cx="9036496" cy="309315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lIns="91435" rIns="9143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alt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898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3475" y="1341438"/>
            <a:ext cx="4368800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87450" y="2276475"/>
            <a:ext cx="77041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64904"/>
            <a:ext cx="9144000" cy="21698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cap="all" dirty="0" err="1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Tiết</a:t>
            </a:r>
            <a:r>
              <a:rPr lang="en-US" sz="4500" b="1" cap="all" dirty="0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học</a:t>
            </a:r>
            <a:r>
              <a:rPr lang="en-US" sz="4500" b="1" cap="all" dirty="0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đến </a:t>
            </a:r>
            <a:r>
              <a:rPr lang="en-US" sz="4500" b="1" cap="all" dirty="0" err="1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đây</a:t>
            </a:r>
            <a:r>
              <a:rPr lang="en-US" sz="4500" b="1" cap="all" dirty="0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kết</a:t>
            </a:r>
            <a:r>
              <a:rPr lang="en-US" sz="4500" b="1" cap="all" dirty="0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>
                  <a:solidFill>
                    <a:srgbClr val="FF0000"/>
                  </a:solidFill>
                </a:ln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thúc</a:t>
            </a:r>
            <a:endParaRPr lang="en-US" sz="4500" b="1" cap="all" dirty="0">
              <a:ln>
                <a:solidFill>
                  <a:srgbClr val="FF0000"/>
                </a:solidFill>
              </a:ln>
              <a:solidFill>
                <a:srgbClr val="62F06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500" b="1" cap="all" dirty="0" err="1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Cảm</a:t>
            </a:r>
            <a:r>
              <a:rPr lang="en-US" sz="4500" b="1" cap="all" dirty="0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ơn</a:t>
            </a:r>
            <a:r>
              <a:rPr lang="en-US" sz="4500" b="1" cap="all" dirty="0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quý</a:t>
            </a:r>
            <a:r>
              <a:rPr lang="en-US" sz="4500" b="1" cap="all" dirty="0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en-US" sz="4500" b="1" cap="all" dirty="0" err="1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thầy</a:t>
            </a:r>
            <a:r>
              <a:rPr lang="en-US" sz="4500" b="1" cap="all" dirty="0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cô</a:t>
            </a:r>
            <a:r>
              <a:rPr lang="en-US" sz="4500" b="1" cap="all" dirty="0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và</a:t>
            </a:r>
            <a:r>
              <a:rPr lang="en-US" sz="4500" b="1" cap="all" dirty="0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</a:t>
            </a:r>
            <a:r>
              <a:rPr lang="en-US" sz="4500" b="1" cap="all" dirty="0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500" b="1" cap="all" dirty="0" err="1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</a:t>
            </a:r>
            <a:r>
              <a:rPr lang="en-US" sz="4500" b="1" cap="all" dirty="0">
                <a:ln/>
                <a:solidFill>
                  <a:srgbClr val="62F06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95750"/>
            <a:ext cx="9144000" cy="403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 LÀM THEO HƯỚNG DẪN”</a:t>
            </a:r>
          </a:p>
          <a:p>
            <a:pPr lvl="1" indent="2286000">
              <a:lnSpc>
                <a:spcPct val="150000"/>
              </a:lnSpc>
            </a:pP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5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2286000">
              <a:lnSpc>
                <a:spcPct val="150000"/>
              </a:lnSpc>
            </a:pP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5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2286000">
              <a:lnSpc>
                <a:spcPct val="150000"/>
              </a:lnSpc>
            </a:pPr>
            <a:r>
              <a:rPr lang="en-US" sz="3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1 </a:t>
            </a: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35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2286000">
              <a:lnSpc>
                <a:spcPct val="150000"/>
              </a:lnSpc>
            </a:pP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5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250825" y="1052513"/>
            <a:ext cx="88931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800" dirty="0">
              <a:solidFill>
                <a:srgbClr val="2117D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MÁY TÍNH</a:t>
            </a:r>
            <a:endParaRPr lang="en-US" altLang="en-US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800" dirty="0">
              <a:solidFill>
                <a:srgbClr val="2117D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  <p:grpSp>
        <p:nvGrpSpPr>
          <p:cNvPr id="4101" name="Group 83"/>
          <p:cNvGrpSpPr>
            <a:grpSpLocks/>
          </p:cNvGrpSpPr>
          <p:nvPr/>
        </p:nvGrpSpPr>
        <p:grpSpPr bwMode="auto">
          <a:xfrm>
            <a:off x="914152" y="2565400"/>
            <a:ext cx="7402264" cy="2519363"/>
            <a:chOff x="1398" y="1873"/>
            <a:chExt cx="3924" cy="402"/>
          </a:xfrm>
        </p:grpSpPr>
        <p:sp>
          <p:nvSpPr>
            <p:cNvPr id="5128" name="AutoShape 84"/>
            <p:cNvSpPr>
              <a:spLocks noChangeArrowheads="1"/>
            </p:cNvSpPr>
            <p:nvPr/>
          </p:nvSpPr>
          <p:spPr bwMode="gray">
            <a:xfrm>
              <a:off x="1536" y="1873"/>
              <a:ext cx="3786" cy="40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29" name="Text Box 87"/>
            <p:cNvSpPr txBox="1">
              <a:spLocks noChangeArrowheads="1"/>
            </p:cNvSpPr>
            <p:nvPr/>
          </p:nvSpPr>
          <p:spPr bwMode="gray">
            <a:xfrm>
              <a:off x="1398" y="1994"/>
              <a:ext cx="2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 bwMode="gray">
          <a:xfrm>
            <a:off x="3666970" y="1276425"/>
            <a:ext cx="1954088" cy="712415"/>
          </a:xfrm>
          <a:prstGeom prst="rect">
            <a:avLst/>
          </a:prstGeom>
          <a:solidFill>
            <a:srgbClr val="FFC0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1521684" y="2838450"/>
            <a:ext cx="652168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83"/>
          <p:cNvGrpSpPr>
            <a:grpSpLocks/>
          </p:cNvGrpSpPr>
          <p:nvPr/>
        </p:nvGrpSpPr>
        <p:grpSpPr bwMode="auto">
          <a:xfrm>
            <a:off x="1331640" y="2354215"/>
            <a:ext cx="6399747" cy="1071171"/>
            <a:chOff x="1398" y="1873"/>
            <a:chExt cx="3924" cy="402"/>
          </a:xfrm>
        </p:grpSpPr>
        <p:sp>
          <p:nvSpPr>
            <p:cNvPr id="5137" name="AutoShape 84"/>
            <p:cNvSpPr>
              <a:spLocks noChangeArrowheads="1"/>
            </p:cNvSpPr>
            <p:nvPr/>
          </p:nvSpPr>
          <p:spPr bwMode="gray">
            <a:xfrm>
              <a:off x="1536" y="1873"/>
              <a:ext cx="3786" cy="40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39" name="Text Box 86"/>
            <p:cNvSpPr txBox="1">
              <a:spLocks noChangeArrowheads="1"/>
            </p:cNvSpPr>
            <p:nvPr/>
          </p:nvSpPr>
          <p:spPr bwMode="gray">
            <a:xfrm>
              <a:off x="1680" y="1974"/>
              <a:ext cx="364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alt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alt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alt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0" name="Text Box 87"/>
            <p:cNvSpPr txBox="1">
              <a:spLocks noChangeArrowheads="1"/>
            </p:cNvSpPr>
            <p:nvPr/>
          </p:nvSpPr>
          <p:spPr bwMode="gray">
            <a:xfrm>
              <a:off x="1398" y="1944"/>
              <a:ext cx="2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103" name="Group 93"/>
          <p:cNvGrpSpPr>
            <a:grpSpLocks/>
          </p:cNvGrpSpPr>
          <p:nvPr/>
        </p:nvGrpSpPr>
        <p:grpSpPr bwMode="auto">
          <a:xfrm>
            <a:off x="1331640" y="3997382"/>
            <a:ext cx="6399747" cy="1080559"/>
            <a:chOff x="1425" y="1899"/>
            <a:chExt cx="2847" cy="288"/>
          </a:xfrm>
        </p:grpSpPr>
        <p:sp>
          <p:nvSpPr>
            <p:cNvPr id="5131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33" name="Text Box 97"/>
            <p:cNvSpPr txBox="1">
              <a:spLocks noChangeArrowheads="1"/>
            </p:cNvSpPr>
            <p:nvPr/>
          </p:nvSpPr>
          <p:spPr bwMode="gray">
            <a:xfrm>
              <a:off x="1425" y="1968"/>
              <a:ext cx="15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 smtClean="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 bwMode="gray">
          <a:xfrm>
            <a:off x="3764485" y="1124744"/>
            <a:ext cx="1954088" cy="712415"/>
          </a:xfrm>
          <a:prstGeom prst="rect">
            <a:avLst/>
          </a:prstGeom>
          <a:solidFill>
            <a:srgbClr val="FFC0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2790825" y="3340100"/>
            <a:ext cx="667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1547664" y="4106048"/>
            <a:ext cx="62286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3168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651303" cy="5248275"/>
          </a:xfrm>
        </p:spPr>
        <p:txBody>
          <a:bodyPr lIns="91420" tIns="91420" rIns="91420" bIns="91420"/>
          <a:lstStyle/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5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alt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( 5 </a:t>
            </a:r>
            <a:r>
              <a:rPr lang="en-US" alt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altLang="en-US" sz="3000" dirty="0" err="1" smtClean="0">
                <a:solidFill>
                  <a:srgbClr val="2117D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3000" dirty="0" smtClean="0">
                <a:solidFill>
                  <a:srgbClr val="2117D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2117D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3000" dirty="0" smtClean="0">
                <a:solidFill>
                  <a:srgbClr val="2117D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000" dirty="0" err="1" smtClean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2117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NNLT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912813" eaLnBrk="1" hangingPunct="1">
              <a:spcBef>
                <a:spcPct val="0"/>
              </a:spcBef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endParaRPr lang="en-US" alt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63616-B957-174A-B832-AA057112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29826-279D-0344-A2CA-AEACEA90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9B7396-B2A6-9846-B9D3-695A84D5F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085A0-1C78-E54D-A891-B1A53B82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82CE1-AE73-614D-8D26-0D32E8158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1EEBC-AF7D-1C46-AB50-5EFB89B4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7E7-FECF-E74B-9020-FAEA2B55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53269-CF9F-CE4B-AC4C-671CC56F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34650-9655-B44F-BEFA-200B956E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DAA03-AE83-B14D-8011-3946A837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091A92-D511-9546-A4A0-FEF1306B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4:50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E9CF65-B198-F54F-94B7-B2B2DA24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5733D-B8D6-1141-8A16-29A5CB58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0D111-E3FB-644E-A210-DA7CDBD84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5B0B2-1010-254A-B874-595650A96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A252AE-452C-9249-8223-DD0189C2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4E22AD-FD1A-8742-952D-B1F1369F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72AF3B-F639-9945-8673-9453DC16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1CF83F-C7D5-7348-8FBE-9890290B8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B5A79C-A66C-D74C-BEF1-146E73D51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6D34E2-CEAD-AF4E-BE95-CEDFA76F7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4:40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A7819-DC50-F04C-A97A-0CCE3DA17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3829CA-6B4A-C244-9C55-849086763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D18B9B-FCB6-7247-8499-8036435C2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A25469-29AE-FA4B-A24D-9CED68EE8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33673D-ECA8-3D43-817A-36882A681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4AE2B0-B702-F044-8852-391C98AB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B0B703-6D4C-4746-A3C9-5DAD79AE1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3619F2-9BB3-654E-9AF3-BC3BDB5C7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311191-599E-7D47-9F26-E939F298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21B970-378B-2F4E-B70F-25437CFDA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281702-73AD-7F49-8002-B2C76C11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3811AF-01F0-4942-82F1-F0902549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1FC475-52D9-CB4C-81EB-20EA7D84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E7287A-1356-F342-BB5D-64D8870E1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DF2B30-0D3B-4441-8DA3-CA7EAE44F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58B89A-2933-AD49-B394-DBFBB880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07924E-4FA1-5840-85BB-F78C5AF61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39954B-59FD-6A44-91A6-13B7705AF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3F2050-4B06-134C-AE90-509BFDEE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A092CD-63F9-DE48-9847-679EECE76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B6BD93-7476-E24C-BCAF-DC23692ED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AA9B0A-57A8-B846-A740-B5FD2A8A0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F41769-88B7-5E48-A184-0098D4C0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4:17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9FF6E4-35DF-B842-B180-A30A75A99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71543F9-A7AB-2A48-9A1E-BAAA2BFA3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592BA1-E02F-DD47-A6F0-1FA9BB37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F29E8B-05F5-EA49-BEEF-821E8B81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4010AD-A2B6-7A41-8C53-3F9FADF86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D1832C-5159-5B43-AF4D-D1159CEF4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A3D682-2231-2548-BBEF-39ABFFBA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34283A-6752-384A-BD87-AB27D02E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C90741D-6298-F343-9828-1C75DE96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A2C219-4C0B-9A48-B4EF-FC31EE68B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CB9BA6-2532-4643-8CBF-818A70AD3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E393E7-3424-4E4D-8A30-CB47C787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212807-E4F2-EE48-BB00-96AF0DE4C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8601FD0-6831-C140-85A5-BEF312C70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CEB9E8-DEDF-2949-B3DD-1445AF31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EDEDA3-E45B-1D4B-A701-6390AAA2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7A4ABA2-FD0B-BA42-960D-C1A9B873B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9D80F-7D5E-7742-B23B-4A7C35B0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3:59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6957BE-CBF4-CD42-83CF-55AF16F0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4E82A4-5022-8343-8729-1E289E06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48A7778-33D6-C647-A3F2-A3010360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1D7EDC-6C41-5242-AB93-86C02342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F87533-7E5D-8B44-A536-12A3BE60C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2FA875A-164B-944D-9416-8D6566AB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1CFEE9-1087-C743-9425-A5A5945F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47F9D5-5D3A-794D-8CA2-B0B2B1B1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C08C34-C0AB-0E4E-B278-3C3669736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6998D7-09AD-1448-92B7-AFC4A6F6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3:49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2B33999-A4E6-D84E-87D3-4FF344094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69CD176-269D-0047-9433-C11F62F69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3:47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A8A0890-1FA9-C14A-9FCA-C2265C2E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7B75322-639E-DD47-B667-F13488A36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EE5B90-4958-7947-A77F-46319152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22E80B-29C8-5C4F-A248-1A410777F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3:43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55B0BC9-0504-9641-BD09-422C446F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4A29FD-A166-044E-8E39-A788B095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11D68B-1EE5-DE4B-88B9-F4B0389F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CAB9F1F-33CD-3F4E-8A0D-924E5A6E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3:39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68DDDA3-0FE4-1446-B2EC-B20986ADD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63B2A8D-1C80-FA46-9CB3-7F709456A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003DEF6-D190-1B45-84CC-76DCA8D5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3:36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3D80C98-C5A5-424C-8EB9-8C5FB063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85B3528-EBF1-7D4D-8A4D-289F409A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3:34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3F4118-0341-CD46-B1C7-D76C1B7D2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287420E-4C88-F34B-8A7E-32483C5CC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37430B0-BA0F-EB4D-9831-B3D9AE72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54BC284-31C4-5540-8B6B-F2D6E4376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3:30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7940A37-74D2-B84B-94D1-4CE59F9E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3:29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311DBD2-91C0-744D-8BEE-418CBDF2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5E6793B-2DC5-E244-A739-150DCDBD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3:27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F19959F-5B69-4D49-A7F1-7085BC44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3:26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C07DD05-9BF0-9546-9ECF-24B8B799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6BCD8CB-268A-7448-9BC1-CABDD971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480E46B-8D64-8349-9D66-46FED14E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3:23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8243D7E-A495-6541-83A6-7743EE5B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3:22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46F80A-CFD3-5340-A777-281598E3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81DCB1C-B93C-8740-B3E0-EB184928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F6519C8-3FC6-5B45-A5AE-3CEEE66E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3CCEA47-3CB2-824F-88F3-11BB569E4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3:18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60FF482-73AD-CB4B-8051-A982AC4E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3:17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229A113-050B-2043-8485-6571491E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3:16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635BBDD-AE63-A84D-9C2A-AD44A9E5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3:15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D151D6E-BD6A-204E-BF72-ED203127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6439A6-3C13-414D-9EE5-78FF7EF8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A2200D5-6967-A746-826D-2D2DD386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F8A2757-C82B-0342-85FA-180357A6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EE6BC63-A29B-3341-AD9C-FBD0FD75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3:10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3CE831E-6DA4-E94A-A1D1-BC0AC260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0B24EF4-FD0A-9844-A11D-417EFF8B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24C8CA2-AFB3-2E47-8423-E4A92FE79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3:07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1CC8598-BC88-164C-A5F3-4CF3BADD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3:06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CDC2AEA-9DFF-1F4D-90EE-93C91C48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3:05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12AC8BC-DA92-AD4D-BD61-7FC3ABF1D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3:04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C5A6184-BF81-554E-B95C-8F549FA82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3:03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CD6C2D9-E35E-6E4E-AAE2-0D174AAC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6AB5AFA-425D-E14D-AB5B-9FD19087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126C03B-AEF5-3348-AA33-E838D2D5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3:00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A557587-5E56-064D-B525-D966CB5D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2:59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0CB6BF8-BCD6-6245-97D4-3E68B0B4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2:58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2328D19-9B0A-1845-8B50-7B39BF8D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2:57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49E168B-A98F-C44D-85DD-2FBC14B5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2:56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F0FF3CC-C931-A242-BA15-67F5DBE5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2:55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AB1BB7-EFBE-C846-B82C-728DD5EC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2:54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019AD99-C451-6B47-97A6-52A2295F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2:53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C88B889-A2A0-934E-BF1A-B80470DF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2829C2A-B31B-7049-9CF2-E9ADC6F5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2:51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FD89954-C1EF-024B-8335-039E7FD90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2:50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8063FC1-ECD3-AF46-9FE1-80A93602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2:49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3F7B042-DD2B-E442-B3C8-A4D3F345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2:48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06AF252-84FB-E849-80F6-98189E929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14EB881-60BE-C148-9B82-0EB200FB2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2:46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5151E1D-1EDC-3B4B-B7CD-6F3EC540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2:45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25D1466-05D2-104E-978A-82A783C99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2:44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B67B616-E92D-F44C-974E-46118CCA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7F8CE0A-8EE0-6644-807B-039EBD86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70BD922-F7BF-9340-A4BA-3741AB6D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AF5C3B2-9875-084E-A9EF-59241822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2:40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90A91FF-0704-8949-89B9-49424B460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2:39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8AA2783-AD6F-6846-BADB-E16111D32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2:38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889C9D7-AB47-5147-A022-80B741374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8B7ADE2-7EAC-784C-BB51-75DE7EB10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2:36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18510CB-72EB-D84F-9546-6B8B4A6A6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2:35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73A5D5B-9217-BA4F-970E-2480B170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2:34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22260F9-D1D7-3B4A-A5D1-3BF1290B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2:33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B1DFDBF-8D0B-7D4E-9268-F47C5DA0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390E014-FCEF-094F-9D21-A7780B56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DDA5D80-FA9B-034A-A12A-9B3AA160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2:30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5B5E4BD-FE08-8444-A768-91315DB7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2:29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74ACDCC-0F14-464D-BE59-71AAF4E6F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2:28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14256AA-4BA3-344E-8ADB-56DC96382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2:27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B0632C1-2A2A-4148-B2A0-F8028121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2:26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4980F24-4BA0-B14A-BCBD-E12723487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2:25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6E015E8-63E5-D44C-98C3-115F5E367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2:24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A8553DD-FAEA-7C47-9E05-3434B178F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2:23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E1B69AC-DC61-504C-9232-1EC685F4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FAED1F2-97AC-6D4D-87C1-A0CFBFAA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2:21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3454370-5A0B-F846-8B6C-F3BF3825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2:20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AE71B04-72B0-1D49-832C-F205D0F5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2:19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2A9E997-3F10-A34C-AF4D-CC07DD211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2:18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B2930FC-49C6-934E-9B74-7E7CA2A6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2:17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7AB17DD-3588-6D45-A1A1-7DCC6587D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2:16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D54FDD0-41DE-3D4D-B3F2-44F71CF4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2:15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94C68C9-9B58-6946-892F-500E082F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2:14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299626D-47C1-344D-A5BE-283B68B9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2:13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DE1EF3E-4271-EE4D-B2A8-C4FA5450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A176AAA-5604-8643-B398-EA65252F3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2:11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65D3CCB-A3B1-EA47-9236-B6B36B0E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2:10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7C8E517-2665-D944-A513-8B7264C13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2:09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5CDE964-E54C-AB42-9B70-B6D5C1DE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2:08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0076B8B-77CE-784A-81F5-A822A03B1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2:07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2F06013-53EB-9044-B120-44E929B8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2:06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62C6875-62D6-0548-B7FC-3B6AC59F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2:05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8D17633-DF81-CE47-8CE5-EB767AF32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2:04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82CD8D0-F586-B140-B3DF-851E861A9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2:03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412016DA-1EB1-3F41-8A41-B061891D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1DC4E22-C190-4947-9D3A-978E7104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2:01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C0E5B25-4E4F-0A4B-9E55-0183181CB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6B6D5B6-F0D0-3640-9225-BC986383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1:59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746061A-FF50-5F44-9E22-F4707937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1:58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060C254-4AB1-7245-850D-4961854C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1:57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3856BEC-0590-9145-8190-63637AFD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1:56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45ADA0E-E7B9-CB43-9B03-4670C3D0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1:55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6121135-3015-C841-876E-C42A41BF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1:54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689D7FC-01A0-5241-9E4D-EC4FD2D63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1:53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7B79D-3D13-8242-B721-4B2BDB2E2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7B762A3-DBD9-AE49-8272-75C8AEE6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1:51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4FF704D-DDF6-E44F-B9D6-914BC241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8DCAAC7-AA87-BC43-BE02-98B2CAC8E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1:49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B505492-6E68-DB44-91AA-2C9F2B16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1:48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8B6F589-409A-FB4A-A7E6-01EB5B7A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1:47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B66B194-8F27-5B49-AEF9-CA4C0CBA4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1:46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71CFDF2-972C-4642-B6FE-8F460D28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1:45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ED52ED7-8BE3-114B-BD17-B4C8C9CF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1:44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6CD8296-5648-5C45-8B68-F882EEDE9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1:43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B9DEE7F-D221-8240-BCC8-A504C9E4F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80BAD88-1EBF-2849-9DEB-CF66136F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1:41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B357D7A5-EC14-3B48-B910-58C89062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1:40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14FD933-CF5B-FF43-8AA4-218925F4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1:39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53BD890-D8C6-904C-9E49-98015D14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1:38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B5D6ABC-22DA-9A4B-B434-F14A7085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1:37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5E842A9-0BA2-2145-AEFF-F23FE466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1:36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5C16F1E-7DEB-C54A-94A3-7546455B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1:35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E87717A-FD22-D04E-ADE5-9E5A3C5F3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1:34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FBCAA49-3F1C-F04C-8DEE-10FA8A49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1:33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06078D1-AC45-A343-8782-F2E76EDDE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343D680B-6B1F-6543-8C60-F5876B2B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1:31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FD832F3-1E17-B241-8BC9-1257D6BB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1:30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D908B11-5347-3343-97AF-016CA113B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1:29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A504830-C275-1941-9044-38D53BE0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1:28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86556CB-F3AD-924F-B37E-84D08E79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1:27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7DCD4AF-D097-0B40-B319-E16DBCB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1:26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C6DE44C-973C-384E-9F30-3181B393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1:25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CCBED790-8E3A-634C-B472-5AD78690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1:24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62E7711-5552-BD44-891A-1984A7370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1:23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072ADD7-C2E7-D848-8C7B-6E1234BF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CBD9FBD-420C-3E46-B8E8-1EB34C090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1:21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CDDBA62-CDE1-E24E-B5AF-BB1894B80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1:20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5D2D30A9-9B9A-C147-BC8B-9C64809E7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1:19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FA4CCE0-C781-324D-99DC-1A368AC5B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1:18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F4EAD5C-EEE4-094A-9ECF-19DA4943E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1:17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A084047-7641-114F-8D26-200D1B31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1:16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EC5EFC8-75E6-6F48-A0F0-B45FBD16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1:15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7CFBF42-7318-F34F-B387-DC42B9D7F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1:14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8F551CA-C536-B546-A177-337BE139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1:13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DC1FFFD3-20A2-054E-991C-B3A9060F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1:12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2B3F9AE-F0AA-074B-9D65-E09E5FE44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1:11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6D75EC6-4065-9847-B7A8-92760F679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1:10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381EF67-0C6E-1A43-8D8A-4CE531FD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1:09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9079FE7-C083-D74C-90D7-2AD198E85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1:08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8F87F9A-8BBB-D94F-98F8-C54633A1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1:07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8C20CD4-227E-9A46-900A-4DBAA89B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1:06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5ABEB22-0DF3-1943-AFD3-55EF9882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1:05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2E6F9FC-CB64-D143-80F4-3CD42A394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CC111FA-8955-A14D-AA5A-4BF85184E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1:03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5BA67141-F175-A44A-B50D-2ABE9E28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1:02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C3F0E0B-4E6D-E340-9E30-A272C6FB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1:01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A57FBCC1-94EC-4947-856A-058B73A4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3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1:00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372E1F06-6661-EC43-AFF8-30DB0E20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9DCA0C5-DA31-1F42-A8CB-ACE0595F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0:58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CCE24478-975B-7642-B58C-2050C22F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0:57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8FD5FD0-67EC-844C-BFA2-AEA6DBDF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0:56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A4726F0-4DAB-F041-A23D-CA71C096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0:55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CD18EF0-D3DF-FD47-A433-63027732A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D99786A-A2B4-1E4C-B851-CC43D417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0:53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8E7AA798-57B2-3B46-94F6-CEDF5309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0:52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750E4E2-0803-C649-9BCD-B26C62F83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0:51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C018944-FDFF-0149-AC9C-C4A28262D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0:50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09C5FB2-F73E-2E48-ADD7-AD7E0BFD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0:49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69303B42-02FD-DF45-ABDF-90C4ED9F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0:48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141A243-8177-E44A-A11C-C5A0D5AF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0:47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D0B0C4E6-4065-B741-8A12-9413ACE6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0:46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FD8488D-3B4D-CF48-B1B4-5BA9F856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0:45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856812D-BF73-A044-ABF4-2016F14C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0:44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A8EC8CE2-D146-F847-A762-9ABC133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0:43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A8DF12A2-62F8-0F4B-9829-6AD08C8FC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0:42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11F0C921-9F03-E846-9BF4-D6346CC6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0:41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A5A4F65-8ABA-EB47-AD9B-F9A0704D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0:40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DC7C1C7-F42A-4F44-A164-8C9227E0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0:39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91425625-0F3E-FD40-9159-FA5809E28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0:38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00774B0A-C0B7-A749-85B4-8E2A573DB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0:37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5B4F8829-4CBE-7F4E-A53D-62D3AB6B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0:36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26B61A54-0CB9-E942-9D4B-56703802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0:35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B25D0B6-FDB5-9842-BCC9-B8E99B46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0:34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A187A62-68B7-9B44-9553-F553250FA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0:33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CB765903-1266-3944-998D-35B5053A4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0:32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886C4E65-641E-CF42-A70C-30F913F8E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0:31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B828638-7BE8-4A40-8E82-6C8E6D27D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0:30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DFCE605D-A554-C446-9AFC-BB60C62F7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0:29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E2E9F583-4D43-4E48-8EA2-2E5A1E064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0:28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AED15D75-69A4-6C40-8419-DA079C7D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0:27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0A608861-E839-3D40-9D56-906EE9D5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0:26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9C355D5D-A92C-8545-A162-B2C503D9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0:25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126C4F59-085E-CC42-9DBC-F6767D0D8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0:24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D9D24DD0-4271-5F49-BBD9-2A4D8E646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0:23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C12EB06-0C38-0746-9085-B37AC602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0:22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92FF37E1-B203-554C-BDD7-2F8A1B19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0:21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C713AA7-B57A-4D4D-A3C2-0F781140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0:20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A611720-E385-D642-B637-E2CDBC42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0:19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BB28EB50-F2A5-0A4E-A6F8-1D67F011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0:18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4214D5FE-407E-1842-AC4D-71762B377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0:17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E3894B01-8355-5548-A34B-7EBA1B2A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0:16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82CAA5A3-5A48-7848-A03A-763DEBB6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0:15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4EBFE2E-371A-E547-B895-F11BF208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0:14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B9E3C81D-B953-6E4D-BAD7-804A77783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0:13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3E42A22-CB8E-DC4A-AA53-B50B3873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0:12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1C4822D0-DC2D-734C-A8A0-69B2938D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0:11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7BBB8003-BF82-EF41-81F8-B20A12E65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0:10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FD3D454-B7EE-7648-8096-0FACCA813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0:09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9E27278C-9675-FB41-8AA2-C76C61AC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0:08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EAC4B5F5-6CDB-1744-93B4-80F91532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0:07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2E39FCE-3EE1-AB40-877B-7F256D914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0:06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F6F8D948-FCC9-7D4E-9277-3FBE1BDAB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0:05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135B29D-37D6-0447-B724-B5608313D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0:04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D8916BC8-964C-2C4E-9E84-09036658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0:03</a:t>
            </a:r>
          </a:p>
        </p:txBody>
      </p:sp>
      <p:sp>
        <p:nvSpPr>
          <p:cNvPr id="302" name="Rectangle 122">
            <a:extLst>
              <a:ext uri="{FF2B5EF4-FFF2-40B4-BE49-F238E27FC236}">
                <a16:creationId xmlns:a16="http://schemas.microsoft.com/office/drawing/2014/main" id="{CA9884C7-F7D3-8C42-9791-AB5ED9BCE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0:02</a:t>
            </a:r>
          </a:p>
        </p:txBody>
      </p:sp>
      <p:sp>
        <p:nvSpPr>
          <p:cNvPr id="303" name="Rectangle 121">
            <a:extLst>
              <a:ext uri="{FF2B5EF4-FFF2-40B4-BE49-F238E27FC236}">
                <a16:creationId xmlns:a16="http://schemas.microsoft.com/office/drawing/2014/main" id="{AE497B91-3E54-6E48-8A2A-22DD142C0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0:01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12F2B4E-DBE1-A049-8EF9-1703E24F0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solidFill>
            <a:srgbClr val="F6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DC78A236-EF42-8144-85A5-23E9167B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332" y="908720"/>
            <a:ext cx="1850171" cy="912253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8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5:00</a:t>
            </a:r>
            <a:endParaRPr lang="en-GB" sz="8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Right Arrow 305">
            <a:hlinkClick r:id="rId3" action="ppaction://hlinksldjump"/>
          </p:cNvPr>
          <p:cNvSpPr/>
          <p:nvPr/>
        </p:nvSpPr>
        <p:spPr>
          <a:xfrm>
            <a:off x="8375936" y="5664132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Explosion 1 307">
            <a:hlinkClick r:id="rId4" action="ppaction://hlinksldjump"/>
          </p:cNvPr>
          <p:cNvSpPr/>
          <p:nvPr/>
        </p:nvSpPr>
        <p:spPr>
          <a:xfrm>
            <a:off x="8183418" y="6168188"/>
            <a:ext cx="408542" cy="501172"/>
          </a:xfrm>
          <a:prstGeom prst="irregularSeal1">
            <a:avLst/>
          </a:prstGeom>
          <a:solidFill>
            <a:srgbClr val="FF006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40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5000"/>
                            </p:stCondLst>
                            <p:childTnLst>
                              <p:par>
                                <p:cTn id="5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60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7000"/>
                            </p:stCondLst>
                            <p:childTnLst>
                              <p:par>
                                <p:cTn id="6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8000"/>
                            </p:stCondLst>
                            <p:childTnLst>
                              <p:par>
                                <p:cTn id="6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9000"/>
                            </p:stCondLst>
                            <p:childTnLst>
                              <p:par>
                                <p:cTn id="6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60000"/>
                            </p:stCondLst>
                            <p:childTnLst>
                              <p:par>
                                <p:cTn id="7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61000"/>
                            </p:stCondLst>
                            <p:childTnLst>
                              <p:par>
                                <p:cTn id="7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62000"/>
                            </p:stCondLst>
                            <p:childTnLst>
                              <p:par>
                                <p:cTn id="7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4000"/>
                            </p:stCondLst>
                            <p:childTnLst>
                              <p:par>
                                <p:cTn id="8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5000"/>
                            </p:stCondLst>
                            <p:childTnLst>
                              <p:par>
                                <p:cTn id="8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6000"/>
                            </p:stCondLst>
                            <p:childTnLst>
                              <p:par>
                                <p:cTn id="8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lIns="91420" tIns="91420" rIns="91420" bIns="91420"/>
          <a:lstStyle/>
          <a:p>
            <a:pPr marL="0" indent="0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Wingdings 2" pitchFamily="18" charset="2"/>
              <a:buNone/>
              <a:defRPr/>
            </a:pP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5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alt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smtClean="0"/>
              <a:t>Bài 17. CHƯƠNG TRÌNH MÁY TÍNH (Tiết 1)</a:t>
            </a:r>
          </a:p>
        </p:txBody>
      </p:sp>
      <p:sp>
        <p:nvSpPr>
          <p:cNvPr id="307" name="Left Arrow 306">
            <a:hlinkClick r:id="rId3" action="ppaction://hlinksldjump"/>
          </p:cNvPr>
          <p:cNvSpPr/>
          <p:nvPr/>
        </p:nvSpPr>
        <p:spPr>
          <a:xfrm>
            <a:off x="539552" y="5661248"/>
            <a:ext cx="64807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0" y="908050"/>
            <a:ext cx="889248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5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en-US" sz="3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361488" cy="1295401"/>
          </a:xfrm>
        </p:spPr>
        <p:txBody>
          <a:bodyPr/>
          <a:lstStyle/>
          <a:p>
            <a:r>
              <a:rPr lang="en-US" altLang="en-US" sz="3000" dirty="0" err="1" smtClean="0"/>
              <a:t>Bài</a:t>
            </a:r>
            <a:r>
              <a:rPr lang="en-US" altLang="en-US" sz="3000" dirty="0" smtClean="0"/>
              <a:t> 17. CHƯƠNG TRÌNH MÁY TÍNH (</a:t>
            </a:r>
            <a:r>
              <a:rPr lang="en-US" altLang="en-US" sz="3000" dirty="0" err="1" smtClean="0"/>
              <a:t>Tiết</a:t>
            </a:r>
            <a:r>
              <a:rPr lang="en-US" altLang="en-US" sz="3000" dirty="0" smtClean="0"/>
              <a:t> 1)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539552" y="5949280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68A6EA"/>
      </a:accent1>
      <a:accent2>
        <a:srgbClr val="00CC99"/>
      </a:accent2>
      <a:accent3>
        <a:srgbClr val="FFFFFF"/>
      </a:accent3>
      <a:accent4>
        <a:srgbClr val="000000"/>
      </a:accent4>
      <a:accent5>
        <a:srgbClr val="B9D0F3"/>
      </a:accent5>
      <a:accent6>
        <a:srgbClr val="00B98A"/>
      </a:accent6>
      <a:hlink>
        <a:srgbClr val="4173F1"/>
      </a:hlink>
      <a:folHlink>
        <a:srgbClr val="A982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1722</Words>
  <Application>Microsoft Office PowerPoint</Application>
  <PresentationFormat>On-screen Show (4:3)</PresentationFormat>
  <Paragraphs>738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Verdana</vt:lpstr>
      <vt:lpstr>Wingdings</vt:lpstr>
      <vt:lpstr>Wingdings 2</vt:lpstr>
      <vt:lpstr>sample</vt:lpstr>
      <vt:lpstr>Image</vt:lpstr>
      <vt:lpstr>PowerPoint Presentation</vt:lpstr>
      <vt:lpstr>PowerPoint Presentation</vt:lpstr>
      <vt:lpstr>PowerPoint Presentation</vt:lpstr>
      <vt:lpstr>PowerPoint Presentation</vt:lpstr>
      <vt:lpstr>Bài 17. CHƯƠNG TRÌNH MÁY TÍNH (Tiết 1)</vt:lpstr>
      <vt:lpstr>Bài 17. CHƯƠNG TRÌNH MÁY TÍNH (Tiết 1)</vt:lpstr>
      <vt:lpstr>Bài 17. CHƯƠNG TRÌNH MÁY TÍNH (Tiết 1)</vt:lpstr>
      <vt:lpstr>Bài 17. CHƯƠNG TRÌNH MÁY TÍNH (Tiết 1)</vt:lpstr>
      <vt:lpstr>Bài 17. CHƯƠNG TRÌNH MÁY TÍNH (Tiết 1)</vt:lpstr>
      <vt:lpstr>Bài 17. CHƯƠNG TRÌNH MÁY TÍNH (Tiết 1)</vt:lpstr>
      <vt:lpstr>Bài 17. CHƯƠNG TRÌNH MÁY TÍNH (Tiết 1)</vt:lpstr>
      <vt:lpstr>Bài 17. CHƯƠNG TRÌNH MÁY TÍNH (Tiết 1)</vt:lpstr>
      <vt:lpstr>Bài 17. CHƯƠNG TRÌNH MÁY TÍNH (Tiết 1)</vt:lpstr>
      <vt:lpstr>PowerPoint Presentation</vt:lpstr>
      <vt:lpstr>Bài 17. CHƯƠNG TRÌNH MÁY TÍNH (Tiết 1)</vt:lpstr>
      <vt:lpstr>PowerPoint Presentation</vt:lpstr>
      <vt:lpstr>PowerPoint Presentation</vt:lpstr>
      <vt:lpstr>PowerPoint Presentation</vt:lpstr>
      <vt:lpstr>PowerPoint Presentation</vt:lpstr>
      <vt:lpstr>Bài 17. CHƯƠNG TRÌNH MÁY TÍNH (Tiết 1)</vt:lpstr>
      <vt:lpstr>Bài 17. CHƯƠNG TRÌNH MÁY TÍNH (Tiết 1)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Admin</cp:lastModifiedBy>
  <cp:revision>99</cp:revision>
  <cp:lastPrinted>2025-02-27T02:34:49Z</cp:lastPrinted>
  <dcterms:created xsi:type="dcterms:W3CDTF">2015-11-29T04:15:18Z</dcterms:created>
  <dcterms:modified xsi:type="dcterms:W3CDTF">2025-05-26T07:38:11Z</dcterms:modified>
</cp:coreProperties>
</file>