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719" r:id="rId2"/>
    <p:sldMasterId id="2147483731" r:id="rId3"/>
    <p:sldMasterId id="2147483741" r:id="rId4"/>
  </p:sldMasterIdLst>
  <p:notesMasterIdLst>
    <p:notesMasterId r:id="rId28"/>
  </p:notesMasterIdLst>
  <p:sldIdLst>
    <p:sldId id="257" r:id="rId5"/>
    <p:sldId id="256" r:id="rId6"/>
    <p:sldId id="293" r:id="rId7"/>
    <p:sldId id="295"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2" r:id="rId23"/>
    <p:sldId id="311" r:id="rId24"/>
    <p:sldId id="314" r:id="rId25"/>
    <p:sldId id="315" r:id="rId26"/>
    <p:sldId id="313" r:id="rId27"/>
  </p:sldIdLst>
  <p:sldSz cx="12192000" cy="6858000"/>
  <p:notesSz cx="6858000" cy="9144000"/>
  <p:embeddedFontLst>
    <p:embeddedFont>
      <p:font typeface="Homemade Apple" panose="020B0604020202020204" charset="0"/>
      <p:regular r:id="rId29"/>
    </p:embeddedFont>
    <p:embeddedFont>
      <p:font typeface="Barlow Condensed" panose="020B0604020202020204" charset="0"/>
      <p:regular r:id="rId30"/>
      <p:bold r:id="rId31"/>
      <p:italic r:id="rId32"/>
      <p:boldItalic r:id="rId33"/>
    </p:embeddedFont>
    <p:embeddedFont>
      <p:font typeface="宋体" panose="02010600030101010101" pitchFamily="2" charset="-122"/>
      <p:regular r:id="rId34"/>
    </p:embeddedFont>
    <p:embeddedFont>
      <p:font typeface="Calibri Light" panose="020F0302020204030204" pitchFamily="34" charset="0"/>
      <p:regular r:id="rId35"/>
      <p:italic r:id="rId36"/>
    </p:embeddedFont>
    <p:embeddedFont>
      <p:font typeface="Calibri" panose="020F0502020204030204" pitchFamily="34" charset="0"/>
      <p:regular r:id="rId37"/>
      <p:bold r:id="rId38"/>
      <p:italic r:id="rId39"/>
      <p:boldItalic r:id="rId40"/>
    </p:embeddedFont>
    <p:embeddedFont>
      <p:font typeface="#9Slide05 FS Blonde Script" panose="020B0604020202020204" charset="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332214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916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80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a:p>
            <a:pPr marL="0" lvl="0" indent="0" algn="l" rtl="0">
              <a:spcBef>
                <a:spcPts val="0"/>
              </a:spcBef>
              <a:spcAft>
                <a:spcPts val="0"/>
              </a:spcAft>
              <a:buNone/>
            </a:pPr>
            <a:endParaRPr dirty="0"/>
          </a:p>
        </p:txBody>
      </p:sp>
      <p:sp>
        <p:nvSpPr>
          <p:cNvPr id="565" name="Google Shape;5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556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559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4" name="Google Shape;5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67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67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7789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324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793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4" name="Google Shape;5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449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G</a:t>
            </a: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02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43" name="Google Shape;5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9079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43" name="Google Shape;5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1372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7356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6433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283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4" name="Google Shape;5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31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37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65" name="Google Shape;5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33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65" name="Google Shape;5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05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76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32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07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8_Bond_Template_SlidesMania_1">
  <p:cSld name="1_lisbon">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18_Bond_Template_SlidesMania_7">
  <p:cSld name="0018_Bond_Template_SlidesMania_7">
    <p:spTree>
      <p:nvGrpSpPr>
        <p:cNvPr id="1" name="Shape 365"/>
        <p:cNvGrpSpPr/>
        <p:nvPr/>
      </p:nvGrpSpPr>
      <p:grpSpPr>
        <a:xfrm>
          <a:off x="0" y="0"/>
          <a:ext cx="0" cy="0"/>
          <a:chOff x="0" y="0"/>
          <a:chExt cx="0" cy="0"/>
        </a:xfrm>
      </p:grpSpPr>
      <p:pic>
        <p:nvPicPr>
          <p:cNvPr id="366" name="Google Shape;366;p8"/>
          <p:cNvPicPr preferRelativeResize="0"/>
          <p:nvPr/>
        </p:nvPicPr>
        <p:blipFill rotWithShape="1">
          <a:blip r:embed="rId2">
            <a:alphaModFix/>
          </a:blip>
          <a:srcRect l="8532" r="8333"/>
          <a:stretch/>
        </p:blipFill>
        <p:spPr>
          <a:xfrm>
            <a:off x="0" y="4819045"/>
            <a:ext cx="7740074" cy="2126992"/>
          </a:xfrm>
          <a:prstGeom prst="rect">
            <a:avLst/>
          </a:prstGeom>
          <a:noFill/>
          <a:ln>
            <a:noFill/>
          </a:ln>
        </p:spPr>
      </p:pic>
      <p:grpSp>
        <p:nvGrpSpPr>
          <p:cNvPr id="367" name="Google Shape;367;p8"/>
          <p:cNvGrpSpPr/>
          <p:nvPr/>
        </p:nvGrpSpPr>
        <p:grpSpPr>
          <a:xfrm rot="1700482">
            <a:off x="9346113" y="51293"/>
            <a:ext cx="4234123" cy="6755410"/>
            <a:chOff x="64661" y="69847"/>
            <a:chExt cx="4806696" cy="7230965"/>
          </a:xfrm>
        </p:grpSpPr>
        <p:sp>
          <p:nvSpPr>
            <p:cNvPr id="368" name="Google Shape;368;p8"/>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9" name="Google Shape;369;p8"/>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0" name="Google Shape;370;p8"/>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1" name="Google Shape;371;p8"/>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2" name="Google Shape;372;p8"/>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3" name="Google Shape;373;p8"/>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4" name="Google Shape;374;p8"/>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5" name="Google Shape;375;p8"/>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6" name="Google Shape;376;p8"/>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7" name="Google Shape;377;p8"/>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8" name="Google Shape;378;p8"/>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9" name="Google Shape;379;p8"/>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0" name="Google Shape;380;p8"/>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1" name="Google Shape;381;p8"/>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2" name="Google Shape;382;p8"/>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3" name="Google Shape;383;p8"/>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4" name="Google Shape;384;p8"/>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5" name="Google Shape;385;p8"/>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6" name="Google Shape;386;p8"/>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7" name="Google Shape;387;p8"/>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8" name="Google Shape;388;p8"/>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9" name="Google Shape;389;p8"/>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0" name="Google Shape;390;p8"/>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1" name="Google Shape;391;p8"/>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2" name="Google Shape;392;p8"/>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3" name="Google Shape;393;p8"/>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4" name="Google Shape;394;p8"/>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5" name="Google Shape;395;p8"/>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6" name="Google Shape;396;p8"/>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7" name="Google Shape;397;p8"/>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8" name="Google Shape;398;p8"/>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9" name="Google Shape;399;p8"/>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0" name="Google Shape;400;p8"/>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1" name="Google Shape;401;p8"/>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2" name="Google Shape;402;p8"/>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3" name="Google Shape;403;p8"/>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4" name="Google Shape;404;p8"/>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5" name="Google Shape;405;p8"/>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6" name="Google Shape;406;p8"/>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7" name="Google Shape;407;p8"/>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8"/>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8"/>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0" name="Google Shape;410;p8"/>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1" name="Google Shape;411;p8"/>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8"/>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8"/>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05413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18_Bond_Template_SlidesMania_8">
  <p:cSld name="0018_Bond_Template_SlidesMania_8">
    <p:spTree>
      <p:nvGrpSpPr>
        <p:cNvPr id="1" name="Shape 414"/>
        <p:cNvGrpSpPr/>
        <p:nvPr/>
      </p:nvGrpSpPr>
      <p:grpSpPr>
        <a:xfrm>
          <a:off x="0" y="0"/>
          <a:ext cx="0" cy="0"/>
          <a:chOff x="0" y="0"/>
          <a:chExt cx="0" cy="0"/>
        </a:xfrm>
      </p:grpSpPr>
      <p:pic>
        <p:nvPicPr>
          <p:cNvPr id="415" name="Google Shape;415;p9"/>
          <p:cNvPicPr preferRelativeResize="0"/>
          <p:nvPr/>
        </p:nvPicPr>
        <p:blipFill rotWithShape="1">
          <a:blip r:embed="rId2">
            <a:alphaModFix/>
          </a:blip>
          <a:srcRect/>
          <a:stretch/>
        </p:blipFill>
        <p:spPr>
          <a:xfrm>
            <a:off x="4742281" y="4211782"/>
            <a:ext cx="7449719" cy="2646218"/>
          </a:xfrm>
          <a:prstGeom prst="rect">
            <a:avLst/>
          </a:prstGeom>
          <a:noFill/>
          <a:ln>
            <a:noFill/>
          </a:ln>
        </p:spPr>
      </p:pic>
      <p:sp>
        <p:nvSpPr>
          <p:cNvPr id="416" name="Google Shape;416;p9"/>
          <p:cNvSpPr/>
          <p:nvPr/>
        </p:nvSpPr>
        <p:spPr>
          <a:xfrm rot="7141841">
            <a:off x="1821504"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9"/>
          <p:cNvSpPr/>
          <p:nvPr/>
        </p:nvSpPr>
        <p:spPr>
          <a:xfrm rot="7141841">
            <a:off x="4044497"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8" name="Google Shape;418;p9"/>
          <p:cNvSpPr/>
          <p:nvPr/>
        </p:nvSpPr>
        <p:spPr>
          <a:xfrm rot="7141841">
            <a:off x="813466"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9" name="Google Shape;419;p9"/>
          <p:cNvSpPr/>
          <p:nvPr/>
        </p:nvSpPr>
        <p:spPr>
          <a:xfrm rot="-3658159">
            <a:off x="688216"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9"/>
          <p:cNvSpPr/>
          <p:nvPr/>
        </p:nvSpPr>
        <p:spPr>
          <a:xfrm rot="7141841">
            <a:off x="3739206"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9"/>
          <p:cNvSpPr/>
          <p:nvPr/>
        </p:nvSpPr>
        <p:spPr>
          <a:xfrm rot="-3658159">
            <a:off x="3894550"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2" name="Google Shape;422;p9"/>
          <p:cNvSpPr/>
          <p:nvPr/>
        </p:nvSpPr>
        <p:spPr>
          <a:xfrm rot="-3658159">
            <a:off x="-597113"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3" name="Google Shape;423;p9"/>
          <p:cNvSpPr/>
          <p:nvPr/>
        </p:nvSpPr>
        <p:spPr>
          <a:xfrm rot="7141841">
            <a:off x="3105413"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9"/>
          <p:cNvSpPr/>
          <p:nvPr/>
        </p:nvSpPr>
        <p:spPr>
          <a:xfrm rot="7141841">
            <a:off x="511275"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5" name="Google Shape;425;p9"/>
          <p:cNvSpPr/>
          <p:nvPr/>
        </p:nvSpPr>
        <p:spPr>
          <a:xfrm rot="-3658159">
            <a:off x="3577684"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6" name="Google Shape;426;p9"/>
          <p:cNvSpPr/>
          <p:nvPr/>
        </p:nvSpPr>
        <p:spPr>
          <a:xfrm rot="-3658159">
            <a:off x="3280991"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9"/>
          <p:cNvSpPr/>
          <p:nvPr/>
        </p:nvSpPr>
        <p:spPr>
          <a:xfrm rot="-3658159">
            <a:off x="1615161"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8" name="Google Shape;428;p9"/>
          <p:cNvSpPr/>
          <p:nvPr/>
        </p:nvSpPr>
        <p:spPr>
          <a:xfrm rot="-3658159">
            <a:off x="1332719"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9" name="Google Shape;429;p9"/>
          <p:cNvSpPr/>
          <p:nvPr/>
        </p:nvSpPr>
        <p:spPr>
          <a:xfrm rot="7141841">
            <a:off x="1448254"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9"/>
          <p:cNvSpPr/>
          <p:nvPr/>
        </p:nvSpPr>
        <p:spPr>
          <a:xfrm rot="-3658159">
            <a:off x="50511"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1" name="Google Shape;431;p9"/>
          <p:cNvSpPr/>
          <p:nvPr/>
        </p:nvSpPr>
        <p:spPr>
          <a:xfrm rot="7141841">
            <a:off x="2107432"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2" name="Google Shape;432;p9"/>
          <p:cNvSpPr/>
          <p:nvPr/>
        </p:nvSpPr>
        <p:spPr>
          <a:xfrm rot="7141841">
            <a:off x="2453664"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9"/>
          <p:cNvSpPr/>
          <p:nvPr/>
        </p:nvSpPr>
        <p:spPr>
          <a:xfrm rot="7141841">
            <a:off x="-468694"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4" name="Google Shape;434;p9"/>
          <p:cNvSpPr/>
          <p:nvPr/>
        </p:nvSpPr>
        <p:spPr>
          <a:xfrm rot="-3658159">
            <a:off x="1985883"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5" name="Google Shape;435;p9"/>
          <p:cNvSpPr/>
          <p:nvPr/>
        </p:nvSpPr>
        <p:spPr>
          <a:xfrm rot="7141841">
            <a:off x="3402671"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6" name="Google Shape;436;p9"/>
          <p:cNvSpPr/>
          <p:nvPr/>
        </p:nvSpPr>
        <p:spPr>
          <a:xfrm rot="7141841">
            <a:off x="2754945"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7" name="Google Shape;437;p9"/>
          <p:cNvSpPr/>
          <p:nvPr/>
        </p:nvSpPr>
        <p:spPr>
          <a:xfrm rot="-3658159">
            <a:off x="2628903"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8" name="Google Shape;438;p9"/>
          <p:cNvSpPr/>
          <p:nvPr/>
        </p:nvSpPr>
        <p:spPr>
          <a:xfrm rot="-3658159">
            <a:off x="2929403"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9" name="Google Shape;439;p9"/>
          <p:cNvSpPr/>
          <p:nvPr/>
        </p:nvSpPr>
        <p:spPr>
          <a:xfrm rot="7141841">
            <a:off x="-123307"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0" name="Google Shape;440;p9"/>
          <p:cNvSpPr/>
          <p:nvPr/>
        </p:nvSpPr>
        <p:spPr>
          <a:xfrm rot="7141841">
            <a:off x="167419"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1" name="Google Shape;441;p9"/>
          <p:cNvSpPr/>
          <p:nvPr/>
        </p:nvSpPr>
        <p:spPr>
          <a:xfrm rot="-3658159">
            <a:off x="-303913"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2" name="Google Shape;442;p9"/>
          <p:cNvSpPr/>
          <p:nvPr/>
        </p:nvSpPr>
        <p:spPr>
          <a:xfrm rot="-3658159">
            <a:off x="2278733"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3" name="Google Shape;443;p9"/>
          <p:cNvSpPr/>
          <p:nvPr/>
        </p:nvSpPr>
        <p:spPr>
          <a:xfrm rot="-3658159">
            <a:off x="974316"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4" name="Google Shape;444;p9"/>
          <p:cNvSpPr/>
          <p:nvPr/>
        </p:nvSpPr>
        <p:spPr>
          <a:xfrm rot="-3658159">
            <a:off x="346162"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5" name="Google Shape;445;p9"/>
          <p:cNvSpPr/>
          <p:nvPr/>
        </p:nvSpPr>
        <p:spPr>
          <a:xfrm rot="7141841">
            <a:off x="1174436"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27876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8_Bond_Template_SlidesMania_9">
  <p:cSld name="0018_Bond_Template_SlidesMania_9">
    <p:spTree>
      <p:nvGrpSpPr>
        <p:cNvPr id="1" name="Shape 446"/>
        <p:cNvGrpSpPr/>
        <p:nvPr/>
      </p:nvGrpSpPr>
      <p:grpSpPr>
        <a:xfrm>
          <a:off x="0" y="0"/>
          <a:ext cx="0" cy="0"/>
          <a:chOff x="0" y="0"/>
          <a:chExt cx="0" cy="0"/>
        </a:xfrm>
      </p:grpSpPr>
      <p:pic>
        <p:nvPicPr>
          <p:cNvPr id="447" name="Google Shape;447;p10"/>
          <p:cNvPicPr preferRelativeResize="0"/>
          <p:nvPr/>
        </p:nvPicPr>
        <p:blipFill rotWithShape="1">
          <a:blip r:embed="rId2">
            <a:alphaModFix/>
          </a:blip>
          <a:srcRect/>
          <a:stretch/>
        </p:blipFill>
        <p:spPr>
          <a:xfrm>
            <a:off x="-369454" y="4177543"/>
            <a:ext cx="7546109" cy="2680457"/>
          </a:xfrm>
          <a:prstGeom prst="rect">
            <a:avLst/>
          </a:prstGeom>
          <a:noFill/>
          <a:ln>
            <a:noFill/>
          </a:ln>
        </p:spPr>
      </p:pic>
      <p:sp>
        <p:nvSpPr>
          <p:cNvPr id="448" name="Google Shape;448;p10"/>
          <p:cNvSpPr/>
          <p:nvPr/>
        </p:nvSpPr>
        <p:spPr>
          <a:xfrm rot="7141841">
            <a:off x="11961528" y="636675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9" name="Google Shape;449;p10"/>
          <p:cNvSpPr/>
          <p:nvPr/>
        </p:nvSpPr>
        <p:spPr>
          <a:xfrm rot="7141841">
            <a:off x="10953490" y="5872526"/>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0" name="Google Shape;450;p10"/>
          <p:cNvSpPr/>
          <p:nvPr/>
        </p:nvSpPr>
        <p:spPr>
          <a:xfrm rot="-3658159">
            <a:off x="10828240" y="6137107"/>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1" name="Google Shape;451;p10"/>
          <p:cNvSpPr/>
          <p:nvPr/>
        </p:nvSpPr>
        <p:spPr>
          <a:xfrm rot="7141841">
            <a:off x="9031098" y="5864293"/>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2" name="Google Shape;452;p10"/>
          <p:cNvSpPr/>
          <p:nvPr/>
        </p:nvSpPr>
        <p:spPr>
          <a:xfrm rot="-3658159">
            <a:off x="9542911" y="610923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3" name="Google Shape;453;p10"/>
          <p:cNvSpPr/>
          <p:nvPr/>
        </p:nvSpPr>
        <p:spPr>
          <a:xfrm rot="7141841">
            <a:off x="10651299" y="6378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4" name="Google Shape;454;p10"/>
          <p:cNvSpPr/>
          <p:nvPr/>
        </p:nvSpPr>
        <p:spPr>
          <a:xfrm rot="-3658159">
            <a:off x="11755185" y="56094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5" name="Google Shape;455;p10"/>
          <p:cNvSpPr/>
          <p:nvPr/>
        </p:nvSpPr>
        <p:spPr>
          <a:xfrm rot="-3658159">
            <a:off x="11472743" y="612938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6" name="Google Shape;456;p10"/>
          <p:cNvSpPr/>
          <p:nvPr/>
        </p:nvSpPr>
        <p:spPr>
          <a:xfrm rot="7141841">
            <a:off x="11588278" y="586569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7" name="Google Shape;457;p10"/>
          <p:cNvSpPr/>
          <p:nvPr/>
        </p:nvSpPr>
        <p:spPr>
          <a:xfrm rot="-3658159">
            <a:off x="10190535" y="611807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8" name="Google Shape;458;p10"/>
          <p:cNvSpPr/>
          <p:nvPr/>
        </p:nvSpPr>
        <p:spPr>
          <a:xfrm rot="7141841">
            <a:off x="9671330" y="5845518"/>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9" name="Google Shape;459;p10"/>
          <p:cNvSpPr/>
          <p:nvPr/>
        </p:nvSpPr>
        <p:spPr>
          <a:xfrm rot="7141841">
            <a:off x="10016717" y="636124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0" name="Google Shape;460;p10"/>
          <p:cNvSpPr/>
          <p:nvPr/>
        </p:nvSpPr>
        <p:spPr>
          <a:xfrm rot="7141841">
            <a:off x="10307443" y="585186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1" name="Google Shape;461;p10"/>
          <p:cNvSpPr/>
          <p:nvPr/>
        </p:nvSpPr>
        <p:spPr>
          <a:xfrm rot="-3658159">
            <a:off x="9836111" y="560198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2" name="Google Shape;462;p10"/>
          <p:cNvSpPr/>
          <p:nvPr/>
        </p:nvSpPr>
        <p:spPr>
          <a:xfrm rot="-3658159">
            <a:off x="11114340" y="561827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3" name="Google Shape;463;p10"/>
          <p:cNvSpPr/>
          <p:nvPr/>
        </p:nvSpPr>
        <p:spPr>
          <a:xfrm rot="-3658159">
            <a:off x="10486186" y="561316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4" name="Google Shape;464;p10"/>
          <p:cNvSpPr/>
          <p:nvPr/>
        </p:nvSpPr>
        <p:spPr>
          <a:xfrm rot="7141841">
            <a:off x="11314460" y="638117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5" name="Google Shape;465;p10"/>
          <p:cNvSpPr/>
          <p:nvPr/>
        </p:nvSpPr>
        <p:spPr>
          <a:xfrm rot="-3658159">
            <a:off x="9188612" y="561395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6" name="Google Shape;466;p10"/>
          <p:cNvSpPr/>
          <p:nvPr/>
        </p:nvSpPr>
        <p:spPr>
          <a:xfrm rot="7141841">
            <a:off x="9378387" y="635668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7" name="Google Shape;467;p10"/>
          <p:cNvSpPr/>
          <p:nvPr/>
        </p:nvSpPr>
        <p:spPr>
          <a:xfrm rot="-3658159">
            <a:off x="8888388" y="614146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8" name="Google Shape;468;p10"/>
          <p:cNvSpPr/>
          <p:nvPr/>
        </p:nvSpPr>
        <p:spPr>
          <a:xfrm rot="7141841">
            <a:off x="8714780" y="6375389"/>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9" name="Google Shape;469;p10"/>
          <p:cNvSpPr/>
          <p:nvPr/>
        </p:nvSpPr>
        <p:spPr>
          <a:xfrm rot="7141841">
            <a:off x="8080987" y="636598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0" name="Google Shape;470;p10"/>
          <p:cNvSpPr/>
          <p:nvPr/>
        </p:nvSpPr>
        <p:spPr>
          <a:xfrm rot="-3658159">
            <a:off x="8553258" y="560839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1" name="Google Shape;471;p10"/>
          <p:cNvSpPr/>
          <p:nvPr/>
        </p:nvSpPr>
        <p:spPr>
          <a:xfrm rot="-3658159">
            <a:off x="8256565" y="611409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2" name="Google Shape;472;p10"/>
          <p:cNvSpPr/>
          <p:nvPr/>
        </p:nvSpPr>
        <p:spPr>
          <a:xfrm rot="7141841">
            <a:off x="7083006" y="582139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3" name="Google Shape;473;p10"/>
          <p:cNvSpPr/>
          <p:nvPr/>
        </p:nvSpPr>
        <p:spPr>
          <a:xfrm rot="7141841">
            <a:off x="7429238" y="6348925"/>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4" name="Google Shape;474;p10"/>
          <p:cNvSpPr/>
          <p:nvPr/>
        </p:nvSpPr>
        <p:spPr>
          <a:xfrm rot="-3658159">
            <a:off x="6961457" y="608930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5" name="Google Shape;475;p10"/>
          <p:cNvSpPr/>
          <p:nvPr/>
        </p:nvSpPr>
        <p:spPr>
          <a:xfrm rot="7141841">
            <a:off x="8378245" y="584818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6" name="Google Shape;476;p10"/>
          <p:cNvSpPr/>
          <p:nvPr/>
        </p:nvSpPr>
        <p:spPr>
          <a:xfrm rot="7141841">
            <a:off x="7730519" y="5828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7" name="Google Shape;477;p10"/>
          <p:cNvSpPr/>
          <p:nvPr/>
        </p:nvSpPr>
        <p:spPr>
          <a:xfrm rot="-3658159">
            <a:off x="7604476" y="61065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8" name="Google Shape;478;p10"/>
          <p:cNvSpPr/>
          <p:nvPr/>
        </p:nvSpPr>
        <p:spPr>
          <a:xfrm rot="-3658159">
            <a:off x="7904977" y="5594041"/>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9" name="Google Shape;479;p10"/>
          <p:cNvSpPr/>
          <p:nvPr/>
        </p:nvSpPr>
        <p:spPr>
          <a:xfrm rot="-3658159">
            <a:off x="7254307" y="558613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14691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18_Bond_Template_SlidesMania_10">
  <p:cSld name="0018_Bond_Template_SlidesMania_10">
    <p:spTree>
      <p:nvGrpSpPr>
        <p:cNvPr id="1" name="Shape 480"/>
        <p:cNvGrpSpPr/>
        <p:nvPr/>
      </p:nvGrpSpPr>
      <p:grpSpPr>
        <a:xfrm>
          <a:off x="0" y="0"/>
          <a:ext cx="0" cy="0"/>
          <a:chOff x="0" y="0"/>
          <a:chExt cx="0" cy="0"/>
        </a:xfrm>
      </p:grpSpPr>
      <p:pic>
        <p:nvPicPr>
          <p:cNvPr id="481" name="Google Shape;481;p11"/>
          <p:cNvPicPr preferRelativeResize="0"/>
          <p:nvPr/>
        </p:nvPicPr>
        <p:blipFill rotWithShape="1">
          <a:blip r:embed="rId2">
            <a:alphaModFix/>
          </a:blip>
          <a:srcRect/>
          <a:stretch/>
        </p:blipFill>
        <p:spPr>
          <a:xfrm>
            <a:off x="5791200" y="4233317"/>
            <a:ext cx="7389090" cy="2624683"/>
          </a:xfrm>
          <a:prstGeom prst="rect">
            <a:avLst/>
          </a:prstGeom>
          <a:noFill/>
          <a:ln>
            <a:noFill/>
          </a:ln>
        </p:spPr>
      </p:pic>
      <p:grpSp>
        <p:nvGrpSpPr>
          <p:cNvPr id="482" name="Google Shape;482;p11"/>
          <p:cNvGrpSpPr/>
          <p:nvPr/>
        </p:nvGrpSpPr>
        <p:grpSpPr>
          <a:xfrm rot="1704690">
            <a:off x="-1347787" y="143815"/>
            <a:ext cx="4234123" cy="6755410"/>
            <a:chOff x="64661" y="69847"/>
            <a:chExt cx="4806696" cy="7230965"/>
          </a:xfrm>
        </p:grpSpPr>
        <p:sp>
          <p:nvSpPr>
            <p:cNvPr id="483" name="Google Shape;483;p11"/>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4" name="Google Shape;484;p11"/>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5" name="Google Shape;485;p11"/>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6" name="Google Shape;486;p11"/>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7" name="Google Shape;487;p11"/>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8" name="Google Shape;488;p11"/>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9" name="Google Shape;489;p11"/>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0" name="Google Shape;490;p11"/>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1" name="Google Shape;491;p11"/>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2" name="Google Shape;492;p11"/>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3" name="Google Shape;493;p11"/>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4" name="Google Shape;494;p11"/>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5" name="Google Shape;495;p11"/>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6" name="Google Shape;496;p11"/>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7" name="Google Shape;497;p11"/>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8" name="Google Shape;498;p11"/>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9" name="Google Shape;499;p11"/>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0" name="Google Shape;500;p11"/>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1" name="Google Shape;501;p11"/>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2" name="Google Shape;502;p11"/>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3" name="Google Shape;503;p11"/>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4" name="Google Shape;504;p11"/>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5" name="Google Shape;505;p11"/>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6" name="Google Shape;506;p11"/>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7" name="Google Shape;507;p11"/>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8" name="Google Shape;508;p11"/>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9" name="Google Shape;509;p11"/>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0" name="Google Shape;510;p11"/>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1" name="Google Shape;511;p11"/>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2" name="Google Shape;512;p11"/>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3" name="Google Shape;513;p11"/>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4" name="Google Shape;514;p11"/>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5" name="Google Shape;515;p11"/>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6" name="Google Shape;516;p11"/>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7" name="Google Shape;517;p11"/>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8" name="Google Shape;518;p11"/>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9" name="Google Shape;519;p11"/>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0" name="Google Shape;520;p11"/>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1" name="Google Shape;521;p11"/>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2" name="Google Shape;522;p11"/>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3" name="Google Shape;523;p11"/>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4" name="Google Shape;524;p11"/>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5" name="Google Shape;525;p11"/>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6" name="Google Shape;526;p11"/>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7" name="Google Shape;527;p11"/>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8" name="Google Shape;528;p11"/>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29147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18_Bond_Template_SlidesMania_11">
  <p:cSld name="0018_Bond_Template_SlidesMania_11">
    <p:spTree>
      <p:nvGrpSpPr>
        <p:cNvPr id="1" name="Shape 529"/>
        <p:cNvGrpSpPr/>
        <p:nvPr/>
      </p:nvGrpSpPr>
      <p:grpSpPr>
        <a:xfrm>
          <a:off x="0" y="0"/>
          <a:ext cx="0" cy="0"/>
          <a:chOff x="0" y="0"/>
          <a:chExt cx="0" cy="0"/>
        </a:xfrm>
      </p:grpSpPr>
    </p:spTree>
    <p:extLst>
      <p:ext uri="{BB962C8B-B14F-4D97-AF65-F5344CB8AC3E}">
        <p14:creationId xmlns:p14="http://schemas.microsoft.com/office/powerpoint/2010/main" val="63997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18_Bond_Template_SlidesMania_1">
  <p:cSld name="0018_Bond_Template_SlidesMania_1">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384804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18_Bond_Template_SlidesMania_2">
  <p:cSld name="0018_Bond_Template_SlidesMania_2">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32622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18_Bond_Template_SlidesMania_3">
  <p:cSld name="0018_Bond_Template_SlidesMania_3">
    <p:spTree>
      <p:nvGrpSpPr>
        <p:cNvPr id="1" name="Shape 199"/>
        <p:cNvGrpSpPr/>
        <p:nvPr/>
      </p:nvGrpSpPr>
      <p:grpSpPr>
        <a:xfrm>
          <a:off x="0" y="0"/>
          <a:ext cx="0" cy="0"/>
          <a:chOff x="0" y="0"/>
          <a:chExt cx="0" cy="0"/>
        </a:xfrm>
      </p:grpSpPr>
      <p:pic>
        <p:nvPicPr>
          <p:cNvPr id="200" name="Google Shape;200;p4"/>
          <p:cNvPicPr preferRelativeResize="0"/>
          <p:nvPr/>
        </p:nvPicPr>
        <p:blipFill rotWithShape="1">
          <a:blip r:embed="rId2">
            <a:alphaModFix/>
          </a:blip>
          <a:srcRect/>
          <a:stretch/>
        </p:blipFill>
        <p:spPr>
          <a:xfrm>
            <a:off x="0" y="4446574"/>
            <a:ext cx="6788727" cy="2411426"/>
          </a:xfrm>
          <a:prstGeom prst="rect">
            <a:avLst/>
          </a:prstGeom>
          <a:noFill/>
          <a:ln>
            <a:noFill/>
          </a:ln>
        </p:spPr>
      </p:pic>
      <p:grpSp>
        <p:nvGrpSpPr>
          <p:cNvPr id="201" name="Google Shape;201;p4"/>
          <p:cNvGrpSpPr/>
          <p:nvPr/>
        </p:nvGrpSpPr>
        <p:grpSpPr>
          <a:xfrm rot="1704690">
            <a:off x="9346113" y="51293"/>
            <a:ext cx="4234123" cy="6755410"/>
            <a:chOff x="64661" y="69847"/>
            <a:chExt cx="4806696" cy="7230965"/>
          </a:xfrm>
        </p:grpSpPr>
        <p:sp>
          <p:nvSpPr>
            <p:cNvPr id="202" name="Google Shape;202;p4"/>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3" name="Google Shape;203;p4"/>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4" name="Google Shape;204;p4"/>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5" name="Google Shape;205;p4"/>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4"/>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7" name="Google Shape;207;p4"/>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4"/>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4"/>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0" name="Google Shape;210;p4"/>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1" name="Google Shape;211;p4"/>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4"/>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4"/>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4" name="Google Shape;214;p4"/>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5" name="Google Shape;215;p4"/>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4"/>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7" name="Google Shape;217;p4"/>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8" name="Google Shape;218;p4"/>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4"/>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0" name="Google Shape;220;p4"/>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1" name="Google Shape;221;p4"/>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4"/>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4"/>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4" name="Google Shape;224;p4"/>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5" name="Google Shape;225;p4"/>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4"/>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4"/>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8" name="Google Shape;228;p4"/>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9" name="Google Shape;229;p4"/>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4"/>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4"/>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2" name="Google Shape;232;p4"/>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3" name="Google Shape;233;p4"/>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4"/>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4"/>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6" name="Google Shape;236;p4"/>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7" name="Google Shape;237;p4"/>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4"/>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9" name="Google Shape;239;p4"/>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0" name="Google Shape;240;p4"/>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4"/>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2" name="Google Shape;242;p4"/>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3" name="Google Shape;243;p4"/>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4"/>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5" name="Google Shape;245;p4"/>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6" name="Google Shape;246;p4"/>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4"/>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36474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18_Bond_Template_SlidesMania_4">
  <p:cSld name="0018_Bond_Template_SlidesMania_4">
    <p:spTree>
      <p:nvGrpSpPr>
        <p:cNvPr id="1" name="Shape 248"/>
        <p:cNvGrpSpPr/>
        <p:nvPr/>
      </p:nvGrpSpPr>
      <p:grpSpPr>
        <a:xfrm>
          <a:off x="0" y="0"/>
          <a:ext cx="0" cy="0"/>
          <a:chOff x="0" y="0"/>
          <a:chExt cx="0" cy="0"/>
        </a:xfrm>
      </p:grpSpPr>
      <p:pic>
        <p:nvPicPr>
          <p:cNvPr id="249" name="Google Shape;249;p5" descr="Imagen que contiene reloj, objeto&#10;&#10;Descripción generada automáticamente"/>
          <p:cNvPicPr preferRelativeResize="0"/>
          <p:nvPr/>
        </p:nvPicPr>
        <p:blipFill rotWithShape="1">
          <a:blip r:embed="rId2">
            <a:alphaModFix/>
          </a:blip>
          <a:srcRect/>
          <a:stretch/>
        </p:blipFill>
        <p:spPr>
          <a:xfrm>
            <a:off x="4802909" y="4184105"/>
            <a:ext cx="7527636" cy="2673895"/>
          </a:xfrm>
          <a:prstGeom prst="rect">
            <a:avLst/>
          </a:prstGeom>
          <a:noFill/>
          <a:ln>
            <a:noFill/>
          </a:ln>
        </p:spPr>
      </p:pic>
      <p:sp>
        <p:nvSpPr>
          <p:cNvPr id="250" name="Google Shape;250;p5"/>
          <p:cNvSpPr/>
          <p:nvPr/>
        </p:nvSpPr>
        <p:spPr>
          <a:xfrm rot="7141841">
            <a:off x="2368259"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1" name="Google Shape;251;p5"/>
          <p:cNvSpPr/>
          <p:nvPr/>
        </p:nvSpPr>
        <p:spPr>
          <a:xfrm rot="7141841">
            <a:off x="4591252"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2" name="Google Shape;252;p5"/>
          <p:cNvSpPr/>
          <p:nvPr/>
        </p:nvSpPr>
        <p:spPr>
          <a:xfrm rot="7141841">
            <a:off x="1360221"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5"/>
          <p:cNvSpPr/>
          <p:nvPr/>
        </p:nvSpPr>
        <p:spPr>
          <a:xfrm rot="-3658159">
            <a:off x="1234971"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5"/>
          <p:cNvSpPr/>
          <p:nvPr/>
        </p:nvSpPr>
        <p:spPr>
          <a:xfrm rot="7141841">
            <a:off x="4285961"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5" name="Google Shape;255;p5"/>
          <p:cNvSpPr/>
          <p:nvPr/>
        </p:nvSpPr>
        <p:spPr>
          <a:xfrm rot="-3658159">
            <a:off x="4441305"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6" name="Google Shape;256;p5"/>
          <p:cNvSpPr/>
          <p:nvPr/>
        </p:nvSpPr>
        <p:spPr>
          <a:xfrm rot="-3658159">
            <a:off x="-50358"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5"/>
          <p:cNvSpPr/>
          <p:nvPr/>
        </p:nvSpPr>
        <p:spPr>
          <a:xfrm rot="7141841">
            <a:off x="3652168"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5"/>
          <p:cNvSpPr/>
          <p:nvPr/>
        </p:nvSpPr>
        <p:spPr>
          <a:xfrm rot="7141841">
            <a:off x="1058030"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9" name="Google Shape;259;p5"/>
          <p:cNvSpPr/>
          <p:nvPr/>
        </p:nvSpPr>
        <p:spPr>
          <a:xfrm rot="-3658159">
            <a:off x="4124439"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0" name="Google Shape;260;p5"/>
          <p:cNvSpPr/>
          <p:nvPr/>
        </p:nvSpPr>
        <p:spPr>
          <a:xfrm rot="-3658159">
            <a:off x="3827746"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5"/>
          <p:cNvSpPr/>
          <p:nvPr/>
        </p:nvSpPr>
        <p:spPr>
          <a:xfrm rot="-3658159">
            <a:off x="2161916"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5"/>
          <p:cNvSpPr/>
          <p:nvPr/>
        </p:nvSpPr>
        <p:spPr>
          <a:xfrm rot="-3658159">
            <a:off x="1879474"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3" name="Google Shape;263;p5"/>
          <p:cNvSpPr/>
          <p:nvPr/>
        </p:nvSpPr>
        <p:spPr>
          <a:xfrm rot="7141841">
            <a:off x="1995009"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4" name="Google Shape;264;p5"/>
          <p:cNvSpPr/>
          <p:nvPr/>
        </p:nvSpPr>
        <p:spPr>
          <a:xfrm rot="-3658159">
            <a:off x="597266"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5"/>
          <p:cNvSpPr/>
          <p:nvPr/>
        </p:nvSpPr>
        <p:spPr>
          <a:xfrm rot="7141841">
            <a:off x="2654187"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5"/>
          <p:cNvSpPr/>
          <p:nvPr/>
        </p:nvSpPr>
        <p:spPr>
          <a:xfrm rot="7141841">
            <a:off x="3000419"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7" name="Google Shape;267;p5"/>
          <p:cNvSpPr/>
          <p:nvPr/>
        </p:nvSpPr>
        <p:spPr>
          <a:xfrm rot="7141841">
            <a:off x="78061"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8" name="Google Shape;268;p5"/>
          <p:cNvSpPr/>
          <p:nvPr/>
        </p:nvSpPr>
        <p:spPr>
          <a:xfrm rot="-3658159">
            <a:off x="2532638"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5"/>
          <p:cNvSpPr/>
          <p:nvPr/>
        </p:nvSpPr>
        <p:spPr>
          <a:xfrm rot="7141841">
            <a:off x="3949426"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0" name="Google Shape;270;p5"/>
          <p:cNvSpPr/>
          <p:nvPr/>
        </p:nvSpPr>
        <p:spPr>
          <a:xfrm rot="7141841">
            <a:off x="3301700"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1" name="Google Shape;271;p5"/>
          <p:cNvSpPr/>
          <p:nvPr/>
        </p:nvSpPr>
        <p:spPr>
          <a:xfrm rot="-3658159">
            <a:off x="3175658"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5"/>
          <p:cNvSpPr/>
          <p:nvPr/>
        </p:nvSpPr>
        <p:spPr>
          <a:xfrm rot="-3658159">
            <a:off x="3476158"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3" name="Google Shape;273;p5"/>
          <p:cNvSpPr/>
          <p:nvPr/>
        </p:nvSpPr>
        <p:spPr>
          <a:xfrm rot="7141841">
            <a:off x="423448"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4" name="Google Shape;274;p5"/>
          <p:cNvSpPr/>
          <p:nvPr/>
        </p:nvSpPr>
        <p:spPr>
          <a:xfrm rot="7141841">
            <a:off x="714174"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5"/>
          <p:cNvSpPr/>
          <p:nvPr/>
        </p:nvSpPr>
        <p:spPr>
          <a:xfrm rot="-3658159">
            <a:off x="242842"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6" name="Google Shape;276;p5"/>
          <p:cNvSpPr/>
          <p:nvPr/>
        </p:nvSpPr>
        <p:spPr>
          <a:xfrm rot="-3658159">
            <a:off x="2825488"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7" name="Google Shape;277;p5"/>
          <p:cNvSpPr/>
          <p:nvPr/>
        </p:nvSpPr>
        <p:spPr>
          <a:xfrm rot="-3658159">
            <a:off x="1521071"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5"/>
          <p:cNvSpPr/>
          <p:nvPr/>
        </p:nvSpPr>
        <p:spPr>
          <a:xfrm rot="-3658159">
            <a:off x="892917"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9" name="Google Shape;279;p5"/>
          <p:cNvSpPr/>
          <p:nvPr/>
        </p:nvSpPr>
        <p:spPr>
          <a:xfrm rot="7141841">
            <a:off x="1721191"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0" name="Google Shape;280;p5"/>
          <p:cNvSpPr/>
          <p:nvPr/>
        </p:nvSpPr>
        <p:spPr>
          <a:xfrm rot="-3658159">
            <a:off x="-404657" y="552910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5"/>
          <p:cNvSpPr/>
          <p:nvPr/>
        </p:nvSpPr>
        <p:spPr>
          <a:xfrm rot="7141841">
            <a:off x="-214882" y="62718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10937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018_Bond_Template_SlidesMania_5">
  <p:cSld name="0018_Bond_Template_SlidesMania_5">
    <p:spTree>
      <p:nvGrpSpPr>
        <p:cNvPr id="1" name="Shape 282"/>
        <p:cNvGrpSpPr/>
        <p:nvPr/>
      </p:nvGrpSpPr>
      <p:grpSpPr>
        <a:xfrm>
          <a:off x="0" y="0"/>
          <a:ext cx="0" cy="0"/>
          <a:chOff x="0" y="0"/>
          <a:chExt cx="0" cy="0"/>
        </a:xfrm>
      </p:grpSpPr>
      <p:pic>
        <p:nvPicPr>
          <p:cNvPr id="283" name="Google Shape;283;p6" descr="Imagen que contiene edificio&#10;&#10;Descripción generada automáticamente"/>
          <p:cNvPicPr preferRelativeResize="0"/>
          <p:nvPr/>
        </p:nvPicPr>
        <p:blipFill rotWithShape="1">
          <a:blip r:embed="rId2">
            <a:alphaModFix/>
          </a:blip>
          <a:srcRect/>
          <a:stretch/>
        </p:blipFill>
        <p:spPr>
          <a:xfrm>
            <a:off x="1" y="4420326"/>
            <a:ext cx="6862618" cy="2437674"/>
          </a:xfrm>
          <a:prstGeom prst="rect">
            <a:avLst/>
          </a:prstGeom>
          <a:noFill/>
          <a:ln>
            <a:noFill/>
          </a:ln>
        </p:spPr>
      </p:pic>
      <p:sp>
        <p:nvSpPr>
          <p:cNvPr id="284" name="Google Shape;284;p6"/>
          <p:cNvSpPr/>
          <p:nvPr/>
        </p:nvSpPr>
        <p:spPr>
          <a:xfrm rot="7141841">
            <a:off x="11961528" y="636675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5" name="Google Shape;285;p6"/>
          <p:cNvSpPr/>
          <p:nvPr/>
        </p:nvSpPr>
        <p:spPr>
          <a:xfrm rot="7141841">
            <a:off x="10953490" y="5872526"/>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6" name="Google Shape;286;p6"/>
          <p:cNvSpPr/>
          <p:nvPr/>
        </p:nvSpPr>
        <p:spPr>
          <a:xfrm rot="-3658159">
            <a:off x="10828240" y="6137107"/>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7" name="Google Shape;287;p6"/>
          <p:cNvSpPr/>
          <p:nvPr/>
        </p:nvSpPr>
        <p:spPr>
          <a:xfrm rot="7141841">
            <a:off x="9031098" y="5864293"/>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8" name="Google Shape;288;p6"/>
          <p:cNvSpPr/>
          <p:nvPr/>
        </p:nvSpPr>
        <p:spPr>
          <a:xfrm rot="-3658159">
            <a:off x="9542911" y="610923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9" name="Google Shape;289;p6"/>
          <p:cNvSpPr/>
          <p:nvPr/>
        </p:nvSpPr>
        <p:spPr>
          <a:xfrm rot="7141841">
            <a:off x="10651299" y="6378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0" name="Google Shape;290;p6"/>
          <p:cNvSpPr/>
          <p:nvPr/>
        </p:nvSpPr>
        <p:spPr>
          <a:xfrm rot="-3658159">
            <a:off x="11755185" y="56094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1" name="Google Shape;291;p6"/>
          <p:cNvSpPr/>
          <p:nvPr/>
        </p:nvSpPr>
        <p:spPr>
          <a:xfrm rot="-3658159">
            <a:off x="11472743" y="612938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2" name="Google Shape;292;p6"/>
          <p:cNvSpPr/>
          <p:nvPr/>
        </p:nvSpPr>
        <p:spPr>
          <a:xfrm rot="7141841">
            <a:off x="11588278" y="586569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3" name="Google Shape;293;p6"/>
          <p:cNvSpPr/>
          <p:nvPr/>
        </p:nvSpPr>
        <p:spPr>
          <a:xfrm rot="-3658159">
            <a:off x="10190535" y="611807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4" name="Google Shape;294;p6"/>
          <p:cNvSpPr/>
          <p:nvPr/>
        </p:nvSpPr>
        <p:spPr>
          <a:xfrm rot="7141841">
            <a:off x="9671330" y="5845518"/>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5" name="Google Shape;295;p6"/>
          <p:cNvSpPr/>
          <p:nvPr/>
        </p:nvSpPr>
        <p:spPr>
          <a:xfrm rot="7141841">
            <a:off x="10016717" y="636124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6" name="Google Shape;296;p6"/>
          <p:cNvSpPr/>
          <p:nvPr/>
        </p:nvSpPr>
        <p:spPr>
          <a:xfrm rot="7141841">
            <a:off x="10307443" y="585186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7" name="Google Shape;297;p6"/>
          <p:cNvSpPr/>
          <p:nvPr/>
        </p:nvSpPr>
        <p:spPr>
          <a:xfrm rot="-3658159">
            <a:off x="9836111" y="560198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8" name="Google Shape;298;p6"/>
          <p:cNvSpPr/>
          <p:nvPr/>
        </p:nvSpPr>
        <p:spPr>
          <a:xfrm rot="-3658159">
            <a:off x="11114340" y="561827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9" name="Google Shape;299;p6"/>
          <p:cNvSpPr/>
          <p:nvPr/>
        </p:nvSpPr>
        <p:spPr>
          <a:xfrm rot="-3658159">
            <a:off x="10486186" y="561316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0" name="Google Shape;300;p6"/>
          <p:cNvSpPr/>
          <p:nvPr/>
        </p:nvSpPr>
        <p:spPr>
          <a:xfrm rot="7141841">
            <a:off x="11314460" y="638117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1" name="Google Shape;301;p6"/>
          <p:cNvSpPr/>
          <p:nvPr/>
        </p:nvSpPr>
        <p:spPr>
          <a:xfrm rot="-3658159">
            <a:off x="9188612" y="561395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2" name="Google Shape;302;p6"/>
          <p:cNvSpPr/>
          <p:nvPr/>
        </p:nvSpPr>
        <p:spPr>
          <a:xfrm rot="7141841">
            <a:off x="9378387" y="635668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3" name="Google Shape;303;p6"/>
          <p:cNvSpPr/>
          <p:nvPr/>
        </p:nvSpPr>
        <p:spPr>
          <a:xfrm rot="-3658159">
            <a:off x="8888388" y="614146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4" name="Google Shape;304;p6"/>
          <p:cNvSpPr/>
          <p:nvPr/>
        </p:nvSpPr>
        <p:spPr>
          <a:xfrm rot="7141841">
            <a:off x="8714780" y="6375389"/>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5" name="Google Shape;305;p6"/>
          <p:cNvSpPr/>
          <p:nvPr/>
        </p:nvSpPr>
        <p:spPr>
          <a:xfrm rot="7141841">
            <a:off x="8080987" y="636598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6" name="Google Shape;306;p6"/>
          <p:cNvSpPr/>
          <p:nvPr/>
        </p:nvSpPr>
        <p:spPr>
          <a:xfrm rot="-3658159">
            <a:off x="8553258" y="560839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7" name="Google Shape;307;p6"/>
          <p:cNvSpPr/>
          <p:nvPr/>
        </p:nvSpPr>
        <p:spPr>
          <a:xfrm rot="-3658159">
            <a:off x="8256565" y="611409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8" name="Google Shape;308;p6"/>
          <p:cNvSpPr/>
          <p:nvPr/>
        </p:nvSpPr>
        <p:spPr>
          <a:xfrm rot="7141841">
            <a:off x="7083006" y="582139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9" name="Google Shape;309;p6"/>
          <p:cNvSpPr/>
          <p:nvPr/>
        </p:nvSpPr>
        <p:spPr>
          <a:xfrm rot="7141841">
            <a:off x="7429238" y="6348925"/>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0" name="Google Shape;310;p6"/>
          <p:cNvSpPr/>
          <p:nvPr/>
        </p:nvSpPr>
        <p:spPr>
          <a:xfrm rot="-3658159">
            <a:off x="6961457" y="608930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1" name="Google Shape;311;p6"/>
          <p:cNvSpPr/>
          <p:nvPr/>
        </p:nvSpPr>
        <p:spPr>
          <a:xfrm rot="7141841">
            <a:off x="8378245" y="584818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2" name="Google Shape;312;p6"/>
          <p:cNvSpPr/>
          <p:nvPr/>
        </p:nvSpPr>
        <p:spPr>
          <a:xfrm rot="7141841">
            <a:off x="7730519" y="5828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3" name="Google Shape;313;p6"/>
          <p:cNvSpPr/>
          <p:nvPr/>
        </p:nvSpPr>
        <p:spPr>
          <a:xfrm rot="-3658159">
            <a:off x="7604476" y="61065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4" name="Google Shape;314;p6"/>
          <p:cNvSpPr/>
          <p:nvPr/>
        </p:nvSpPr>
        <p:spPr>
          <a:xfrm rot="-3658159">
            <a:off x="7904977" y="5594041"/>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5" name="Google Shape;315;p6"/>
          <p:cNvSpPr/>
          <p:nvPr/>
        </p:nvSpPr>
        <p:spPr>
          <a:xfrm rot="-3658159">
            <a:off x="7254307" y="558613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78502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18_Bond_Template_SlidesMania_2">
  <p:cSld name="amsterdam">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018_Bond_Template_SlidesMania_7">
  <p:cSld name="0018_Bond_Template_SlidesMania_7">
    <p:spTree>
      <p:nvGrpSpPr>
        <p:cNvPr id="1" name="Shape 365"/>
        <p:cNvGrpSpPr/>
        <p:nvPr/>
      </p:nvGrpSpPr>
      <p:grpSpPr>
        <a:xfrm>
          <a:off x="0" y="0"/>
          <a:ext cx="0" cy="0"/>
          <a:chOff x="0" y="0"/>
          <a:chExt cx="0" cy="0"/>
        </a:xfrm>
      </p:grpSpPr>
      <p:pic>
        <p:nvPicPr>
          <p:cNvPr id="366" name="Google Shape;366;p8"/>
          <p:cNvPicPr preferRelativeResize="0"/>
          <p:nvPr/>
        </p:nvPicPr>
        <p:blipFill rotWithShape="1">
          <a:blip r:embed="rId2">
            <a:alphaModFix/>
          </a:blip>
          <a:srcRect l="8532" r="8333"/>
          <a:stretch/>
        </p:blipFill>
        <p:spPr>
          <a:xfrm>
            <a:off x="0" y="4819045"/>
            <a:ext cx="7740074" cy="2126992"/>
          </a:xfrm>
          <a:prstGeom prst="rect">
            <a:avLst/>
          </a:prstGeom>
          <a:noFill/>
          <a:ln>
            <a:noFill/>
          </a:ln>
        </p:spPr>
      </p:pic>
      <p:grpSp>
        <p:nvGrpSpPr>
          <p:cNvPr id="367" name="Google Shape;367;p8"/>
          <p:cNvGrpSpPr/>
          <p:nvPr/>
        </p:nvGrpSpPr>
        <p:grpSpPr>
          <a:xfrm rot="1700482">
            <a:off x="9346113" y="51293"/>
            <a:ext cx="4234123" cy="6755410"/>
            <a:chOff x="64661" y="69847"/>
            <a:chExt cx="4806696" cy="7230965"/>
          </a:xfrm>
        </p:grpSpPr>
        <p:sp>
          <p:nvSpPr>
            <p:cNvPr id="368" name="Google Shape;368;p8"/>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9" name="Google Shape;369;p8"/>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0" name="Google Shape;370;p8"/>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1" name="Google Shape;371;p8"/>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2" name="Google Shape;372;p8"/>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3" name="Google Shape;373;p8"/>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4" name="Google Shape;374;p8"/>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5" name="Google Shape;375;p8"/>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6" name="Google Shape;376;p8"/>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7" name="Google Shape;377;p8"/>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8" name="Google Shape;378;p8"/>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9" name="Google Shape;379;p8"/>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0" name="Google Shape;380;p8"/>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1" name="Google Shape;381;p8"/>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2" name="Google Shape;382;p8"/>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3" name="Google Shape;383;p8"/>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4" name="Google Shape;384;p8"/>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5" name="Google Shape;385;p8"/>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6" name="Google Shape;386;p8"/>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7" name="Google Shape;387;p8"/>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8" name="Google Shape;388;p8"/>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9" name="Google Shape;389;p8"/>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0" name="Google Shape;390;p8"/>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1" name="Google Shape;391;p8"/>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2" name="Google Shape;392;p8"/>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3" name="Google Shape;393;p8"/>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4" name="Google Shape;394;p8"/>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5" name="Google Shape;395;p8"/>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6" name="Google Shape;396;p8"/>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7" name="Google Shape;397;p8"/>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8" name="Google Shape;398;p8"/>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9" name="Google Shape;399;p8"/>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0" name="Google Shape;400;p8"/>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1" name="Google Shape;401;p8"/>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2" name="Google Shape;402;p8"/>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3" name="Google Shape;403;p8"/>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4" name="Google Shape;404;p8"/>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5" name="Google Shape;405;p8"/>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6" name="Google Shape;406;p8"/>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7" name="Google Shape;407;p8"/>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8"/>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8"/>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0" name="Google Shape;410;p8"/>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1" name="Google Shape;411;p8"/>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8"/>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8"/>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51635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018_Bond_Template_SlidesMania_8">
  <p:cSld name="0018_Bond_Template_SlidesMania_8">
    <p:spTree>
      <p:nvGrpSpPr>
        <p:cNvPr id="1" name="Shape 414"/>
        <p:cNvGrpSpPr/>
        <p:nvPr/>
      </p:nvGrpSpPr>
      <p:grpSpPr>
        <a:xfrm>
          <a:off x="0" y="0"/>
          <a:ext cx="0" cy="0"/>
          <a:chOff x="0" y="0"/>
          <a:chExt cx="0" cy="0"/>
        </a:xfrm>
      </p:grpSpPr>
      <p:pic>
        <p:nvPicPr>
          <p:cNvPr id="415" name="Google Shape;415;p9"/>
          <p:cNvPicPr preferRelativeResize="0"/>
          <p:nvPr/>
        </p:nvPicPr>
        <p:blipFill rotWithShape="1">
          <a:blip r:embed="rId2">
            <a:alphaModFix/>
          </a:blip>
          <a:srcRect/>
          <a:stretch/>
        </p:blipFill>
        <p:spPr>
          <a:xfrm>
            <a:off x="4742281" y="4211782"/>
            <a:ext cx="7449719" cy="2646218"/>
          </a:xfrm>
          <a:prstGeom prst="rect">
            <a:avLst/>
          </a:prstGeom>
          <a:noFill/>
          <a:ln>
            <a:noFill/>
          </a:ln>
        </p:spPr>
      </p:pic>
      <p:sp>
        <p:nvSpPr>
          <p:cNvPr id="416" name="Google Shape;416;p9"/>
          <p:cNvSpPr/>
          <p:nvPr/>
        </p:nvSpPr>
        <p:spPr>
          <a:xfrm rot="7141841">
            <a:off x="1821504"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9"/>
          <p:cNvSpPr/>
          <p:nvPr/>
        </p:nvSpPr>
        <p:spPr>
          <a:xfrm rot="7141841">
            <a:off x="4044497"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8" name="Google Shape;418;p9"/>
          <p:cNvSpPr/>
          <p:nvPr/>
        </p:nvSpPr>
        <p:spPr>
          <a:xfrm rot="7141841">
            <a:off x="813466"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9" name="Google Shape;419;p9"/>
          <p:cNvSpPr/>
          <p:nvPr/>
        </p:nvSpPr>
        <p:spPr>
          <a:xfrm rot="-3658159">
            <a:off x="688216"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9"/>
          <p:cNvSpPr/>
          <p:nvPr/>
        </p:nvSpPr>
        <p:spPr>
          <a:xfrm rot="7141841">
            <a:off x="3739206"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9"/>
          <p:cNvSpPr/>
          <p:nvPr/>
        </p:nvSpPr>
        <p:spPr>
          <a:xfrm rot="-3658159">
            <a:off x="3894550"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2" name="Google Shape;422;p9"/>
          <p:cNvSpPr/>
          <p:nvPr/>
        </p:nvSpPr>
        <p:spPr>
          <a:xfrm rot="-3658159">
            <a:off x="-597113"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3" name="Google Shape;423;p9"/>
          <p:cNvSpPr/>
          <p:nvPr/>
        </p:nvSpPr>
        <p:spPr>
          <a:xfrm rot="7141841">
            <a:off x="3105413"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9"/>
          <p:cNvSpPr/>
          <p:nvPr/>
        </p:nvSpPr>
        <p:spPr>
          <a:xfrm rot="7141841">
            <a:off x="511275"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5" name="Google Shape;425;p9"/>
          <p:cNvSpPr/>
          <p:nvPr/>
        </p:nvSpPr>
        <p:spPr>
          <a:xfrm rot="-3658159">
            <a:off x="3577684"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6" name="Google Shape;426;p9"/>
          <p:cNvSpPr/>
          <p:nvPr/>
        </p:nvSpPr>
        <p:spPr>
          <a:xfrm rot="-3658159">
            <a:off x="3280991"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9"/>
          <p:cNvSpPr/>
          <p:nvPr/>
        </p:nvSpPr>
        <p:spPr>
          <a:xfrm rot="-3658159">
            <a:off x="1615161"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8" name="Google Shape;428;p9"/>
          <p:cNvSpPr/>
          <p:nvPr/>
        </p:nvSpPr>
        <p:spPr>
          <a:xfrm rot="-3658159">
            <a:off x="1332719"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9" name="Google Shape;429;p9"/>
          <p:cNvSpPr/>
          <p:nvPr/>
        </p:nvSpPr>
        <p:spPr>
          <a:xfrm rot="7141841">
            <a:off x="1448254"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9"/>
          <p:cNvSpPr/>
          <p:nvPr/>
        </p:nvSpPr>
        <p:spPr>
          <a:xfrm rot="-3658159">
            <a:off x="50511"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1" name="Google Shape;431;p9"/>
          <p:cNvSpPr/>
          <p:nvPr/>
        </p:nvSpPr>
        <p:spPr>
          <a:xfrm rot="7141841">
            <a:off x="2107432"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2" name="Google Shape;432;p9"/>
          <p:cNvSpPr/>
          <p:nvPr/>
        </p:nvSpPr>
        <p:spPr>
          <a:xfrm rot="7141841">
            <a:off x="2453664"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9"/>
          <p:cNvSpPr/>
          <p:nvPr/>
        </p:nvSpPr>
        <p:spPr>
          <a:xfrm rot="7141841">
            <a:off x="-468694"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4" name="Google Shape;434;p9"/>
          <p:cNvSpPr/>
          <p:nvPr/>
        </p:nvSpPr>
        <p:spPr>
          <a:xfrm rot="-3658159">
            <a:off x="1985883"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5" name="Google Shape;435;p9"/>
          <p:cNvSpPr/>
          <p:nvPr/>
        </p:nvSpPr>
        <p:spPr>
          <a:xfrm rot="7141841">
            <a:off x="3402671"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6" name="Google Shape;436;p9"/>
          <p:cNvSpPr/>
          <p:nvPr/>
        </p:nvSpPr>
        <p:spPr>
          <a:xfrm rot="7141841">
            <a:off x="2754945"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7" name="Google Shape;437;p9"/>
          <p:cNvSpPr/>
          <p:nvPr/>
        </p:nvSpPr>
        <p:spPr>
          <a:xfrm rot="-3658159">
            <a:off x="2628903"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8" name="Google Shape;438;p9"/>
          <p:cNvSpPr/>
          <p:nvPr/>
        </p:nvSpPr>
        <p:spPr>
          <a:xfrm rot="-3658159">
            <a:off x="2929403"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9" name="Google Shape;439;p9"/>
          <p:cNvSpPr/>
          <p:nvPr/>
        </p:nvSpPr>
        <p:spPr>
          <a:xfrm rot="7141841">
            <a:off x="-123307"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0" name="Google Shape;440;p9"/>
          <p:cNvSpPr/>
          <p:nvPr/>
        </p:nvSpPr>
        <p:spPr>
          <a:xfrm rot="7141841">
            <a:off x="167419"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1" name="Google Shape;441;p9"/>
          <p:cNvSpPr/>
          <p:nvPr/>
        </p:nvSpPr>
        <p:spPr>
          <a:xfrm rot="-3658159">
            <a:off x="-303913"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2" name="Google Shape;442;p9"/>
          <p:cNvSpPr/>
          <p:nvPr/>
        </p:nvSpPr>
        <p:spPr>
          <a:xfrm rot="-3658159">
            <a:off x="2278733"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3" name="Google Shape;443;p9"/>
          <p:cNvSpPr/>
          <p:nvPr/>
        </p:nvSpPr>
        <p:spPr>
          <a:xfrm rot="-3658159">
            <a:off x="974316"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4" name="Google Shape;444;p9"/>
          <p:cNvSpPr/>
          <p:nvPr/>
        </p:nvSpPr>
        <p:spPr>
          <a:xfrm rot="-3658159">
            <a:off x="346162"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5" name="Google Shape;445;p9"/>
          <p:cNvSpPr/>
          <p:nvPr/>
        </p:nvSpPr>
        <p:spPr>
          <a:xfrm rot="7141841">
            <a:off x="1174436"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416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018_Bond_Template_SlidesMania_10">
  <p:cSld name="0018_Bond_Template_SlidesMania_10">
    <p:spTree>
      <p:nvGrpSpPr>
        <p:cNvPr id="1" name="Shape 480"/>
        <p:cNvGrpSpPr/>
        <p:nvPr/>
      </p:nvGrpSpPr>
      <p:grpSpPr>
        <a:xfrm>
          <a:off x="0" y="0"/>
          <a:ext cx="0" cy="0"/>
          <a:chOff x="0" y="0"/>
          <a:chExt cx="0" cy="0"/>
        </a:xfrm>
      </p:grpSpPr>
      <p:pic>
        <p:nvPicPr>
          <p:cNvPr id="481" name="Google Shape;481;p11"/>
          <p:cNvPicPr preferRelativeResize="0"/>
          <p:nvPr/>
        </p:nvPicPr>
        <p:blipFill rotWithShape="1">
          <a:blip r:embed="rId2">
            <a:alphaModFix/>
          </a:blip>
          <a:srcRect/>
          <a:stretch/>
        </p:blipFill>
        <p:spPr>
          <a:xfrm>
            <a:off x="5791200" y="4233317"/>
            <a:ext cx="7389090" cy="2624683"/>
          </a:xfrm>
          <a:prstGeom prst="rect">
            <a:avLst/>
          </a:prstGeom>
          <a:noFill/>
          <a:ln>
            <a:noFill/>
          </a:ln>
        </p:spPr>
      </p:pic>
      <p:grpSp>
        <p:nvGrpSpPr>
          <p:cNvPr id="482" name="Google Shape;482;p11"/>
          <p:cNvGrpSpPr/>
          <p:nvPr/>
        </p:nvGrpSpPr>
        <p:grpSpPr>
          <a:xfrm rot="1704690">
            <a:off x="-1347787" y="143815"/>
            <a:ext cx="4234123" cy="6755410"/>
            <a:chOff x="64661" y="69847"/>
            <a:chExt cx="4806696" cy="7230965"/>
          </a:xfrm>
        </p:grpSpPr>
        <p:sp>
          <p:nvSpPr>
            <p:cNvPr id="483" name="Google Shape;483;p11"/>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4" name="Google Shape;484;p11"/>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5" name="Google Shape;485;p11"/>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6" name="Google Shape;486;p11"/>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7" name="Google Shape;487;p11"/>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8" name="Google Shape;488;p11"/>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9" name="Google Shape;489;p11"/>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0" name="Google Shape;490;p11"/>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1" name="Google Shape;491;p11"/>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2" name="Google Shape;492;p11"/>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3" name="Google Shape;493;p11"/>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4" name="Google Shape;494;p11"/>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5" name="Google Shape;495;p11"/>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6" name="Google Shape;496;p11"/>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7" name="Google Shape;497;p11"/>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8" name="Google Shape;498;p11"/>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9" name="Google Shape;499;p11"/>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0" name="Google Shape;500;p11"/>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1" name="Google Shape;501;p11"/>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2" name="Google Shape;502;p11"/>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3" name="Google Shape;503;p11"/>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4" name="Google Shape;504;p11"/>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5" name="Google Shape;505;p11"/>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6" name="Google Shape;506;p11"/>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7" name="Google Shape;507;p11"/>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8" name="Google Shape;508;p11"/>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9" name="Google Shape;509;p11"/>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0" name="Google Shape;510;p11"/>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1" name="Google Shape;511;p11"/>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2" name="Google Shape;512;p11"/>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3" name="Google Shape;513;p11"/>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4" name="Google Shape;514;p11"/>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5" name="Google Shape;515;p11"/>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6" name="Google Shape;516;p11"/>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7" name="Google Shape;517;p11"/>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8" name="Google Shape;518;p11"/>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9" name="Google Shape;519;p11"/>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0" name="Google Shape;520;p11"/>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1" name="Google Shape;521;p11"/>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2" name="Google Shape;522;p11"/>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3" name="Google Shape;523;p11"/>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4" name="Google Shape;524;p11"/>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5" name="Google Shape;525;p11"/>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6" name="Google Shape;526;p11"/>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7" name="Google Shape;527;p11"/>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8" name="Google Shape;528;p11"/>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26913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18_Bond_Template_SlidesMania_11">
  <p:cSld name="0018_Bond_Template_SlidesMania_11">
    <p:spTree>
      <p:nvGrpSpPr>
        <p:cNvPr id="1" name="Shape 529"/>
        <p:cNvGrpSpPr/>
        <p:nvPr/>
      </p:nvGrpSpPr>
      <p:grpSpPr>
        <a:xfrm>
          <a:off x="0" y="0"/>
          <a:ext cx="0" cy="0"/>
          <a:chOff x="0" y="0"/>
          <a:chExt cx="0" cy="0"/>
        </a:xfrm>
      </p:grpSpPr>
    </p:spTree>
    <p:extLst>
      <p:ext uri="{BB962C8B-B14F-4D97-AF65-F5344CB8AC3E}">
        <p14:creationId xmlns:p14="http://schemas.microsoft.com/office/powerpoint/2010/main" val="40934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018_Bond_Template_SlidesMania_1">
  <p:cSld name="0018_Bond_Template_SlidesMania_1">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6778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018_Bond_Template_SlidesMania_2">
  <p:cSld name="0018_Bond_Template_SlidesMania_2">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04140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018_Bond_Template_SlidesMania_3">
  <p:cSld name="0018_Bond_Template_SlidesMania_3">
    <p:spTree>
      <p:nvGrpSpPr>
        <p:cNvPr id="1" name="Shape 199"/>
        <p:cNvGrpSpPr/>
        <p:nvPr/>
      </p:nvGrpSpPr>
      <p:grpSpPr>
        <a:xfrm>
          <a:off x="0" y="0"/>
          <a:ext cx="0" cy="0"/>
          <a:chOff x="0" y="0"/>
          <a:chExt cx="0" cy="0"/>
        </a:xfrm>
      </p:grpSpPr>
      <p:pic>
        <p:nvPicPr>
          <p:cNvPr id="200" name="Google Shape;200;p4"/>
          <p:cNvPicPr preferRelativeResize="0"/>
          <p:nvPr/>
        </p:nvPicPr>
        <p:blipFill rotWithShape="1">
          <a:blip r:embed="rId2">
            <a:alphaModFix/>
          </a:blip>
          <a:srcRect/>
          <a:stretch/>
        </p:blipFill>
        <p:spPr>
          <a:xfrm>
            <a:off x="0" y="4446574"/>
            <a:ext cx="6788727" cy="2411426"/>
          </a:xfrm>
          <a:prstGeom prst="rect">
            <a:avLst/>
          </a:prstGeom>
          <a:noFill/>
          <a:ln>
            <a:noFill/>
          </a:ln>
        </p:spPr>
      </p:pic>
      <p:grpSp>
        <p:nvGrpSpPr>
          <p:cNvPr id="201" name="Google Shape;201;p4"/>
          <p:cNvGrpSpPr/>
          <p:nvPr/>
        </p:nvGrpSpPr>
        <p:grpSpPr>
          <a:xfrm rot="1704690">
            <a:off x="9346113" y="51293"/>
            <a:ext cx="4234123" cy="6755410"/>
            <a:chOff x="64661" y="69847"/>
            <a:chExt cx="4806696" cy="7230965"/>
          </a:xfrm>
        </p:grpSpPr>
        <p:sp>
          <p:nvSpPr>
            <p:cNvPr id="202" name="Google Shape;202;p4"/>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3" name="Google Shape;203;p4"/>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4" name="Google Shape;204;p4"/>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5" name="Google Shape;205;p4"/>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4"/>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7" name="Google Shape;207;p4"/>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4"/>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4"/>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0" name="Google Shape;210;p4"/>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1" name="Google Shape;211;p4"/>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4"/>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4"/>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4" name="Google Shape;214;p4"/>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5" name="Google Shape;215;p4"/>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4"/>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7" name="Google Shape;217;p4"/>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8" name="Google Shape;218;p4"/>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4"/>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0" name="Google Shape;220;p4"/>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1" name="Google Shape;221;p4"/>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4"/>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4"/>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4" name="Google Shape;224;p4"/>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5" name="Google Shape;225;p4"/>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4"/>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4"/>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8" name="Google Shape;228;p4"/>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9" name="Google Shape;229;p4"/>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4"/>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4"/>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2" name="Google Shape;232;p4"/>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3" name="Google Shape;233;p4"/>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4"/>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4"/>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6" name="Google Shape;236;p4"/>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7" name="Google Shape;237;p4"/>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4"/>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9" name="Google Shape;239;p4"/>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0" name="Google Shape;240;p4"/>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4"/>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2" name="Google Shape;242;p4"/>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3" name="Google Shape;243;p4"/>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4"/>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5" name="Google Shape;245;p4"/>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6" name="Google Shape;246;p4"/>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4"/>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2333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018_Bond_Template_SlidesMania_4">
  <p:cSld name="0018_Bond_Template_SlidesMania_4">
    <p:spTree>
      <p:nvGrpSpPr>
        <p:cNvPr id="1" name="Shape 248"/>
        <p:cNvGrpSpPr/>
        <p:nvPr/>
      </p:nvGrpSpPr>
      <p:grpSpPr>
        <a:xfrm>
          <a:off x="0" y="0"/>
          <a:ext cx="0" cy="0"/>
          <a:chOff x="0" y="0"/>
          <a:chExt cx="0" cy="0"/>
        </a:xfrm>
      </p:grpSpPr>
      <p:pic>
        <p:nvPicPr>
          <p:cNvPr id="249" name="Google Shape;249;p5" descr="Imagen que contiene reloj, objeto&#10;&#10;Descripción generada automáticamente"/>
          <p:cNvPicPr preferRelativeResize="0"/>
          <p:nvPr/>
        </p:nvPicPr>
        <p:blipFill rotWithShape="1">
          <a:blip r:embed="rId2">
            <a:alphaModFix/>
          </a:blip>
          <a:srcRect/>
          <a:stretch/>
        </p:blipFill>
        <p:spPr>
          <a:xfrm>
            <a:off x="4802909" y="4184105"/>
            <a:ext cx="7527636" cy="2673895"/>
          </a:xfrm>
          <a:prstGeom prst="rect">
            <a:avLst/>
          </a:prstGeom>
          <a:noFill/>
          <a:ln>
            <a:noFill/>
          </a:ln>
        </p:spPr>
      </p:pic>
      <p:sp>
        <p:nvSpPr>
          <p:cNvPr id="250" name="Google Shape;250;p5"/>
          <p:cNvSpPr/>
          <p:nvPr/>
        </p:nvSpPr>
        <p:spPr>
          <a:xfrm rot="7141841">
            <a:off x="2368259"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1" name="Google Shape;251;p5"/>
          <p:cNvSpPr/>
          <p:nvPr/>
        </p:nvSpPr>
        <p:spPr>
          <a:xfrm rot="7141841">
            <a:off x="4591252"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2" name="Google Shape;252;p5"/>
          <p:cNvSpPr/>
          <p:nvPr/>
        </p:nvSpPr>
        <p:spPr>
          <a:xfrm rot="7141841">
            <a:off x="1360221"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5"/>
          <p:cNvSpPr/>
          <p:nvPr/>
        </p:nvSpPr>
        <p:spPr>
          <a:xfrm rot="-3658159">
            <a:off x="1234971"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5"/>
          <p:cNvSpPr/>
          <p:nvPr/>
        </p:nvSpPr>
        <p:spPr>
          <a:xfrm rot="7141841">
            <a:off x="4285961"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5" name="Google Shape;255;p5"/>
          <p:cNvSpPr/>
          <p:nvPr/>
        </p:nvSpPr>
        <p:spPr>
          <a:xfrm rot="-3658159">
            <a:off x="4441305"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6" name="Google Shape;256;p5"/>
          <p:cNvSpPr/>
          <p:nvPr/>
        </p:nvSpPr>
        <p:spPr>
          <a:xfrm rot="-3658159">
            <a:off x="-50358"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5"/>
          <p:cNvSpPr/>
          <p:nvPr/>
        </p:nvSpPr>
        <p:spPr>
          <a:xfrm rot="7141841">
            <a:off x="3652168"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5"/>
          <p:cNvSpPr/>
          <p:nvPr/>
        </p:nvSpPr>
        <p:spPr>
          <a:xfrm rot="7141841">
            <a:off x="1058030"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9" name="Google Shape;259;p5"/>
          <p:cNvSpPr/>
          <p:nvPr/>
        </p:nvSpPr>
        <p:spPr>
          <a:xfrm rot="-3658159">
            <a:off x="4124439"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0" name="Google Shape;260;p5"/>
          <p:cNvSpPr/>
          <p:nvPr/>
        </p:nvSpPr>
        <p:spPr>
          <a:xfrm rot="-3658159">
            <a:off x="3827746"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5"/>
          <p:cNvSpPr/>
          <p:nvPr/>
        </p:nvSpPr>
        <p:spPr>
          <a:xfrm rot="-3658159">
            <a:off x="2161916"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5"/>
          <p:cNvSpPr/>
          <p:nvPr/>
        </p:nvSpPr>
        <p:spPr>
          <a:xfrm rot="-3658159">
            <a:off x="1879474"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3" name="Google Shape;263;p5"/>
          <p:cNvSpPr/>
          <p:nvPr/>
        </p:nvSpPr>
        <p:spPr>
          <a:xfrm rot="7141841">
            <a:off x="1995009"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4" name="Google Shape;264;p5"/>
          <p:cNvSpPr/>
          <p:nvPr/>
        </p:nvSpPr>
        <p:spPr>
          <a:xfrm rot="-3658159">
            <a:off x="597266"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5"/>
          <p:cNvSpPr/>
          <p:nvPr/>
        </p:nvSpPr>
        <p:spPr>
          <a:xfrm rot="7141841">
            <a:off x="2654187"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5"/>
          <p:cNvSpPr/>
          <p:nvPr/>
        </p:nvSpPr>
        <p:spPr>
          <a:xfrm rot="7141841">
            <a:off x="3000419"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7" name="Google Shape;267;p5"/>
          <p:cNvSpPr/>
          <p:nvPr/>
        </p:nvSpPr>
        <p:spPr>
          <a:xfrm rot="7141841">
            <a:off x="78061"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8" name="Google Shape;268;p5"/>
          <p:cNvSpPr/>
          <p:nvPr/>
        </p:nvSpPr>
        <p:spPr>
          <a:xfrm rot="-3658159">
            <a:off x="2532638"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5"/>
          <p:cNvSpPr/>
          <p:nvPr/>
        </p:nvSpPr>
        <p:spPr>
          <a:xfrm rot="7141841">
            <a:off x="3949426"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0" name="Google Shape;270;p5"/>
          <p:cNvSpPr/>
          <p:nvPr/>
        </p:nvSpPr>
        <p:spPr>
          <a:xfrm rot="7141841">
            <a:off x="3301700"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1" name="Google Shape;271;p5"/>
          <p:cNvSpPr/>
          <p:nvPr/>
        </p:nvSpPr>
        <p:spPr>
          <a:xfrm rot="-3658159">
            <a:off x="3175658"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5"/>
          <p:cNvSpPr/>
          <p:nvPr/>
        </p:nvSpPr>
        <p:spPr>
          <a:xfrm rot="-3658159">
            <a:off x="3476158"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3" name="Google Shape;273;p5"/>
          <p:cNvSpPr/>
          <p:nvPr/>
        </p:nvSpPr>
        <p:spPr>
          <a:xfrm rot="7141841">
            <a:off x="423448"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4" name="Google Shape;274;p5"/>
          <p:cNvSpPr/>
          <p:nvPr/>
        </p:nvSpPr>
        <p:spPr>
          <a:xfrm rot="7141841">
            <a:off x="714174"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5"/>
          <p:cNvSpPr/>
          <p:nvPr/>
        </p:nvSpPr>
        <p:spPr>
          <a:xfrm rot="-3658159">
            <a:off x="242842"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6" name="Google Shape;276;p5"/>
          <p:cNvSpPr/>
          <p:nvPr/>
        </p:nvSpPr>
        <p:spPr>
          <a:xfrm rot="-3658159">
            <a:off x="2825488"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7" name="Google Shape;277;p5"/>
          <p:cNvSpPr/>
          <p:nvPr/>
        </p:nvSpPr>
        <p:spPr>
          <a:xfrm rot="-3658159">
            <a:off x="1521071"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5"/>
          <p:cNvSpPr/>
          <p:nvPr/>
        </p:nvSpPr>
        <p:spPr>
          <a:xfrm rot="-3658159">
            <a:off x="892917"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9" name="Google Shape;279;p5"/>
          <p:cNvSpPr/>
          <p:nvPr/>
        </p:nvSpPr>
        <p:spPr>
          <a:xfrm rot="7141841">
            <a:off x="1721191"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0" name="Google Shape;280;p5"/>
          <p:cNvSpPr/>
          <p:nvPr/>
        </p:nvSpPr>
        <p:spPr>
          <a:xfrm rot="-3658159">
            <a:off x="-404657" y="552910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5"/>
          <p:cNvSpPr/>
          <p:nvPr/>
        </p:nvSpPr>
        <p:spPr>
          <a:xfrm rot="7141841">
            <a:off x="-214882" y="62718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107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018_Bond_Template_SlidesMania_7">
  <p:cSld name="0018_Bond_Template_SlidesMania_7">
    <p:spTree>
      <p:nvGrpSpPr>
        <p:cNvPr id="1" name="Shape 365"/>
        <p:cNvGrpSpPr/>
        <p:nvPr/>
      </p:nvGrpSpPr>
      <p:grpSpPr>
        <a:xfrm>
          <a:off x="0" y="0"/>
          <a:ext cx="0" cy="0"/>
          <a:chOff x="0" y="0"/>
          <a:chExt cx="0" cy="0"/>
        </a:xfrm>
      </p:grpSpPr>
      <p:pic>
        <p:nvPicPr>
          <p:cNvPr id="366" name="Google Shape;366;p8"/>
          <p:cNvPicPr preferRelativeResize="0"/>
          <p:nvPr/>
        </p:nvPicPr>
        <p:blipFill rotWithShape="1">
          <a:blip r:embed="rId2">
            <a:alphaModFix/>
          </a:blip>
          <a:srcRect l="8532" r="8333"/>
          <a:stretch/>
        </p:blipFill>
        <p:spPr>
          <a:xfrm>
            <a:off x="0" y="4819045"/>
            <a:ext cx="7740074" cy="2126992"/>
          </a:xfrm>
          <a:prstGeom prst="rect">
            <a:avLst/>
          </a:prstGeom>
          <a:noFill/>
          <a:ln>
            <a:noFill/>
          </a:ln>
        </p:spPr>
      </p:pic>
      <p:grpSp>
        <p:nvGrpSpPr>
          <p:cNvPr id="367" name="Google Shape;367;p8"/>
          <p:cNvGrpSpPr/>
          <p:nvPr/>
        </p:nvGrpSpPr>
        <p:grpSpPr>
          <a:xfrm rot="1700482">
            <a:off x="9346113" y="51293"/>
            <a:ext cx="4234123" cy="6755410"/>
            <a:chOff x="64661" y="69847"/>
            <a:chExt cx="4806696" cy="7230965"/>
          </a:xfrm>
        </p:grpSpPr>
        <p:sp>
          <p:nvSpPr>
            <p:cNvPr id="368" name="Google Shape;368;p8"/>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9" name="Google Shape;369;p8"/>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0" name="Google Shape;370;p8"/>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1" name="Google Shape;371;p8"/>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2" name="Google Shape;372;p8"/>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3" name="Google Shape;373;p8"/>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4" name="Google Shape;374;p8"/>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5" name="Google Shape;375;p8"/>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6" name="Google Shape;376;p8"/>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7" name="Google Shape;377;p8"/>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8" name="Google Shape;378;p8"/>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9" name="Google Shape;379;p8"/>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0" name="Google Shape;380;p8"/>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1" name="Google Shape;381;p8"/>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2" name="Google Shape;382;p8"/>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3" name="Google Shape;383;p8"/>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4" name="Google Shape;384;p8"/>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5" name="Google Shape;385;p8"/>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6" name="Google Shape;386;p8"/>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7" name="Google Shape;387;p8"/>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8" name="Google Shape;388;p8"/>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9" name="Google Shape;389;p8"/>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0" name="Google Shape;390;p8"/>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1" name="Google Shape;391;p8"/>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2" name="Google Shape;392;p8"/>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3" name="Google Shape;393;p8"/>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4" name="Google Shape;394;p8"/>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5" name="Google Shape;395;p8"/>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6" name="Google Shape;396;p8"/>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7" name="Google Shape;397;p8"/>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8" name="Google Shape;398;p8"/>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9" name="Google Shape;399;p8"/>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0" name="Google Shape;400;p8"/>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1" name="Google Shape;401;p8"/>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2" name="Google Shape;402;p8"/>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3" name="Google Shape;403;p8"/>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4" name="Google Shape;404;p8"/>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5" name="Google Shape;405;p8"/>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6" name="Google Shape;406;p8"/>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7" name="Google Shape;407;p8"/>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8"/>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8"/>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0" name="Google Shape;410;p8"/>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1" name="Google Shape;411;p8"/>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8"/>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8"/>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28325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018_Bond_Template_SlidesMania_8">
  <p:cSld name="0018_Bond_Template_SlidesMania_8">
    <p:spTree>
      <p:nvGrpSpPr>
        <p:cNvPr id="1" name="Shape 414"/>
        <p:cNvGrpSpPr/>
        <p:nvPr/>
      </p:nvGrpSpPr>
      <p:grpSpPr>
        <a:xfrm>
          <a:off x="0" y="0"/>
          <a:ext cx="0" cy="0"/>
          <a:chOff x="0" y="0"/>
          <a:chExt cx="0" cy="0"/>
        </a:xfrm>
      </p:grpSpPr>
      <p:pic>
        <p:nvPicPr>
          <p:cNvPr id="415" name="Google Shape;415;p9"/>
          <p:cNvPicPr preferRelativeResize="0"/>
          <p:nvPr/>
        </p:nvPicPr>
        <p:blipFill rotWithShape="1">
          <a:blip r:embed="rId2">
            <a:alphaModFix/>
          </a:blip>
          <a:srcRect/>
          <a:stretch/>
        </p:blipFill>
        <p:spPr>
          <a:xfrm>
            <a:off x="4742281" y="4211782"/>
            <a:ext cx="7449719" cy="2646218"/>
          </a:xfrm>
          <a:prstGeom prst="rect">
            <a:avLst/>
          </a:prstGeom>
          <a:noFill/>
          <a:ln>
            <a:noFill/>
          </a:ln>
        </p:spPr>
      </p:pic>
      <p:sp>
        <p:nvSpPr>
          <p:cNvPr id="416" name="Google Shape;416;p9"/>
          <p:cNvSpPr/>
          <p:nvPr/>
        </p:nvSpPr>
        <p:spPr>
          <a:xfrm rot="7141841">
            <a:off x="1821504"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9"/>
          <p:cNvSpPr/>
          <p:nvPr/>
        </p:nvSpPr>
        <p:spPr>
          <a:xfrm rot="7141841">
            <a:off x="4044497"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8" name="Google Shape;418;p9"/>
          <p:cNvSpPr/>
          <p:nvPr/>
        </p:nvSpPr>
        <p:spPr>
          <a:xfrm rot="7141841">
            <a:off x="813466"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9" name="Google Shape;419;p9"/>
          <p:cNvSpPr/>
          <p:nvPr/>
        </p:nvSpPr>
        <p:spPr>
          <a:xfrm rot="-3658159">
            <a:off x="688216"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9"/>
          <p:cNvSpPr/>
          <p:nvPr/>
        </p:nvSpPr>
        <p:spPr>
          <a:xfrm rot="7141841">
            <a:off x="3739206"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9"/>
          <p:cNvSpPr/>
          <p:nvPr/>
        </p:nvSpPr>
        <p:spPr>
          <a:xfrm rot="-3658159">
            <a:off x="3894550"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2" name="Google Shape;422;p9"/>
          <p:cNvSpPr/>
          <p:nvPr/>
        </p:nvSpPr>
        <p:spPr>
          <a:xfrm rot="-3658159">
            <a:off x="-597113"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3" name="Google Shape;423;p9"/>
          <p:cNvSpPr/>
          <p:nvPr/>
        </p:nvSpPr>
        <p:spPr>
          <a:xfrm rot="7141841">
            <a:off x="3105413"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9"/>
          <p:cNvSpPr/>
          <p:nvPr/>
        </p:nvSpPr>
        <p:spPr>
          <a:xfrm rot="7141841">
            <a:off x="511275"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5" name="Google Shape;425;p9"/>
          <p:cNvSpPr/>
          <p:nvPr/>
        </p:nvSpPr>
        <p:spPr>
          <a:xfrm rot="-3658159">
            <a:off x="3577684"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6" name="Google Shape;426;p9"/>
          <p:cNvSpPr/>
          <p:nvPr/>
        </p:nvSpPr>
        <p:spPr>
          <a:xfrm rot="-3658159">
            <a:off x="3280991"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9"/>
          <p:cNvSpPr/>
          <p:nvPr/>
        </p:nvSpPr>
        <p:spPr>
          <a:xfrm rot="-3658159">
            <a:off x="1615161"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8" name="Google Shape;428;p9"/>
          <p:cNvSpPr/>
          <p:nvPr/>
        </p:nvSpPr>
        <p:spPr>
          <a:xfrm rot="-3658159">
            <a:off x="1332719"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9" name="Google Shape;429;p9"/>
          <p:cNvSpPr/>
          <p:nvPr/>
        </p:nvSpPr>
        <p:spPr>
          <a:xfrm rot="7141841">
            <a:off x="1448254"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9"/>
          <p:cNvSpPr/>
          <p:nvPr/>
        </p:nvSpPr>
        <p:spPr>
          <a:xfrm rot="-3658159">
            <a:off x="50511"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1" name="Google Shape;431;p9"/>
          <p:cNvSpPr/>
          <p:nvPr/>
        </p:nvSpPr>
        <p:spPr>
          <a:xfrm rot="7141841">
            <a:off x="2107432"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2" name="Google Shape;432;p9"/>
          <p:cNvSpPr/>
          <p:nvPr/>
        </p:nvSpPr>
        <p:spPr>
          <a:xfrm rot="7141841">
            <a:off x="2453664"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9"/>
          <p:cNvSpPr/>
          <p:nvPr/>
        </p:nvSpPr>
        <p:spPr>
          <a:xfrm rot="7141841">
            <a:off x="-468694"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4" name="Google Shape;434;p9"/>
          <p:cNvSpPr/>
          <p:nvPr/>
        </p:nvSpPr>
        <p:spPr>
          <a:xfrm rot="-3658159">
            <a:off x="1985883"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5" name="Google Shape;435;p9"/>
          <p:cNvSpPr/>
          <p:nvPr/>
        </p:nvSpPr>
        <p:spPr>
          <a:xfrm rot="7141841">
            <a:off x="3402671"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6" name="Google Shape;436;p9"/>
          <p:cNvSpPr/>
          <p:nvPr/>
        </p:nvSpPr>
        <p:spPr>
          <a:xfrm rot="7141841">
            <a:off x="2754945"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7" name="Google Shape;437;p9"/>
          <p:cNvSpPr/>
          <p:nvPr/>
        </p:nvSpPr>
        <p:spPr>
          <a:xfrm rot="-3658159">
            <a:off x="2628903"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8" name="Google Shape;438;p9"/>
          <p:cNvSpPr/>
          <p:nvPr/>
        </p:nvSpPr>
        <p:spPr>
          <a:xfrm rot="-3658159">
            <a:off x="2929403"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9" name="Google Shape;439;p9"/>
          <p:cNvSpPr/>
          <p:nvPr/>
        </p:nvSpPr>
        <p:spPr>
          <a:xfrm rot="7141841">
            <a:off x="-123307"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0" name="Google Shape;440;p9"/>
          <p:cNvSpPr/>
          <p:nvPr/>
        </p:nvSpPr>
        <p:spPr>
          <a:xfrm rot="7141841">
            <a:off x="167419"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1" name="Google Shape;441;p9"/>
          <p:cNvSpPr/>
          <p:nvPr/>
        </p:nvSpPr>
        <p:spPr>
          <a:xfrm rot="-3658159">
            <a:off x="-303913"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2" name="Google Shape;442;p9"/>
          <p:cNvSpPr/>
          <p:nvPr/>
        </p:nvSpPr>
        <p:spPr>
          <a:xfrm rot="-3658159">
            <a:off x="2278733"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3" name="Google Shape;443;p9"/>
          <p:cNvSpPr/>
          <p:nvPr/>
        </p:nvSpPr>
        <p:spPr>
          <a:xfrm rot="-3658159">
            <a:off x="974316"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4" name="Google Shape;444;p9"/>
          <p:cNvSpPr/>
          <p:nvPr/>
        </p:nvSpPr>
        <p:spPr>
          <a:xfrm rot="-3658159">
            <a:off x="346162"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5" name="Google Shape;445;p9"/>
          <p:cNvSpPr/>
          <p:nvPr/>
        </p:nvSpPr>
        <p:spPr>
          <a:xfrm rot="7141841">
            <a:off x="1174436"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57269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18_Bond_Template_SlidesMania_11">
  <p:cSld name="1_toronto">
    <p:spTree>
      <p:nvGrpSpPr>
        <p:cNvPr id="1" name="Shape 5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018_Bond_Template_SlidesMania_10">
  <p:cSld name="0018_Bond_Template_SlidesMania_10">
    <p:spTree>
      <p:nvGrpSpPr>
        <p:cNvPr id="1" name="Shape 480"/>
        <p:cNvGrpSpPr/>
        <p:nvPr/>
      </p:nvGrpSpPr>
      <p:grpSpPr>
        <a:xfrm>
          <a:off x="0" y="0"/>
          <a:ext cx="0" cy="0"/>
          <a:chOff x="0" y="0"/>
          <a:chExt cx="0" cy="0"/>
        </a:xfrm>
      </p:grpSpPr>
      <p:pic>
        <p:nvPicPr>
          <p:cNvPr id="481" name="Google Shape;481;p11"/>
          <p:cNvPicPr preferRelativeResize="0"/>
          <p:nvPr/>
        </p:nvPicPr>
        <p:blipFill rotWithShape="1">
          <a:blip r:embed="rId2">
            <a:alphaModFix/>
          </a:blip>
          <a:srcRect/>
          <a:stretch/>
        </p:blipFill>
        <p:spPr>
          <a:xfrm>
            <a:off x="5791200" y="4233317"/>
            <a:ext cx="7389090" cy="2624683"/>
          </a:xfrm>
          <a:prstGeom prst="rect">
            <a:avLst/>
          </a:prstGeom>
          <a:noFill/>
          <a:ln>
            <a:noFill/>
          </a:ln>
        </p:spPr>
      </p:pic>
      <p:grpSp>
        <p:nvGrpSpPr>
          <p:cNvPr id="482" name="Google Shape;482;p11"/>
          <p:cNvGrpSpPr/>
          <p:nvPr/>
        </p:nvGrpSpPr>
        <p:grpSpPr>
          <a:xfrm rot="1704690">
            <a:off x="-1347787" y="143815"/>
            <a:ext cx="4234123" cy="6755410"/>
            <a:chOff x="64661" y="69847"/>
            <a:chExt cx="4806696" cy="7230965"/>
          </a:xfrm>
        </p:grpSpPr>
        <p:sp>
          <p:nvSpPr>
            <p:cNvPr id="483" name="Google Shape;483;p11"/>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4" name="Google Shape;484;p11"/>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5" name="Google Shape;485;p11"/>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6" name="Google Shape;486;p11"/>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7" name="Google Shape;487;p11"/>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8" name="Google Shape;488;p11"/>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9" name="Google Shape;489;p11"/>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0" name="Google Shape;490;p11"/>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1" name="Google Shape;491;p11"/>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2" name="Google Shape;492;p11"/>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3" name="Google Shape;493;p11"/>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4" name="Google Shape;494;p11"/>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5" name="Google Shape;495;p11"/>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6" name="Google Shape;496;p11"/>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7" name="Google Shape;497;p11"/>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8" name="Google Shape;498;p11"/>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9" name="Google Shape;499;p11"/>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0" name="Google Shape;500;p11"/>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1" name="Google Shape;501;p11"/>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2" name="Google Shape;502;p11"/>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3" name="Google Shape;503;p11"/>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4" name="Google Shape;504;p11"/>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5" name="Google Shape;505;p11"/>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6" name="Google Shape;506;p11"/>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7" name="Google Shape;507;p11"/>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8" name="Google Shape;508;p11"/>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9" name="Google Shape;509;p11"/>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0" name="Google Shape;510;p11"/>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1" name="Google Shape;511;p11"/>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2" name="Google Shape;512;p11"/>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3" name="Google Shape;513;p11"/>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4" name="Google Shape;514;p11"/>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5" name="Google Shape;515;p11"/>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6" name="Google Shape;516;p11"/>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7" name="Google Shape;517;p11"/>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8" name="Google Shape;518;p11"/>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9" name="Google Shape;519;p11"/>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0" name="Google Shape;520;p11"/>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1" name="Google Shape;521;p11"/>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2" name="Google Shape;522;p11"/>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3" name="Google Shape;523;p11"/>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4" name="Google Shape;524;p11"/>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5" name="Google Shape;525;p11"/>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6" name="Google Shape;526;p11"/>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7" name="Google Shape;527;p11"/>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8" name="Google Shape;528;p11"/>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01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018_Bond_Template_SlidesMania_11">
  <p:cSld name="0018_Bond_Template_SlidesMania_11">
    <p:spTree>
      <p:nvGrpSpPr>
        <p:cNvPr id="1" name="Shape 529"/>
        <p:cNvGrpSpPr/>
        <p:nvPr/>
      </p:nvGrpSpPr>
      <p:grpSpPr>
        <a:xfrm>
          <a:off x="0" y="0"/>
          <a:ext cx="0" cy="0"/>
          <a:chOff x="0" y="0"/>
          <a:chExt cx="0" cy="0"/>
        </a:xfrm>
      </p:grpSpPr>
    </p:spTree>
    <p:extLst>
      <p:ext uri="{BB962C8B-B14F-4D97-AF65-F5344CB8AC3E}">
        <p14:creationId xmlns:p14="http://schemas.microsoft.com/office/powerpoint/2010/main" val="362911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18_Bond_Template_SlidesMania_1">
  <p:cSld name="0018_Bond_Template_SlidesMania_1">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141776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18_Bond_Template_SlidesMania_2">
  <p:cSld name="0018_Bond_Template_SlidesMania_2">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16834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18_Bond_Template_SlidesMania_3">
  <p:cSld name="0018_Bond_Template_SlidesMania_3">
    <p:spTree>
      <p:nvGrpSpPr>
        <p:cNvPr id="1" name="Shape 199"/>
        <p:cNvGrpSpPr/>
        <p:nvPr/>
      </p:nvGrpSpPr>
      <p:grpSpPr>
        <a:xfrm>
          <a:off x="0" y="0"/>
          <a:ext cx="0" cy="0"/>
          <a:chOff x="0" y="0"/>
          <a:chExt cx="0" cy="0"/>
        </a:xfrm>
      </p:grpSpPr>
      <p:pic>
        <p:nvPicPr>
          <p:cNvPr id="200" name="Google Shape;200;p4"/>
          <p:cNvPicPr preferRelativeResize="0"/>
          <p:nvPr/>
        </p:nvPicPr>
        <p:blipFill rotWithShape="1">
          <a:blip r:embed="rId2">
            <a:alphaModFix/>
          </a:blip>
          <a:srcRect/>
          <a:stretch/>
        </p:blipFill>
        <p:spPr>
          <a:xfrm>
            <a:off x="0" y="4446574"/>
            <a:ext cx="6788727" cy="2411426"/>
          </a:xfrm>
          <a:prstGeom prst="rect">
            <a:avLst/>
          </a:prstGeom>
          <a:noFill/>
          <a:ln>
            <a:noFill/>
          </a:ln>
        </p:spPr>
      </p:pic>
      <p:grpSp>
        <p:nvGrpSpPr>
          <p:cNvPr id="201" name="Google Shape;201;p4"/>
          <p:cNvGrpSpPr/>
          <p:nvPr/>
        </p:nvGrpSpPr>
        <p:grpSpPr>
          <a:xfrm rot="1704690">
            <a:off x="9346113" y="51293"/>
            <a:ext cx="4234123" cy="6755410"/>
            <a:chOff x="64661" y="69847"/>
            <a:chExt cx="4806696" cy="7230965"/>
          </a:xfrm>
        </p:grpSpPr>
        <p:sp>
          <p:nvSpPr>
            <p:cNvPr id="202" name="Google Shape;202;p4"/>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3" name="Google Shape;203;p4"/>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4" name="Google Shape;204;p4"/>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5" name="Google Shape;205;p4"/>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4"/>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7" name="Google Shape;207;p4"/>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4"/>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4"/>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0" name="Google Shape;210;p4"/>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1" name="Google Shape;211;p4"/>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4"/>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4"/>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4" name="Google Shape;214;p4"/>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5" name="Google Shape;215;p4"/>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4"/>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7" name="Google Shape;217;p4"/>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8" name="Google Shape;218;p4"/>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4"/>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0" name="Google Shape;220;p4"/>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1" name="Google Shape;221;p4"/>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4"/>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4"/>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4" name="Google Shape;224;p4"/>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5" name="Google Shape;225;p4"/>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4"/>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4"/>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8" name="Google Shape;228;p4"/>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9" name="Google Shape;229;p4"/>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4"/>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4"/>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2" name="Google Shape;232;p4"/>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3" name="Google Shape;233;p4"/>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4"/>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4"/>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6" name="Google Shape;236;p4"/>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7" name="Google Shape;237;p4"/>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4"/>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9" name="Google Shape;239;p4"/>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0" name="Google Shape;240;p4"/>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4"/>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2" name="Google Shape;242;p4"/>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3" name="Google Shape;243;p4"/>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4"/>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5" name="Google Shape;245;p4"/>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6" name="Google Shape;246;p4"/>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4"/>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6974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18_Bond_Template_SlidesMania_4">
  <p:cSld name="0018_Bond_Template_SlidesMania_4">
    <p:spTree>
      <p:nvGrpSpPr>
        <p:cNvPr id="1" name="Shape 248"/>
        <p:cNvGrpSpPr/>
        <p:nvPr/>
      </p:nvGrpSpPr>
      <p:grpSpPr>
        <a:xfrm>
          <a:off x="0" y="0"/>
          <a:ext cx="0" cy="0"/>
          <a:chOff x="0" y="0"/>
          <a:chExt cx="0" cy="0"/>
        </a:xfrm>
      </p:grpSpPr>
      <p:pic>
        <p:nvPicPr>
          <p:cNvPr id="249" name="Google Shape;249;p5" descr="Imagen que contiene reloj, objeto&#10;&#10;Descripción generada automáticamente"/>
          <p:cNvPicPr preferRelativeResize="0"/>
          <p:nvPr/>
        </p:nvPicPr>
        <p:blipFill rotWithShape="1">
          <a:blip r:embed="rId2">
            <a:alphaModFix/>
          </a:blip>
          <a:srcRect/>
          <a:stretch/>
        </p:blipFill>
        <p:spPr>
          <a:xfrm>
            <a:off x="4802909" y="4184105"/>
            <a:ext cx="7527636" cy="2673895"/>
          </a:xfrm>
          <a:prstGeom prst="rect">
            <a:avLst/>
          </a:prstGeom>
          <a:noFill/>
          <a:ln>
            <a:noFill/>
          </a:ln>
        </p:spPr>
      </p:pic>
      <p:sp>
        <p:nvSpPr>
          <p:cNvPr id="250" name="Google Shape;250;p5"/>
          <p:cNvSpPr/>
          <p:nvPr/>
        </p:nvSpPr>
        <p:spPr>
          <a:xfrm rot="7141841">
            <a:off x="2368259"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1" name="Google Shape;251;p5"/>
          <p:cNvSpPr/>
          <p:nvPr/>
        </p:nvSpPr>
        <p:spPr>
          <a:xfrm rot="7141841">
            <a:off x="4591252"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2" name="Google Shape;252;p5"/>
          <p:cNvSpPr/>
          <p:nvPr/>
        </p:nvSpPr>
        <p:spPr>
          <a:xfrm rot="7141841">
            <a:off x="1360221"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5"/>
          <p:cNvSpPr/>
          <p:nvPr/>
        </p:nvSpPr>
        <p:spPr>
          <a:xfrm rot="-3658159">
            <a:off x="1234971"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5"/>
          <p:cNvSpPr/>
          <p:nvPr/>
        </p:nvSpPr>
        <p:spPr>
          <a:xfrm rot="7141841">
            <a:off x="4285961"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5" name="Google Shape;255;p5"/>
          <p:cNvSpPr/>
          <p:nvPr/>
        </p:nvSpPr>
        <p:spPr>
          <a:xfrm rot="-3658159">
            <a:off x="4441305"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6" name="Google Shape;256;p5"/>
          <p:cNvSpPr/>
          <p:nvPr/>
        </p:nvSpPr>
        <p:spPr>
          <a:xfrm rot="-3658159">
            <a:off x="-50358"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5"/>
          <p:cNvSpPr/>
          <p:nvPr/>
        </p:nvSpPr>
        <p:spPr>
          <a:xfrm rot="7141841">
            <a:off x="3652168"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5"/>
          <p:cNvSpPr/>
          <p:nvPr/>
        </p:nvSpPr>
        <p:spPr>
          <a:xfrm rot="7141841">
            <a:off x="1058030"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9" name="Google Shape;259;p5"/>
          <p:cNvSpPr/>
          <p:nvPr/>
        </p:nvSpPr>
        <p:spPr>
          <a:xfrm rot="-3658159">
            <a:off x="4124439"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0" name="Google Shape;260;p5"/>
          <p:cNvSpPr/>
          <p:nvPr/>
        </p:nvSpPr>
        <p:spPr>
          <a:xfrm rot="-3658159">
            <a:off x="3827746"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5"/>
          <p:cNvSpPr/>
          <p:nvPr/>
        </p:nvSpPr>
        <p:spPr>
          <a:xfrm rot="-3658159">
            <a:off x="2161916"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5"/>
          <p:cNvSpPr/>
          <p:nvPr/>
        </p:nvSpPr>
        <p:spPr>
          <a:xfrm rot="-3658159">
            <a:off x="1879474"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3" name="Google Shape;263;p5"/>
          <p:cNvSpPr/>
          <p:nvPr/>
        </p:nvSpPr>
        <p:spPr>
          <a:xfrm rot="7141841">
            <a:off x="1995009"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4" name="Google Shape;264;p5"/>
          <p:cNvSpPr/>
          <p:nvPr/>
        </p:nvSpPr>
        <p:spPr>
          <a:xfrm rot="-3658159">
            <a:off x="597266"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5"/>
          <p:cNvSpPr/>
          <p:nvPr/>
        </p:nvSpPr>
        <p:spPr>
          <a:xfrm rot="7141841">
            <a:off x="2654187"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5"/>
          <p:cNvSpPr/>
          <p:nvPr/>
        </p:nvSpPr>
        <p:spPr>
          <a:xfrm rot="7141841">
            <a:off x="3000419"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7" name="Google Shape;267;p5"/>
          <p:cNvSpPr/>
          <p:nvPr/>
        </p:nvSpPr>
        <p:spPr>
          <a:xfrm rot="7141841">
            <a:off x="78061"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8" name="Google Shape;268;p5"/>
          <p:cNvSpPr/>
          <p:nvPr/>
        </p:nvSpPr>
        <p:spPr>
          <a:xfrm rot="-3658159">
            <a:off x="2532638"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5"/>
          <p:cNvSpPr/>
          <p:nvPr/>
        </p:nvSpPr>
        <p:spPr>
          <a:xfrm rot="7141841">
            <a:off x="3949426"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0" name="Google Shape;270;p5"/>
          <p:cNvSpPr/>
          <p:nvPr/>
        </p:nvSpPr>
        <p:spPr>
          <a:xfrm rot="7141841">
            <a:off x="3301700"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1" name="Google Shape;271;p5"/>
          <p:cNvSpPr/>
          <p:nvPr/>
        </p:nvSpPr>
        <p:spPr>
          <a:xfrm rot="-3658159">
            <a:off x="3175658"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5"/>
          <p:cNvSpPr/>
          <p:nvPr/>
        </p:nvSpPr>
        <p:spPr>
          <a:xfrm rot="-3658159">
            <a:off x="3476158"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3" name="Google Shape;273;p5"/>
          <p:cNvSpPr/>
          <p:nvPr/>
        </p:nvSpPr>
        <p:spPr>
          <a:xfrm rot="7141841">
            <a:off x="423448"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4" name="Google Shape;274;p5"/>
          <p:cNvSpPr/>
          <p:nvPr/>
        </p:nvSpPr>
        <p:spPr>
          <a:xfrm rot="7141841">
            <a:off x="714174"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5"/>
          <p:cNvSpPr/>
          <p:nvPr/>
        </p:nvSpPr>
        <p:spPr>
          <a:xfrm rot="-3658159">
            <a:off x="242842"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6" name="Google Shape;276;p5"/>
          <p:cNvSpPr/>
          <p:nvPr/>
        </p:nvSpPr>
        <p:spPr>
          <a:xfrm rot="-3658159">
            <a:off x="2825488"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7" name="Google Shape;277;p5"/>
          <p:cNvSpPr/>
          <p:nvPr/>
        </p:nvSpPr>
        <p:spPr>
          <a:xfrm rot="-3658159">
            <a:off x="1521071"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5"/>
          <p:cNvSpPr/>
          <p:nvPr/>
        </p:nvSpPr>
        <p:spPr>
          <a:xfrm rot="-3658159">
            <a:off x="892917"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9" name="Google Shape;279;p5"/>
          <p:cNvSpPr/>
          <p:nvPr/>
        </p:nvSpPr>
        <p:spPr>
          <a:xfrm rot="7141841">
            <a:off x="1721191"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0" name="Google Shape;280;p5"/>
          <p:cNvSpPr/>
          <p:nvPr/>
        </p:nvSpPr>
        <p:spPr>
          <a:xfrm rot="-3658159">
            <a:off x="-404657" y="552910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5"/>
          <p:cNvSpPr/>
          <p:nvPr/>
        </p:nvSpPr>
        <p:spPr>
          <a:xfrm rot="7141841">
            <a:off x="-214882" y="62718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55726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18_Bond_Template_SlidesMania_5">
  <p:cSld name="0018_Bond_Template_SlidesMania_5">
    <p:spTree>
      <p:nvGrpSpPr>
        <p:cNvPr id="1" name="Shape 282"/>
        <p:cNvGrpSpPr/>
        <p:nvPr/>
      </p:nvGrpSpPr>
      <p:grpSpPr>
        <a:xfrm>
          <a:off x="0" y="0"/>
          <a:ext cx="0" cy="0"/>
          <a:chOff x="0" y="0"/>
          <a:chExt cx="0" cy="0"/>
        </a:xfrm>
      </p:grpSpPr>
      <p:pic>
        <p:nvPicPr>
          <p:cNvPr id="283" name="Google Shape;283;p6" descr="Imagen que contiene edificio&#10;&#10;Descripción generada automáticamente"/>
          <p:cNvPicPr preferRelativeResize="0"/>
          <p:nvPr/>
        </p:nvPicPr>
        <p:blipFill rotWithShape="1">
          <a:blip r:embed="rId2">
            <a:alphaModFix/>
          </a:blip>
          <a:srcRect/>
          <a:stretch/>
        </p:blipFill>
        <p:spPr>
          <a:xfrm>
            <a:off x="1" y="4420326"/>
            <a:ext cx="6862618" cy="2437674"/>
          </a:xfrm>
          <a:prstGeom prst="rect">
            <a:avLst/>
          </a:prstGeom>
          <a:noFill/>
          <a:ln>
            <a:noFill/>
          </a:ln>
        </p:spPr>
      </p:pic>
      <p:sp>
        <p:nvSpPr>
          <p:cNvPr id="284" name="Google Shape;284;p6"/>
          <p:cNvSpPr/>
          <p:nvPr/>
        </p:nvSpPr>
        <p:spPr>
          <a:xfrm rot="7141841">
            <a:off x="11961528" y="636675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5" name="Google Shape;285;p6"/>
          <p:cNvSpPr/>
          <p:nvPr/>
        </p:nvSpPr>
        <p:spPr>
          <a:xfrm rot="7141841">
            <a:off x="10953490" y="5872526"/>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6" name="Google Shape;286;p6"/>
          <p:cNvSpPr/>
          <p:nvPr/>
        </p:nvSpPr>
        <p:spPr>
          <a:xfrm rot="-3658159">
            <a:off x="10828240" y="6137107"/>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7" name="Google Shape;287;p6"/>
          <p:cNvSpPr/>
          <p:nvPr/>
        </p:nvSpPr>
        <p:spPr>
          <a:xfrm rot="7141841">
            <a:off x="9031098" y="5864293"/>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8" name="Google Shape;288;p6"/>
          <p:cNvSpPr/>
          <p:nvPr/>
        </p:nvSpPr>
        <p:spPr>
          <a:xfrm rot="-3658159">
            <a:off x="9542911" y="610923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9" name="Google Shape;289;p6"/>
          <p:cNvSpPr/>
          <p:nvPr/>
        </p:nvSpPr>
        <p:spPr>
          <a:xfrm rot="7141841">
            <a:off x="10651299" y="6378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0" name="Google Shape;290;p6"/>
          <p:cNvSpPr/>
          <p:nvPr/>
        </p:nvSpPr>
        <p:spPr>
          <a:xfrm rot="-3658159">
            <a:off x="11755185" y="56094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1" name="Google Shape;291;p6"/>
          <p:cNvSpPr/>
          <p:nvPr/>
        </p:nvSpPr>
        <p:spPr>
          <a:xfrm rot="-3658159">
            <a:off x="11472743" y="612938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2" name="Google Shape;292;p6"/>
          <p:cNvSpPr/>
          <p:nvPr/>
        </p:nvSpPr>
        <p:spPr>
          <a:xfrm rot="7141841">
            <a:off x="11588278" y="586569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3" name="Google Shape;293;p6"/>
          <p:cNvSpPr/>
          <p:nvPr/>
        </p:nvSpPr>
        <p:spPr>
          <a:xfrm rot="-3658159">
            <a:off x="10190535" y="611807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4" name="Google Shape;294;p6"/>
          <p:cNvSpPr/>
          <p:nvPr/>
        </p:nvSpPr>
        <p:spPr>
          <a:xfrm rot="7141841">
            <a:off x="9671330" y="5845518"/>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5" name="Google Shape;295;p6"/>
          <p:cNvSpPr/>
          <p:nvPr/>
        </p:nvSpPr>
        <p:spPr>
          <a:xfrm rot="7141841">
            <a:off x="10016717" y="636124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6" name="Google Shape;296;p6"/>
          <p:cNvSpPr/>
          <p:nvPr/>
        </p:nvSpPr>
        <p:spPr>
          <a:xfrm rot="7141841">
            <a:off x="10307443" y="585186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7" name="Google Shape;297;p6"/>
          <p:cNvSpPr/>
          <p:nvPr/>
        </p:nvSpPr>
        <p:spPr>
          <a:xfrm rot="-3658159">
            <a:off x="9836111" y="560198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8" name="Google Shape;298;p6"/>
          <p:cNvSpPr/>
          <p:nvPr/>
        </p:nvSpPr>
        <p:spPr>
          <a:xfrm rot="-3658159">
            <a:off x="11114340" y="561827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9" name="Google Shape;299;p6"/>
          <p:cNvSpPr/>
          <p:nvPr/>
        </p:nvSpPr>
        <p:spPr>
          <a:xfrm rot="-3658159">
            <a:off x="10486186" y="561316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0" name="Google Shape;300;p6"/>
          <p:cNvSpPr/>
          <p:nvPr/>
        </p:nvSpPr>
        <p:spPr>
          <a:xfrm rot="7141841">
            <a:off x="11314460" y="638117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1" name="Google Shape;301;p6"/>
          <p:cNvSpPr/>
          <p:nvPr/>
        </p:nvSpPr>
        <p:spPr>
          <a:xfrm rot="-3658159">
            <a:off x="9188612" y="561395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2" name="Google Shape;302;p6"/>
          <p:cNvSpPr/>
          <p:nvPr/>
        </p:nvSpPr>
        <p:spPr>
          <a:xfrm rot="7141841">
            <a:off x="9378387" y="635668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3" name="Google Shape;303;p6"/>
          <p:cNvSpPr/>
          <p:nvPr/>
        </p:nvSpPr>
        <p:spPr>
          <a:xfrm rot="-3658159">
            <a:off x="8888388" y="614146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4" name="Google Shape;304;p6"/>
          <p:cNvSpPr/>
          <p:nvPr/>
        </p:nvSpPr>
        <p:spPr>
          <a:xfrm rot="7141841">
            <a:off x="8714780" y="6375389"/>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5" name="Google Shape;305;p6"/>
          <p:cNvSpPr/>
          <p:nvPr/>
        </p:nvSpPr>
        <p:spPr>
          <a:xfrm rot="7141841">
            <a:off x="8080987" y="636598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6" name="Google Shape;306;p6"/>
          <p:cNvSpPr/>
          <p:nvPr/>
        </p:nvSpPr>
        <p:spPr>
          <a:xfrm rot="-3658159">
            <a:off x="8553258" y="560839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7" name="Google Shape;307;p6"/>
          <p:cNvSpPr/>
          <p:nvPr/>
        </p:nvSpPr>
        <p:spPr>
          <a:xfrm rot="-3658159">
            <a:off x="8256565" y="611409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8" name="Google Shape;308;p6"/>
          <p:cNvSpPr/>
          <p:nvPr/>
        </p:nvSpPr>
        <p:spPr>
          <a:xfrm rot="7141841">
            <a:off x="7083006" y="582139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9" name="Google Shape;309;p6"/>
          <p:cNvSpPr/>
          <p:nvPr/>
        </p:nvSpPr>
        <p:spPr>
          <a:xfrm rot="7141841">
            <a:off x="7429238" y="6348925"/>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0" name="Google Shape;310;p6"/>
          <p:cNvSpPr/>
          <p:nvPr/>
        </p:nvSpPr>
        <p:spPr>
          <a:xfrm rot="-3658159">
            <a:off x="6961457" y="608930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1" name="Google Shape;311;p6"/>
          <p:cNvSpPr/>
          <p:nvPr/>
        </p:nvSpPr>
        <p:spPr>
          <a:xfrm rot="7141841">
            <a:off x="8378245" y="584818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2" name="Google Shape;312;p6"/>
          <p:cNvSpPr/>
          <p:nvPr/>
        </p:nvSpPr>
        <p:spPr>
          <a:xfrm rot="7141841">
            <a:off x="7730519" y="5828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3" name="Google Shape;313;p6"/>
          <p:cNvSpPr/>
          <p:nvPr/>
        </p:nvSpPr>
        <p:spPr>
          <a:xfrm rot="-3658159">
            <a:off x="7604476" y="61065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4" name="Google Shape;314;p6"/>
          <p:cNvSpPr/>
          <p:nvPr/>
        </p:nvSpPr>
        <p:spPr>
          <a:xfrm rot="-3658159">
            <a:off x="7904977" y="5594041"/>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5" name="Google Shape;315;p6"/>
          <p:cNvSpPr/>
          <p:nvPr/>
        </p:nvSpPr>
        <p:spPr>
          <a:xfrm rot="-3658159">
            <a:off x="7254307" y="558613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34947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18_Bond_Template_SlidesMania_6">
  <p:cSld name="0018_Bond_Template_SlidesMania_6">
    <p:spTree>
      <p:nvGrpSpPr>
        <p:cNvPr id="1" name="Shape 316"/>
        <p:cNvGrpSpPr/>
        <p:nvPr/>
      </p:nvGrpSpPr>
      <p:grpSpPr>
        <a:xfrm>
          <a:off x="0" y="0"/>
          <a:ext cx="0" cy="0"/>
          <a:chOff x="0" y="0"/>
          <a:chExt cx="0" cy="0"/>
        </a:xfrm>
      </p:grpSpPr>
      <p:pic>
        <p:nvPicPr>
          <p:cNvPr id="317" name="Google Shape;317;p7"/>
          <p:cNvPicPr preferRelativeResize="0"/>
          <p:nvPr/>
        </p:nvPicPr>
        <p:blipFill rotWithShape="1">
          <a:blip r:embed="rId2">
            <a:alphaModFix/>
          </a:blip>
          <a:srcRect/>
          <a:stretch/>
        </p:blipFill>
        <p:spPr>
          <a:xfrm>
            <a:off x="5301673" y="4410484"/>
            <a:ext cx="6890327" cy="2447516"/>
          </a:xfrm>
          <a:prstGeom prst="rect">
            <a:avLst/>
          </a:prstGeom>
          <a:noFill/>
          <a:ln>
            <a:noFill/>
          </a:ln>
        </p:spPr>
      </p:pic>
      <p:grpSp>
        <p:nvGrpSpPr>
          <p:cNvPr id="318" name="Google Shape;318;p7"/>
          <p:cNvGrpSpPr/>
          <p:nvPr/>
        </p:nvGrpSpPr>
        <p:grpSpPr>
          <a:xfrm rot="1704690">
            <a:off x="-1347787" y="143815"/>
            <a:ext cx="4234123" cy="6755410"/>
            <a:chOff x="64661" y="69847"/>
            <a:chExt cx="4806696" cy="7230965"/>
          </a:xfrm>
        </p:grpSpPr>
        <p:sp>
          <p:nvSpPr>
            <p:cNvPr id="319" name="Google Shape;319;p7"/>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0" name="Google Shape;320;p7"/>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1" name="Google Shape;321;p7"/>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2" name="Google Shape;322;p7"/>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3" name="Google Shape;323;p7"/>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4" name="Google Shape;324;p7"/>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5" name="Google Shape;325;p7"/>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6" name="Google Shape;326;p7"/>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7" name="Google Shape;327;p7"/>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8" name="Google Shape;328;p7"/>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9" name="Google Shape;329;p7"/>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0" name="Google Shape;330;p7"/>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1" name="Google Shape;331;p7"/>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2" name="Google Shape;332;p7"/>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3" name="Google Shape;333;p7"/>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4" name="Google Shape;334;p7"/>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5" name="Google Shape;335;p7"/>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6" name="Google Shape;336;p7"/>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7" name="Google Shape;337;p7"/>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8" name="Google Shape;338;p7"/>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9" name="Google Shape;339;p7"/>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0" name="Google Shape;340;p7"/>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1" name="Google Shape;341;p7"/>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2" name="Google Shape;342;p7"/>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3" name="Google Shape;343;p7"/>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4" name="Google Shape;344;p7"/>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5" name="Google Shape;345;p7"/>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6" name="Google Shape;346;p7"/>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7" name="Google Shape;347;p7"/>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8" name="Google Shape;348;p7"/>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9" name="Google Shape;349;p7"/>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0" name="Google Shape;350;p7"/>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1" name="Google Shape;351;p7"/>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2" name="Google Shape;352;p7"/>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3" name="Google Shape;353;p7"/>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4" name="Google Shape;354;p7"/>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5" name="Google Shape;355;p7"/>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6" name="Google Shape;356;p7"/>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7" name="Google Shape;357;p7"/>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8" name="Google Shape;358;p7"/>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9" name="Google Shape;359;p7"/>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0" name="Google Shape;360;p7"/>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1" name="Google Shape;361;p7"/>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2" name="Google Shape;362;p7"/>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3" name="Google Shape;363;p7"/>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4" name="Google Shape;364;p7"/>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07793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chemeClr val="accent1"/>
                </a:solidFill>
                <a:latin typeface="Barlow Condensed"/>
                <a:ea typeface="Barlow Condensed"/>
                <a:cs typeface="Barlow Condensed"/>
                <a:sym typeface="Barlow Condensed"/>
              </a:rPr>
              <a:t>SLIDESMANIA.COM</a:t>
            </a:r>
            <a:endParaRPr sz="1300">
              <a:solidFill>
                <a:schemeClr val="accent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r>
              <a:rPr lang="en-US" sz="1300">
                <a:solidFill>
                  <a:srgbClr val="AB84C6"/>
                </a:solidFill>
                <a:latin typeface="Barlow Condensed"/>
                <a:ea typeface="Barlow Condensed"/>
                <a:cs typeface="Barlow Condensed"/>
                <a:sym typeface="Barlow Condensed"/>
              </a:rPr>
              <a:t>SLIDESMANIA.COM</a:t>
            </a:r>
            <a:endParaRPr sz="1300">
              <a:solidFill>
                <a:srgbClr val="AB84C6"/>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767158770"/>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r>
              <a:rPr lang="en-US" sz="1300">
                <a:solidFill>
                  <a:srgbClr val="AB84C6"/>
                </a:solidFill>
                <a:latin typeface="Barlow Condensed"/>
                <a:ea typeface="Barlow Condensed"/>
                <a:cs typeface="Barlow Condensed"/>
                <a:sym typeface="Barlow Condensed"/>
              </a:rPr>
              <a:t>SLIDESMANIA.COM</a:t>
            </a:r>
            <a:endParaRPr sz="1300">
              <a:solidFill>
                <a:srgbClr val="AB84C6"/>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586922564"/>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r>
              <a:rPr lang="en-US" sz="1300">
                <a:solidFill>
                  <a:srgbClr val="AB84C6"/>
                </a:solidFill>
                <a:latin typeface="Barlow Condensed"/>
                <a:ea typeface="Barlow Condensed"/>
                <a:cs typeface="Barlow Condensed"/>
                <a:sym typeface="Barlow Condensed"/>
              </a:rPr>
              <a:t>SLIDESMANIA.COM</a:t>
            </a:r>
            <a:endParaRPr sz="1300">
              <a:solidFill>
                <a:srgbClr val="AB84C6"/>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33945755"/>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3" name="图片 4">
            <a:extLst>
              <a:ext uri="{FF2B5EF4-FFF2-40B4-BE49-F238E27FC236}">
                <a16:creationId xmlns:a16="http://schemas.microsoft.com/office/drawing/2014/main" id="{39B5CE27-4063-4662-B05D-6AE4A0A137F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46913" y="571555"/>
            <a:ext cx="9493507" cy="4914845"/>
          </a:xfrm>
          <a:prstGeom prst="rect">
            <a:avLst/>
          </a:prstGeom>
        </p:spPr>
      </p:pic>
      <p:sp>
        <p:nvSpPr>
          <p:cNvPr id="4" name="TextBox 9">
            <a:extLst>
              <a:ext uri="{FF2B5EF4-FFF2-40B4-BE49-F238E27FC236}">
                <a16:creationId xmlns:a16="http://schemas.microsoft.com/office/drawing/2014/main" id="{15879A63-297F-478E-91CC-725C012828C6}"/>
              </a:ext>
            </a:extLst>
          </p:cNvPr>
          <p:cNvSpPr txBox="1">
            <a:spLocks/>
          </p:cNvSpPr>
          <p:nvPr/>
        </p:nvSpPr>
        <p:spPr>
          <a:xfrm>
            <a:off x="1610436" y="1425107"/>
            <a:ext cx="9335069" cy="3453400"/>
          </a:xfrm>
          <a:prstGeom prst="rect">
            <a:avLst/>
          </a:prstGeom>
        </p:spPr>
        <p:txBody>
          <a:bodyPr vert="horz" wrap="square" lIns="640000" tIns="0" rIns="0" bIns="0" anchor="ctr" anchorCtr="0">
            <a:no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3: </a:t>
            </a:r>
            <a:r>
              <a:rPr lang="en-US" sz="3600" i="1" dirty="0" err="1">
                <a:solidFill>
                  <a:srgbClr val="FF0000"/>
                </a:solidFill>
                <a:latin typeface="Times New Roman" panose="02020603050405020304" pitchFamily="18" charset="0"/>
                <a:cs typeface="Times New Roman" panose="02020603050405020304" pitchFamily="18" charset="0"/>
              </a:rPr>
              <a:t>Cội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nguồn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yêu</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thương</a:t>
            </a:r>
            <a:endParaRPr lang="en-US" sz="3600" dirty="0">
              <a:solidFill>
                <a:srgbClr val="FF0000"/>
              </a:solidFill>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tỏ</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(HS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2, 3 ý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74"/>
          <p:cNvCxnSpPr/>
          <p:nvPr/>
        </p:nvCxnSpPr>
        <p:spPr>
          <a:xfrm>
            <a:off x="1684035" y="750235"/>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Oval 75"/>
          <p:cNvSpPr/>
          <p:nvPr/>
        </p:nvSpPr>
        <p:spPr>
          <a:xfrm>
            <a:off x="1491949" y="1238563"/>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a:solidFill>
                  <a:prstClr val="white"/>
                </a:solidFill>
                <a:latin typeface="Calibri Light" panose="020F0302020204030204" charset="0"/>
              </a:rPr>
              <a:t>1</a:t>
            </a:r>
          </a:p>
        </p:txBody>
      </p:sp>
      <p:sp>
        <p:nvSpPr>
          <p:cNvPr id="14" name="TextBox 13"/>
          <p:cNvSpPr txBox="1"/>
          <p:nvPr/>
        </p:nvSpPr>
        <p:spPr>
          <a:xfrm>
            <a:off x="2068210" y="1135161"/>
            <a:ext cx="1761235" cy="523220"/>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MỞ ĐẦU</a:t>
            </a:r>
          </a:p>
        </p:txBody>
      </p:sp>
      <p:sp>
        <p:nvSpPr>
          <p:cNvPr id="15" name="TextBox 14"/>
          <p:cNvSpPr txBox="1"/>
          <p:nvPr/>
        </p:nvSpPr>
        <p:spPr>
          <a:xfrm>
            <a:off x="4468851" y="919717"/>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chia sẻ cảm nhận của em.</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6" name="Straight Arrow Connector 15"/>
          <p:cNvCxnSpPr>
            <a:endCxn id="15" idx="1"/>
          </p:cNvCxnSpPr>
          <p:nvPr/>
        </p:nvCxnSpPr>
        <p:spPr>
          <a:xfrm flipV="1">
            <a:off x="3832619" y="1396771"/>
            <a:ext cx="636232" cy="2118"/>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77"/>
          <p:cNvSpPr/>
          <p:nvPr/>
        </p:nvSpPr>
        <p:spPr>
          <a:xfrm>
            <a:off x="1491949" y="3120710"/>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p>
        </p:txBody>
      </p:sp>
      <p:sp>
        <p:nvSpPr>
          <p:cNvPr id="18" name="TextBox 17"/>
          <p:cNvSpPr txBox="1"/>
          <p:nvPr/>
        </p:nvSpPr>
        <p:spPr>
          <a:xfrm>
            <a:off x="2062948" y="2878764"/>
            <a:ext cx="1761235" cy="1384995"/>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NỘI DUNG CHÍNH</a:t>
            </a:r>
          </a:p>
        </p:txBody>
      </p:sp>
      <p:sp>
        <p:nvSpPr>
          <p:cNvPr id="19" name="TextBox 18"/>
          <p:cNvSpPr txBox="1"/>
          <p:nvPr/>
        </p:nvSpPr>
        <p:spPr>
          <a:xfrm>
            <a:off x="4468851" y="2101910"/>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4468851" y="3245575"/>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4468851" y="4359939"/>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22" name="Straight Arrow Connector 21"/>
          <p:cNvCxnSpPr/>
          <p:nvPr/>
        </p:nvCxnSpPr>
        <p:spPr>
          <a:xfrm flipV="1">
            <a:off x="3824184" y="2574956"/>
            <a:ext cx="644667" cy="1115721"/>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1"/>
          </p:cNvCxnSpPr>
          <p:nvPr/>
        </p:nvCxnSpPr>
        <p:spPr>
          <a:xfrm>
            <a:off x="3832619" y="3690675"/>
            <a:ext cx="636232" cy="31954"/>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824184" y="3681290"/>
            <a:ext cx="644667" cy="917177"/>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Oval 78"/>
          <p:cNvSpPr/>
          <p:nvPr/>
        </p:nvSpPr>
        <p:spPr>
          <a:xfrm>
            <a:off x="1473958" y="5603949"/>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3</a:t>
            </a:r>
          </a:p>
        </p:txBody>
      </p:sp>
      <p:sp>
        <p:nvSpPr>
          <p:cNvPr id="26" name="TextBox 25"/>
          <p:cNvSpPr txBox="1"/>
          <p:nvPr/>
        </p:nvSpPr>
        <p:spPr>
          <a:xfrm>
            <a:off x="2073314" y="5327895"/>
            <a:ext cx="1761235" cy="830997"/>
          </a:xfrm>
          <a:prstGeom prst="rect">
            <a:avLst/>
          </a:prstGeom>
          <a:solidFill>
            <a:schemeClr val="accent1">
              <a:lumMod val="90000"/>
            </a:schemeClr>
          </a:solidFill>
        </p:spPr>
        <p:txBody>
          <a:bodyPr wrap="square" rtlCol="0">
            <a:spAutoFit/>
          </a:bodyPr>
          <a:lstStyle/>
          <a:p>
            <a:pPr algn="ctr">
              <a:buClrTx/>
              <a:buFontTx/>
              <a:buNone/>
            </a:pPr>
            <a:r>
              <a:rPr lang="en-US" sz="2400" b="1" kern="1200" dirty="0">
                <a:solidFill>
                  <a:schemeClr val="bg1"/>
                </a:solidFill>
                <a:latin typeface="Times New Roman" panose="02020603050405020304" pitchFamily="18" charset="0"/>
                <a:cs typeface="Times New Roman" panose="02020603050405020304" pitchFamily="18" charset="0"/>
              </a:rPr>
              <a:t>KẾT THÚC</a:t>
            </a:r>
          </a:p>
        </p:txBody>
      </p:sp>
      <p:sp>
        <p:nvSpPr>
          <p:cNvPr id="27" name="TextBox 26"/>
          <p:cNvSpPr txBox="1"/>
          <p:nvPr/>
        </p:nvSpPr>
        <p:spPr>
          <a:xfrm>
            <a:off x="4479215" y="5530891"/>
            <a:ext cx="7001301" cy="523220"/>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28" name="Straight Arrow Connector 27"/>
          <p:cNvCxnSpPr>
            <a:endCxn id="27" idx="1"/>
          </p:cNvCxnSpPr>
          <p:nvPr/>
        </p:nvCxnSpPr>
        <p:spPr>
          <a:xfrm flipV="1">
            <a:off x="3842983" y="5792501"/>
            <a:ext cx="636232" cy="2"/>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7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89" name="Rectangle 88"/>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6" name="矩形 1"/>
          <p:cNvSpPr/>
          <p:nvPr/>
        </p:nvSpPr>
        <p:spPr>
          <a:xfrm>
            <a:off x="1012797" y="259050"/>
            <a:ext cx="3055064" cy="4184071"/>
          </a:xfrm>
          <a:prstGeom prst="rect">
            <a:avLst/>
          </a:prstGeom>
          <a:no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prstClr val="white"/>
              </a:solidFill>
            </a:endParaRPr>
          </a:p>
        </p:txBody>
      </p:sp>
      <p:sp>
        <p:nvSpPr>
          <p:cNvPr id="47" name="矩形 7"/>
          <p:cNvSpPr/>
          <p:nvPr/>
        </p:nvSpPr>
        <p:spPr>
          <a:xfrm>
            <a:off x="3607895" y="42914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srgbClr val="BB9D83"/>
              </a:solidFill>
            </a:endParaRPr>
          </a:p>
        </p:txBody>
      </p:sp>
      <p:pic>
        <p:nvPicPr>
          <p:cNvPr id="92" name="Picture 91"/>
          <p:cNvPicPr>
            <a:picLocks noChangeAspect="1"/>
          </p:cNvPicPr>
          <p:nvPr/>
        </p:nvPicPr>
        <p:blipFill>
          <a:blip r:embed="rId3"/>
          <a:stretch>
            <a:fillRect/>
          </a:stretch>
        </p:blipFill>
        <p:spPr>
          <a:xfrm>
            <a:off x="914657" y="822193"/>
            <a:ext cx="3029227" cy="3441319"/>
          </a:xfrm>
          <a:prstGeom prst="rect">
            <a:avLst/>
          </a:prstGeom>
        </p:spPr>
      </p:pic>
      <p:sp>
        <p:nvSpPr>
          <p:cNvPr id="93" name="TextBox 92"/>
          <p:cNvSpPr txBox="1"/>
          <p:nvPr/>
        </p:nvSpPr>
        <p:spPr>
          <a:xfrm>
            <a:off x="5482057" y="423525"/>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1.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ràng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truyền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94" name="TextBox 93"/>
          <p:cNvSpPr txBox="1"/>
          <p:nvPr/>
        </p:nvSpPr>
        <p:spPr>
          <a:xfrm>
            <a:off x="5558161" y="1492153"/>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95" name="TextBox 94"/>
          <p:cNvSpPr txBox="1"/>
          <p:nvPr/>
        </p:nvSpPr>
        <p:spPr>
          <a:xfrm>
            <a:off x="5558161" y="2560780"/>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3.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phi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nét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96" name="TextBox 95"/>
          <p:cNvSpPr txBox="1"/>
          <p:nvPr/>
        </p:nvSpPr>
        <p:spPr>
          <a:xfrm>
            <a:off x="5558160" y="3629406"/>
            <a:ext cx="5541497" cy="1815882"/>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4.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Mở</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đầu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thúc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tạo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chú</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nhiều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khác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nhau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câu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video…)</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grpSp>
        <p:nvGrpSpPr>
          <p:cNvPr id="97" name="Google Shape;1954;p35"/>
          <p:cNvGrpSpPr/>
          <p:nvPr/>
        </p:nvGrpSpPr>
        <p:grpSpPr>
          <a:xfrm>
            <a:off x="4423580" y="230902"/>
            <a:ext cx="846320" cy="877511"/>
            <a:chOff x="1215813" y="1110402"/>
            <a:chExt cx="2710631" cy="2922675"/>
          </a:xfrm>
        </p:grpSpPr>
        <p:sp>
          <p:nvSpPr>
            <p:cNvPr id="98"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99"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0"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1"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2"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3"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4"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5"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6"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7"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8"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9"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0"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1"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2"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3"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4"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5"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6"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7"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8"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9"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0"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1"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2"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3"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4"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5"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6"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7"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8"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9"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0"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1"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2"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3"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grpSp>
        <p:nvGrpSpPr>
          <p:cNvPr id="134" name="Google Shape;1954;p35"/>
          <p:cNvGrpSpPr/>
          <p:nvPr/>
        </p:nvGrpSpPr>
        <p:grpSpPr>
          <a:xfrm>
            <a:off x="4430159" y="1262345"/>
            <a:ext cx="846320" cy="877511"/>
            <a:chOff x="1215813" y="1110402"/>
            <a:chExt cx="2710631" cy="2922675"/>
          </a:xfrm>
        </p:grpSpPr>
        <p:sp>
          <p:nvSpPr>
            <p:cNvPr id="13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grpSp>
        <p:nvGrpSpPr>
          <p:cNvPr id="171" name="Google Shape;1954;p35"/>
          <p:cNvGrpSpPr/>
          <p:nvPr/>
        </p:nvGrpSpPr>
        <p:grpSpPr>
          <a:xfrm>
            <a:off x="4457313" y="2532852"/>
            <a:ext cx="846320" cy="877511"/>
            <a:chOff x="1215813" y="1110402"/>
            <a:chExt cx="2710631" cy="2922675"/>
          </a:xfrm>
        </p:grpSpPr>
        <p:sp>
          <p:nvSpPr>
            <p:cNvPr id="172"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3"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4"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5"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6"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7"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8"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9"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0"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1"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2"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3"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4"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5"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6"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7"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8"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9"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0"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1"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2"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3"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4"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5"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6"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7"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8"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9"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0"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1"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2"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3"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4"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5"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6"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7"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grpSp>
        <p:nvGrpSpPr>
          <p:cNvPr id="208" name="Google Shape;1954;p35"/>
          <p:cNvGrpSpPr/>
          <p:nvPr/>
        </p:nvGrpSpPr>
        <p:grpSpPr>
          <a:xfrm>
            <a:off x="4436738" y="3848626"/>
            <a:ext cx="846320" cy="877511"/>
            <a:chOff x="1215813" y="1110402"/>
            <a:chExt cx="2710631" cy="2922675"/>
          </a:xfrm>
        </p:grpSpPr>
        <p:sp>
          <p:nvSpPr>
            <p:cNvPr id="20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2"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3"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4"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5"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6"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7"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8"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9"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0"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1"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2"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3"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4"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5"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6"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7"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8"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9"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0"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1"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2"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3"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4"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5"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6"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7"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8"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9"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0"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1"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2"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3"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4"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Tree>
    <p:extLst>
      <p:ext uri="{BB962C8B-B14F-4D97-AF65-F5344CB8AC3E}">
        <p14:creationId xmlns:p14="http://schemas.microsoft.com/office/powerpoint/2010/main" val="389367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Google Shape;608;p23"/>
          <p:cNvSpPr/>
          <p:nvPr/>
        </p:nvSpPr>
        <p:spPr>
          <a:xfrm>
            <a:off x="279477" y="186255"/>
            <a:ext cx="5902959"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5121833" cy="742511"/>
          </a:xfrm>
          <a:prstGeom prst="rect">
            <a:avLst/>
          </a:prstGeom>
          <a:noFill/>
        </p:spPr>
        <p:txBody>
          <a:bodyPr wrap="square" rtlCol="0">
            <a:spAutoFit/>
          </a:bodyPr>
          <a:lstStyle/>
          <a:p>
            <a:pPr algn="ctr">
              <a:lnSpc>
                <a:spcPct val="150000"/>
              </a:lnSpc>
              <a:buClrTx/>
              <a:buFontTx/>
              <a:buNone/>
            </a:pPr>
            <a:r>
              <a:rPr lang="en-US" sz="3200" b="1" kern="1200" dirty="0" smtClean="0">
                <a:solidFill>
                  <a:srgbClr val="FF0000"/>
                </a:solidFill>
                <a:latin typeface="Times New Roman" panose="02020603050405020304" pitchFamily="18" charset="0"/>
                <a:cs typeface="Times New Roman" panose="02020603050405020304" pitchFamily="18" charset="0"/>
              </a:rPr>
              <a:t>III. SAU KHI NÓI</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520496534"/>
              </p:ext>
            </p:extLst>
          </p:nvPr>
        </p:nvGraphicFramePr>
        <p:xfrm>
          <a:off x="279476" y="1105468"/>
          <a:ext cx="11594076" cy="4450080"/>
        </p:xfrm>
        <a:graphic>
          <a:graphicData uri="http://schemas.openxmlformats.org/drawingml/2006/table">
            <a:tbl>
              <a:tblPr>
                <a:tableStyleId>{5940675A-B579-460E-94D1-54222C63F5DA}</a:tableStyleId>
              </a:tblPr>
              <a:tblGrid>
                <a:gridCol w="5797038">
                  <a:extLst>
                    <a:ext uri="{9D8B030D-6E8A-4147-A177-3AD203B41FA5}">
                      <a16:colId xmlns:a16="http://schemas.microsoft.com/office/drawing/2014/main" val="20000"/>
                    </a:ext>
                  </a:extLst>
                </a:gridCol>
                <a:gridCol w="5797038">
                  <a:extLst>
                    <a:ext uri="{9D8B030D-6E8A-4147-A177-3AD203B41FA5}">
                      <a16:colId xmlns:a16="http://schemas.microsoft.com/office/drawing/2014/main" val="20001"/>
                    </a:ext>
                  </a:extLst>
                </a:gridCol>
              </a:tblGrid>
              <a:tr h="367455">
                <a:tc>
                  <a:txBody>
                    <a:bodyPr/>
                    <a:lstStyle/>
                    <a:p>
                      <a:pPr algn="ctr"/>
                      <a:r>
                        <a:rPr lang="vi-VN" sz="3200" dirty="0">
                          <a:effectLst/>
                          <a:latin typeface="Times New Roman" panose="02020603050405020304" pitchFamily="18" charset="0"/>
                          <a:cs typeface="Times New Roman" panose="02020603050405020304" pitchFamily="18" charset="0"/>
                        </a:rPr>
                        <a:t>Người nghe</a:t>
                      </a:r>
                    </a:p>
                  </a:txBody>
                  <a:tcPr marL="0" marR="0" marT="0" marB="0">
                    <a:solidFill>
                      <a:schemeClr val="accent1">
                        <a:lumMod val="40000"/>
                        <a:lumOff val="60000"/>
                      </a:schemeClr>
                    </a:solidFill>
                  </a:tcPr>
                </a:tc>
                <a:tc>
                  <a:txBody>
                    <a:bodyPr/>
                    <a:lstStyle/>
                    <a:p>
                      <a:pPr algn="ctr"/>
                      <a:r>
                        <a:rPr lang="vi-VN" sz="3200" dirty="0">
                          <a:effectLst/>
                          <a:latin typeface="Times New Roman" panose="02020603050405020304" pitchFamily="18" charset="0"/>
                          <a:cs typeface="Times New Roman" panose="02020603050405020304" pitchFamily="18" charset="0"/>
                        </a:rPr>
                        <a:t>Người nói</a:t>
                      </a:r>
                    </a:p>
                  </a:txBody>
                  <a:tcPr marL="0" marR="0" marT="0" marB="0">
                    <a:solidFill>
                      <a:schemeClr val="accent1">
                        <a:lumMod val="40000"/>
                        <a:lumOff val="60000"/>
                      </a:schemeClr>
                    </a:solidFill>
                  </a:tcPr>
                </a:tc>
                <a:extLst>
                  <a:ext uri="{0D108BD9-81ED-4DB2-BD59-A6C34878D82A}">
                    <a16:rowId xmlns:a16="http://schemas.microsoft.com/office/drawing/2014/main" val="10000"/>
                  </a:ext>
                </a:extLst>
              </a:tr>
              <a:tr h="3674555">
                <a:tc>
                  <a:txBody>
                    <a:bodyPr/>
                    <a:lstStyle/>
                    <a:p>
                      <a:pPr algn="l"/>
                      <a:r>
                        <a:rPr lang="vi-VN" sz="2600" dirty="0">
                          <a:effectLst/>
                          <a:latin typeface="Times New Roman" panose="02020603050405020304" pitchFamily="18" charset="0"/>
                          <a:cs typeface="Times New Roman" panose="02020603050405020304" pitchFamily="18" charset="0"/>
                        </a:rPr>
                        <a:t>Kiểm tra lại các thông tin đã nghe được, trảo đổi với người nói trên tinh thần xây dựng và tôn trọng. Có thể trao đổi bằng cách:</a:t>
                      </a:r>
                    </a:p>
                    <a:p>
                      <a:pPr algn="l"/>
                      <a:r>
                        <a:rPr lang="vi-VN" sz="2600" dirty="0">
                          <a:effectLst/>
                          <a:latin typeface="Times New Roman" panose="02020603050405020304" pitchFamily="18" charset="0"/>
                          <a:cs typeface="Times New Roman" panose="02020603050405020304" pitchFamily="18" charset="0"/>
                        </a:rPr>
                        <a:t>- Đặt câu hỏi để thu thập thêm thông tin về vấn đề thảo luận</a:t>
                      </a:r>
                    </a:p>
                    <a:p>
                      <a:pPr algn="l"/>
                      <a:r>
                        <a:rPr lang="vi-VN" sz="2600" dirty="0">
                          <a:effectLst/>
                          <a:latin typeface="Times New Roman" panose="02020603050405020304" pitchFamily="18" charset="0"/>
                          <a:cs typeface="Times New Roman" panose="02020603050405020304" pitchFamily="18" charset="0"/>
                        </a:rPr>
                        <a:t>- Đưa ra lí do thể hiện sự đồng tình hay không đồng tình với ý kiến của người nói</a:t>
                      </a:r>
                    </a:p>
                    <a:p>
                      <a:pPr algn="l"/>
                      <a:r>
                        <a:rPr lang="vi-VN" sz="2600" dirty="0">
                          <a:effectLst/>
                          <a:latin typeface="Times New Roman" panose="02020603050405020304" pitchFamily="18" charset="0"/>
                          <a:cs typeface="Times New Roman" panose="02020603050405020304" pitchFamily="18" charset="0"/>
                        </a:rPr>
                        <a:t>- Nhận xét về lí lẽ và bằng chứng mà người nói sử dụng</a:t>
                      </a:r>
                    </a:p>
                  </a:txBody>
                  <a:tcPr marL="0" marR="0" marT="0" marB="0"/>
                </a:tc>
                <a:tc>
                  <a:txBody>
                    <a:bodyPr/>
                    <a:lstStyle/>
                    <a:p>
                      <a:pPr algn="l"/>
                      <a:r>
                        <a:rPr lang="vi-VN" sz="2600" dirty="0">
                          <a:effectLst/>
                          <a:latin typeface="Times New Roman" panose="02020603050405020304" pitchFamily="18" charset="0"/>
                          <a:cs typeface="Times New Roman" panose="02020603050405020304" pitchFamily="18" charset="0"/>
                        </a:rPr>
                        <a:t>Lắng nghe, phản hồi ý kiến của người nghe với tinh thần cầu thị:</a:t>
                      </a:r>
                    </a:p>
                    <a:p>
                      <a:pPr algn="l"/>
                      <a:r>
                        <a:rPr lang="vi-VN" sz="2600" dirty="0">
                          <a:effectLst/>
                          <a:latin typeface="Times New Roman" panose="02020603050405020304" pitchFamily="18" charset="0"/>
                          <a:cs typeface="Times New Roman" panose="02020603050405020304" pitchFamily="18" charset="0"/>
                        </a:rPr>
                        <a:t>- Trả lời câu hỏi, bổ sung thông tin cho những nội dung mà người nghe chưa rõ</a:t>
                      </a:r>
                    </a:p>
                    <a:p>
                      <a:pPr algn="l"/>
                      <a:r>
                        <a:rPr lang="vi-VN" sz="2600" dirty="0">
                          <a:effectLst/>
                          <a:latin typeface="Times New Roman" panose="02020603050405020304" pitchFamily="18" charset="0"/>
                          <a:cs typeface="Times New Roman" panose="02020603050405020304" pitchFamily="18" charset="0"/>
                        </a:rPr>
                        <a:t>- Bổ sung lí lẽ, bằng chứng để bảo vệ ý kiến của mình nếu nhận thấy ý kiến đó đúng</a:t>
                      </a:r>
                    </a:p>
                    <a:p>
                      <a:pPr algn="l"/>
                      <a:r>
                        <a:rPr lang="vi-VN" sz="2600" dirty="0">
                          <a:effectLst/>
                          <a:latin typeface="Times New Roman" panose="02020603050405020304" pitchFamily="18" charset="0"/>
                          <a:cs typeface="Times New Roman" panose="02020603050405020304" pitchFamily="18" charset="0"/>
                        </a:rPr>
                        <a:t>- Tiếp thu những ý kiến góp ý mà em cho là xác đáng</a:t>
                      </a: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835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2"/>
          <p:cNvSpPr/>
          <p:nvPr/>
        </p:nvSpPr>
        <p:spPr>
          <a:xfrm>
            <a:off x="1228249" y="3702801"/>
            <a:ext cx="2394069" cy="2366216"/>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a:ea typeface="Homemade Apple"/>
              <a:cs typeface="Homemade Apple"/>
              <a:sym typeface="Homemade Apple"/>
            </a:endParaRPr>
          </a:p>
        </p:txBody>
      </p:sp>
      <p:sp>
        <p:nvSpPr>
          <p:cNvPr id="597" name="Google Shape;597;p22"/>
          <p:cNvSpPr/>
          <p:nvPr/>
        </p:nvSpPr>
        <p:spPr>
          <a:xfrm>
            <a:off x="5047605" y="3628573"/>
            <a:ext cx="2394069" cy="2366216"/>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8" name="Google Shape;598;p22"/>
          <p:cNvSpPr/>
          <p:nvPr/>
        </p:nvSpPr>
        <p:spPr>
          <a:xfrm>
            <a:off x="8565466" y="3685622"/>
            <a:ext cx="2394069" cy="2366216"/>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9" name="Google Shape;599;p22"/>
          <p:cNvSpPr txBox="1"/>
          <p:nvPr/>
        </p:nvSpPr>
        <p:spPr>
          <a:xfrm>
            <a:off x="1917682" y="4175902"/>
            <a:ext cx="8370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1</a:t>
            </a:r>
            <a:endParaRPr/>
          </a:p>
        </p:txBody>
      </p:sp>
      <p:sp>
        <p:nvSpPr>
          <p:cNvPr id="600" name="Google Shape;600;p22"/>
          <p:cNvSpPr txBox="1"/>
          <p:nvPr/>
        </p:nvSpPr>
        <p:spPr>
          <a:xfrm>
            <a:off x="5522237" y="4025475"/>
            <a:ext cx="12666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2</a:t>
            </a:r>
            <a:endParaRPr/>
          </a:p>
        </p:txBody>
      </p:sp>
      <p:sp>
        <p:nvSpPr>
          <p:cNvPr id="601" name="Google Shape;601;p22"/>
          <p:cNvSpPr txBox="1"/>
          <p:nvPr/>
        </p:nvSpPr>
        <p:spPr>
          <a:xfrm>
            <a:off x="9131281" y="4082523"/>
            <a:ext cx="10842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3</a:t>
            </a:r>
            <a:endParaRPr/>
          </a:p>
        </p:txBody>
      </p:sp>
      <p:grpSp>
        <p:nvGrpSpPr>
          <p:cNvPr id="12" name="组合 46"/>
          <p:cNvGrpSpPr/>
          <p:nvPr/>
        </p:nvGrpSpPr>
        <p:grpSpPr>
          <a:xfrm>
            <a:off x="2673633" y="1557767"/>
            <a:ext cx="6697595" cy="863599"/>
            <a:chOff x="2666845" y="2570631"/>
            <a:chExt cx="6697595" cy="863599"/>
          </a:xfrm>
        </p:grpSpPr>
        <p:cxnSp>
          <p:nvCxnSpPr>
            <p:cNvPr id="13"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3"/>
          <a:stretch>
            <a:fillRect/>
          </a:stretch>
        </p:blipFill>
        <p:spPr>
          <a:xfrm>
            <a:off x="1886813" y="405297"/>
            <a:ext cx="8537447" cy="1555477"/>
          </a:xfrm>
          <a:prstGeom prst="rect">
            <a:avLst/>
          </a:prstGeom>
        </p:spPr>
      </p:pic>
      <p:sp>
        <p:nvSpPr>
          <p:cNvPr id="18" name="TextBox 17"/>
          <p:cNvSpPr txBox="1"/>
          <p:nvPr/>
        </p:nvSpPr>
        <p:spPr>
          <a:xfrm>
            <a:off x="1096238" y="2317810"/>
            <a:ext cx="2827575" cy="1384995"/>
          </a:xfrm>
          <a:prstGeom prst="rect">
            <a:avLst/>
          </a:prstGeom>
          <a:noFill/>
        </p:spPr>
        <p:txBody>
          <a:bodyPr wrap="square" rtlCol="0">
            <a:spAutoFit/>
          </a:bodyPr>
          <a:lstStyle/>
          <a:p>
            <a:pPr algn="ctr">
              <a:lnSpc>
                <a:spcPct val="150000"/>
              </a:lnSpc>
              <a:buClrTx/>
              <a:buFontTx/>
              <a:buNone/>
            </a:pP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về</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thương</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462878" y="2300627"/>
            <a:ext cx="3289926" cy="1384995"/>
          </a:xfrm>
          <a:prstGeom prst="rect">
            <a:avLst/>
          </a:prstGeom>
          <a:noFill/>
        </p:spPr>
        <p:txBody>
          <a:bodyPr wrap="square" rtlCol="0">
            <a:spAutoFit/>
          </a:bodyPr>
          <a:lstStyle/>
          <a:p>
            <a:pPr algn="ctr">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T</a:t>
            </a:r>
            <a:r>
              <a:rPr lang="vi-VN"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ình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yêu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thiên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8412947" y="2317806"/>
            <a:ext cx="2523920" cy="1384995"/>
          </a:xfrm>
          <a:prstGeom prst="rect">
            <a:avLst/>
          </a:prstGeom>
          <a:noFill/>
        </p:spPr>
        <p:txBody>
          <a:bodyPr wrap="square" rtlCol="0">
            <a:spAutoFit/>
          </a:bodyPr>
          <a:lstStyle/>
          <a:p>
            <a:pPr algn="ctr">
              <a:lnSpc>
                <a:spcPct val="150000"/>
              </a:lnSpc>
              <a:buClrTx/>
              <a:buFontTx/>
              <a:buNone/>
            </a:pP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về</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niềm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tin…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754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9" name="Picture 28"/>
          <p:cNvPicPr>
            <a:picLocks noChangeAspect="1"/>
          </p:cNvPicPr>
          <p:nvPr/>
        </p:nvPicPr>
        <p:blipFill>
          <a:blip r:embed="rId3"/>
          <a:stretch>
            <a:fillRect/>
          </a:stretch>
        </p:blipFill>
        <p:spPr>
          <a:xfrm>
            <a:off x="2117214" y="1647833"/>
            <a:ext cx="5593983" cy="2539375"/>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094" b="90000" l="10000" r="90000"/>
                    </a14:imgEffect>
                  </a14:imgLayer>
                </a14:imgProps>
              </a:ext>
            </a:extLst>
          </a:blip>
          <a:stretch>
            <a:fillRect/>
          </a:stretch>
        </p:blipFill>
        <p:spPr>
          <a:xfrm>
            <a:off x="6623714" y="913263"/>
            <a:ext cx="6096000" cy="6096000"/>
          </a:xfrm>
          <a:prstGeom prst="rect">
            <a:avLst/>
          </a:prstGeom>
        </p:spPr>
      </p:pic>
    </p:spTree>
    <p:extLst>
      <p:ext uri="{BB962C8B-B14F-4D97-AF65-F5344CB8AC3E}">
        <p14:creationId xmlns:p14="http://schemas.microsoft.com/office/powerpoint/2010/main" val="303802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1810603" y="211668"/>
            <a:ext cx="10044752" cy="6124754"/>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Kính </a:t>
            </a:r>
            <a:r>
              <a:rPr lang="vi-VN" sz="2800" dirty="0">
                <a:latin typeface="Times New Roman" panose="02020603050405020304" pitchFamily="18" charset="0"/>
                <a:cs typeface="Times New Roman" panose="02020603050405020304" pitchFamily="18" charset="0"/>
              </a:rPr>
              <a:t>chào thầy cô và các bạn. Tôi tên là............học sinh.........trường.........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ư?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nhé</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Một trong những cuốn sách mà tôi rất yêu thích là “Chuyện con mèo dạy hải âu bay” của nhà văn Lu-i Xe-pun-ve-da. Trong tác phẩm này, tôi cảm thấy ấn tượng nhất với nhân vật Gióc-ba, một con mèo mùn được nhà văn xây dựng để gửi gắm bài học về tình yêu thương</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Truyện </a:t>
            </a:r>
            <a:r>
              <a:rPr lang="vi-VN" sz="2800" dirty="0">
                <a:latin typeface="Times New Roman" panose="02020603050405020304" pitchFamily="18" charset="0"/>
                <a:cs typeface="Times New Roman" panose="02020603050405020304" pitchFamily="18" charset="0"/>
              </a:rPr>
              <a:t>kể về việc chú mèo mun Gióc-ba nuôi dưỡng Lắc-ki, một con hải âu mồ côi. Mẹ Lắc-ki bị ngộ độc váng dầu nên đã chết ngay sau khi để trứng. Tình cờ chứng kiến cái chết của hải âu mẹ, Gióc-ba đã hứa ba điều: ấp quả trứng, bảo vệ, nuôi lớn hải âu con và dạy nó bay. Bằng tình yêu thương Lắc-ki và được sự hỗ trợ trợ giúp của các bạn mèo, Gióc-ba đã hoàn thành ba lời hứa của mình</a:t>
            </a:r>
            <a:r>
              <a:rPr lang="vi-VN" sz="2800" dirty="0" smtClean="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1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1810603" y="474345"/>
            <a:ext cx="10044752" cy="5909310"/>
          </a:xfrm>
          <a:prstGeom prst="rect">
            <a:avLst/>
          </a:prstGeom>
        </p:spPr>
        <p:txBody>
          <a:bodyPr wrap="square">
            <a:spAutoFit/>
          </a:bodyPr>
          <a:lstStyle/>
          <a:p>
            <a:pPr algn="just"/>
            <a:r>
              <a:rPr lang="en-US" sz="2700" dirty="0" smtClean="0">
                <a:latin typeface="Times New Roman" panose="02020603050405020304" pitchFamily="18" charset="0"/>
                <a:cs typeface="Times New Roman" panose="02020603050405020304" pitchFamily="18" charset="0"/>
              </a:rPr>
              <a:t>     </a:t>
            </a:r>
            <a:r>
              <a:rPr lang="vi-VN" sz="2700" dirty="0" smtClean="0">
                <a:latin typeface="Times New Roman" panose="02020603050405020304" pitchFamily="18" charset="0"/>
                <a:cs typeface="Times New Roman" panose="02020603050405020304" pitchFamily="18" charset="0"/>
              </a:rPr>
              <a:t>Câu </a:t>
            </a:r>
            <a:r>
              <a:rPr lang="vi-VN" sz="2700" dirty="0">
                <a:latin typeface="Times New Roman" panose="02020603050405020304" pitchFamily="18" charset="0"/>
                <a:cs typeface="Times New Roman" panose="02020603050405020304" pitchFamily="18" charset="0"/>
              </a:rPr>
              <a:t>chuyện được bắt đầu từ một lời hứa, nhưng chính trái tim nhân hậu của chú mèo Gióc-ba lại làm lay động trái tim của biết bao độc giả. Từng trang sách được lật mở là từng cảm xúc khác nhau mà chúng ta đã trải qua: vui vẻ, buồn bã, tức giận đến hồi hộp, hạnh phúc của những nhân vật trong truyện. Một thế giới của loài vật hiện lên thật sự sinh động, thú vị khiến cho người đọc không thể rời mắt khỏi trang sách.</a:t>
            </a:r>
          </a:p>
          <a:p>
            <a:pPr algn="just"/>
            <a:r>
              <a:rPr lang="en-US" sz="2700" dirty="0" smtClean="0">
                <a:latin typeface="Times New Roman" panose="02020603050405020304" pitchFamily="18" charset="0"/>
                <a:cs typeface="Times New Roman" panose="02020603050405020304" pitchFamily="18" charset="0"/>
              </a:rPr>
              <a:t>      </a:t>
            </a:r>
            <a:r>
              <a:rPr lang="vi-VN" sz="2700" dirty="0" smtClean="0">
                <a:latin typeface="Times New Roman" panose="02020603050405020304" pitchFamily="18" charset="0"/>
                <a:cs typeface="Times New Roman" panose="02020603050405020304" pitchFamily="18" charset="0"/>
              </a:rPr>
              <a:t>Gióc-ba </a:t>
            </a:r>
            <a:r>
              <a:rPr lang="vi-VN" sz="2700" dirty="0">
                <a:latin typeface="Times New Roman" panose="02020603050405020304" pitchFamily="18" charset="0"/>
                <a:cs typeface="Times New Roman" panose="02020603050405020304" pitchFamily="18" charset="0"/>
              </a:rPr>
              <a:t>và họ nhà mèo đã nuôi lớn và dạy dỗ Lắc-ki bằng tình yêu thương chân thành, tha thiết. Một lần nọ, Lắc-ki đi tới của tiệm tạp hóa và đụng độ với con đười ươi Mát-thiu. Nó chê Lăc-ki bẩn thỉu, còn gieo vào đầu cậu ý nghĩ bầy mèo muốn nuôi lớn cậu để ăn thịt. Lắc-ki trở về nhà, cảm thấy buồn rầu và không thiết tha ăn uống. Cả bầy mèo lo lắng hết sức. Gióc-ba phải đến bên hỏi han Lắc-ki. Sau khi biết được lí do, Gióc-ba đã giải thích cho Lắc-ki hiểu được sự khác biệt của hải âu và mèo, cùng với tình yêu thương mà họ nhà mèo dành cho Lắc-ki</a:t>
            </a:r>
            <a:r>
              <a:rPr lang="vi-VN" sz="2700" dirty="0" smtClean="0">
                <a:latin typeface="Times New Roman" panose="02020603050405020304" pitchFamily="18" charset="0"/>
                <a:cs typeface="Times New Roman" panose="02020603050405020304" pitchFamily="18" charset="0"/>
              </a:rPr>
              <a:t>.</a:t>
            </a:r>
            <a:endParaRPr lang="vi-VN"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99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1810603" y="116132"/>
            <a:ext cx="10044752" cy="6986528"/>
          </a:xfrm>
          <a:prstGeom prst="rect">
            <a:avLst/>
          </a:prstGeom>
        </p:spPr>
        <p:txBody>
          <a:bodyPr wrap="square">
            <a:spAutoFit/>
          </a:bodyPr>
          <a:lstStyle/>
          <a:p>
            <a:pPr algn="just"/>
            <a:r>
              <a:rPr lang="en-US" sz="2700" dirty="0" smtClean="0">
                <a:latin typeface="Times New Roman" panose="02020603050405020304" pitchFamily="18" charset="0"/>
                <a:cs typeface="Times New Roman" panose="02020603050405020304" pitchFamily="18" charset="0"/>
              </a:rPr>
              <a:t>     </a:t>
            </a:r>
            <a:r>
              <a:rPr lang="vi-VN" sz="2700" dirty="0" smtClean="0">
                <a:latin typeface="Times New Roman" panose="02020603050405020304" pitchFamily="18" charset="0"/>
                <a:cs typeface="Times New Roman" panose="02020603050405020304" pitchFamily="18" charset="0"/>
              </a:rPr>
              <a:t>Ở </a:t>
            </a:r>
            <a:r>
              <a:rPr lang="vi-VN" sz="2700" dirty="0">
                <a:latin typeface="Times New Roman" panose="02020603050405020304" pitchFamily="18" charset="0"/>
                <a:cs typeface="Times New Roman" panose="02020603050405020304" pitchFamily="18" charset="0"/>
              </a:rPr>
              <a:t>cuối truyện, Lắc-ki học được cách bay, giọt nước mắt mãn nguyện của chú mèo Gióc-ba đã cho thấy tình yêu thương thật lớn lao. Gióc-ba cảm thấy rất hạnh phúc vì mình đã giữ đúng lời hứa nhưng trong sâu thẳm lại buồn vời vợi vì từ đây sẽ xa đứa con nhỏ bé mà bấy lâu nay mình đã dành hết tình yêu thương cho nó một cách trọn vẹn nhất. Qua câu chuyện, nhà văn cũng truyền tải đến người đọc một thông điệp: “Thật dễ dàng để chấp nhận và yêu thương một kẻ nào đó giống mình, nhưng để yêu thương ai đó khác mình thật sự rất khó khăn”. Đây là một thông điệp vô cùng giá trị trong cuộc sống hiện đại hôm nay.</a:t>
            </a:r>
          </a:p>
          <a:p>
            <a:pPr algn="just"/>
            <a:r>
              <a:rPr lang="en-US" sz="2700" dirty="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     </a:t>
            </a:r>
            <a:r>
              <a:rPr lang="vi-VN" sz="2700" b="1" dirty="0" smtClean="0">
                <a:latin typeface="Times New Roman" panose="02020603050405020304" pitchFamily="18" charset="0"/>
                <a:cs typeface="Times New Roman" panose="02020603050405020304" pitchFamily="18" charset="0"/>
              </a:rPr>
              <a:t>“</a:t>
            </a:r>
            <a:r>
              <a:rPr lang="vi-VN" sz="2700" b="1" dirty="0">
                <a:latin typeface="Times New Roman" panose="02020603050405020304" pitchFamily="18" charset="0"/>
                <a:cs typeface="Times New Roman" panose="02020603050405020304" pitchFamily="18" charset="0"/>
              </a:rPr>
              <a:t>Chuyện con mèo dạy hải âu bay” </a:t>
            </a:r>
            <a:r>
              <a:rPr lang="vi-VN" sz="2700" dirty="0">
                <a:latin typeface="Times New Roman" panose="02020603050405020304" pitchFamily="18" charset="0"/>
                <a:cs typeface="Times New Roman" panose="02020603050405020304" pitchFamily="18" charset="0"/>
              </a:rPr>
              <a:t>đã để lại cho người đọc cảm xúc đẹp đẽ. Chúng ta cũng nhận ra được bài học về tình yêu thương trong cuộc sống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rồi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ta </a:t>
            </a:r>
            <a:r>
              <a:rPr lang="en-US" sz="2700" dirty="0" err="1">
                <a:latin typeface="Times New Roman" panose="02020603050405020304" pitchFamily="18" charset="0"/>
                <a:cs typeface="Times New Roman" panose="02020603050405020304" pitchFamily="18" charset="0"/>
              </a:rPr>
              <a:t>sống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yêu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thương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chia </a:t>
            </a:r>
            <a:r>
              <a:rPr lang="en-US" sz="2700" dirty="0" err="1">
                <a:latin typeface="Times New Roman" panose="02020603050405020304" pitchFamily="18" charset="0"/>
                <a:cs typeface="Times New Roman" panose="02020603050405020304" pitchFamily="18" charset="0"/>
              </a:rPr>
              <a:t>sẻ</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66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4083804256"/>
              </p:ext>
            </p:extLst>
          </p:nvPr>
        </p:nvGraphicFramePr>
        <p:xfrm>
          <a:off x="204715" y="40944"/>
          <a:ext cx="11737077" cy="6798215"/>
        </p:xfrm>
        <a:graphic>
          <a:graphicData uri="http://schemas.openxmlformats.org/drawingml/2006/table">
            <a:tbl>
              <a:tblPr>
                <a:tableStyleId>{5940675A-B579-460E-94D1-54222C63F5DA}</a:tableStyleId>
              </a:tblPr>
              <a:tblGrid>
                <a:gridCol w="2661316">
                  <a:extLst>
                    <a:ext uri="{9D8B030D-6E8A-4147-A177-3AD203B41FA5}">
                      <a16:colId xmlns:a16="http://schemas.microsoft.com/office/drawing/2014/main" val="20000"/>
                    </a:ext>
                  </a:extLst>
                </a:gridCol>
                <a:gridCol w="3207223">
                  <a:extLst>
                    <a:ext uri="{9D8B030D-6E8A-4147-A177-3AD203B41FA5}">
                      <a16:colId xmlns:a16="http://schemas.microsoft.com/office/drawing/2014/main" val="20001"/>
                    </a:ext>
                  </a:extLst>
                </a:gridCol>
                <a:gridCol w="2934269">
                  <a:extLst>
                    <a:ext uri="{9D8B030D-6E8A-4147-A177-3AD203B41FA5}">
                      <a16:colId xmlns:a16="http://schemas.microsoft.com/office/drawing/2014/main" val="20002"/>
                    </a:ext>
                  </a:extLst>
                </a:gridCol>
                <a:gridCol w="2934269">
                  <a:extLst>
                    <a:ext uri="{9D8B030D-6E8A-4147-A177-3AD203B41FA5}">
                      <a16:colId xmlns:a16="http://schemas.microsoft.com/office/drawing/2014/main" val="20003"/>
                    </a:ext>
                  </a:extLst>
                </a:gridCol>
              </a:tblGrid>
              <a:tr h="399779">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7274">
                <a:tc gridSpan="4">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Nhóm</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7274">
                <a:tc rowSpan="2">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Tiêu</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chí</a:t>
                      </a:r>
                      <a:endParaRPr lang="en-US"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gridSpan="3">
                  <a:txBody>
                    <a:bodyPr/>
                    <a:lstStyle/>
                    <a:p>
                      <a:pPr algn="ctr"/>
                      <a:r>
                        <a:rPr lang="en-US" sz="1900">
                          <a:solidFill>
                            <a:schemeClr val="accent4">
                              <a:lumMod val="10000"/>
                            </a:schemeClr>
                          </a:solidFill>
                          <a:effectLst/>
                          <a:latin typeface="Times New Roman" panose="02020603050405020304" pitchFamily="18" charset="0"/>
                          <a:cs typeface="Times New Roman" panose="02020603050405020304" pitchFamily="18" charset="0"/>
                        </a:rPr>
                        <a:t>Mức độ</a:t>
                      </a: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27274">
                <a:tc vMerge="1">
                  <a:txBody>
                    <a:bodyPr/>
                    <a:lstStyle/>
                    <a:p>
                      <a:endParaRPr lang="en-US"/>
                    </a:p>
                  </a:txBody>
                  <a:tcPr/>
                </a:tc>
                <a:tc>
                  <a:txBody>
                    <a:bodyPr/>
                    <a:lstStyle/>
                    <a:p>
                      <a:pPr algn="ct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đạt</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Đạt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chemeClr val="bg1"/>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Tốt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chemeClr val="bg1"/>
                    </a:solidFill>
                  </a:tcPr>
                </a:tc>
                <a:extLst>
                  <a:ext uri="{0D108BD9-81ED-4DB2-BD59-A6C34878D82A}">
                    <a16:rowId xmlns:a16="http://schemas.microsoft.com/office/drawing/2014/main" val="10003"/>
                  </a:ext>
                </a:extLst>
              </a:tr>
              <a:tr h="1153831">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1. Thể hiện ý kiến của người nói về một vấn đề mà mình quan tâm</a:t>
                      </a:r>
                    </a:p>
                  </a:txBody>
                  <a:tcPr marL="54392" marR="54392" marT="27196" marB="27196" anchor="ctr">
                    <a:solidFill>
                      <a:schemeClr val="bg1"/>
                    </a:solidFill>
                  </a:tcPr>
                </a:tc>
                <a:tc>
                  <a:txBody>
                    <a:bodyPr/>
                    <a:lstStyle/>
                    <a:p>
                      <a:pPr algn="l"/>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Ch</a:t>
                      </a:r>
                      <a:r>
                        <a:rPr lang="en-US" sz="1900" dirty="0" smtClean="0">
                          <a:solidFill>
                            <a:schemeClr val="accent4">
                              <a:lumMod val="10000"/>
                            </a:schemeClr>
                          </a:solidFill>
                          <a:effectLst/>
                          <a:latin typeface="Times New Roman" panose="02020603050405020304" pitchFamily="18" charset="0"/>
                          <a:cs typeface="Times New Roman" panose="02020603050405020304" pitchFamily="18" charset="0"/>
                        </a:rPr>
                        <a:t>ư</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a </a:t>
                      </a: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 ý kiến của người nói về một vấn đề đời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sống (được</a:t>
                      </a:r>
                      <a:r>
                        <a:rPr lang="vi-VN"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gợi ra từ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nhân</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vật</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vi-VN"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văn học)</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 ý kiến của người nói về một vấn đề đời </a:t>
                      </a:r>
                      <a:r>
                        <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rPr>
                        <a:t>sống(được</a:t>
                      </a:r>
                      <a:r>
                        <a:rPr lang="vi-VN"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gợi ra từ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nhân</a:t>
                      </a:r>
                      <a:r>
                        <a:rPr lang="en-US"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smtClean="0">
                          <a:solidFill>
                            <a:schemeClr val="accent4">
                              <a:lumMod val="10000"/>
                            </a:schemeClr>
                          </a:solidFill>
                          <a:effectLst/>
                          <a:latin typeface="Times New Roman" panose="02020603050405020304" pitchFamily="18" charset="0"/>
                          <a:cs typeface="Times New Roman" panose="02020603050405020304" pitchFamily="18" charset="0"/>
                        </a:rPr>
                        <a:t>vật</a:t>
                      </a:r>
                      <a:r>
                        <a:rPr lang="vi-VN" sz="1900" baseline="0" dirty="0" smtClean="0">
                          <a:solidFill>
                            <a:schemeClr val="accent4">
                              <a:lumMod val="10000"/>
                            </a:schemeClr>
                          </a:solidFill>
                          <a:effectLst/>
                          <a:latin typeface="Times New Roman" panose="02020603050405020304" pitchFamily="18" charset="0"/>
                          <a:cs typeface="Times New Roman" panose="02020603050405020304" pitchFamily="18" charset="0"/>
                        </a:rPr>
                        <a:t> văn học)</a:t>
                      </a:r>
                      <a:endParaRPr lang="vi-VN" sz="1900" dirty="0" smtClean="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 ý kiến của người nói về một vấn đề đời sống một cách rõ ràng, ấn tượng</a:t>
                      </a:r>
                    </a:p>
                  </a:txBody>
                  <a:tcPr marL="54392" marR="54392" marT="27196" marB="27196" anchor="ctr">
                    <a:solidFill>
                      <a:schemeClr val="bg1"/>
                    </a:solidFill>
                  </a:tcPr>
                </a:tc>
                <a:extLst>
                  <a:ext uri="{0D108BD9-81ED-4DB2-BD59-A6C34878D82A}">
                    <a16:rowId xmlns:a16="http://schemas.microsoft.com/office/drawing/2014/main" val="10004"/>
                  </a:ext>
                </a:extLst>
              </a:tr>
              <a:tr h="1198505">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2. Đưa ra được các lí lẽ và bằng chứng</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phù hợp với vấn đề bàn luận</a:t>
                      </a:r>
                    </a:p>
                  </a:txBody>
                  <a:tcPr marL="54392" marR="54392" marT="27196" marB="27196" anchor="ctr">
                    <a:solidFill>
                      <a:schemeClr val="bg1"/>
                    </a:solidFill>
                  </a:tcPr>
                </a:tc>
                <a:tc>
                  <a:txBody>
                    <a:bodyPr/>
                    <a:lstStyle/>
                    <a:p>
                      <a:pPr algn="l"/>
                      <a:r>
                        <a:rPr lang="vi-VN" sz="190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p>
                  </a:txBody>
                  <a:tcPr marL="54392" marR="54392" marT="27196" marB="27196" anchor="ctr">
                    <a:solidFill>
                      <a:schemeClr val="bg1"/>
                    </a:solidFill>
                  </a:tcPr>
                </a:tc>
                <a:extLst>
                  <a:ext uri="{0D108BD9-81ED-4DB2-BD59-A6C34878D82A}">
                    <a16:rowId xmlns:a16="http://schemas.microsoft.com/office/drawing/2014/main" val="10005"/>
                  </a:ext>
                </a:extLst>
              </a:tr>
              <a:tr h="878312">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3. Nói rõ ràng, truyền cảm</a:t>
                      </a:r>
                    </a:p>
                  </a:txBody>
                  <a:tcPr marL="54392" marR="54392" marT="27196" marB="27196" anchor="ctr">
                    <a:solidFill>
                      <a:schemeClr val="bg1"/>
                    </a:solidFill>
                  </a:tcPr>
                </a:tc>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Nói nhỏ, khó nghe; nói lặp lại, ngập ngừng nhiều lần</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nhưng đôi chỗ lặp lại hoặc ngập ngừng một vài câu</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truyền cảm, hầu như không lặp lại hay ngập ngừng</a:t>
                      </a:r>
                    </a:p>
                  </a:txBody>
                  <a:tcPr marL="54392" marR="54392" marT="27196" marB="27196" anchor="ctr">
                    <a:solidFill>
                      <a:schemeClr val="bg1"/>
                    </a:solidFill>
                  </a:tcPr>
                </a:tc>
                <a:extLst>
                  <a:ext uri="{0D108BD9-81ED-4DB2-BD59-A6C34878D82A}">
                    <a16:rowId xmlns:a16="http://schemas.microsoft.com/office/drawing/2014/main" val="10006"/>
                  </a:ext>
                </a:extLst>
              </a:tr>
              <a:tr h="1429350">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4. Sử dụng ngôn ngữ cơ thể (cử chỉ, điệu bộ, nét mặt,…) phù hợp</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p>
                  </a:txBody>
                  <a:tcPr marL="54392" marR="54392" marT="27196" marB="27196" anchor="ctr">
                    <a:solidFill>
                      <a:schemeClr val="bg1"/>
                    </a:solidFill>
                  </a:tcPr>
                </a:tc>
                <a:extLst>
                  <a:ext uri="{0D108BD9-81ED-4DB2-BD59-A6C34878D82A}">
                    <a16:rowId xmlns:a16="http://schemas.microsoft.com/office/drawing/2014/main" val="10007"/>
                  </a:ext>
                </a:extLst>
              </a:tr>
              <a:tr h="495679">
                <a:tc gridSpan="4">
                  <a:txBody>
                    <a:bodyPr/>
                    <a:lstStyle/>
                    <a:p>
                      <a:pPr algn="r"/>
                      <a:r>
                        <a:rPr lang="en-US" sz="2400" b="1" i="1" dirty="0" err="1" smtClean="0">
                          <a:solidFill>
                            <a:srgbClr val="FF0000"/>
                          </a:solidFill>
                          <a:effectLst/>
                          <a:latin typeface="Times New Roman" panose="02020603050405020304" pitchFamily="18" charset="0"/>
                          <a:cs typeface="Times New Roman" panose="02020603050405020304" pitchFamily="18" charset="0"/>
                        </a:rPr>
                        <a:t>Tổng</a:t>
                      </a:r>
                      <a:r>
                        <a:rPr lang="en-US" sz="2400" b="1" i="1" dirty="0" smtClean="0">
                          <a:solidFill>
                            <a:srgbClr val="FF0000"/>
                          </a:solidFill>
                          <a:effectLst/>
                          <a:latin typeface="Times New Roman" panose="02020603050405020304" pitchFamily="18" charset="0"/>
                          <a:cs typeface="Times New Roman" panose="02020603050405020304" pitchFamily="18" charset="0"/>
                        </a:rPr>
                        <a:t>: ……/10 </a:t>
                      </a:r>
                      <a:r>
                        <a:rPr lang="en-US" sz="2400" b="1" i="1" dirty="0" err="1" smtClean="0">
                          <a:solidFill>
                            <a:srgbClr val="FF0000"/>
                          </a:solidFill>
                          <a:effectLst/>
                          <a:latin typeface="Times New Roman" panose="02020603050405020304" pitchFamily="18" charset="0"/>
                          <a:cs typeface="Times New Roman" panose="02020603050405020304" pitchFamily="18" charset="0"/>
                        </a:rPr>
                        <a:t>điểm</a:t>
                      </a:r>
                      <a:endParaRPr lang="vi-VN" sz="24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599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3" name="图片 4">
            <a:extLst>
              <a:ext uri="{FF2B5EF4-FFF2-40B4-BE49-F238E27FC236}">
                <a16:creationId xmlns:a16="http://schemas.microsoft.com/office/drawing/2014/main" id="{39B5CE27-4063-4662-B05D-6AE4A0A137F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46913" y="571555"/>
            <a:ext cx="9493507" cy="3988655"/>
          </a:xfrm>
          <a:prstGeom prst="rect">
            <a:avLst/>
          </a:prstGeom>
        </p:spPr>
      </p:pic>
      <p:sp>
        <p:nvSpPr>
          <p:cNvPr id="2" name="Rectangle 1"/>
          <p:cNvSpPr/>
          <p:nvPr/>
        </p:nvSpPr>
        <p:spPr>
          <a:xfrm>
            <a:off x="3685456" y="1382384"/>
            <a:ext cx="5616420" cy="2366995"/>
          </a:xfrm>
          <a:prstGeom prst="rect">
            <a:avLst/>
          </a:prstGeom>
        </p:spPr>
        <p:txBody>
          <a:bodyPr wrap="square">
            <a:spAutoFit/>
          </a:bodyPr>
          <a:lstStyle/>
          <a:p>
            <a:pPr algn="ctr">
              <a:lnSpc>
                <a:spcPct val="200000"/>
              </a:lnSpc>
            </a:pPr>
            <a:r>
              <a:rPr lang="en-US" sz="4000" b="1" i="1" dirty="0" err="1">
                <a:latin typeface="Times New Roman" panose="02020603050405020304" pitchFamily="18" charset="0"/>
                <a:cs typeface="Times New Roman" panose="02020603050405020304" pitchFamily="18" charset="0"/>
              </a:rPr>
              <a:t>Thực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hành</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luyện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nói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và</a:t>
            </a:r>
            <a:r>
              <a:rPr lang="en-US" sz="4000" b="1" i="1" dirty="0">
                <a:latin typeface="Times New Roman" panose="02020603050405020304" pitchFamily="18" charset="0"/>
                <a:cs typeface="Times New Roman" panose="02020603050405020304" pitchFamily="18" charset="0"/>
              </a:rPr>
              <a:t> quay </a:t>
            </a:r>
            <a:r>
              <a:rPr lang="en-US" sz="4000" b="1" i="1" dirty="0" err="1">
                <a:latin typeface="Times New Roman" panose="02020603050405020304" pitchFamily="18" charset="0"/>
                <a:cs typeface="Times New Roman" panose="02020603050405020304" pitchFamily="18" charset="0"/>
              </a:rPr>
              <a:t>lại</a:t>
            </a:r>
            <a:r>
              <a:rPr lang="en-US" sz="4000" b="1" i="1" dirty="0">
                <a:latin typeface="Times New Roman" panose="02020603050405020304" pitchFamily="18" charset="0"/>
                <a:cs typeface="Times New Roman" panose="02020603050405020304" pitchFamily="18" charset="0"/>
              </a:rPr>
              <a:t> </a:t>
            </a:r>
            <a:r>
              <a:rPr lang="en-US" sz="4000" b="1" i="1" dirty="0" smtClean="0">
                <a:latin typeface="Times New Roman" panose="02020603050405020304" pitchFamily="18" charset="0"/>
                <a:cs typeface="Times New Roman" panose="02020603050405020304" pitchFamily="18" charset="0"/>
              </a:rPr>
              <a:t>video.</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9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2256" y="1413270"/>
            <a:ext cx="8198029" cy="4414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9492" y="1335451"/>
            <a:ext cx="6317009" cy="4188453"/>
          </a:xfrm>
          <a:prstGeom prst="rect">
            <a:avLst/>
          </a:prstGeom>
        </p:spPr>
      </p:pic>
    </p:spTree>
    <p:extLst>
      <p:ext uri="{BB962C8B-B14F-4D97-AF65-F5344CB8AC3E}">
        <p14:creationId xmlns:p14="http://schemas.microsoft.com/office/powerpoint/2010/main" val="23232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6059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54125013"/>
              </p:ext>
            </p:extLst>
          </p:nvPr>
        </p:nvGraphicFramePr>
        <p:xfrm>
          <a:off x="477672" y="2129049"/>
          <a:ext cx="11204812" cy="3177200"/>
        </p:xfrm>
        <a:graphic>
          <a:graphicData uri="http://schemas.openxmlformats.org/drawingml/2006/table">
            <a:tbl>
              <a:tblPr>
                <a:tableStyleId>{5940675A-B579-460E-94D1-54222C63F5DA}</a:tableStyleId>
              </a:tblPr>
              <a:tblGrid>
                <a:gridCol w="2801203">
                  <a:extLst>
                    <a:ext uri="{9D8B030D-6E8A-4147-A177-3AD203B41FA5}">
                      <a16:colId xmlns:a16="http://schemas.microsoft.com/office/drawing/2014/main" val="20000"/>
                    </a:ext>
                  </a:extLst>
                </a:gridCol>
                <a:gridCol w="2801203">
                  <a:extLst>
                    <a:ext uri="{9D8B030D-6E8A-4147-A177-3AD203B41FA5}">
                      <a16:colId xmlns:a16="http://schemas.microsoft.com/office/drawing/2014/main" val="20001"/>
                    </a:ext>
                  </a:extLst>
                </a:gridCol>
                <a:gridCol w="2801203">
                  <a:extLst>
                    <a:ext uri="{9D8B030D-6E8A-4147-A177-3AD203B41FA5}">
                      <a16:colId xmlns:a16="http://schemas.microsoft.com/office/drawing/2014/main" val="20002"/>
                    </a:ext>
                  </a:extLst>
                </a:gridCol>
                <a:gridCol w="2801203">
                  <a:extLst>
                    <a:ext uri="{9D8B030D-6E8A-4147-A177-3AD203B41FA5}">
                      <a16:colId xmlns:a16="http://schemas.microsoft.com/office/drawing/2014/main" val="20003"/>
                    </a:ext>
                  </a:extLst>
                </a:gridCol>
              </a:tblGrid>
              <a:tr h="611420">
                <a:tc>
                  <a:txBody>
                    <a:bodyPr/>
                    <a:lstStyle/>
                    <a:p>
                      <a:pPr algn="ctr" fontAlgn="t" latinLnBrk="0"/>
                      <a:r>
                        <a:rPr lang="vi-VN" sz="3200" dirty="0">
                          <a:effectLst/>
                          <a:latin typeface="Times New Roman" panose="02020603050405020304" pitchFamily="18" charset="0"/>
                          <a:cs typeface="Times New Roman" panose="02020603050405020304" pitchFamily="18" charset="0"/>
                        </a:rPr>
                        <a:t>Văn bản</a:t>
                      </a:r>
                      <a:endParaRPr lang="vi-VN" sz="32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en-US" sz="3200">
                          <a:effectLst/>
                          <a:latin typeface="Times New Roman" panose="02020603050405020304" pitchFamily="18" charset="0"/>
                          <a:cs typeface="Times New Roman" panose="02020603050405020304" pitchFamily="18" charset="0"/>
                        </a:rPr>
                        <a:t>Nhân vật</a:t>
                      </a:r>
                      <a:endParaRPr lang="en-US" sz="32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vi-VN" sz="3200">
                          <a:effectLst/>
                          <a:latin typeface="Times New Roman" panose="02020603050405020304" pitchFamily="18" charset="0"/>
                          <a:cs typeface="Times New Roman" panose="02020603050405020304" pitchFamily="18" charset="0"/>
                        </a:rPr>
                        <a:t>Chi tiết tiêu biểu</a:t>
                      </a:r>
                      <a:endParaRPr lang="vi-VN" sz="32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vi-VN" sz="3200" dirty="0">
                          <a:effectLst/>
                          <a:latin typeface="Times New Roman" panose="02020603050405020304" pitchFamily="18" charset="0"/>
                          <a:cs typeface="Times New Roman" panose="02020603050405020304" pitchFamily="18" charset="0"/>
                        </a:rPr>
                        <a:t>Lí do lựa chọn</a:t>
                      </a:r>
                      <a:endParaRPr lang="vi-VN" sz="32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10000"/>
                  </a:ext>
                </a:extLst>
              </a:tr>
              <a:tr h="611420">
                <a:tc rowSpan="2">
                  <a:txBody>
                    <a:bodyPr/>
                    <a:lstStyle/>
                    <a:p>
                      <a:pPr fontAlgn="t" latinLnBrk="0"/>
                      <a:r>
                        <a:rPr lang="vi-VN" sz="2400">
                          <a:effectLst/>
                          <a:latin typeface="Times New Roman" panose="02020603050405020304" pitchFamily="18" charset="0"/>
                          <a:cs typeface="Times New Roman" panose="02020603050405020304" pitchFamily="18" charset="0"/>
                        </a:rPr>
                        <a:t>Vừa nhắm mắt vừa mở cửa sổ</a:t>
                      </a:r>
                      <a:endParaRPr lang="vi-VN"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vật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cs typeface="Times New Roman" panose="02020603050405020304" pitchFamily="18" charset="0"/>
                        </a:rPr>
                        <a:t>”</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611420">
                <a:tc vMerge="1">
                  <a:txBody>
                    <a:bodyPr/>
                    <a:lstStyle/>
                    <a:p>
                      <a:endParaRPr lang="en-US"/>
                    </a:p>
                  </a:txBody>
                  <a:tcPr/>
                </a:tc>
                <a:tc>
                  <a:txBody>
                    <a:bodyPr/>
                    <a:lstStyle/>
                    <a:p>
                      <a:pPr fontAlgn="t" latinLnBrk="0"/>
                      <a:r>
                        <a:rPr lang="vi-VN" sz="2400" dirty="0">
                          <a:effectLst/>
                          <a:latin typeface="Times New Roman" panose="02020603050405020304" pitchFamily="18" charset="0"/>
                          <a:cs typeface="Times New Roman" panose="02020603050405020304" pitchFamily="18" charset="0"/>
                        </a:rPr>
                        <a:t>Nhân vật người bố</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611420">
                <a:tc rowSpan="2">
                  <a:txBody>
                    <a:bodyPr/>
                    <a:lstStyle/>
                    <a:p>
                      <a:pPr fontAlgn="t" latinLnBrk="0"/>
                      <a:r>
                        <a:rPr lang="vi-VN" sz="2400" dirty="0">
                          <a:effectLst/>
                          <a:latin typeface="Times New Roman" panose="02020603050405020304" pitchFamily="18" charset="0"/>
                          <a:cs typeface="Times New Roman" panose="02020603050405020304" pitchFamily="18" charset="0"/>
                        </a:rPr>
                        <a:t>Người thầy đầu tiên</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vật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Đuy-sen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611420">
                <a:tc vMerge="1">
                  <a:txBody>
                    <a:bodyPr/>
                    <a:lstStyle/>
                    <a:p>
                      <a:endParaRPr lang="en-US"/>
                    </a:p>
                  </a:txBody>
                  <a:tcPr/>
                </a:tc>
                <a:tc>
                  <a:txBody>
                    <a:bodyPr/>
                    <a:lstStyle/>
                    <a:p>
                      <a:pPr fontAlgn="t" latinLnBrk="0"/>
                      <a:r>
                        <a:rPr lang="vi-VN" sz="2400" dirty="0">
                          <a:effectLst/>
                          <a:latin typeface="Times New Roman" panose="02020603050405020304" pitchFamily="18" charset="0"/>
                          <a:cs typeface="Times New Roman" panose="02020603050405020304" pitchFamily="18" charset="0"/>
                        </a:rPr>
                        <a:t>Nhân vật An-tư-nai</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dirty="0">
                          <a:effectLst/>
                          <a:latin typeface="Times New Roman" panose="02020603050405020304" pitchFamily="18" charset="0"/>
                          <a:cs typeface="Times New Roman" panose="02020603050405020304" pitchFamily="18" charset="0"/>
                        </a:rPr>
                        <a:t> </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bl>
          </a:graphicData>
        </a:graphic>
      </p:graphicFrame>
      <p:sp>
        <p:nvSpPr>
          <p:cNvPr id="6" name="Rectangle 5"/>
          <p:cNvSpPr/>
          <p:nvPr/>
        </p:nvSpPr>
        <p:spPr>
          <a:xfrm>
            <a:off x="332096" y="523726"/>
            <a:ext cx="11350388" cy="1384995"/>
          </a:xfrm>
          <a:prstGeom prst="rect">
            <a:avLst/>
          </a:prstGeom>
        </p:spPr>
        <p:txBody>
          <a:bodyPr wrap="square">
            <a:spAutoFit/>
          </a:bodyPr>
          <a:lstStyle/>
          <a:p>
            <a:pPr algn="just"/>
            <a:r>
              <a:rPr lang="en-US" sz="2800" b="1" dirty="0" smtClean="0">
                <a:solidFill>
                  <a:schemeClr val="tx1"/>
                </a:solidFill>
                <a:latin typeface="Times New Roman" panose="02020603050405020304" pitchFamily="18" charset="0"/>
                <a:cs typeface="Times New Roman" panose="02020603050405020304" pitchFamily="18" charset="0"/>
              </a:rPr>
              <a:t>BÀI TẬP 1</a:t>
            </a:r>
            <a:r>
              <a:rPr lang="en-US" sz="2800" dirty="0" smtClean="0">
                <a:solidFill>
                  <a:schemeClr val="tx1"/>
                </a:solidFill>
                <a:latin typeface="Times New Roman" panose="02020603050405020304" pitchFamily="18" charset="0"/>
                <a:cs typeface="Times New Roman" panose="02020603050405020304" pitchFamily="18" charset="0"/>
              </a:rPr>
              <a:t>. </a:t>
            </a:r>
            <a:r>
              <a:rPr lang="vi-VN" sz="2800" dirty="0" smtClean="0">
                <a:solidFill>
                  <a:schemeClr val="tx1"/>
                </a:solidFill>
                <a:latin typeface="Times New Roman" panose="02020603050405020304" pitchFamily="18" charset="0"/>
                <a:cs typeface="Times New Roman" panose="02020603050405020304" pitchFamily="18" charset="0"/>
              </a:rPr>
              <a:t>Hãy </a:t>
            </a:r>
            <a:r>
              <a:rPr lang="vi-VN" sz="2800" dirty="0">
                <a:solidFill>
                  <a:schemeClr val="tx1"/>
                </a:solidFill>
                <a:latin typeface="Times New Roman" panose="02020603050405020304" pitchFamily="18" charset="0"/>
                <a:cs typeface="Times New Roman" panose="02020603050405020304" pitchFamily="18" charset="0"/>
              </a:rPr>
              <a:t>kẻ bảng vào vở theo mẫu sau và ghi lại một chi tiết mà em cho là tiêu biểu, đáng nhớ nhất về từng nhân vật trong các văn bản Vừa nhắm mắt vừa mở cửa sổ, Người thầy đầu tiên. Giải thích ngắn gọn lí do lựa chọn</a:t>
            </a:r>
            <a:r>
              <a:rPr lang="vi-VN" sz="2800" dirty="0" smtClean="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09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81517939"/>
              </p:ext>
            </p:extLst>
          </p:nvPr>
        </p:nvGraphicFramePr>
        <p:xfrm>
          <a:off x="218363" y="313898"/>
          <a:ext cx="11832610" cy="6168093"/>
        </p:xfrm>
        <a:graphic>
          <a:graphicData uri="http://schemas.openxmlformats.org/drawingml/2006/table">
            <a:tbl>
              <a:tblPr>
                <a:tableStyleId>{5940675A-B579-460E-94D1-54222C63F5DA}</a:tableStyleId>
              </a:tblPr>
              <a:tblGrid>
                <a:gridCol w="1229361">
                  <a:extLst>
                    <a:ext uri="{9D8B030D-6E8A-4147-A177-3AD203B41FA5}">
                      <a16:colId xmlns:a16="http://schemas.microsoft.com/office/drawing/2014/main" val="20000"/>
                    </a:ext>
                  </a:extLst>
                </a:gridCol>
                <a:gridCol w="1159512">
                  <a:extLst>
                    <a:ext uri="{9D8B030D-6E8A-4147-A177-3AD203B41FA5}">
                      <a16:colId xmlns:a16="http://schemas.microsoft.com/office/drawing/2014/main" val="20001"/>
                    </a:ext>
                  </a:extLst>
                </a:gridCol>
                <a:gridCol w="4149098">
                  <a:extLst>
                    <a:ext uri="{9D8B030D-6E8A-4147-A177-3AD203B41FA5}">
                      <a16:colId xmlns:a16="http://schemas.microsoft.com/office/drawing/2014/main" val="20002"/>
                    </a:ext>
                  </a:extLst>
                </a:gridCol>
                <a:gridCol w="5294639">
                  <a:extLst>
                    <a:ext uri="{9D8B030D-6E8A-4147-A177-3AD203B41FA5}">
                      <a16:colId xmlns:a16="http://schemas.microsoft.com/office/drawing/2014/main" val="20003"/>
                    </a:ext>
                  </a:extLst>
                </a:gridCol>
              </a:tblGrid>
              <a:tr h="343603">
                <a:tc>
                  <a:txBody>
                    <a:bodyPr/>
                    <a:lstStyle/>
                    <a:p>
                      <a:pPr algn="ctr" fontAlgn="t" latinLnBrk="0"/>
                      <a:r>
                        <a:rPr lang="en-US" sz="2800" b="0" dirty="0" smtClean="0">
                          <a:solidFill>
                            <a:schemeClr val="tx1"/>
                          </a:solidFill>
                          <a:effectLst/>
                          <a:latin typeface="Times New Roman" panose="02020603050405020304" pitchFamily="18" charset="0"/>
                          <a:cs typeface="Times New Roman" panose="02020603050405020304" pitchFamily="18" charset="0"/>
                        </a:rPr>
                        <a:t>VB</a:t>
                      </a:r>
                      <a:endParaRPr lang="en-US" sz="28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en-US" sz="2800" dirty="0" smtClean="0">
                          <a:effectLst/>
                          <a:latin typeface="Times New Roman" panose="02020603050405020304" pitchFamily="18" charset="0"/>
                          <a:cs typeface="Times New Roman" panose="02020603050405020304" pitchFamily="18" charset="0"/>
                        </a:rPr>
                        <a:t>NV</a:t>
                      </a:r>
                      <a:endParaRPr lang="en-US" sz="28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en-US" sz="2800">
                          <a:effectLst/>
                          <a:latin typeface="Times New Roman" panose="02020603050405020304" pitchFamily="18" charset="0"/>
                          <a:cs typeface="Times New Roman" panose="02020603050405020304" pitchFamily="18" charset="0"/>
                        </a:rPr>
                        <a:t>Chi tiết tiêu biểu</a:t>
                      </a:r>
                      <a:endParaRPr lang="en-US" sz="28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chọn</a:t>
                      </a:r>
                      <a:endParaRPr lang="en-US" sz="28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10000"/>
                  </a:ext>
                </a:extLst>
              </a:tr>
              <a:tr h="1718013">
                <a:tc rowSpan="2">
                  <a:txBody>
                    <a:bodyPr/>
                    <a:lstStyle/>
                    <a:p>
                      <a:pPr algn="just" fontAlgn="t" latinLnBrk="0"/>
                      <a:r>
                        <a:rPr lang="en-US" sz="2400" dirty="0" err="1">
                          <a:effectLst/>
                          <a:latin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nhắm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mắt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cửa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sổ</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cs typeface="Times New Roman" panose="02020603050405020304" pitchFamily="18" charset="0"/>
                        </a:rPr>
                        <a:t>”</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vi-VN" sz="2400" dirty="0" smtClean="0">
                          <a:effectLst/>
                          <a:latin typeface="Times New Roman" panose="02020603050405020304" pitchFamily="18" charset="0"/>
                          <a:cs typeface="Times New Roman" panose="02020603050405020304" pitchFamily="18" charset="0"/>
                        </a:rPr>
                        <a:t>Nhân </a:t>
                      </a:r>
                      <a:r>
                        <a:rPr lang="vi-VN" sz="2400" dirty="0">
                          <a:effectLst/>
                          <a:latin typeface="Times New Roman" panose="02020603050405020304" pitchFamily="18" charset="0"/>
                          <a:cs typeface="Times New Roman" panose="02020603050405020304" pitchFamily="18" charset="0"/>
                        </a:rPr>
                        <a:t>vật tôi chia sẻ một bí mật cho mọi người </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vi-VN" sz="2400" dirty="0" smtClean="0">
                          <a:effectLst/>
                          <a:latin typeface="Times New Roman" panose="02020603050405020304" pitchFamily="18" charset="0"/>
                          <a:cs typeface="Times New Roman" panose="02020603050405020304" pitchFamily="18" charset="0"/>
                        </a:rPr>
                        <a:t>Đây </a:t>
                      </a:r>
                      <a:r>
                        <a:rPr lang="vi-VN" sz="2400" dirty="0">
                          <a:effectLst/>
                          <a:latin typeface="Times New Roman" panose="02020603050405020304" pitchFamily="18" charset="0"/>
                          <a:cs typeface="Times New Roman" panose="02020603050405020304" pitchFamily="18" charset="0"/>
                        </a:rPr>
                        <a:t>là bài học đúc kết được từ nhân vật sau một thời gian được chỉ dạy từ các trò chơi, bài học của bố, nó thể hiện được tình yêu thiên nhiên và tài năng của nhân vật.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1"/>
                  </a:ext>
                </a:extLst>
              </a:tr>
              <a:tr h="1374410">
                <a:tc vMerge="1">
                  <a:txBody>
                    <a:bodyPr/>
                    <a:lstStyle/>
                    <a:p>
                      <a:endParaRPr lang="en-US"/>
                    </a:p>
                  </a:txBody>
                  <a:tcPr/>
                </a:tc>
                <a:tc>
                  <a:txBody>
                    <a:bodyPr/>
                    <a:lstStyle/>
                    <a:p>
                      <a:pPr algn="l" fontAlgn="t" latinLnBrk="0"/>
                      <a:r>
                        <a:rPr lang="vi-VN" sz="2400" dirty="0">
                          <a:effectLst/>
                          <a:latin typeface="Times New Roman" panose="02020603050405020304" pitchFamily="18" charset="0"/>
                          <a:cs typeface="Times New Roman" panose="02020603050405020304" pitchFamily="18" charset="0"/>
                        </a:rPr>
                        <a:t>Nhân vật người bố</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Bố</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tặng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món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quà</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vi-VN" sz="2400" dirty="0" smtClean="0">
                          <a:effectLst/>
                          <a:latin typeface="Times New Roman" panose="02020603050405020304" pitchFamily="18" charset="0"/>
                          <a:cs typeface="Times New Roman" panose="02020603050405020304" pitchFamily="18" charset="0"/>
                        </a:rPr>
                        <a:t>Đây </a:t>
                      </a:r>
                      <a:r>
                        <a:rPr lang="vi-VN" sz="2400" dirty="0">
                          <a:effectLst/>
                          <a:latin typeface="Times New Roman" panose="02020603050405020304" pitchFamily="18" charset="0"/>
                          <a:cs typeface="Times New Roman" panose="02020603050405020304" pitchFamily="18" charset="0"/>
                        </a:rPr>
                        <a:t>là bài học, là lời dạy ý nghĩa của người bố, nó cũng thể hiện được phẩm chất tốt đẹp và tình yêu thương con của người bố. </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2"/>
                  </a:ext>
                </a:extLst>
              </a:tr>
              <a:tr h="1374410">
                <a:tc rowSpan="2">
                  <a:txBody>
                    <a:bodyPr/>
                    <a:lstStyle/>
                    <a:p>
                      <a:pPr algn="just" fontAlgn="t" latinLnBrk="0"/>
                      <a:r>
                        <a:rPr lang="vi-VN" sz="2400">
                          <a:effectLst/>
                          <a:latin typeface="Times New Roman" panose="02020603050405020304" pitchFamily="18" charset="0"/>
                          <a:cs typeface="Times New Roman" panose="02020603050405020304" pitchFamily="18" charset="0"/>
                        </a:rPr>
                        <a:t>Người thầy đầu tiên</a:t>
                      </a:r>
                      <a:endParaRPr lang="vi-VN" sz="24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a:effectLst/>
                          <a:latin typeface="Times New Roman" panose="02020603050405020304" pitchFamily="18" charset="0"/>
                          <a:cs typeface="Times New Roman" panose="02020603050405020304" pitchFamily="18" charset="0"/>
                        </a:rPr>
                        <a:t>Thầy Đuy – sen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Thầy</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cõng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cs typeface="Times New Roman" panose="02020603050405020304" pitchFamily="18" charset="0"/>
                        </a:rPr>
                        <a:t>suối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tay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tục</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khúc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buốt</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vi-VN" sz="2400" dirty="0" smtClean="0">
                          <a:effectLst/>
                          <a:latin typeface="Times New Roman" panose="02020603050405020304" pitchFamily="18" charset="0"/>
                          <a:cs typeface="Times New Roman" panose="02020603050405020304" pitchFamily="18" charset="0"/>
                        </a:rPr>
                        <a:t>Chi </a:t>
                      </a:r>
                      <a:r>
                        <a:rPr lang="vi-VN" sz="2400" dirty="0">
                          <a:effectLst/>
                          <a:latin typeface="Times New Roman" panose="02020603050405020304" pitchFamily="18" charset="0"/>
                          <a:cs typeface="Times New Roman" panose="02020603050405020304" pitchFamily="18" charset="0"/>
                        </a:rPr>
                        <a:t>tiết này đã chứng tỏ được tấm lòng yêu thương học trò và hết mình với các em của người thầy. </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3"/>
                  </a:ext>
                </a:extLst>
              </a:tr>
              <a:tr h="1030807">
                <a:tc vMerge="1">
                  <a:txBody>
                    <a:bodyPr/>
                    <a:lstStyle/>
                    <a:p>
                      <a:endParaRPr lang="en-US"/>
                    </a:p>
                  </a:txBody>
                  <a:tcPr/>
                </a:tc>
                <a:tc>
                  <a:txBody>
                    <a:bodyPr/>
                    <a:lstStyle/>
                    <a:p>
                      <a:pPr algn="l" fontAlgn="t" latinLnBrk="0"/>
                      <a:r>
                        <a:rPr lang="vi-VN" sz="2400">
                          <a:effectLst/>
                          <a:latin typeface="Times New Roman" panose="02020603050405020304" pitchFamily="18" charset="0"/>
                          <a:cs typeface="Times New Roman" panose="02020603050405020304" pitchFamily="18" charset="0"/>
                        </a:rPr>
                        <a:t>An – tư – nai </a:t>
                      </a:r>
                      <a:endParaRPr lang="vi-VN" sz="24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Cô</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cs typeface="Times New Roman" panose="02020603050405020304" pitchFamily="18" charset="0"/>
                        </a:rPr>
                        <a:t> ở con </a:t>
                      </a:r>
                      <a:r>
                        <a:rPr lang="en-US" sz="2400" dirty="0" err="1">
                          <a:effectLst/>
                          <a:latin typeface="Times New Roman" panose="02020603050405020304" pitchFamily="18" charset="0"/>
                          <a:cs typeface="Times New Roman" panose="02020603050405020304" pitchFamily="18" charset="0"/>
                        </a:rPr>
                        <a:t>suối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smtClean="0">
                          <a:effectLst/>
                          <a:latin typeface="Times New Roman" panose="02020603050405020304" pitchFamily="18" charset="0"/>
                          <a:cs typeface="Times New Roman" panose="02020603050405020304" pitchFamily="18" charset="0"/>
                        </a:rPr>
                        <a:t>- </a:t>
                      </a:r>
                      <a:r>
                        <a:rPr lang="vi-VN" sz="2400" dirty="0" smtClean="0">
                          <a:effectLst/>
                          <a:latin typeface="Times New Roman" panose="02020603050405020304" pitchFamily="18" charset="0"/>
                          <a:cs typeface="Times New Roman" panose="02020603050405020304" pitchFamily="18" charset="0"/>
                        </a:rPr>
                        <a:t>Chi </a:t>
                      </a:r>
                      <a:r>
                        <a:rPr lang="vi-VN" sz="2400" dirty="0">
                          <a:effectLst/>
                          <a:latin typeface="Times New Roman" panose="02020603050405020304" pitchFamily="18" charset="0"/>
                          <a:cs typeface="Times New Roman" panose="02020603050405020304" pitchFamily="18" charset="0"/>
                        </a:rPr>
                        <a:t>tiết đã nhấn mạnh được tình yêu thương, kính trọng người thầy của mình. </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35765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p:nvPicPr>
        <p:blipFill>
          <a:blip r:embed="rId3"/>
          <a:stretch>
            <a:fillRect/>
          </a:stretch>
        </p:blipFill>
        <p:spPr>
          <a:xfrm>
            <a:off x="3698543" y="409433"/>
            <a:ext cx="4925995" cy="118272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06726098"/>
              </p:ext>
            </p:extLst>
          </p:nvPr>
        </p:nvGraphicFramePr>
        <p:xfrm>
          <a:off x="1643418" y="1757387"/>
          <a:ext cx="10107304" cy="4461524"/>
        </p:xfrm>
        <a:graphic>
          <a:graphicData uri="http://schemas.openxmlformats.org/drawingml/2006/table">
            <a:tbl>
              <a:tblPr firstRow="1" bandRow="1">
                <a:tableStyleId>{5940675A-B579-460E-94D1-54222C63F5DA}</a:tableStyleId>
              </a:tblPr>
              <a:tblGrid>
                <a:gridCol w="4956839">
                  <a:extLst>
                    <a:ext uri="{9D8B030D-6E8A-4147-A177-3AD203B41FA5}">
                      <a16:colId xmlns:a16="http://schemas.microsoft.com/office/drawing/2014/main" val="20000"/>
                    </a:ext>
                  </a:extLst>
                </a:gridCol>
                <a:gridCol w="5150465">
                  <a:extLst>
                    <a:ext uri="{9D8B030D-6E8A-4147-A177-3AD203B41FA5}">
                      <a16:colId xmlns:a16="http://schemas.microsoft.com/office/drawing/2014/main" val="20001"/>
                    </a:ext>
                  </a:extLst>
                </a:gridCol>
              </a:tblGrid>
              <a:tr h="664201">
                <a:tc>
                  <a:txBody>
                    <a:bodyP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Cách</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miêu</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tả</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nhân</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Chi </a:t>
                      </a:r>
                      <a:r>
                        <a:rPr lang="en-US" sz="2800" dirty="0" err="1" smtClean="0">
                          <a:solidFill>
                            <a:srgbClr val="FF0000"/>
                          </a:solidFill>
                          <a:latin typeface="Times New Roman" panose="02020603050405020304" pitchFamily="18" charset="0"/>
                          <a:cs typeface="Times New Roman" panose="02020603050405020304" pitchFamily="18" charset="0"/>
                        </a:rPr>
                        <a:t>tiết</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trong</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tác</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phẩm</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0"/>
                  </a:ext>
                </a:extLst>
              </a:tr>
              <a:tr h="573267">
                <a:tc>
                  <a:txBody>
                    <a:bodyPr/>
                    <a:lstStyle/>
                    <a:p>
                      <a:r>
                        <a:rPr lang="en-US" sz="2800" dirty="0" err="1" smtClean="0">
                          <a:latin typeface="Times New Roman" panose="02020603050405020304" pitchFamily="18" charset="0"/>
                          <a:cs typeface="Times New Roman" panose="02020603050405020304" pitchFamily="18" charset="0"/>
                        </a:rPr>
                        <a:t>Ngoại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hình</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r h="573206">
                <a:tc>
                  <a:txBody>
                    <a:bodyPr/>
                    <a:lstStyle/>
                    <a:p>
                      <a:r>
                        <a:rPr lang="en-US" sz="2800" dirty="0" err="1" smtClean="0">
                          <a:latin typeface="Times New Roman" panose="02020603050405020304" pitchFamily="18" charset="0"/>
                          <a:cs typeface="Times New Roman" panose="02020603050405020304" pitchFamily="18" charset="0"/>
                        </a:rPr>
                        <a: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r h="586854">
                <a:tc>
                  <a:txBody>
                    <a:bodyPr/>
                    <a:lstStyle/>
                    <a:p>
                      <a:r>
                        <a:rPr lang="en-US" sz="2800" dirty="0" err="1" smtClean="0">
                          <a:latin typeface="Times New Roman" panose="02020603050405020304" pitchFamily="18" charset="0"/>
                          <a:cs typeface="Times New Roman" panose="02020603050405020304" pitchFamily="18" charset="0"/>
                        </a:rPr>
                        <a:t>Ngôn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ngữ</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3"/>
                  </a:ext>
                </a:extLst>
              </a:tr>
              <a:tr h="532262">
                <a:tc>
                  <a:txBody>
                    <a:bodyPr/>
                    <a:lstStyle/>
                    <a:p>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4"/>
                  </a:ext>
                </a:extLst>
              </a:tr>
              <a:tr h="586854">
                <a:tc>
                  <a:txBody>
                    <a:bodyPr/>
                    <a:lstStyle/>
                    <a:p>
                      <a:r>
                        <a:rPr lang="en-US" sz="2800" dirty="0" smtClean="0">
                          <a:latin typeface="Times New Roman" panose="02020603050405020304" pitchFamily="18" charset="0"/>
                          <a:cs typeface="Times New Roman" panose="02020603050405020304" pitchFamily="18" charset="0"/>
                        </a:rPr>
                        <a:t>MQH </a:t>
                      </a:r>
                      <a:r>
                        <a:rPr lang="en-US" sz="2800" dirty="0" err="1" smtClean="0">
                          <a:latin typeface="Times New Roman" panose="02020603050405020304" pitchFamily="18" charset="0"/>
                          <a:cs typeface="Times New Roman" panose="02020603050405020304" pitchFamily="18" charset="0"/>
                        </a:rPr>
                        <a:t>với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nv</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khác</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5"/>
                  </a:ext>
                </a:extLst>
              </a:tr>
              <a:tr h="664201">
                <a:tc>
                  <a:txBody>
                    <a:bodyPr/>
                    <a:lstStyle/>
                    <a:p>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kể</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chuyện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nhận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xét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trực</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tiếp</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về</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nhân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9891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2"/>
          <p:cNvSpPr/>
          <p:nvPr/>
        </p:nvSpPr>
        <p:spPr>
          <a:xfrm>
            <a:off x="1228299" y="540758"/>
            <a:ext cx="2394069" cy="2366216"/>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a:ea typeface="Homemade Apple"/>
              <a:cs typeface="Homemade Apple"/>
              <a:sym typeface="Homemade Apple"/>
            </a:endParaRPr>
          </a:p>
        </p:txBody>
      </p:sp>
      <p:sp>
        <p:nvSpPr>
          <p:cNvPr id="597" name="Google Shape;597;p22"/>
          <p:cNvSpPr/>
          <p:nvPr/>
        </p:nvSpPr>
        <p:spPr>
          <a:xfrm>
            <a:off x="5047605" y="1158328"/>
            <a:ext cx="2394069" cy="2366216"/>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8" name="Google Shape;598;p22"/>
          <p:cNvSpPr/>
          <p:nvPr/>
        </p:nvSpPr>
        <p:spPr>
          <a:xfrm>
            <a:off x="8866961" y="540757"/>
            <a:ext cx="2394069" cy="2366216"/>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9" name="Google Shape;599;p22"/>
          <p:cNvSpPr txBox="1"/>
          <p:nvPr/>
        </p:nvSpPr>
        <p:spPr>
          <a:xfrm>
            <a:off x="1917732" y="1013859"/>
            <a:ext cx="8370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1</a:t>
            </a:r>
            <a:endParaRPr/>
          </a:p>
        </p:txBody>
      </p:sp>
      <p:sp>
        <p:nvSpPr>
          <p:cNvPr id="600" name="Google Shape;600;p22"/>
          <p:cNvSpPr txBox="1"/>
          <p:nvPr/>
        </p:nvSpPr>
        <p:spPr>
          <a:xfrm>
            <a:off x="5522236" y="1555230"/>
            <a:ext cx="1919437" cy="2246700"/>
          </a:xfrm>
          <a:prstGeom prst="rect">
            <a:avLst/>
          </a:prstGeom>
          <a:noFill/>
          <a:ln>
            <a:noFill/>
          </a:ln>
        </p:spPr>
        <p:txBody>
          <a:bodyPr spcFirstLastPara="1" wrap="square" lIns="91425" tIns="45700" rIns="91425" bIns="45700" anchor="t" anchorCtr="0">
            <a:noAutofit/>
          </a:bodyPr>
          <a:lstStyle/>
          <a:p>
            <a:r>
              <a:rPr lang="en-US" sz="14000" dirty="0" smtClean="0">
                <a:solidFill>
                  <a:srgbClr val="FFFFFF"/>
                </a:solidFill>
                <a:latin typeface="Homemade Apple"/>
                <a:sym typeface="Homemade Apple"/>
              </a:rPr>
              <a:t>11</a:t>
            </a:r>
            <a:endParaRPr dirty="0"/>
          </a:p>
        </p:txBody>
      </p:sp>
      <p:sp>
        <p:nvSpPr>
          <p:cNvPr id="601" name="Google Shape;601;p22"/>
          <p:cNvSpPr txBox="1"/>
          <p:nvPr/>
        </p:nvSpPr>
        <p:spPr>
          <a:xfrm>
            <a:off x="9094084" y="914447"/>
            <a:ext cx="2256495" cy="2246700"/>
          </a:xfrm>
          <a:prstGeom prst="rect">
            <a:avLst/>
          </a:prstGeom>
          <a:noFill/>
          <a:ln>
            <a:noFill/>
          </a:ln>
        </p:spPr>
        <p:txBody>
          <a:bodyPr spcFirstLastPara="1" wrap="square" lIns="91425" tIns="45700" rIns="91425" bIns="45700" anchor="t" anchorCtr="0">
            <a:noAutofit/>
          </a:bodyPr>
          <a:lstStyle/>
          <a:p>
            <a:r>
              <a:rPr lang="en-US" sz="14000" dirty="0" smtClean="0">
                <a:solidFill>
                  <a:srgbClr val="FFFFFF"/>
                </a:solidFill>
                <a:latin typeface="Homemade Apple"/>
                <a:ea typeface="Homemade Apple"/>
                <a:cs typeface="Homemade Apple"/>
                <a:sym typeface="Homemade Apple"/>
              </a:rPr>
              <a:t>111</a:t>
            </a:r>
            <a:endParaRPr dirty="0"/>
          </a:p>
        </p:txBody>
      </p:sp>
      <p:pic>
        <p:nvPicPr>
          <p:cNvPr id="2" name="Picture 1"/>
          <p:cNvPicPr>
            <a:picLocks noChangeAspect="1"/>
          </p:cNvPicPr>
          <p:nvPr/>
        </p:nvPicPr>
        <p:blipFill>
          <a:blip r:embed="rId3"/>
          <a:stretch>
            <a:fillRect/>
          </a:stretch>
        </p:blipFill>
        <p:spPr>
          <a:xfrm>
            <a:off x="492495" y="3260559"/>
            <a:ext cx="3824655" cy="1082743"/>
          </a:xfrm>
          <a:prstGeom prst="rect">
            <a:avLst/>
          </a:prstGeom>
        </p:spPr>
      </p:pic>
      <p:pic>
        <p:nvPicPr>
          <p:cNvPr id="3" name="Picture 2"/>
          <p:cNvPicPr>
            <a:picLocks noChangeAspect="1"/>
          </p:cNvPicPr>
          <p:nvPr/>
        </p:nvPicPr>
        <p:blipFill>
          <a:blip r:embed="rId4"/>
          <a:stretch>
            <a:fillRect/>
          </a:stretch>
        </p:blipFill>
        <p:spPr>
          <a:xfrm>
            <a:off x="3980098" y="4198832"/>
            <a:ext cx="4549753" cy="1057551"/>
          </a:xfrm>
          <a:prstGeom prst="rect">
            <a:avLst/>
          </a:prstGeom>
        </p:spPr>
      </p:pic>
      <p:pic>
        <p:nvPicPr>
          <p:cNvPr id="4" name="Picture 3"/>
          <p:cNvPicPr>
            <a:picLocks noChangeAspect="1"/>
          </p:cNvPicPr>
          <p:nvPr/>
        </p:nvPicPr>
        <p:blipFill>
          <a:blip r:embed="rId5"/>
          <a:stretch>
            <a:fillRect/>
          </a:stretch>
        </p:blipFill>
        <p:spPr>
          <a:xfrm>
            <a:off x="7869915" y="3161147"/>
            <a:ext cx="4704834" cy="1093598"/>
          </a:xfrm>
          <a:prstGeom prst="rect">
            <a:avLst/>
          </a:prstGeom>
        </p:spPr>
      </p:pic>
    </p:spTree>
    <p:extLst>
      <p:ext uri="{BB962C8B-B14F-4D97-AF65-F5344CB8AC3E}">
        <p14:creationId xmlns:p14="http://schemas.microsoft.com/office/powerpoint/2010/main" val="113776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wipe(down)">
                                      <p:cBhvr>
                                        <p:cTn id="7" dur="580">
                                          <p:stCondLst>
                                            <p:cond delay="0"/>
                                          </p:stCondLst>
                                        </p:cTn>
                                        <p:tgtEl>
                                          <p:spTgt spid="596"/>
                                        </p:tgtEl>
                                      </p:cBhvr>
                                    </p:animEffect>
                                    <p:anim calcmode="lin" valueType="num">
                                      <p:cBhvr>
                                        <p:cTn id="8" dur="1822" tmFilter="0,0; 0.14,0.36; 0.43,0.73; 0.71,0.91; 1.0,1.0">
                                          <p:stCondLst>
                                            <p:cond delay="0"/>
                                          </p:stCondLst>
                                        </p:cTn>
                                        <p:tgtEl>
                                          <p:spTgt spid="59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9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9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9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96"/>
                                        </p:tgtEl>
                                        <p:attrNameLst>
                                          <p:attrName>ppt_y</p:attrName>
                                        </p:attrNameLst>
                                      </p:cBhvr>
                                      <p:tavLst>
                                        <p:tav tm="0" fmla="#ppt_y-sin(pi*$)/81">
                                          <p:val>
                                            <p:fltVal val="0"/>
                                          </p:val>
                                        </p:tav>
                                        <p:tav tm="100000">
                                          <p:val>
                                            <p:fltVal val="1"/>
                                          </p:val>
                                        </p:tav>
                                      </p:tavLst>
                                    </p:anim>
                                    <p:animScale>
                                      <p:cBhvr>
                                        <p:cTn id="13" dur="26">
                                          <p:stCondLst>
                                            <p:cond delay="650"/>
                                          </p:stCondLst>
                                        </p:cTn>
                                        <p:tgtEl>
                                          <p:spTgt spid="596"/>
                                        </p:tgtEl>
                                      </p:cBhvr>
                                      <p:to x="100000" y="60000"/>
                                    </p:animScale>
                                    <p:animScale>
                                      <p:cBhvr>
                                        <p:cTn id="14" dur="166" decel="50000">
                                          <p:stCondLst>
                                            <p:cond delay="676"/>
                                          </p:stCondLst>
                                        </p:cTn>
                                        <p:tgtEl>
                                          <p:spTgt spid="596"/>
                                        </p:tgtEl>
                                      </p:cBhvr>
                                      <p:to x="100000" y="100000"/>
                                    </p:animScale>
                                    <p:animScale>
                                      <p:cBhvr>
                                        <p:cTn id="15" dur="26">
                                          <p:stCondLst>
                                            <p:cond delay="1312"/>
                                          </p:stCondLst>
                                        </p:cTn>
                                        <p:tgtEl>
                                          <p:spTgt spid="596"/>
                                        </p:tgtEl>
                                      </p:cBhvr>
                                      <p:to x="100000" y="80000"/>
                                    </p:animScale>
                                    <p:animScale>
                                      <p:cBhvr>
                                        <p:cTn id="16" dur="166" decel="50000">
                                          <p:stCondLst>
                                            <p:cond delay="1338"/>
                                          </p:stCondLst>
                                        </p:cTn>
                                        <p:tgtEl>
                                          <p:spTgt spid="596"/>
                                        </p:tgtEl>
                                      </p:cBhvr>
                                      <p:to x="100000" y="100000"/>
                                    </p:animScale>
                                    <p:animScale>
                                      <p:cBhvr>
                                        <p:cTn id="17" dur="26">
                                          <p:stCondLst>
                                            <p:cond delay="1642"/>
                                          </p:stCondLst>
                                        </p:cTn>
                                        <p:tgtEl>
                                          <p:spTgt spid="596"/>
                                        </p:tgtEl>
                                      </p:cBhvr>
                                      <p:to x="100000" y="90000"/>
                                    </p:animScale>
                                    <p:animScale>
                                      <p:cBhvr>
                                        <p:cTn id="18" dur="166" decel="50000">
                                          <p:stCondLst>
                                            <p:cond delay="1668"/>
                                          </p:stCondLst>
                                        </p:cTn>
                                        <p:tgtEl>
                                          <p:spTgt spid="596"/>
                                        </p:tgtEl>
                                      </p:cBhvr>
                                      <p:to x="100000" y="100000"/>
                                    </p:animScale>
                                    <p:animScale>
                                      <p:cBhvr>
                                        <p:cTn id="19" dur="26">
                                          <p:stCondLst>
                                            <p:cond delay="1808"/>
                                          </p:stCondLst>
                                        </p:cTn>
                                        <p:tgtEl>
                                          <p:spTgt spid="596"/>
                                        </p:tgtEl>
                                      </p:cBhvr>
                                      <p:to x="100000" y="95000"/>
                                    </p:animScale>
                                    <p:animScale>
                                      <p:cBhvr>
                                        <p:cTn id="20" dur="166" decel="50000">
                                          <p:stCondLst>
                                            <p:cond delay="1834"/>
                                          </p:stCondLst>
                                        </p:cTn>
                                        <p:tgtEl>
                                          <p:spTgt spid="59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97"/>
                                        </p:tgtEl>
                                        <p:attrNameLst>
                                          <p:attrName>style.visibility</p:attrName>
                                        </p:attrNameLst>
                                      </p:cBhvr>
                                      <p:to>
                                        <p:strVal val="visible"/>
                                      </p:to>
                                    </p:set>
                                    <p:animEffect transition="in" filter="wipe(down)">
                                      <p:cBhvr>
                                        <p:cTn id="23" dur="580">
                                          <p:stCondLst>
                                            <p:cond delay="0"/>
                                          </p:stCondLst>
                                        </p:cTn>
                                        <p:tgtEl>
                                          <p:spTgt spid="597"/>
                                        </p:tgtEl>
                                      </p:cBhvr>
                                    </p:animEffect>
                                    <p:anim calcmode="lin" valueType="num">
                                      <p:cBhvr>
                                        <p:cTn id="24" dur="1822" tmFilter="0,0; 0.14,0.36; 0.43,0.73; 0.71,0.91; 1.0,1.0">
                                          <p:stCondLst>
                                            <p:cond delay="0"/>
                                          </p:stCondLst>
                                        </p:cTn>
                                        <p:tgtEl>
                                          <p:spTgt spid="59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9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9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9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97"/>
                                        </p:tgtEl>
                                        <p:attrNameLst>
                                          <p:attrName>ppt_y</p:attrName>
                                        </p:attrNameLst>
                                      </p:cBhvr>
                                      <p:tavLst>
                                        <p:tav tm="0" fmla="#ppt_y-sin(pi*$)/81">
                                          <p:val>
                                            <p:fltVal val="0"/>
                                          </p:val>
                                        </p:tav>
                                        <p:tav tm="100000">
                                          <p:val>
                                            <p:fltVal val="1"/>
                                          </p:val>
                                        </p:tav>
                                      </p:tavLst>
                                    </p:anim>
                                    <p:animScale>
                                      <p:cBhvr>
                                        <p:cTn id="29" dur="26">
                                          <p:stCondLst>
                                            <p:cond delay="650"/>
                                          </p:stCondLst>
                                        </p:cTn>
                                        <p:tgtEl>
                                          <p:spTgt spid="597"/>
                                        </p:tgtEl>
                                      </p:cBhvr>
                                      <p:to x="100000" y="60000"/>
                                    </p:animScale>
                                    <p:animScale>
                                      <p:cBhvr>
                                        <p:cTn id="30" dur="166" decel="50000">
                                          <p:stCondLst>
                                            <p:cond delay="676"/>
                                          </p:stCondLst>
                                        </p:cTn>
                                        <p:tgtEl>
                                          <p:spTgt spid="597"/>
                                        </p:tgtEl>
                                      </p:cBhvr>
                                      <p:to x="100000" y="100000"/>
                                    </p:animScale>
                                    <p:animScale>
                                      <p:cBhvr>
                                        <p:cTn id="31" dur="26">
                                          <p:stCondLst>
                                            <p:cond delay="1312"/>
                                          </p:stCondLst>
                                        </p:cTn>
                                        <p:tgtEl>
                                          <p:spTgt spid="597"/>
                                        </p:tgtEl>
                                      </p:cBhvr>
                                      <p:to x="100000" y="80000"/>
                                    </p:animScale>
                                    <p:animScale>
                                      <p:cBhvr>
                                        <p:cTn id="32" dur="166" decel="50000">
                                          <p:stCondLst>
                                            <p:cond delay="1338"/>
                                          </p:stCondLst>
                                        </p:cTn>
                                        <p:tgtEl>
                                          <p:spTgt spid="597"/>
                                        </p:tgtEl>
                                      </p:cBhvr>
                                      <p:to x="100000" y="100000"/>
                                    </p:animScale>
                                    <p:animScale>
                                      <p:cBhvr>
                                        <p:cTn id="33" dur="26">
                                          <p:stCondLst>
                                            <p:cond delay="1642"/>
                                          </p:stCondLst>
                                        </p:cTn>
                                        <p:tgtEl>
                                          <p:spTgt spid="597"/>
                                        </p:tgtEl>
                                      </p:cBhvr>
                                      <p:to x="100000" y="90000"/>
                                    </p:animScale>
                                    <p:animScale>
                                      <p:cBhvr>
                                        <p:cTn id="34" dur="166" decel="50000">
                                          <p:stCondLst>
                                            <p:cond delay="1668"/>
                                          </p:stCondLst>
                                        </p:cTn>
                                        <p:tgtEl>
                                          <p:spTgt spid="597"/>
                                        </p:tgtEl>
                                      </p:cBhvr>
                                      <p:to x="100000" y="100000"/>
                                    </p:animScale>
                                    <p:animScale>
                                      <p:cBhvr>
                                        <p:cTn id="35" dur="26">
                                          <p:stCondLst>
                                            <p:cond delay="1808"/>
                                          </p:stCondLst>
                                        </p:cTn>
                                        <p:tgtEl>
                                          <p:spTgt spid="597"/>
                                        </p:tgtEl>
                                      </p:cBhvr>
                                      <p:to x="100000" y="95000"/>
                                    </p:animScale>
                                    <p:animScale>
                                      <p:cBhvr>
                                        <p:cTn id="36" dur="166" decel="50000">
                                          <p:stCondLst>
                                            <p:cond delay="1834"/>
                                          </p:stCondLst>
                                        </p:cTn>
                                        <p:tgtEl>
                                          <p:spTgt spid="59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98"/>
                                        </p:tgtEl>
                                        <p:attrNameLst>
                                          <p:attrName>style.visibility</p:attrName>
                                        </p:attrNameLst>
                                      </p:cBhvr>
                                      <p:to>
                                        <p:strVal val="visible"/>
                                      </p:to>
                                    </p:set>
                                    <p:animEffect transition="in" filter="wipe(down)">
                                      <p:cBhvr>
                                        <p:cTn id="39" dur="580">
                                          <p:stCondLst>
                                            <p:cond delay="0"/>
                                          </p:stCondLst>
                                        </p:cTn>
                                        <p:tgtEl>
                                          <p:spTgt spid="598"/>
                                        </p:tgtEl>
                                      </p:cBhvr>
                                    </p:animEffect>
                                    <p:anim calcmode="lin" valueType="num">
                                      <p:cBhvr>
                                        <p:cTn id="40" dur="1822" tmFilter="0,0; 0.14,0.36; 0.43,0.73; 0.71,0.91; 1.0,1.0">
                                          <p:stCondLst>
                                            <p:cond delay="0"/>
                                          </p:stCondLst>
                                        </p:cTn>
                                        <p:tgtEl>
                                          <p:spTgt spid="59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9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9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9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98"/>
                                        </p:tgtEl>
                                        <p:attrNameLst>
                                          <p:attrName>ppt_y</p:attrName>
                                        </p:attrNameLst>
                                      </p:cBhvr>
                                      <p:tavLst>
                                        <p:tav tm="0" fmla="#ppt_y-sin(pi*$)/81">
                                          <p:val>
                                            <p:fltVal val="0"/>
                                          </p:val>
                                        </p:tav>
                                        <p:tav tm="100000">
                                          <p:val>
                                            <p:fltVal val="1"/>
                                          </p:val>
                                        </p:tav>
                                      </p:tavLst>
                                    </p:anim>
                                    <p:animScale>
                                      <p:cBhvr>
                                        <p:cTn id="45" dur="26">
                                          <p:stCondLst>
                                            <p:cond delay="650"/>
                                          </p:stCondLst>
                                        </p:cTn>
                                        <p:tgtEl>
                                          <p:spTgt spid="598"/>
                                        </p:tgtEl>
                                      </p:cBhvr>
                                      <p:to x="100000" y="60000"/>
                                    </p:animScale>
                                    <p:animScale>
                                      <p:cBhvr>
                                        <p:cTn id="46" dur="166" decel="50000">
                                          <p:stCondLst>
                                            <p:cond delay="676"/>
                                          </p:stCondLst>
                                        </p:cTn>
                                        <p:tgtEl>
                                          <p:spTgt spid="598"/>
                                        </p:tgtEl>
                                      </p:cBhvr>
                                      <p:to x="100000" y="100000"/>
                                    </p:animScale>
                                    <p:animScale>
                                      <p:cBhvr>
                                        <p:cTn id="47" dur="26">
                                          <p:stCondLst>
                                            <p:cond delay="1312"/>
                                          </p:stCondLst>
                                        </p:cTn>
                                        <p:tgtEl>
                                          <p:spTgt spid="598"/>
                                        </p:tgtEl>
                                      </p:cBhvr>
                                      <p:to x="100000" y="80000"/>
                                    </p:animScale>
                                    <p:animScale>
                                      <p:cBhvr>
                                        <p:cTn id="48" dur="166" decel="50000">
                                          <p:stCondLst>
                                            <p:cond delay="1338"/>
                                          </p:stCondLst>
                                        </p:cTn>
                                        <p:tgtEl>
                                          <p:spTgt spid="598"/>
                                        </p:tgtEl>
                                      </p:cBhvr>
                                      <p:to x="100000" y="100000"/>
                                    </p:animScale>
                                    <p:animScale>
                                      <p:cBhvr>
                                        <p:cTn id="49" dur="26">
                                          <p:stCondLst>
                                            <p:cond delay="1642"/>
                                          </p:stCondLst>
                                        </p:cTn>
                                        <p:tgtEl>
                                          <p:spTgt spid="598"/>
                                        </p:tgtEl>
                                      </p:cBhvr>
                                      <p:to x="100000" y="90000"/>
                                    </p:animScale>
                                    <p:animScale>
                                      <p:cBhvr>
                                        <p:cTn id="50" dur="166" decel="50000">
                                          <p:stCondLst>
                                            <p:cond delay="1668"/>
                                          </p:stCondLst>
                                        </p:cTn>
                                        <p:tgtEl>
                                          <p:spTgt spid="598"/>
                                        </p:tgtEl>
                                      </p:cBhvr>
                                      <p:to x="100000" y="100000"/>
                                    </p:animScale>
                                    <p:animScale>
                                      <p:cBhvr>
                                        <p:cTn id="51" dur="26">
                                          <p:stCondLst>
                                            <p:cond delay="1808"/>
                                          </p:stCondLst>
                                        </p:cTn>
                                        <p:tgtEl>
                                          <p:spTgt spid="598"/>
                                        </p:tgtEl>
                                      </p:cBhvr>
                                      <p:to x="100000" y="95000"/>
                                    </p:animScale>
                                    <p:animScale>
                                      <p:cBhvr>
                                        <p:cTn id="52" dur="166" decel="50000">
                                          <p:stCondLst>
                                            <p:cond delay="1834"/>
                                          </p:stCondLst>
                                        </p:cTn>
                                        <p:tgtEl>
                                          <p:spTgt spid="59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99"/>
                                        </p:tgtEl>
                                        <p:attrNameLst>
                                          <p:attrName>style.visibility</p:attrName>
                                        </p:attrNameLst>
                                      </p:cBhvr>
                                      <p:to>
                                        <p:strVal val="visible"/>
                                      </p:to>
                                    </p:set>
                                    <p:animEffect transition="in" filter="wipe(down)">
                                      <p:cBhvr>
                                        <p:cTn id="55" dur="580">
                                          <p:stCondLst>
                                            <p:cond delay="0"/>
                                          </p:stCondLst>
                                        </p:cTn>
                                        <p:tgtEl>
                                          <p:spTgt spid="599"/>
                                        </p:tgtEl>
                                      </p:cBhvr>
                                    </p:animEffect>
                                    <p:anim calcmode="lin" valueType="num">
                                      <p:cBhvr>
                                        <p:cTn id="56" dur="1822" tmFilter="0,0; 0.14,0.36; 0.43,0.73; 0.71,0.91; 1.0,1.0">
                                          <p:stCondLst>
                                            <p:cond delay="0"/>
                                          </p:stCondLst>
                                        </p:cTn>
                                        <p:tgtEl>
                                          <p:spTgt spid="59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9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9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9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99"/>
                                        </p:tgtEl>
                                        <p:attrNameLst>
                                          <p:attrName>ppt_y</p:attrName>
                                        </p:attrNameLst>
                                      </p:cBhvr>
                                      <p:tavLst>
                                        <p:tav tm="0" fmla="#ppt_y-sin(pi*$)/81">
                                          <p:val>
                                            <p:fltVal val="0"/>
                                          </p:val>
                                        </p:tav>
                                        <p:tav tm="100000">
                                          <p:val>
                                            <p:fltVal val="1"/>
                                          </p:val>
                                        </p:tav>
                                      </p:tavLst>
                                    </p:anim>
                                    <p:animScale>
                                      <p:cBhvr>
                                        <p:cTn id="61" dur="26">
                                          <p:stCondLst>
                                            <p:cond delay="650"/>
                                          </p:stCondLst>
                                        </p:cTn>
                                        <p:tgtEl>
                                          <p:spTgt spid="599"/>
                                        </p:tgtEl>
                                      </p:cBhvr>
                                      <p:to x="100000" y="60000"/>
                                    </p:animScale>
                                    <p:animScale>
                                      <p:cBhvr>
                                        <p:cTn id="62" dur="166" decel="50000">
                                          <p:stCondLst>
                                            <p:cond delay="676"/>
                                          </p:stCondLst>
                                        </p:cTn>
                                        <p:tgtEl>
                                          <p:spTgt spid="599"/>
                                        </p:tgtEl>
                                      </p:cBhvr>
                                      <p:to x="100000" y="100000"/>
                                    </p:animScale>
                                    <p:animScale>
                                      <p:cBhvr>
                                        <p:cTn id="63" dur="26">
                                          <p:stCondLst>
                                            <p:cond delay="1312"/>
                                          </p:stCondLst>
                                        </p:cTn>
                                        <p:tgtEl>
                                          <p:spTgt spid="599"/>
                                        </p:tgtEl>
                                      </p:cBhvr>
                                      <p:to x="100000" y="80000"/>
                                    </p:animScale>
                                    <p:animScale>
                                      <p:cBhvr>
                                        <p:cTn id="64" dur="166" decel="50000">
                                          <p:stCondLst>
                                            <p:cond delay="1338"/>
                                          </p:stCondLst>
                                        </p:cTn>
                                        <p:tgtEl>
                                          <p:spTgt spid="599"/>
                                        </p:tgtEl>
                                      </p:cBhvr>
                                      <p:to x="100000" y="100000"/>
                                    </p:animScale>
                                    <p:animScale>
                                      <p:cBhvr>
                                        <p:cTn id="65" dur="26">
                                          <p:stCondLst>
                                            <p:cond delay="1642"/>
                                          </p:stCondLst>
                                        </p:cTn>
                                        <p:tgtEl>
                                          <p:spTgt spid="599"/>
                                        </p:tgtEl>
                                      </p:cBhvr>
                                      <p:to x="100000" y="90000"/>
                                    </p:animScale>
                                    <p:animScale>
                                      <p:cBhvr>
                                        <p:cTn id="66" dur="166" decel="50000">
                                          <p:stCondLst>
                                            <p:cond delay="1668"/>
                                          </p:stCondLst>
                                        </p:cTn>
                                        <p:tgtEl>
                                          <p:spTgt spid="599"/>
                                        </p:tgtEl>
                                      </p:cBhvr>
                                      <p:to x="100000" y="100000"/>
                                    </p:animScale>
                                    <p:animScale>
                                      <p:cBhvr>
                                        <p:cTn id="67" dur="26">
                                          <p:stCondLst>
                                            <p:cond delay="1808"/>
                                          </p:stCondLst>
                                        </p:cTn>
                                        <p:tgtEl>
                                          <p:spTgt spid="599"/>
                                        </p:tgtEl>
                                      </p:cBhvr>
                                      <p:to x="100000" y="95000"/>
                                    </p:animScale>
                                    <p:animScale>
                                      <p:cBhvr>
                                        <p:cTn id="68" dur="166" decel="50000">
                                          <p:stCondLst>
                                            <p:cond delay="1834"/>
                                          </p:stCondLst>
                                        </p:cTn>
                                        <p:tgtEl>
                                          <p:spTgt spid="59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600"/>
                                        </p:tgtEl>
                                        <p:attrNameLst>
                                          <p:attrName>style.visibility</p:attrName>
                                        </p:attrNameLst>
                                      </p:cBhvr>
                                      <p:to>
                                        <p:strVal val="visible"/>
                                      </p:to>
                                    </p:set>
                                    <p:animEffect transition="in" filter="wipe(down)">
                                      <p:cBhvr>
                                        <p:cTn id="71" dur="580">
                                          <p:stCondLst>
                                            <p:cond delay="0"/>
                                          </p:stCondLst>
                                        </p:cTn>
                                        <p:tgtEl>
                                          <p:spTgt spid="600"/>
                                        </p:tgtEl>
                                      </p:cBhvr>
                                    </p:animEffect>
                                    <p:anim calcmode="lin" valueType="num">
                                      <p:cBhvr>
                                        <p:cTn id="72" dur="1822" tmFilter="0,0; 0.14,0.36; 0.43,0.73; 0.71,0.91; 1.0,1.0">
                                          <p:stCondLst>
                                            <p:cond delay="0"/>
                                          </p:stCondLst>
                                        </p:cTn>
                                        <p:tgtEl>
                                          <p:spTgt spid="60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0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0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0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00"/>
                                        </p:tgtEl>
                                        <p:attrNameLst>
                                          <p:attrName>ppt_y</p:attrName>
                                        </p:attrNameLst>
                                      </p:cBhvr>
                                      <p:tavLst>
                                        <p:tav tm="0" fmla="#ppt_y-sin(pi*$)/81">
                                          <p:val>
                                            <p:fltVal val="0"/>
                                          </p:val>
                                        </p:tav>
                                        <p:tav tm="100000">
                                          <p:val>
                                            <p:fltVal val="1"/>
                                          </p:val>
                                        </p:tav>
                                      </p:tavLst>
                                    </p:anim>
                                    <p:animScale>
                                      <p:cBhvr>
                                        <p:cTn id="77" dur="26">
                                          <p:stCondLst>
                                            <p:cond delay="650"/>
                                          </p:stCondLst>
                                        </p:cTn>
                                        <p:tgtEl>
                                          <p:spTgt spid="600"/>
                                        </p:tgtEl>
                                      </p:cBhvr>
                                      <p:to x="100000" y="60000"/>
                                    </p:animScale>
                                    <p:animScale>
                                      <p:cBhvr>
                                        <p:cTn id="78" dur="166" decel="50000">
                                          <p:stCondLst>
                                            <p:cond delay="676"/>
                                          </p:stCondLst>
                                        </p:cTn>
                                        <p:tgtEl>
                                          <p:spTgt spid="600"/>
                                        </p:tgtEl>
                                      </p:cBhvr>
                                      <p:to x="100000" y="100000"/>
                                    </p:animScale>
                                    <p:animScale>
                                      <p:cBhvr>
                                        <p:cTn id="79" dur="26">
                                          <p:stCondLst>
                                            <p:cond delay="1312"/>
                                          </p:stCondLst>
                                        </p:cTn>
                                        <p:tgtEl>
                                          <p:spTgt spid="600"/>
                                        </p:tgtEl>
                                      </p:cBhvr>
                                      <p:to x="100000" y="80000"/>
                                    </p:animScale>
                                    <p:animScale>
                                      <p:cBhvr>
                                        <p:cTn id="80" dur="166" decel="50000">
                                          <p:stCondLst>
                                            <p:cond delay="1338"/>
                                          </p:stCondLst>
                                        </p:cTn>
                                        <p:tgtEl>
                                          <p:spTgt spid="600"/>
                                        </p:tgtEl>
                                      </p:cBhvr>
                                      <p:to x="100000" y="100000"/>
                                    </p:animScale>
                                    <p:animScale>
                                      <p:cBhvr>
                                        <p:cTn id="81" dur="26">
                                          <p:stCondLst>
                                            <p:cond delay="1642"/>
                                          </p:stCondLst>
                                        </p:cTn>
                                        <p:tgtEl>
                                          <p:spTgt spid="600"/>
                                        </p:tgtEl>
                                      </p:cBhvr>
                                      <p:to x="100000" y="90000"/>
                                    </p:animScale>
                                    <p:animScale>
                                      <p:cBhvr>
                                        <p:cTn id="82" dur="166" decel="50000">
                                          <p:stCondLst>
                                            <p:cond delay="1668"/>
                                          </p:stCondLst>
                                        </p:cTn>
                                        <p:tgtEl>
                                          <p:spTgt spid="600"/>
                                        </p:tgtEl>
                                      </p:cBhvr>
                                      <p:to x="100000" y="100000"/>
                                    </p:animScale>
                                    <p:animScale>
                                      <p:cBhvr>
                                        <p:cTn id="83" dur="26">
                                          <p:stCondLst>
                                            <p:cond delay="1808"/>
                                          </p:stCondLst>
                                        </p:cTn>
                                        <p:tgtEl>
                                          <p:spTgt spid="600"/>
                                        </p:tgtEl>
                                      </p:cBhvr>
                                      <p:to x="100000" y="95000"/>
                                    </p:animScale>
                                    <p:animScale>
                                      <p:cBhvr>
                                        <p:cTn id="84" dur="166" decel="50000">
                                          <p:stCondLst>
                                            <p:cond delay="1834"/>
                                          </p:stCondLst>
                                        </p:cTn>
                                        <p:tgtEl>
                                          <p:spTgt spid="600"/>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601"/>
                                        </p:tgtEl>
                                        <p:attrNameLst>
                                          <p:attrName>style.visibility</p:attrName>
                                        </p:attrNameLst>
                                      </p:cBhvr>
                                      <p:to>
                                        <p:strVal val="visible"/>
                                      </p:to>
                                    </p:set>
                                    <p:animEffect transition="in" filter="wipe(down)">
                                      <p:cBhvr>
                                        <p:cTn id="87" dur="580">
                                          <p:stCondLst>
                                            <p:cond delay="0"/>
                                          </p:stCondLst>
                                        </p:cTn>
                                        <p:tgtEl>
                                          <p:spTgt spid="601"/>
                                        </p:tgtEl>
                                      </p:cBhvr>
                                    </p:animEffect>
                                    <p:anim calcmode="lin" valueType="num">
                                      <p:cBhvr>
                                        <p:cTn id="88" dur="1822" tmFilter="0,0; 0.14,0.36; 0.43,0.73; 0.71,0.91; 1.0,1.0">
                                          <p:stCondLst>
                                            <p:cond delay="0"/>
                                          </p:stCondLst>
                                        </p:cTn>
                                        <p:tgtEl>
                                          <p:spTgt spid="60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60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60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60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601"/>
                                        </p:tgtEl>
                                        <p:attrNameLst>
                                          <p:attrName>ppt_y</p:attrName>
                                        </p:attrNameLst>
                                      </p:cBhvr>
                                      <p:tavLst>
                                        <p:tav tm="0" fmla="#ppt_y-sin(pi*$)/81">
                                          <p:val>
                                            <p:fltVal val="0"/>
                                          </p:val>
                                        </p:tav>
                                        <p:tav tm="100000">
                                          <p:val>
                                            <p:fltVal val="1"/>
                                          </p:val>
                                        </p:tav>
                                      </p:tavLst>
                                    </p:anim>
                                    <p:animScale>
                                      <p:cBhvr>
                                        <p:cTn id="93" dur="26">
                                          <p:stCondLst>
                                            <p:cond delay="650"/>
                                          </p:stCondLst>
                                        </p:cTn>
                                        <p:tgtEl>
                                          <p:spTgt spid="601"/>
                                        </p:tgtEl>
                                      </p:cBhvr>
                                      <p:to x="100000" y="60000"/>
                                    </p:animScale>
                                    <p:animScale>
                                      <p:cBhvr>
                                        <p:cTn id="94" dur="166" decel="50000">
                                          <p:stCondLst>
                                            <p:cond delay="676"/>
                                          </p:stCondLst>
                                        </p:cTn>
                                        <p:tgtEl>
                                          <p:spTgt spid="601"/>
                                        </p:tgtEl>
                                      </p:cBhvr>
                                      <p:to x="100000" y="100000"/>
                                    </p:animScale>
                                    <p:animScale>
                                      <p:cBhvr>
                                        <p:cTn id="95" dur="26">
                                          <p:stCondLst>
                                            <p:cond delay="1312"/>
                                          </p:stCondLst>
                                        </p:cTn>
                                        <p:tgtEl>
                                          <p:spTgt spid="601"/>
                                        </p:tgtEl>
                                      </p:cBhvr>
                                      <p:to x="100000" y="80000"/>
                                    </p:animScale>
                                    <p:animScale>
                                      <p:cBhvr>
                                        <p:cTn id="96" dur="166" decel="50000">
                                          <p:stCondLst>
                                            <p:cond delay="1338"/>
                                          </p:stCondLst>
                                        </p:cTn>
                                        <p:tgtEl>
                                          <p:spTgt spid="601"/>
                                        </p:tgtEl>
                                      </p:cBhvr>
                                      <p:to x="100000" y="100000"/>
                                    </p:animScale>
                                    <p:animScale>
                                      <p:cBhvr>
                                        <p:cTn id="97" dur="26">
                                          <p:stCondLst>
                                            <p:cond delay="1642"/>
                                          </p:stCondLst>
                                        </p:cTn>
                                        <p:tgtEl>
                                          <p:spTgt spid="601"/>
                                        </p:tgtEl>
                                      </p:cBhvr>
                                      <p:to x="100000" y="90000"/>
                                    </p:animScale>
                                    <p:animScale>
                                      <p:cBhvr>
                                        <p:cTn id="98" dur="166" decel="50000">
                                          <p:stCondLst>
                                            <p:cond delay="1668"/>
                                          </p:stCondLst>
                                        </p:cTn>
                                        <p:tgtEl>
                                          <p:spTgt spid="601"/>
                                        </p:tgtEl>
                                      </p:cBhvr>
                                      <p:to x="100000" y="100000"/>
                                    </p:animScale>
                                    <p:animScale>
                                      <p:cBhvr>
                                        <p:cTn id="99" dur="26">
                                          <p:stCondLst>
                                            <p:cond delay="1808"/>
                                          </p:stCondLst>
                                        </p:cTn>
                                        <p:tgtEl>
                                          <p:spTgt spid="601"/>
                                        </p:tgtEl>
                                      </p:cBhvr>
                                      <p:to x="100000" y="95000"/>
                                    </p:animScale>
                                    <p:animScale>
                                      <p:cBhvr>
                                        <p:cTn id="100" dur="166" decel="50000">
                                          <p:stCondLst>
                                            <p:cond delay="1834"/>
                                          </p:stCondLst>
                                        </p:cTn>
                                        <p:tgtEl>
                                          <p:spTgt spid="60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wipe(down)">
                                      <p:cBhvr>
                                        <p:cTn id="103" dur="580">
                                          <p:stCondLst>
                                            <p:cond delay="0"/>
                                          </p:stCondLst>
                                        </p:cTn>
                                        <p:tgtEl>
                                          <p:spTgt spid="2"/>
                                        </p:tgtEl>
                                      </p:cBhvr>
                                    </p:animEffect>
                                    <p:anim calcmode="lin" valueType="num">
                                      <p:cBhvr>
                                        <p:cTn id="10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09" dur="26">
                                          <p:stCondLst>
                                            <p:cond delay="650"/>
                                          </p:stCondLst>
                                        </p:cTn>
                                        <p:tgtEl>
                                          <p:spTgt spid="2"/>
                                        </p:tgtEl>
                                      </p:cBhvr>
                                      <p:to x="100000" y="60000"/>
                                    </p:animScale>
                                    <p:animScale>
                                      <p:cBhvr>
                                        <p:cTn id="110" dur="166" decel="50000">
                                          <p:stCondLst>
                                            <p:cond delay="676"/>
                                          </p:stCondLst>
                                        </p:cTn>
                                        <p:tgtEl>
                                          <p:spTgt spid="2"/>
                                        </p:tgtEl>
                                      </p:cBhvr>
                                      <p:to x="100000" y="100000"/>
                                    </p:animScale>
                                    <p:animScale>
                                      <p:cBhvr>
                                        <p:cTn id="111" dur="26">
                                          <p:stCondLst>
                                            <p:cond delay="1312"/>
                                          </p:stCondLst>
                                        </p:cTn>
                                        <p:tgtEl>
                                          <p:spTgt spid="2"/>
                                        </p:tgtEl>
                                      </p:cBhvr>
                                      <p:to x="100000" y="80000"/>
                                    </p:animScale>
                                    <p:animScale>
                                      <p:cBhvr>
                                        <p:cTn id="112" dur="166" decel="50000">
                                          <p:stCondLst>
                                            <p:cond delay="1338"/>
                                          </p:stCondLst>
                                        </p:cTn>
                                        <p:tgtEl>
                                          <p:spTgt spid="2"/>
                                        </p:tgtEl>
                                      </p:cBhvr>
                                      <p:to x="100000" y="100000"/>
                                    </p:animScale>
                                    <p:animScale>
                                      <p:cBhvr>
                                        <p:cTn id="113" dur="26">
                                          <p:stCondLst>
                                            <p:cond delay="1642"/>
                                          </p:stCondLst>
                                        </p:cTn>
                                        <p:tgtEl>
                                          <p:spTgt spid="2"/>
                                        </p:tgtEl>
                                      </p:cBhvr>
                                      <p:to x="100000" y="90000"/>
                                    </p:animScale>
                                    <p:animScale>
                                      <p:cBhvr>
                                        <p:cTn id="114" dur="166" decel="50000">
                                          <p:stCondLst>
                                            <p:cond delay="1668"/>
                                          </p:stCondLst>
                                        </p:cTn>
                                        <p:tgtEl>
                                          <p:spTgt spid="2"/>
                                        </p:tgtEl>
                                      </p:cBhvr>
                                      <p:to x="100000" y="100000"/>
                                    </p:animScale>
                                    <p:animScale>
                                      <p:cBhvr>
                                        <p:cTn id="115" dur="26">
                                          <p:stCondLst>
                                            <p:cond delay="1808"/>
                                          </p:stCondLst>
                                        </p:cTn>
                                        <p:tgtEl>
                                          <p:spTgt spid="2"/>
                                        </p:tgtEl>
                                      </p:cBhvr>
                                      <p:to x="100000" y="95000"/>
                                    </p:animScale>
                                    <p:animScale>
                                      <p:cBhvr>
                                        <p:cTn id="116" dur="166" decel="50000">
                                          <p:stCondLst>
                                            <p:cond delay="1834"/>
                                          </p:stCondLst>
                                        </p:cTn>
                                        <p:tgtEl>
                                          <p:spTgt spid="2"/>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wipe(down)">
                                      <p:cBhvr>
                                        <p:cTn id="119" dur="580">
                                          <p:stCondLst>
                                            <p:cond delay="0"/>
                                          </p:stCondLst>
                                        </p:cTn>
                                        <p:tgtEl>
                                          <p:spTgt spid="3"/>
                                        </p:tgtEl>
                                      </p:cBhvr>
                                    </p:animEffect>
                                    <p:anim calcmode="lin" valueType="num">
                                      <p:cBhvr>
                                        <p:cTn id="1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gtEl>
                                      </p:cBhvr>
                                      <p:to x="100000" y="60000"/>
                                    </p:animScale>
                                    <p:animScale>
                                      <p:cBhvr>
                                        <p:cTn id="126" dur="166" decel="50000">
                                          <p:stCondLst>
                                            <p:cond delay="676"/>
                                          </p:stCondLst>
                                        </p:cTn>
                                        <p:tgtEl>
                                          <p:spTgt spid="3"/>
                                        </p:tgtEl>
                                      </p:cBhvr>
                                      <p:to x="100000" y="100000"/>
                                    </p:animScale>
                                    <p:animScale>
                                      <p:cBhvr>
                                        <p:cTn id="127" dur="26">
                                          <p:stCondLst>
                                            <p:cond delay="1312"/>
                                          </p:stCondLst>
                                        </p:cTn>
                                        <p:tgtEl>
                                          <p:spTgt spid="3"/>
                                        </p:tgtEl>
                                      </p:cBhvr>
                                      <p:to x="100000" y="80000"/>
                                    </p:animScale>
                                    <p:animScale>
                                      <p:cBhvr>
                                        <p:cTn id="128" dur="166" decel="50000">
                                          <p:stCondLst>
                                            <p:cond delay="1338"/>
                                          </p:stCondLst>
                                        </p:cTn>
                                        <p:tgtEl>
                                          <p:spTgt spid="3"/>
                                        </p:tgtEl>
                                      </p:cBhvr>
                                      <p:to x="100000" y="100000"/>
                                    </p:animScale>
                                    <p:animScale>
                                      <p:cBhvr>
                                        <p:cTn id="129" dur="26">
                                          <p:stCondLst>
                                            <p:cond delay="1642"/>
                                          </p:stCondLst>
                                        </p:cTn>
                                        <p:tgtEl>
                                          <p:spTgt spid="3"/>
                                        </p:tgtEl>
                                      </p:cBhvr>
                                      <p:to x="100000" y="90000"/>
                                    </p:animScale>
                                    <p:animScale>
                                      <p:cBhvr>
                                        <p:cTn id="130" dur="166" decel="50000">
                                          <p:stCondLst>
                                            <p:cond delay="1668"/>
                                          </p:stCondLst>
                                        </p:cTn>
                                        <p:tgtEl>
                                          <p:spTgt spid="3"/>
                                        </p:tgtEl>
                                      </p:cBhvr>
                                      <p:to x="100000" y="100000"/>
                                    </p:animScale>
                                    <p:animScale>
                                      <p:cBhvr>
                                        <p:cTn id="131" dur="26">
                                          <p:stCondLst>
                                            <p:cond delay="1808"/>
                                          </p:stCondLst>
                                        </p:cTn>
                                        <p:tgtEl>
                                          <p:spTgt spid="3"/>
                                        </p:tgtEl>
                                      </p:cBhvr>
                                      <p:to x="100000" y="95000"/>
                                    </p:animScale>
                                    <p:animScale>
                                      <p:cBhvr>
                                        <p:cTn id="132" dur="166" decel="50000">
                                          <p:stCondLst>
                                            <p:cond delay="1834"/>
                                          </p:stCondLst>
                                        </p:cTn>
                                        <p:tgtEl>
                                          <p:spTgt spid="3"/>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wipe(down)">
                                      <p:cBhvr>
                                        <p:cTn id="135" dur="580">
                                          <p:stCondLst>
                                            <p:cond delay="0"/>
                                          </p:stCondLst>
                                        </p:cTn>
                                        <p:tgtEl>
                                          <p:spTgt spid="4"/>
                                        </p:tgtEl>
                                      </p:cBhvr>
                                    </p:animEffect>
                                    <p:anim calcmode="lin" valueType="num">
                                      <p:cBhvr>
                                        <p:cTn id="1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
                                        </p:tgtEl>
                                      </p:cBhvr>
                                      <p:to x="100000" y="60000"/>
                                    </p:animScale>
                                    <p:animScale>
                                      <p:cBhvr>
                                        <p:cTn id="142" dur="166" decel="50000">
                                          <p:stCondLst>
                                            <p:cond delay="676"/>
                                          </p:stCondLst>
                                        </p:cTn>
                                        <p:tgtEl>
                                          <p:spTgt spid="4"/>
                                        </p:tgtEl>
                                      </p:cBhvr>
                                      <p:to x="100000" y="100000"/>
                                    </p:animScale>
                                    <p:animScale>
                                      <p:cBhvr>
                                        <p:cTn id="143" dur="26">
                                          <p:stCondLst>
                                            <p:cond delay="1312"/>
                                          </p:stCondLst>
                                        </p:cTn>
                                        <p:tgtEl>
                                          <p:spTgt spid="4"/>
                                        </p:tgtEl>
                                      </p:cBhvr>
                                      <p:to x="100000" y="80000"/>
                                    </p:animScale>
                                    <p:animScale>
                                      <p:cBhvr>
                                        <p:cTn id="144" dur="166" decel="50000">
                                          <p:stCondLst>
                                            <p:cond delay="1338"/>
                                          </p:stCondLst>
                                        </p:cTn>
                                        <p:tgtEl>
                                          <p:spTgt spid="4"/>
                                        </p:tgtEl>
                                      </p:cBhvr>
                                      <p:to x="100000" y="100000"/>
                                    </p:animScale>
                                    <p:animScale>
                                      <p:cBhvr>
                                        <p:cTn id="145" dur="26">
                                          <p:stCondLst>
                                            <p:cond delay="1642"/>
                                          </p:stCondLst>
                                        </p:cTn>
                                        <p:tgtEl>
                                          <p:spTgt spid="4"/>
                                        </p:tgtEl>
                                      </p:cBhvr>
                                      <p:to x="100000" y="90000"/>
                                    </p:animScale>
                                    <p:animScale>
                                      <p:cBhvr>
                                        <p:cTn id="146" dur="166" decel="50000">
                                          <p:stCondLst>
                                            <p:cond delay="1668"/>
                                          </p:stCondLst>
                                        </p:cTn>
                                        <p:tgtEl>
                                          <p:spTgt spid="4"/>
                                        </p:tgtEl>
                                      </p:cBhvr>
                                      <p:to x="100000" y="100000"/>
                                    </p:animScale>
                                    <p:animScale>
                                      <p:cBhvr>
                                        <p:cTn id="147" dur="26">
                                          <p:stCondLst>
                                            <p:cond delay="1808"/>
                                          </p:stCondLst>
                                        </p:cTn>
                                        <p:tgtEl>
                                          <p:spTgt spid="4"/>
                                        </p:tgtEl>
                                      </p:cBhvr>
                                      <p:to x="100000" y="95000"/>
                                    </p:animScale>
                                    <p:animScale>
                                      <p:cBhvr>
                                        <p:cTn id="14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animBg="1"/>
      <p:bldP spid="597" grpId="0" animBg="1"/>
      <p:bldP spid="598" grpId="0" animBg="1"/>
      <p:bldP spid="599" grpId="0"/>
      <p:bldP spid="600" grpId="0"/>
      <p:bldP spid="6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608;p23"/>
          <p:cNvSpPr/>
          <p:nvPr/>
        </p:nvSpPr>
        <p:spPr>
          <a:xfrm>
            <a:off x="1576015" y="199902"/>
            <a:ext cx="4701955"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TextBox 5"/>
          <p:cNvSpPr txBox="1"/>
          <p:nvPr/>
        </p:nvSpPr>
        <p:spPr>
          <a:xfrm>
            <a:off x="1510980" y="168947"/>
            <a:ext cx="4544487"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 TRƯỚC KHI NÓI</a:t>
            </a:r>
          </a:p>
        </p:txBody>
      </p:sp>
      <p:cxnSp>
        <p:nvCxnSpPr>
          <p:cNvPr id="7" name="直接连接符 3"/>
          <p:cNvCxnSpPr/>
          <p:nvPr/>
        </p:nvCxnSpPr>
        <p:spPr>
          <a:xfrm>
            <a:off x="3649293" y="1678717"/>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1453160" y="1855556"/>
            <a:ext cx="1833428" cy="2246769"/>
          </a:xfrm>
          <a:prstGeom prst="rect">
            <a:avLst/>
          </a:prstGeom>
          <a:no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9" name="TextBox 8"/>
          <p:cNvSpPr txBox="1"/>
          <p:nvPr/>
        </p:nvSpPr>
        <p:spPr>
          <a:xfrm>
            <a:off x="4237737" y="1029125"/>
            <a:ext cx="7715167" cy="4539191"/>
          </a:xfrm>
          <a:prstGeom prst="rect">
            <a:avLst/>
          </a:prstGeom>
          <a:noFill/>
        </p:spPr>
        <p:txBody>
          <a:bodyPr wrap="square" rtlCol="0">
            <a:spAutoFit/>
          </a:bodyPr>
          <a:lstStyle/>
          <a:p>
            <a:pPr algn="just">
              <a:lnSpc>
                <a:spcPct val="150000"/>
              </a:lnSpc>
              <a:buClrTx/>
              <a:buFontTx/>
              <a:buNone/>
            </a:pP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đời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gợi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nhân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vật</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văn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tác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phẩm</a:t>
            </a:r>
            <a:r>
              <a:rPr lang="vi-VN"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Ví</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dụ</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p>
          <a:p>
            <a:pPr algn="just">
              <a:lnSpc>
                <a:spcPct val="150000"/>
              </a:lnSpc>
              <a:buClrTx/>
              <a:buFontTx/>
              <a:buNone/>
            </a:pPr>
            <a:r>
              <a:rPr lang="vi-VN"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Mèo</a:t>
            </a:r>
            <a:r>
              <a:rPr lang="en-US" sz="2800" b="1"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Gióc-ba</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trân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hứa</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niềm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tin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vi-VN"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Mên</a:t>
            </a:r>
            <a:r>
              <a:rPr lang="en-US" sz="2800" b="1" kern="1200" dirty="0" smtClean="0">
                <a:solidFill>
                  <a:prstClr val="black">
                    <a:lumMod val="95000"/>
                    <a:lumOff val="5000"/>
                  </a:prstClr>
                </a:solidFill>
                <a:latin typeface="Times New Roman" panose="02020603050405020304" pitchFamily="18" charset="0"/>
                <a:cs typeface="Times New Roman" panose="02020603050405020304" pitchFamily="18" charset="0"/>
              </a:rPr>
              <a:t>, Mon, An, </a:t>
            </a:r>
            <a:r>
              <a:rPr lang="en-US" sz="2800" b="1"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Cò</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thiên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vi-VN"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grpSp>
        <p:nvGrpSpPr>
          <p:cNvPr id="10" name="Google Shape;1954;p35"/>
          <p:cNvGrpSpPr/>
          <p:nvPr/>
        </p:nvGrpSpPr>
        <p:grpSpPr>
          <a:xfrm>
            <a:off x="2898167" y="2565703"/>
            <a:ext cx="1308901" cy="1426073"/>
            <a:chOff x="1215813" y="1110402"/>
            <a:chExt cx="2710631" cy="2922675"/>
          </a:xfrm>
        </p:grpSpPr>
        <p:sp>
          <p:nvSpPr>
            <p:cNvPr id="11"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5"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6"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7"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8"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9"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0"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1"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2"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3"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4"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5"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6"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7"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8"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9"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0"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1"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2"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3"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4"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5"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6"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Tree>
    <p:extLst>
      <p:ext uri="{BB962C8B-B14F-4D97-AF65-F5344CB8AC3E}">
        <p14:creationId xmlns:p14="http://schemas.microsoft.com/office/powerpoint/2010/main" val="159868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anim calcmode="lin" valueType="num">
                                      <p:cBhvr>
                                        <p:cTn id="2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1000"/>
                                        <p:tgtEl>
                                          <p:spTgt spid="9">
                                            <p:txEl>
                                              <p:pRg st="1" end="1"/>
                                            </p:txEl>
                                          </p:spTgt>
                                        </p:tgtEl>
                                      </p:cBhvr>
                                    </p:animEffect>
                                    <p:anim calcmode="lin" valueType="num">
                                      <p:cBhvr>
                                        <p:cTn id="3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circle(in)">
                                      <p:cBhvr>
                                        <p:cTn id="38" dur="2000"/>
                                        <p:tgtEl>
                                          <p:spTgt spid="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circle(in)">
                                      <p:cBhvr>
                                        <p:cTn id="43"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45" name="Rectangle 44"/>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608;p23"/>
          <p:cNvSpPr/>
          <p:nvPr/>
        </p:nvSpPr>
        <p:spPr>
          <a:xfrm>
            <a:off x="279477" y="186255"/>
            <a:ext cx="4701955"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4544487"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 TRƯỚC KHI NÓI</a:t>
            </a:r>
          </a:p>
        </p:txBody>
      </p:sp>
      <p:cxnSp>
        <p:nvCxnSpPr>
          <p:cNvPr id="5" name="直接连接符 3"/>
          <p:cNvCxnSpPr/>
          <p:nvPr/>
        </p:nvCxnSpPr>
        <p:spPr>
          <a:xfrm>
            <a:off x="2352755" y="1665070"/>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156622" y="1841909"/>
            <a:ext cx="1833428" cy="2246769"/>
          </a:xfrm>
          <a:prstGeom prst="rect">
            <a:avLst/>
          </a:prstGeom>
          <a:no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7" name="TextBox 6"/>
          <p:cNvSpPr txBox="1"/>
          <p:nvPr/>
        </p:nvSpPr>
        <p:spPr>
          <a:xfrm>
            <a:off x="2848660" y="1140987"/>
            <a:ext cx="9218900" cy="3970318"/>
          </a:xfrm>
          <a:prstGeom prst="rect">
            <a:avLst/>
          </a:prstGeom>
          <a:noFill/>
        </p:spPr>
        <p:txBody>
          <a:bodyPr wrap="square" rtlCol="0">
            <a:spAutoFit/>
          </a:bodyPr>
          <a:lstStyle/>
          <a:p>
            <a:pPr algn="just"/>
            <a:r>
              <a:rPr lang="vi-VN" sz="2800" dirty="0">
                <a:latin typeface="Times New Roman" panose="02020603050405020304" pitchFamily="18" charset="0"/>
              </a:rPr>
              <a:t>- Thu thập tư liệu cho nội dung trình bày:</a:t>
            </a:r>
          </a:p>
          <a:p>
            <a:pPr algn="just"/>
            <a:r>
              <a:rPr lang="vi-VN" sz="2800" dirty="0">
                <a:latin typeface="Times New Roman" panose="02020603050405020304" pitchFamily="18" charset="0"/>
              </a:rPr>
              <a:t>+ Tìm ý tưởng cho bài trình bày</a:t>
            </a:r>
          </a:p>
          <a:p>
            <a:pPr algn="just"/>
            <a:r>
              <a:rPr lang="vi-VN" sz="2800" dirty="0">
                <a:latin typeface="Times New Roman" panose="02020603050405020304" pitchFamily="18" charset="0"/>
              </a:rPr>
              <a:t>+ Tìm thêm thông tin liên quan</a:t>
            </a:r>
          </a:p>
          <a:p>
            <a:pPr algn="just"/>
            <a:r>
              <a:rPr lang="vi-VN" sz="2800" dirty="0">
                <a:latin typeface="Times New Roman" panose="02020603050405020304" pitchFamily="18" charset="0"/>
              </a:rPr>
              <a:t>- Lập đề cương bài </a:t>
            </a:r>
            <a:r>
              <a:rPr lang="vi-VN" sz="2800" dirty="0" smtClean="0">
                <a:latin typeface="Times New Roman" panose="02020603050405020304" pitchFamily="18" charset="0"/>
              </a:rPr>
              <a:t>nóiVí </a:t>
            </a:r>
            <a:r>
              <a:rPr lang="vi-VN" sz="2800" dirty="0">
                <a:latin typeface="Times New Roman" panose="02020603050405020304" pitchFamily="18" charset="0"/>
              </a:rPr>
              <a:t>dụ:</a:t>
            </a:r>
          </a:p>
          <a:p>
            <a:pPr algn="just"/>
            <a:r>
              <a:rPr lang="vi-VN" sz="2800" dirty="0">
                <a:latin typeface="Times New Roman" panose="02020603050405020304" pitchFamily="18" charset="0"/>
              </a:rPr>
              <a:t>+ Nhân vật mèo Gióc-ba đã gợi ra vấn đề về sự trân trọng lời hứa như thế nào?</a:t>
            </a:r>
          </a:p>
          <a:p>
            <a:pPr algn="just"/>
            <a:r>
              <a:rPr lang="vi-VN" sz="2800" dirty="0">
                <a:latin typeface="Times New Roman" panose="02020603050405020304" pitchFamily="18" charset="0"/>
              </a:rPr>
              <a:t>+ Trân trọng lời hứa là gì? Tại sao cần phải trân trọng lời hứa?...</a:t>
            </a:r>
          </a:p>
          <a:p>
            <a:pPr algn="just"/>
            <a:r>
              <a:rPr lang="vi-VN" sz="2800" dirty="0">
                <a:latin typeface="Times New Roman" panose="02020603050405020304" pitchFamily="18" charset="0"/>
              </a:rPr>
              <a:t>+ Bài học rút ra từ câu chuyện trân trọng lời hứa của mèo </a:t>
            </a:r>
            <a:r>
              <a:rPr lang="vi-VN" sz="2800" dirty="0" smtClean="0">
                <a:latin typeface="Times New Roman" panose="02020603050405020304" pitchFamily="18" charset="0"/>
              </a:rPr>
              <a:t>là </a:t>
            </a:r>
            <a:r>
              <a:rPr lang="vi-VN" sz="2800" dirty="0">
                <a:latin typeface="Times New Roman" panose="02020603050405020304" pitchFamily="18" charset="0"/>
              </a:rPr>
              <a:t>gì?</a:t>
            </a:r>
          </a:p>
        </p:txBody>
      </p:sp>
      <p:grpSp>
        <p:nvGrpSpPr>
          <p:cNvPr id="8" name="Google Shape;1954;p35"/>
          <p:cNvGrpSpPr/>
          <p:nvPr/>
        </p:nvGrpSpPr>
        <p:grpSpPr>
          <a:xfrm>
            <a:off x="1601629" y="2552056"/>
            <a:ext cx="1308901" cy="1426073"/>
            <a:chOff x="1215813" y="1110402"/>
            <a:chExt cx="2710631" cy="2922675"/>
          </a:xfrm>
        </p:grpSpPr>
        <p:sp>
          <p:nvSpPr>
            <p:cNvPr id="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5"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6"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7"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8"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9"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0"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1"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2"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3"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4"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5"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6"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7"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8"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9"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0"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1"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2"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3"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4"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Tree>
    <p:extLst>
      <p:ext uri="{BB962C8B-B14F-4D97-AF65-F5344CB8AC3E}">
        <p14:creationId xmlns:p14="http://schemas.microsoft.com/office/powerpoint/2010/main" val="309712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1000"/>
                                        <p:tgtEl>
                                          <p:spTgt spid="7">
                                            <p:txEl>
                                              <p:pRg st="2" end="2"/>
                                            </p:txEl>
                                          </p:spTgt>
                                        </p:tgtEl>
                                      </p:cBhvr>
                                    </p:animEffect>
                                    <p:anim calcmode="lin" valueType="num">
                                      <p:cBhvr>
                                        <p:cTn id="3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1000"/>
                                        <p:tgtEl>
                                          <p:spTgt spid="7">
                                            <p:txEl>
                                              <p:pRg st="3" end="3"/>
                                            </p:txEl>
                                          </p:spTgt>
                                        </p:tgtEl>
                                      </p:cBhvr>
                                    </p:animEffect>
                                    <p:anim calcmode="lin" valueType="num">
                                      <p:cBhvr>
                                        <p:cTn id="4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1000"/>
                                        <p:tgtEl>
                                          <p:spTgt spid="7">
                                            <p:txEl>
                                              <p:pRg st="4" end="4"/>
                                            </p:txEl>
                                          </p:spTgt>
                                        </p:tgtEl>
                                      </p:cBhvr>
                                    </p:animEffect>
                                    <p:anim calcmode="lin" valueType="num">
                                      <p:cBhvr>
                                        <p:cTn id="4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fade">
                                      <p:cBhvr>
                                        <p:cTn id="54" dur="1000"/>
                                        <p:tgtEl>
                                          <p:spTgt spid="7">
                                            <p:txEl>
                                              <p:pRg st="5" end="5"/>
                                            </p:txEl>
                                          </p:spTgt>
                                        </p:tgtEl>
                                      </p:cBhvr>
                                    </p:animEffect>
                                    <p:anim calcmode="lin" valueType="num">
                                      <p:cBhvr>
                                        <p:cTn id="5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Effect transition="in" filter="fade">
                                      <p:cBhvr>
                                        <p:cTn id="61" dur="1000"/>
                                        <p:tgtEl>
                                          <p:spTgt spid="7">
                                            <p:txEl>
                                              <p:pRg st="6" end="6"/>
                                            </p:txEl>
                                          </p:spTgt>
                                        </p:tgtEl>
                                      </p:cBhvr>
                                    </p:animEffect>
                                    <p:anim calcmode="lin" valueType="num">
                                      <p:cBhvr>
                                        <p:cTn id="6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89" name="Rectangle 88"/>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直接连接符 3"/>
          <p:cNvCxnSpPr/>
          <p:nvPr/>
        </p:nvCxnSpPr>
        <p:spPr>
          <a:xfrm>
            <a:off x="3048679" y="1161885"/>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49" name="TextBox 48"/>
          <p:cNvSpPr txBox="1"/>
          <p:nvPr/>
        </p:nvSpPr>
        <p:spPr>
          <a:xfrm>
            <a:off x="443138" y="1822428"/>
            <a:ext cx="1833428" cy="1384995"/>
          </a:xfrm>
          <a:prstGeom prst="rect">
            <a:avLst/>
          </a:prstGeom>
          <a:noFill/>
        </p:spPr>
        <p:txBody>
          <a:bodyPr wrap="square" rtlCol="0">
            <a:spAutoFit/>
          </a:bodyPr>
          <a:lstStyle/>
          <a:p>
            <a:pPr algn="ctr">
              <a:buClrTx/>
              <a:buFontTx/>
              <a:buNone/>
            </a:pPr>
            <a:r>
              <a:rPr lang="vi-VN" sz="2800" b="1" kern="1200" dirty="0">
                <a:solidFill>
                  <a:srgbClr val="339183"/>
                </a:solidFill>
                <a:latin typeface="Times New Roman" panose="02020603050405020304" pitchFamily="18" charset="0"/>
                <a:cs typeface="Times New Roman" panose="02020603050405020304" pitchFamily="18" charset="0"/>
              </a:rPr>
              <a:t>2.</a:t>
            </a:r>
          </a:p>
          <a:p>
            <a:pPr algn="ctr">
              <a:buClrTx/>
              <a:buFontTx/>
              <a:buNone/>
            </a:pPr>
            <a:r>
              <a:rPr lang="vi-VN" sz="2800" b="1" kern="1200" dirty="0">
                <a:solidFill>
                  <a:srgbClr val="339183"/>
                </a:solidFill>
                <a:latin typeface="Times New Roman" panose="02020603050405020304" pitchFamily="18" charset="0"/>
                <a:cs typeface="Times New Roman" panose="02020603050405020304" pitchFamily="18" charset="0"/>
              </a:rPr>
              <a:t>TẬP LUYỆN</a:t>
            </a:r>
            <a:endParaRPr lang="en-US" sz="2800" b="1" kern="1200" dirty="0">
              <a:solidFill>
                <a:srgbClr val="339183"/>
              </a:solidFill>
              <a:latin typeface="Times New Roman" panose="02020603050405020304" pitchFamily="18" charset="0"/>
              <a:cs typeface="Times New Roman" panose="02020603050405020304" pitchFamily="18" charset="0"/>
            </a:endParaRPr>
          </a:p>
        </p:txBody>
      </p:sp>
      <p:grpSp>
        <p:nvGrpSpPr>
          <p:cNvPr id="50" name="Google Shape;1954;p35"/>
          <p:cNvGrpSpPr/>
          <p:nvPr/>
        </p:nvGrpSpPr>
        <p:grpSpPr>
          <a:xfrm>
            <a:off x="2297553" y="2048871"/>
            <a:ext cx="1308901" cy="1426073"/>
            <a:chOff x="1215813" y="1110402"/>
            <a:chExt cx="2710631" cy="2922675"/>
          </a:xfrm>
        </p:grpSpPr>
        <p:sp>
          <p:nvSpPr>
            <p:cNvPr id="51"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2"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3"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4"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5"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6"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7"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8"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9"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0"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1"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2"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3"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4"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5"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6"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7"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8"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9"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0"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1"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2"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3"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4"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5"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6"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7"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8"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9"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0"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1"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2"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3"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4"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5"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6"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
        <p:nvSpPr>
          <p:cNvPr id="87" name="TextBox 86"/>
          <p:cNvSpPr txBox="1"/>
          <p:nvPr/>
        </p:nvSpPr>
        <p:spPr>
          <a:xfrm>
            <a:off x="3734875" y="1220334"/>
            <a:ext cx="8415849" cy="3892861"/>
          </a:xfrm>
          <a:prstGeom prst="rect">
            <a:avLst/>
          </a:prstGeom>
          <a:noFill/>
        </p:spPr>
        <p:txBody>
          <a:bodyPr wrap="square" rtlCol="0">
            <a:spAutoFit/>
          </a:bodyPr>
          <a:lstStyle/>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mình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bè</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gũi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luyện</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Quản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hợp</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nắm</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tiêu</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chí</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giá</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nói</a:t>
            </a:r>
            <a:endParaRPr lang="en-US" sz="28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88" name="Picture 87">
            <a:extLst>
              <a:ext uri="{FF2B5EF4-FFF2-40B4-BE49-F238E27FC236}">
                <a16:creationId xmlns:a16="http://schemas.microsoft.com/office/drawing/2014/main" id="{7EE141AF-0F67-CE42-EA91-0BE7B7DD5AA2}"/>
              </a:ext>
            </a:extLst>
          </p:cNvPr>
          <p:cNvPicPr>
            <a:picLocks noChangeAspect="1"/>
          </p:cNvPicPr>
          <p:nvPr/>
        </p:nvPicPr>
        <p:blipFill>
          <a:blip r:embed="rId3"/>
          <a:stretch>
            <a:fillRect/>
          </a:stretch>
        </p:blipFill>
        <p:spPr>
          <a:xfrm>
            <a:off x="-55653" y="3415117"/>
            <a:ext cx="3226244" cy="3226244"/>
          </a:xfrm>
          <a:prstGeom prst="rect">
            <a:avLst/>
          </a:prstGeom>
        </p:spPr>
      </p:pic>
      <p:sp>
        <p:nvSpPr>
          <p:cNvPr id="90" name="Google Shape;608;p23"/>
          <p:cNvSpPr/>
          <p:nvPr/>
        </p:nvSpPr>
        <p:spPr>
          <a:xfrm>
            <a:off x="279477" y="186255"/>
            <a:ext cx="4701955"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TextBox 90"/>
          <p:cNvSpPr txBox="1"/>
          <p:nvPr/>
        </p:nvSpPr>
        <p:spPr>
          <a:xfrm>
            <a:off x="214442" y="155300"/>
            <a:ext cx="4544487"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 TRƯỚC KHI NÓI</a:t>
            </a:r>
          </a:p>
        </p:txBody>
      </p:sp>
    </p:spTree>
    <p:extLst>
      <p:ext uri="{BB962C8B-B14F-4D97-AF65-F5344CB8AC3E}">
        <p14:creationId xmlns:p14="http://schemas.microsoft.com/office/powerpoint/2010/main" val="164119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barn(inVertical)">
                                      <p:cBhvr>
                                        <p:cTn id="1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608;p23"/>
          <p:cNvSpPr/>
          <p:nvPr/>
        </p:nvSpPr>
        <p:spPr>
          <a:xfrm>
            <a:off x="279477" y="186255"/>
            <a:ext cx="5902959"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5121833" cy="830997"/>
          </a:xfrm>
          <a:prstGeom prst="rect">
            <a:avLst/>
          </a:prstGeom>
          <a:noFill/>
        </p:spPr>
        <p:txBody>
          <a:bodyPr wrap="square" rtlCol="0">
            <a:spAutoFit/>
          </a:bodyPr>
          <a:lstStyle/>
          <a:p>
            <a:pPr algn="ctr">
              <a:lnSpc>
                <a:spcPct val="150000"/>
              </a:lnSpc>
              <a:buClrTx/>
              <a:buFontTx/>
              <a:buNone/>
            </a:pPr>
            <a:r>
              <a:rPr lang="en-US" sz="3200" b="1" kern="1200" dirty="0" smtClean="0">
                <a:solidFill>
                  <a:srgbClr val="FF0000"/>
                </a:solidFill>
                <a:latin typeface="Times New Roman" panose="02020603050405020304" pitchFamily="18" charset="0"/>
                <a:cs typeface="Times New Roman" panose="02020603050405020304" pitchFamily="18" charset="0"/>
              </a:rPr>
              <a:t>II. TRÌNH BÀY BÀI NÓI</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74"/>
          <p:cNvCxnSpPr/>
          <p:nvPr/>
        </p:nvCxnSpPr>
        <p:spPr>
          <a:xfrm>
            <a:off x="689694" y="117255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Oval 75"/>
          <p:cNvSpPr/>
          <p:nvPr/>
        </p:nvSpPr>
        <p:spPr>
          <a:xfrm>
            <a:off x="497608" y="1660880"/>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a:solidFill>
                  <a:prstClr val="white"/>
                </a:solidFill>
                <a:latin typeface="Calibri Light" panose="020F0302020204030204" charset="0"/>
              </a:rPr>
              <a:t>1</a:t>
            </a:r>
          </a:p>
        </p:txBody>
      </p:sp>
      <p:sp>
        <p:nvSpPr>
          <p:cNvPr id="7" name="TextBox 6"/>
          <p:cNvSpPr txBox="1"/>
          <p:nvPr/>
        </p:nvSpPr>
        <p:spPr>
          <a:xfrm>
            <a:off x="1073869" y="1557478"/>
            <a:ext cx="1761235" cy="523220"/>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MỞ ĐẦU</a:t>
            </a:r>
          </a:p>
        </p:txBody>
      </p:sp>
      <p:sp>
        <p:nvSpPr>
          <p:cNvPr id="8" name="TextBox 7"/>
          <p:cNvSpPr txBox="1"/>
          <p:nvPr/>
        </p:nvSpPr>
        <p:spPr>
          <a:xfrm>
            <a:off x="3474510" y="1342034"/>
            <a:ext cx="7942262"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chia sẻ cảm nhận của em.</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9" name="Straight Arrow Connector 8"/>
          <p:cNvCxnSpPr>
            <a:endCxn id="8" idx="1"/>
          </p:cNvCxnSpPr>
          <p:nvPr/>
        </p:nvCxnSpPr>
        <p:spPr>
          <a:xfrm flipV="1">
            <a:off x="2838278" y="1819088"/>
            <a:ext cx="636232" cy="2118"/>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56182" y="2464019"/>
            <a:ext cx="10369331" cy="3170099"/>
          </a:xfrm>
          <a:prstGeom prst="rect">
            <a:avLst/>
          </a:prstGeom>
        </p:spPr>
        <p:txBody>
          <a:bodyPr wrap="square">
            <a:spAutoFit/>
          </a:bodyPr>
          <a:lstStyle/>
          <a:p>
            <a:pPr algn="just">
              <a:buClrTx/>
              <a:buFontTx/>
              <a:buNone/>
            </a:pPr>
            <a:r>
              <a:rPr lang="en-US" sz="2500" kern="1200" dirty="0" err="1">
                <a:solidFill>
                  <a:srgbClr val="FF0000"/>
                </a:solidFill>
                <a:latin typeface="Times New Roman" panose="02020603050405020304" pitchFamily="18" charset="0"/>
                <a:cs typeface="Times New Roman" panose="02020603050405020304" pitchFamily="18" charset="0"/>
              </a:rPr>
              <a:t>Ví</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smtClean="0">
                <a:solidFill>
                  <a:srgbClr val="FF0000"/>
                </a:solidFill>
                <a:latin typeface="Times New Roman" panose="02020603050405020304" pitchFamily="18" charset="0"/>
                <a:cs typeface="Times New Roman" panose="02020603050405020304" pitchFamily="18" charset="0"/>
              </a:rPr>
              <a:t>dụ</a:t>
            </a:r>
            <a:r>
              <a:rPr lang="en-US" sz="2500" kern="1200" dirty="0" smtClean="0">
                <a:solidFill>
                  <a:srgbClr val="FF0000"/>
                </a:solidFill>
                <a:latin typeface="Times New Roman" panose="02020603050405020304" pitchFamily="18" charset="0"/>
                <a:cs typeface="Times New Roman" panose="02020603050405020304" pitchFamily="18" charset="0"/>
              </a:rPr>
              <a:t> </a:t>
            </a:r>
            <a:r>
              <a:rPr lang="en-US" sz="2500" kern="1200" dirty="0" err="1" smtClean="0">
                <a:solidFill>
                  <a:srgbClr val="FF0000"/>
                </a:solidFill>
                <a:latin typeface="Times New Roman" panose="02020603050405020304" pitchFamily="18" charset="0"/>
                <a:cs typeface="Times New Roman" panose="02020603050405020304" pitchFamily="18" charset="0"/>
              </a:rPr>
              <a:t>vấn</a:t>
            </a:r>
            <a:r>
              <a:rPr lang="en-US" sz="2500" kern="1200" dirty="0" smtClean="0">
                <a:solidFill>
                  <a:srgbClr val="FF0000"/>
                </a:solidFill>
                <a:latin typeface="Times New Roman" panose="02020603050405020304" pitchFamily="18" charset="0"/>
                <a:cs typeface="Times New Roman" panose="02020603050405020304" pitchFamily="18" charset="0"/>
              </a:rPr>
              <a:t> </a:t>
            </a:r>
            <a:r>
              <a:rPr lang="en-US" sz="2500" kern="1200" dirty="0" err="1" smtClean="0">
                <a:solidFill>
                  <a:srgbClr val="FF0000"/>
                </a:solidFill>
                <a:latin typeface="Times New Roman" panose="02020603050405020304" pitchFamily="18" charset="0"/>
                <a:cs typeface="Times New Roman" panose="02020603050405020304" pitchFamily="18" charset="0"/>
              </a:rPr>
              <a:t>đề</a:t>
            </a:r>
            <a:r>
              <a:rPr lang="en-US" sz="2500" kern="1200" dirty="0" smtClean="0">
                <a:solidFill>
                  <a:srgbClr val="FF0000"/>
                </a:solidFill>
                <a:latin typeface="Times New Roman" panose="02020603050405020304" pitchFamily="18" charset="0"/>
                <a:cs typeface="Times New Roman" panose="02020603050405020304" pitchFamily="18" charset="0"/>
              </a:rPr>
              <a:t>: “BÀI HỌC VỀ TÌNH YÊU THƯƠNG qua </a:t>
            </a:r>
            <a:r>
              <a:rPr lang="en-US" sz="2500" kern="1200" dirty="0" err="1" smtClean="0">
                <a:solidFill>
                  <a:srgbClr val="FF0000"/>
                </a:solidFill>
                <a:latin typeface="Times New Roman" panose="02020603050405020304" pitchFamily="18" charset="0"/>
                <a:cs typeface="Times New Roman" panose="02020603050405020304" pitchFamily="18" charset="0"/>
              </a:rPr>
              <a:t>nhân</a:t>
            </a:r>
            <a:r>
              <a:rPr lang="en-US" sz="2500" kern="1200" dirty="0" smtClean="0">
                <a:solidFill>
                  <a:srgbClr val="FF0000"/>
                </a:solidFill>
                <a:latin typeface="Times New Roman" panose="02020603050405020304" pitchFamily="18" charset="0"/>
                <a:cs typeface="Times New Roman" panose="02020603050405020304" pitchFamily="18" charset="0"/>
              </a:rPr>
              <a:t> </a:t>
            </a:r>
            <a:r>
              <a:rPr lang="en-US" sz="2500" kern="1200" dirty="0" err="1" smtClean="0">
                <a:solidFill>
                  <a:srgbClr val="FF0000"/>
                </a:solidFill>
                <a:latin typeface="Times New Roman" panose="02020603050405020304" pitchFamily="18" charset="0"/>
                <a:cs typeface="Times New Roman" panose="02020603050405020304" pitchFamily="18" charset="0"/>
              </a:rPr>
              <a:t>vật</a:t>
            </a:r>
            <a:r>
              <a:rPr lang="en-US" sz="2500" kern="1200" dirty="0" smtClean="0">
                <a:solidFill>
                  <a:srgbClr val="FF0000"/>
                </a:solidFill>
                <a:latin typeface="Times New Roman" panose="02020603050405020304" pitchFamily="18" charset="0"/>
                <a:cs typeface="Times New Roman" panose="02020603050405020304" pitchFamily="18" charset="0"/>
              </a:rPr>
              <a:t> </a:t>
            </a:r>
            <a:r>
              <a:rPr lang="en-US" sz="2500" kern="1200" dirty="0" err="1" smtClean="0">
                <a:solidFill>
                  <a:srgbClr val="FF0000"/>
                </a:solidFill>
                <a:latin typeface="Times New Roman" panose="02020603050405020304" pitchFamily="18" charset="0"/>
                <a:cs typeface="Times New Roman" panose="02020603050405020304" pitchFamily="18" charset="0"/>
              </a:rPr>
              <a:t>mèo</a:t>
            </a:r>
            <a:r>
              <a:rPr lang="en-US" sz="2500" kern="1200" dirty="0" smtClean="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G</a:t>
            </a:r>
            <a:r>
              <a:rPr lang="en-US" sz="2500" kern="1200" dirty="0" err="1" smtClean="0">
                <a:solidFill>
                  <a:srgbClr val="FF0000"/>
                </a:solidFill>
                <a:latin typeface="Times New Roman" panose="02020603050405020304" pitchFamily="18" charset="0"/>
                <a:cs typeface="Times New Roman" panose="02020603050405020304" pitchFamily="18" charset="0"/>
              </a:rPr>
              <a:t>ióc-ba</a:t>
            </a:r>
            <a:endParaRPr lang="en-US" sz="2500" b="1" i="1" kern="1200" dirty="0">
              <a:solidFill>
                <a:srgbClr val="FF0000"/>
              </a:solidFill>
              <a:latin typeface="Times New Roman" panose="02020603050405020304" pitchFamily="18" charset="0"/>
              <a:cs typeface="Times New Roman" panose="02020603050405020304" pitchFamily="18" charset="0"/>
            </a:endParaRPr>
          </a:p>
          <a:p>
            <a:pPr algn="just"/>
            <a:r>
              <a:rPr lang="vi-VN" sz="2500" dirty="0">
                <a:latin typeface="Times New Roman" panose="02020603050405020304" pitchFamily="18" charset="0"/>
                <a:cs typeface="Times New Roman" panose="02020603050405020304" pitchFamily="18" charset="0"/>
              </a:rPr>
              <a:t>         Kính chào thầy cô và các bạn. Tôi tên là............học sinh.........trường</a:t>
            </a:r>
            <a:r>
              <a:rPr lang="vi-VN" sz="2500" dirty="0" smtClean="0">
                <a:latin typeface="Times New Roman" panose="02020603050405020304" pitchFamily="18" charset="0"/>
                <a:cs typeface="Times New Roman" panose="02020603050405020304" pitchFamily="18" charset="0"/>
              </a:rPr>
              <a:t>.........</a:t>
            </a:r>
            <a:r>
              <a:rPr lang="vi-VN" sz="2500" dirty="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Hôm</a:t>
            </a:r>
            <a:r>
              <a:rPr lang="en-US" sz="2500" dirty="0" smtClean="0">
                <a:latin typeface="Times New Roman" panose="02020603050405020304" pitchFamily="18" charset="0"/>
                <a:cs typeface="Times New Roman" panose="02020603050405020304" pitchFamily="18" charset="0"/>
              </a:rPr>
              <a:t> nay, </a:t>
            </a:r>
            <a:r>
              <a:rPr lang="en-US" sz="2500" dirty="0" err="1" smtClean="0">
                <a:latin typeface="Times New Roman" panose="02020603050405020304" pitchFamily="18" charset="0"/>
                <a:cs typeface="Times New Roman" panose="02020603050405020304" pitchFamily="18" charset="0"/>
              </a:rPr>
              <a:t>tôi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sẽ</a:t>
            </a:r>
            <a:r>
              <a:rPr lang="en-US" sz="2500" dirty="0" smtClean="0">
                <a:latin typeface="Times New Roman" panose="02020603050405020304" pitchFamily="18" charset="0"/>
                <a:cs typeface="Times New Roman" panose="02020603050405020304" pitchFamily="18" charset="0"/>
              </a:rPr>
              <a:t> chia </a:t>
            </a:r>
            <a:r>
              <a:rPr lang="en-US" sz="2500" dirty="0" err="1" smtClean="0">
                <a:latin typeface="Times New Roman" panose="02020603050405020304" pitchFamily="18" charset="0"/>
                <a:cs typeface="Times New Roman" panose="02020603050405020304" pitchFamily="18" charset="0"/>
              </a:rPr>
              <a:t>sẻ</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với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bạn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cô</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giáo</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về</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một</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cuốn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sách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mà</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tôi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yêu</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thích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tại</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sao</a:t>
            </a:r>
            <a:r>
              <a:rPr lang="en-US" sz="2500" dirty="0" smtClean="0">
                <a:latin typeface="Times New Roman" panose="02020603050405020304" pitchFamily="18" charset="0"/>
                <a:cs typeface="Times New Roman" panose="02020603050405020304" pitchFamily="18" charset="0"/>
              </a:rPr>
              <a:t> ư? </a:t>
            </a:r>
            <a:r>
              <a:rPr lang="en-US" sz="2500" dirty="0" err="1" smtClean="0">
                <a:latin typeface="Times New Roman" panose="02020603050405020304" pitchFamily="18" charset="0"/>
                <a:cs typeface="Times New Roman" panose="02020603050405020304" pitchFamily="18" charset="0"/>
              </a:rPr>
              <a:t>Các</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bạn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cùng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lắng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nghe</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nhé</a:t>
            </a:r>
            <a:r>
              <a:rPr lang="en-US" sz="2500" dirty="0" smtClean="0">
                <a:latin typeface="Times New Roman" panose="02020603050405020304" pitchFamily="18" charset="0"/>
                <a:cs typeface="Times New Roman" panose="02020603050405020304" pitchFamily="18" charset="0"/>
              </a:rPr>
              <a:t>! </a:t>
            </a:r>
            <a:r>
              <a:rPr lang="vi-VN" sz="2500" dirty="0" smtClean="0">
                <a:latin typeface="Times New Roman" panose="02020603050405020304" pitchFamily="18" charset="0"/>
                <a:cs typeface="Times New Roman" panose="02020603050405020304" pitchFamily="18" charset="0"/>
              </a:rPr>
              <a:t>Một </a:t>
            </a:r>
            <a:r>
              <a:rPr lang="vi-VN" sz="2500" dirty="0">
                <a:latin typeface="Times New Roman" panose="02020603050405020304" pitchFamily="18" charset="0"/>
                <a:cs typeface="Times New Roman" panose="02020603050405020304" pitchFamily="18" charset="0"/>
              </a:rPr>
              <a:t>trong những cuốn sách mà tôi rất yêu thích là “Chuyện con mèo dạy hải âu bay” của nhà văn Lu-i Xe-pun-ve-da. Trong tác phẩm này, tôi cảm thấy ấn tượng nhất với nhân vật Gióc-ba, một con mèo mùn được nhà văn xây dựng để gửi gắm bài học về tình yêu thương.</a:t>
            </a:r>
          </a:p>
        </p:txBody>
      </p:sp>
    </p:spTree>
    <p:extLst>
      <p:ext uri="{BB962C8B-B14F-4D97-AF65-F5344CB8AC3E}">
        <p14:creationId xmlns:p14="http://schemas.microsoft.com/office/powerpoint/2010/main" val="81810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48" name="Straight Connector 74"/>
          <p:cNvCxnSpPr/>
          <p:nvPr/>
        </p:nvCxnSpPr>
        <p:spPr>
          <a:xfrm>
            <a:off x="1857313" y="1003453"/>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9" name="Oval 77"/>
          <p:cNvSpPr/>
          <p:nvPr/>
        </p:nvSpPr>
        <p:spPr>
          <a:xfrm>
            <a:off x="1665227" y="3361911"/>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p>
        </p:txBody>
      </p:sp>
      <p:sp>
        <p:nvSpPr>
          <p:cNvPr id="50" name="TextBox 49"/>
          <p:cNvSpPr txBox="1"/>
          <p:nvPr/>
        </p:nvSpPr>
        <p:spPr>
          <a:xfrm>
            <a:off x="2236226" y="3119965"/>
            <a:ext cx="1761235" cy="1384995"/>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NỘI DUNG CHÍNH</a:t>
            </a:r>
          </a:p>
        </p:txBody>
      </p:sp>
      <p:sp>
        <p:nvSpPr>
          <p:cNvPr id="51" name="TextBox 50"/>
          <p:cNvSpPr txBox="1"/>
          <p:nvPr/>
        </p:nvSpPr>
        <p:spPr>
          <a:xfrm>
            <a:off x="4642129" y="1532203"/>
            <a:ext cx="7001301" cy="1815882"/>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Chú</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52" name="TextBox 51"/>
          <p:cNvSpPr txBox="1"/>
          <p:nvPr/>
        </p:nvSpPr>
        <p:spPr>
          <a:xfrm>
            <a:off x="4642129" y="3486776"/>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53" name="TextBox 52"/>
          <p:cNvSpPr txBox="1"/>
          <p:nvPr/>
        </p:nvSpPr>
        <p:spPr>
          <a:xfrm>
            <a:off x="4642129" y="4601140"/>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54" name="Straight Arrow Connector 53"/>
          <p:cNvCxnSpPr/>
          <p:nvPr/>
        </p:nvCxnSpPr>
        <p:spPr>
          <a:xfrm flipV="1">
            <a:off x="3997462" y="2816156"/>
            <a:ext cx="644667" cy="1115721"/>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52" idx="1"/>
          </p:cNvCxnSpPr>
          <p:nvPr/>
        </p:nvCxnSpPr>
        <p:spPr>
          <a:xfrm>
            <a:off x="4005897" y="3931876"/>
            <a:ext cx="636232" cy="31954"/>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997462" y="3922491"/>
            <a:ext cx="644667" cy="917177"/>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33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arn(inVertical)">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arn(inVertical)">
                                      <p:cBhvr>
                                        <p:cTn id="20" dur="500"/>
                                        <p:tgtEl>
                                          <p:spTgt spid="5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arn(inVertical)">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barn(inVertical)">
                                      <p:cBhvr>
                                        <p:cTn id="28" dur="500"/>
                                        <p:tgtEl>
                                          <p:spTgt spid="5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barn(inVertical)">
                                      <p:cBhvr>
                                        <p:cTn id="36" dur="500"/>
                                        <p:tgtEl>
                                          <p:spTgt spid="5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barn(inVertical)">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Google Shape;608;p23"/>
          <p:cNvSpPr/>
          <p:nvPr/>
        </p:nvSpPr>
        <p:spPr>
          <a:xfrm>
            <a:off x="279477" y="186255"/>
            <a:ext cx="5902959"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5121833" cy="830997"/>
          </a:xfrm>
          <a:prstGeom prst="rect">
            <a:avLst/>
          </a:prstGeom>
          <a:noFill/>
        </p:spPr>
        <p:txBody>
          <a:bodyPr wrap="square" rtlCol="0">
            <a:spAutoFit/>
          </a:bodyPr>
          <a:lstStyle/>
          <a:p>
            <a:pPr algn="ctr">
              <a:lnSpc>
                <a:spcPct val="150000"/>
              </a:lnSpc>
              <a:buClrTx/>
              <a:buFontTx/>
              <a:buNone/>
            </a:pPr>
            <a:r>
              <a:rPr lang="en-US" sz="3200" b="1" kern="1200" dirty="0" smtClean="0">
                <a:solidFill>
                  <a:srgbClr val="FF0000"/>
                </a:solidFill>
                <a:latin typeface="Times New Roman" panose="02020603050405020304" pitchFamily="18" charset="0"/>
                <a:cs typeface="Times New Roman" panose="02020603050405020304" pitchFamily="18" charset="0"/>
              </a:rPr>
              <a:t>II. TRÌNH BÀY BÀI NÓI</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74"/>
          <p:cNvCxnSpPr/>
          <p:nvPr/>
        </p:nvCxnSpPr>
        <p:spPr>
          <a:xfrm>
            <a:off x="689694" y="117255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Oval 75"/>
          <p:cNvSpPr/>
          <p:nvPr/>
        </p:nvSpPr>
        <p:spPr>
          <a:xfrm>
            <a:off x="497608" y="1660880"/>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smtClean="0">
                <a:solidFill>
                  <a:prstClr val="white"/>
                </a:solidFill>
                <a:latin typeface="Calibri Light" panose="020F0302020204030204" charset="0"/>
              </a:rPr>
              <a:t>3</a:t>
            </a:r>
            <a:endParaRPr lang="en-US" altLang="zh-CN" sz="1600" kern="1200" dirty="0">
              <a:solidFill>
                <a:prstClr val="white"/>
              </a:solidFill>
              <a:latin typeface="Calibri Light" panose="020F0302020204030204" charset="0"/>
            </a:endParaRPr>
          </a:p>
        </p:txBody>
      </p:sp>
      <p:sp>
        <p:nvSpPr>
          <p:cNvPr id="7" name="TextBox 6"/>
          <p:cNvSpPr txBox="1"/>
          <p:nvPr/>
        </p:nvSpPr>
        <p:spPr>
          <a:xfrm>
            <a:off x="1073869" y="1342034"/>
            <a:ext cx="1761235" cy="954107"/>
          </a:xfrm>
          <a:prstGeom prst="rect">
            <a:avLst/>
          </a:prstGeom>
          <a:solidFill>
            <a:schemeClr val="accent1">
              <a:lumMod val="90000"/>
            </a:schemeClr>
          </a:solidFill>
        </p:spPr>
        <p:txBody>
          <a:bodyPr wrap="square" rtlCol="0">
            <a:spAutoFit/>
          </a:bodyPr>
          <a:lstStyle/>
          <a:p>
            <a:pPr algn="ctr">
              <a:buClrTx/>
              <a:buFontTx/>
              <a:buNone/>
            </a:pPr>
            <a:r>
              <a:rPr lang="en-US" sz="2800" b="1" kern="1200" dirty="0" smtClean="0">
                <a:solidFill>
                  <a:srgbClr val="FFFFFF"/>
                </a:solidFill>
                <a:latin typeface="Times New Roman" panose="02020603050405020304" pitchFamily="18" charset="0"/>
                <a:cs typeface="Times New Roman" panose="02020603050405020304" pitchFamily="18" charset="0"/>
              </a:rPr>
              <a:t>KẾT THÚC</a:t>
            </a:r>
            <a:endParaRPr lang="en-US" sz="2800" b="1" kern="1200" dirty="0">
              <a:solidFill>
                <a:srgbClr val="FFFF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474510" y="1342034"/>
            <a:ext cx="7942262"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smtClean="0">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3200" kern="12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9" name="Straight Arrow Connector 8"/>
          <p:cNvCxnSpPr>
            <a:endCxn id="8" idx="1"/>
          </p:cNvCxnSpPr>
          <p:nvPr/>
        </p:nvCxnSpPr>
        <p:spPr>
          <a:xfrm flipV="1">
            <a:off x="2838278" y="1819088"/>
            <a:ext cx="636232" cy="2120"/>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56182" y="2464019"/>
            <a:ext cx="10369331" cy="2893100"/>
          </a:xfrm>
          <a:prstGeom prst="rect">
            <a:avLst/>
          </a:prstGeom>
        </p:spPr>
        <p:txBody>
          <a:bodyPr wrap="square">
            <a:spAutoFit/>
          </a:bodyPr>
          <a:lstStyle/>
          <a:p>
            <a:pPr algn="just">
              <a:buClrTx/>
              <a:buFontTx/>
              <a:buNone/>
            </a:pPr>
            <a:r>
              <a:rPr lang="en-US" sz="2600" kern="1200" dirty="0" err="1">
                <a:solidFill>
                  <a:srgbClr val="FF0000"/>
                </a:solidFill>
                <a:latin typeface="Times New Roman" panose="02020603050405020304" pitchFamily="18" charset="0"/>
                <a:cs typeface="Times New Roman" panose="02020603050405020304" pitchFamily="18" charset="0"/>
              </a:rPr>
              <a:t>Ví</a:t>
            </a:r>
            <a:r>
              <a:rPr lang="en-US" sz="2600" kern="1200" dirty="0">
                <a:solidFill>
                  <a:srgbClr val="FF0000"/>
                </a:solidFill>
                <a:latin typeface="Times New Roman" panose="02020603050405020304" pitchFamily="18" charset="0"/>
                <a:cs typeface="Times New Roman" panose="02020603050405020304" pitchFamily="18" charset="0"/>
              </a:rPr>
              <a:t> </a:t>
            </a:r>
            <a:r>
              <a:rPr lang="en-US" sz="2600" kern="1200" dirty="0" err="1" smtClean="0">
                <a:solidFill>
                  <a:srgbClr val="FF0000"/>
                </a:solidFill>
                <a:latin typeface="Times New Roman" panose="02020603050405020304" pitchFamily="18" charset="0"/>
                <a:cs typeface="Times New Roman" panose="02020603050405020304" pitchFamily="18" charset="0"/>
              </a:rPr>
              <a:t>dụ</a:t>
            </a:r>
            <a:r>
              <a:rPr lang="en-US" sz="2600" kern="1200" dirty="0" smtClean="0">
                <a:solidFill>
                  <a:srgbClr val="FF0000"/>
                </a:solidFill>
                <a:latin typeface="Times New Roman" panose="02020603050405020304" pitchFamily="18" charset="0"/>
                <a:cs typeface="Times New Roman" panose="02020603050405020304" pitchFamily="18" charset="0"/>
              </a:rPr>
              <a:t> </a:t>
            </a:r>
            <a:r>
              <a:rPr lang="en-US" sz="2600" kern="1200" dirty="0" err="1" smtClean="0">
                <a:solidFill>
                  <a:srgbClr val="FF0000"/>
                </a:solidFill>
                <a:latin typeface="Times New Roman" panose="02020603050405020304" pitchFamily="18" charset="0"/>
                <a:cs typeface="Times New Roman" panose="02020603050405020304" pitchFamily="18" charset="0"/>
              </a:rPr>
              <a:t>vấn</a:t>
            </a:r>
            <a:r>
              <a:rPr lang="en-US" sz="2600" kern="1200" dirty="0" smtClean="0">
                <a:solidFill>
                  <a:srgbClr val="FF0000"/>
                </a:solidFill>
                <a:latin typeface="Times New Roman" panose="02020603050405020304" pitchFamily="18" charset="0"/>
                <a:cs typeface="Times New Roman" panose="02020603050405020304" pitchFamily="18" charset="0"/>
              </a:rPr>
              <a:t> </a:t>
            </a:r>
            <a:r>
              <a:rPr lang="en-US" sz="2600" kern="1200" dirty="0" err="1" smtClean="0">
                <a:solidFill>
                  <a:srgbClr val="FF0000"/>
                </a:solidFill>
                <a:latin typeface="Times New Roman" panose="02020603050405020304" pitchFamily="18" charset="0"/>
                <a:cs typeface="Times New Roman" panose="02020603050405020304" pitchFamily="18" charset="0"/>
              </a:rPr>
              <a:t>đề</a:t>
            </a:r>
            <a:r>
              <a:rPr lang="en-US" sz="2600" kern="1200" dirty="0" smtClean="0">
                <a:solidFill>
                  <a:srgbClr val="FF0000"/>
                </a:solidFill>
                <a:latin typeface="Times New Roman" panose="02020603050405020304" pitchFamily="18" charset="0"/>
                <a:cs typeface="Times New Roman" panose="02020603050405020304" pitchFamily="18" charset="0"/>
              </a:rPr>
              <a:t>: “BÀI HỌC VỀ TÌNH YÊU THƯƠNG qua </a:t>
            </a:r>
            <a:r>
              <a:rPr lang="en-US" sz="2600" kern="1200" dirty="0" err="1" smtClean="0">
                <a:solidFill>
                  <a:srgbClr val="FF0000"/>
                </a:solidFill>
                <a:latin typeface="Times New Roman" panose="02020603050405020304" pitchFamily="18" charset="0"/>
                <a:cs typeface="Times New Roman" panose="02020603050405020304" pitchFamily="18" charset="0"/>
              </a:rPr>
              <a:t>nhân</a:t>
            </a:r>
            <a:r>
              <a:rPr lang="en-US" sz="2600" kern="1200" dirty="0" smtClean="0">
                <a:solidFill>
                  <a:srgbClr val="FF0000"/>
                </a:solidFill>
                <a:latin typeface="Times New Roman" panose="02020603050405020304" pitchFamily="18" charset="0"/>
                <a:cs typeface="Times New Roman" panose="02020603050405020304" pitchFamily="18" charset="0"/>
              </a:rPr>
              <a:t> </a:t>
            </a:r>
            <a:r>
              <a:rPr lang="en-US" sz="2600" kern="1200" dirty="0" err="1" smtClean="0">
                <a:solidFill>
                  <a:srgbClr val="FF0000"/>
                </a:solidFill>
                <a:latin typeface="Times New Roman" panose="02020603050405020304" pitchFamily="18" charset="0"/>
                <a:cs typeface="Times New Roman" panose="02020603050405020304" pitchFamily="18" charset="0"/>
              </a:rPr>
              <a:t>vật</a:t>
            </a:r>
            <a:r>
              <a:rPr lang="en-US" sz="2600" kern="1200" dirty="0" smtClean="0">
                <a:solidFill>
                  <a:srgbClr val="FF0000"/>
                </a:solidFill>
                <a:latin typeface="Times New Roman" panose="02020603050405020304" pitchFamily="18" charset="0"/>
                <a:cs typeface="Times New Roman" panose="02020603050405020304" pitchFamily="18" charset="0"/>
              </a:rPr>
              <a:t> </a:t>
            </a:r>
            <a:r>
              <a:rPr lang="en-US" sz="2600" kern="1200" dirty="0" err="1" smtClean="0">
                <a:solidFill>
                  <a:srgbClr val="FF0000"/>
                </a:solidFill>
                <a:latin typeface="Times New Roman" panose="02020603050405020304" pitchFamily="18" charset="0"/>
                <a:cs typeface="Times New Roman" panose="02020603050405020304" pitchFamily="18" charset="0"/>
              </a:rPr>
              <a:t>mèo</a:t>
            </a:r>
            <a:r>
              <a:rPr lang="en-US" sz="2600" kern="1200" dirty="0" smtClean="0">
                <a:solidFill>
                  <a:srgbClr val="FF0000"/>
                </a:solidFill>
                <a:latin typeface="Times New Roman" panose="02020603050405020304" pitchFamily="18" charset="0"/>
                <a:cs typeface="Times New Roman" panose="02020603050405020304" pitchFamily="18" charset="0"/>
              </a:rPr>
              <a:t> </a:t>
            </a:r>
            <a:r>
              <a:rPr lang="en-US" sz="2600" kern="1200" dirty="0" err="1">
                <a:solidFill>
                  <a:srgbClr val="FF0000"/>
                </a:solidFill>
                <a:latin typeface="Times New Roman" panose="02020603050405020304" pitchFamily="18" charset="0"/>
                <a:cs typeface="Times New Roman" panose="02020603050405020304" pitchFamily="18" charset="0"/>
              </a:rPr>
              <a:t>G</a:t>
            </a:r>
            <a:r>
              <a:rPr lang="en-US" sz="2600" kern="1200" dirty="0" err="1" smtClean="0">
                <a:solidFill>
                  <a:srgbClr val="FF0000"/>
                </a:solidFill>
                <a:latin typeface="Times New Roman" panose="02020603050405020304" pitchFamily="18" charset="0"/>
                <a:cs typeface="Times New Roman" panose="02020603050405020304" pitchFamily="18" charset="0"/>
              </a:rPr>
              <a:t>ióc-ba</a:t>
            </a:r>
            <a:endParaRPr lang="en-US" sz="2600" b="1" i="1" kern="1200" dirty="0">
              <a:solidFill>
                <a:srgbClr val="FF0000"/>
              </a:solidFill>
              <a:latin typeface="Times New Roman" panose="02020603050405020304" pitchFamily="18" charset="0"/>
              <a:cs typeface="Times New Roman" panose="02020603050405020304" pitchFamily="18" charset="0"/>
            </a:endParaRPr>
          </a:p>
          <a:p>
            <a:pPr algn="just"/>
            <a:r>
              <a:rPr lang="en-US" sz="2600" dirty="0" smtClean="0">
                <a:latin typeface="Times New Roman" panose="02020603050405020304" pitchFamily="18" charset="0"/>
                <a:cs typeface="Times New Roman" panose="02020603050405020304" pitchFamily="18" charset="0"/>
              </a:rPr>
              <a:t>      </a:t>
            </a:r>
            <a:r>
              <a:rPr lang="vi-VN" sz="2600" b="1" dirty="0" smtClean="0">
                <a:latin typeface="Times New Roman" panose="02020603050405020304" pitchFamily="18" charset="0"/>
                <a:cs typeface="Times New Roman" panose="02020603050405020304" pitchFamily="18" charset="0"/>
              </a:rPr>
              <a:t>“</a:t>
            </a:r>
            <a:r>
              <a:rPr lang="vi-VN" sz="2600" b="1" dirty="0">
                <a:latin typeface="Times New Roman" panose="02020603050405020304" pitchFamily="18" charset="0"/>
                <a:cs typeface="Times New Roman" panose="02020603050405020304" pitchFamily="18" charset="0"/>
              </a:rPr>
              <a:t>Chuyện con mèo dạy hải âu bay” </a:t>
            </a:r>
            <a:r>
              <a:rPr lang="vi-VN" sz="2600" dirty="0">
                <a:latin typeface="Times New Roman" panose="02020603050405020304" pitchFamily="18" charset="0"/>
                <a:cs typeface="Times New Roman" panose="02020603050405020304" pitchFamily="18" charset="0"/>
              </a:rPr>
              <a:t>đã để lại cho người đọc cảm xúc đẹp đẽ. Chúng ta cũng nhận ra được bài học về tình yêu thương trong cuộc </a:t>
            </a:r>
            <a:r>
              <a:rPr lang="vi-VN" sz="2600" dirty="0" smtClean="0">
                <a:latin typeface="Times New Roman" panose="02020603050405020304" pitchFamily="18" charset="0"/>
                <a:cs typeface="Times New Roman" panose="02020603050405020304" pitchFamily="18" charset="0"/>
              </a:rPr>
              <a:t>sống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để</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rồi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chúng</a:t>
            </a:r>
            <a:r>
              <a:rPr lang="en-US" sz="2600" dirty="0" smtClean="0">
                <a:latin typeface="Times New Roman" panose="02020603050405020304" pitchFamily="18" charset="0"/>
                <a:cs typeface="Times New Roman" panose="02020603050405020304" pitchFamily="18" charset="0"/>
              </a:rPr>
              <a:t> ta </a:t>
            </a:r>
            <a:r>
              <a:rPr lang="en-US" sz="2600" dirty="0" err="1" smtClean="0">
                <a:latin typeface="Times New Roman" panose="02020603050405020304" pitchFamily="18" charset="0"/>
                <a:cs typeface="Times New Roman" panose="02020603050405020304" pitchFamily="18" charset="0"/>
              </a:rPr>
              <a:t>sống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ích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yêu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thương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chia </a:t>
            </a:r>
            <a:r>
              <a:rPr lang="en-US" sz="2600" dirty="0" err="1" smtClean="0">
                <a:latin typeface="Times New Roman" panose="02020603050405020304" pitchFamily="18" charset="0"/>
                <a:cs typeface="Times New Roman" panose="02020603050405020304" pitchFamily="18" charset="0"/>
              </a:rPr>
              <a:t>sẻ</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nhiều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hơn</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p>
        </p:txBody>
      </p:sp>
    </p:spTree>
    <p:extLst>
      <p:ext uri="{BB962C8B-B14F-4D97-AF65-F5344CB8AC3E}">
        <p14:creationId xmlns:p14="http://schemas.microsoft.com/office/powerpoint/2010/main" val="331174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theme/theme1.xml><?xml version="1.0" encoding="utf-8"?>
<a:theme xmlns:a="http://schemas.openxmlformats.org/drawingml/2006/main" name="0018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9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2448</Words>
  <Application>Microsoft Office PowerPoint</Application>
  <PresentationFormat>Widescreen</PresentationFormat>
  <Paragraphs>157</Paragraphs>
  <Slides>23</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Homemade Apple</vt:lpstr>
      <vt:lpstr>Barlow Condensed</vt:lpstr>
      <vt:lpstr>Times New Roman</vt:lpstr>
      <vt:lpstr>Arial</vt:lpstr>
      <vt:lpstr>宋体</vt:lpstr>
      <vt:lpstr>Calibri Light</vt:lpstr>
      <vt:lpstr>Calibri</vt:lpstr>
      <vt:lpstr>#9Slide05 FS Blonde Script</vt:lpstr>
      <vt:lpstr>0018_Bond_Template_SlidesMania</vt:lpstr>
      <vt:lpstr>19_Bond_Template_SlidesMania</vt:lpstr>
      <vt:lpstr>20_Bond_Template_SlidesMania</vt:lpstr>
      <vt:lpstr>21_Bond_Template_SlidesMania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Lenovo</cp:lastModifiedBy>
  <cp:revision>33</cp:revision>
  <dcterms:modified xsi:type="dcterms:W3CDTF">2025-12-04T09:28:56Z</dcterms:modified>
</cp:coreProperties>
</file>