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4" r:id="rId3"/>
    <p:sldMasterId id="2147483686" r:id="rId4"/>
    <p:sldMasterId id="2147483698" r:id="rId5"/>
    <p:sldMasterId id="2147483735" r:id="rId6"/>
  </p:sldMasterIdLst>
  <p:notesMasterIdLst>
    <p:notesMasterId r:id="rId48"/>
  </p:notesMasterIdLst>
  <p:sldIdLst>
    <p:sldId id="296" r:id="rId7"/>
    <p:sldId id="283" r:id="rId8"/>
    <p:sldId id="257" r:id="rId9"/>
    <p:sldId id="313" r:id="rId10"/>
    <p:sldId id="280" r:id="rId11"/>
    <p:sldId id="258" r:id="rId12"/>
    <p:sldId id="259" r:id="rId13"/>
    <p:sldId id="260" r:id="rId14"/>
    <p:sldId id="261" r:id="rId15"/>
    <p:sldId id="262" r:id="rId16"/>
    <p:sldId id="281" r:id="rId17"/>
    <p:sldId id="282" r:id="rId18"/>
    <p:sldId id="264" r:id="rId19"/>
    <p:sldId id="265" r:id="rId20"/>
    <p:sldId id="267" r:id="rId21"/>
    <p:sldId id="284" r:id="rId22"/>
    <p:sldId id="268" r:id="rId23"/>
    <p:sldId id="269" r:id="rId24"/>
    <p:sldId id="270" r:id="rId25"/>
    <p:sldId id="271" r:id="rId26"/>
    <p:sldId id="272" r:id="rId27"/>
    <p:sldId id="273" r:id="rId28"/>
    <p:sldId id="274" r:id="rId29"/>
    <p:sldId id="275" r:id="rId30"/>
    <p:sldId id="276" r:id="rId31"/>
    <p:sldId id="277" r:id="rId32"/>
    <p:sldId id="278" r:id="rId33"/>
    <p:sldId id="286" r:id="rId34"/>
    <p:sldId id="287" r:id="rId35"/>
    <p:sldId id="279" r:id="rId36"/>
    <p:sldId id="288" r:id="rId37"/>
    <p:sldId id="289" r:id="rId38"/>
    <p:sldId id="291" r:id="rId39"/>
    <p:sldId id="294" r:id="rId40"/>
    <p:sldId id="290" r:id="rId41"/>
    <p:sldId id="295" r:id="rId42"/>
    <p:sldId id="308" r:id="rId43"/>
    <p:sldId id="309" r:id="rId44"/>
    <p:sldId id="310" r:id="rId45"/>
    <p:sldId id="311" r:id="rId46"/>
    <p:sldId id="312" r:id="rId47"/>
  </p:sldIdLst>
  <p:sldSz cx="9144000" cy="5143500" type="screen16x9"/>
  <p:notesSz cx="6858000" cy="9144000"/>
  <p:defaultTex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E2FE"/>
    <a:srgbClr val="F9FBE5"/>
    <a:srgbClr val="F8D7FD"/>
    <a:srgbClr val="E8F4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4" d="100"/>
          <a:sy n="84" d="100"/>
        </p:scale>
        <p:origin x="780" y="6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011F20-2063-432F-898F-D3A3FA395470}" type="doc">
      <dgm:prSet loTypeId="urn:microsoft.com/office/officeart/2005/8/layout/cycle5" loCatId="cycle" qsTypeId="urn:microsoft.com/office/officeart/2005/8/quickstyle/simple1" qsCatId="simple" csTypeId="urn:microsoft.com/office/officeart/2005/8/colors/accent1_3" csCatId="accent1" phldr="1"/>
      <dgm:spPr/>
      <dgm:t>
        <a:bodyPr/>
        <a:lstStyle/>
        <a:p>
          <a:endParaRPr lang="en-SG"/>
        </a:p>
      </dgm:t>
    </dgm:pt>
    <dgm:pt modelId="{2ED7BB2E-D50F-4D1D-8752-34640DC7ABB9}">
      <dgm:prSet phldrT="[Text]" custT="1"/>
      <dgm:spPr/>
      <dgm:t>
        <a:bodyPr/>
        <a:lstStyle/>
        <a:p>
          <a:r>
            <a:rPr lang="en-US" altLang="en-US" sz="1800" b="1" i="1" smtClean="0">
              <a:latin typeface="Times New Roman" panose="02020603050405020304" pitchFamily="18" charset="0"/>
              <a:cs typeface="Times New Roman" panose="02020603050405020304" pitchFamily="18" charset="0"/>
            </a:rPr>
            <a:t>Giọng thơ trầm lắng, tha thiết</a:t>
          </a:r>
          <a:endParaRPr lang="en-SG" sz="1800" b="1" i="1" dirty="0">
            <a:latin typeface="Times New Roman" panose="02020603050405020304" pitchFamily="18" charset="0"/>
            <a:cs typeface="Times New Roman" panose="02020603050405020304" pitchFamily="18" charset="0"/>
          </a:endParaRPr>
        </a:p>
      </dgm:t>
    </dgm:pt>
    <dgm:pt modelId="{29C9644A-BC50-4EEC-95B4-A598989F0459}" type="parTrans" cxnId="{101D86CE-1A70-41D5-9C81-1C5CD5970F74}">
      <dgm:prSet/>
      <dgm:spPr/>
      <dgm:t>
        <a:bodyPr/>
        <a:lstStyle/>
        <a:p>
          <a:endParaRPr lang="en-SG" sz="2000" b="1" i="1">
            <a:solidFill>
              <a:schemeClr val="bg1"/>
            </a:solidFill>
            <a:latin typeface="Times New Roman" panose="02020603050405020304" pitchFamily="18" charset="0"/>
            <a:cs typeface="Times New Roman" panose="02020603050405020304" pitchFamily="18" charset="0"/>
          </a:endParaRPr>
        </a:p>
      </dgm:t>
    </dgm:pt>
    <dgm:pt modelId="{57F1063E-ABBA-4E63-9DB1-FEC35B891430}" type="sibTrans" cxnId="{101D86CE-1A70-41D5-9C81-1C5CD5970F74}">
      <dgm:prSet/>
      <dgm:spPr/>
      <dgm:t>
        <a:bodyPr/>
        <a:lstStyle/>
        <a:p>
          <a:endParaRPr lang="en-SG" sz="2000" b="1" i="1">
            <a:solidFill>
              <a:schemeClr val="bg1"/>
            </a:solidFill>
            <a:latin typeface="Times New Roman" panose="02020603050405020304" pitchFamily="18" charset="0"/>
            <a:cs typeface="Times New Roman" panose="02020603050405020304" pitchFamily="18" charset="0"/>
          </a:endParaRPr>
        </a:p>
      </dgm:t>
    </dgm:pt>
    <dgm:pt modelId="{9FB4097F-2B86-4689-A614-E970C3709243}">
      <dgm:prSet phldrT="[Text]" custT="1"/>
      <dgm:spPr/>
      <dgm:t>
        <a:bodyPr/>
        <a:lstStyle/>
        <a:p>
          <a:r>
            <a:rPr lang="en-US" altLang="en-US" sz="1800" b="1" i="1" smtClean="0">
              <a:latin typeface="Times New Roman" panose="02020603050405020304" pitchFamily="18" charset="0"/>
              <a:cs typeface="Times New Roman" panose="02020603050405020304" pitchFamily="18" charset="0"/>
            </a:rPr>
            <a:t>Lời thơ mộc mạc, giản dị</a:t>
          </a:r>
          <a:endParaRPr lang="en-SG" sz="1800" b="1" i="1" dirty="0">
            <a:latin typeface="Times New Roman" panose="02020603050405020304" pitchFamily="18" charset="0"/>
            <a:cs typeface="Times New Roman" panose="02020603050405020304" pitchFamily="18" charset="0"/>
          </a:endParaRPr>
        </a:p>
      </dgm:t>
    </dgm:pt>
    <dgm:pt modelId="{DC7DBCBE-B6C8-4E5F-AB1D-6C979E0049EE}" type="parTrans" cxnId="{3A6805AB-2ECC-4B12-B758-846210584679}">
      <dgm:prSet/>
      <dgm:spPr/>
      <dgm:t>
        <a:bodyPr/>
        <a:lstStyle/>
        <a:p>
          <a:endParaRPr lang="en-SG" sz="2000" b="1" i="1">
            <a:solidFill>
              <a:schemeClr val="bg1"/>
            </a:solidFill>
            <a:latin typeface="Times New Roman" panose="02020603050405020304" pitchFamily="18" charset="0"/>
            <a:cs typeface="Times New Roman" panose="02020603050405020304" pitchFamily="18" charset="0"/>
          </a:endParaRPr>
        </a:p>
      </dgm:t>
    </dgm:pt>
    <dgm:pt modelId="{AAECF4DA-2093-4085-9C6A-0A51908F71A2}" type="sibTrans" cxnId="{3A6805AB-2ECC-4B12-B758-846210584679}">
      <dgm:prSet/>
      <dgm:spPr/>
      <dgm:t>
        <a:bodyPr/>
        <a:lstStyle/>
        <a:p>
          <a:endParaRPr lang="en-SG" sz="2000" b="1" i="1">
            <a:solidFill>
              <a:schemeClr val="bg1"/>
            </a:solidFill>
            <a:latin typeface="Times New Roman" panose="02020603050405020304" pitchFamily="18" charset="0"/>
            <a:cs typeface="Times New Roman" panose="02020603050405020304" pitchFamily="18" charset="0"/>
          </a:endParaRPr>
        </a:p>
      </dgm:t>
    </dgm:pt>
    <dgm:pt modelId="{9815A38A-E58A-4D63-9AF7-6FA37259F96D}">
      <dgm:prSet phldrT="[Text]" custT="1"/>
      <dgm:spPr/>
      <dgm:t>
        <a:bodyPr/>
        <a:lstStyle/>
        <a:p>
          <a:r>
            <a:rPr lang="en-SG" sz="1800" b="1" i="1" smtClean="0">
              <a:latin typeface="Times New Roman" panose="02020603050405020304" pitchFamily="18" charset="0"/>
              <a:cs typeface="Times New Roman" panose="02020603050405020304" pitchFamily="18" charset="0"/>
            </a:rPr>
            <a:t>Liệt kê + Điệp ngữ + Câu cảm thán</a:t>
          </a:r>
          <a:endParaRPr lang="en-SG" sz="1800" b="1" i="1" dirty="0">
            <a:latin typeface="Times New Roman" panose="02020603050405020304" pitchFamily="18" charset="0"/>
            <a:cs typeface="Times New Roman" panose="02020603050405020304" pitchFamily="18" charset="0"/>
          </a:endParaRPr>
        </a:p>
      </dgm:t>
    </dgm:pt>
    <dgm:pt modelId="{66EEF1A4-6A1F-4A5D-964E-537FFB27C894}" type="parTrans" cxnId="{0D43AE90-1561-425D-9BAB-05370A02527E}">
      <dgm:prSet/>
      <dgm:spPr/>
      <dgm:t>
        <a:bodyPr/>
        <a:lstStyle/>
        <a:p>
          <a:endParaRPr lang="en-SG" sz="2000" b="1" i="1">
            <a:solidFill>
              <a:schemeClr val="bg1"/>
            </a:solidFill>
            <a:latin typeface="Times New Roman" panose="02020603050405020304" pitchFamily="18" charset="0"/>
            <a:cs typeface="Times New Roman" panose="02020603050405020304" pitchFamily="18" charset="0"/>
          </a:endParaRPr>
        </a:p>
      </dgm:t>
    </dgm:pt>
    <dgm:pt modelId="{0908ED4B-4BDD-42D7-8621-0A02673EE709}" type="sibTrans" cxnId="{0D43AE90-1561-425D-9BAB-05370A02527E}">
      <dgm:prSet/>
      <dgm:spPr/>
      <dgm:t>
        <a:bodyPr/>
        <a:lstStyle/>
        <a:p>
          <a:endParaRPr lang="en-SG" sz="2000" b="1" i="1">
            <a:solidFill>
              <a:schemeClr val="bg1"/>
            </a:solidFill>
            <a:latin typeface="Times New Roman" panose="02020603050405020304" pitchFamily="18" charset="0"/>
            <a:cs typeface="Times New Roman" panose="02020603050405020304" pitchFamily="18" charset="0"/>
          </a:endParaRPr>
        </a:p>
      </dgm:t>
    </dgm:pt>
    <dgm:pt modelId="{352E957B-D133-433D-B326-36E8E6D3F94E}">
      <dgm:prSet phldrT="[Text]" custT="1"/>
      <dgm:spPr/>
      <dgm:t>
        <a:bodyPr/>
        <a:lstStyle/>
        <a:p>
          <a:r>
            <a:rPr lang="en-SG" sz="1800" b="1" i="1" smtClean="0">
              <a:latin typeface="Times New Roman" panose="02020603050405020304" pitchFamily="18" charset="0"/>
              <a:cs typeface="Times New Roman" panose="02020603050405020304" pitchFamily="18" charset="0"/>
            </a:rPr>
            <a:t>Bộc lộ trực tiếp nỗi nhớ chân thành, da diết</a:t>
          </a:r>
          <a:endParaRPr lang="en-SG" sz="1800" b="1" i="1" dirty="0">
            <a:latin typeface="Times New Roman" panose="02020603050405020304" pitchFamily="18" charset="0"/>
            <a:cs typeface="Times New Roman" panose="02020603050405020304" pitchFamily="18" charset="0"/>
          </a:endParaRPr>
        </a:p>
      </dgm:t>
    </dgm:pt>
    <dgm:pt modelId="{9833EBB4-EB9F-4755-99E9-B2839429F6FC}" type="parTrans" cxnId="{9646D184-BC66-49E8-BD78-444569CC5328}">
      <dgm:prSet/>
      <dgm:spPr/>
      <dgm:t>
        <a:bodyPr/>
        <a:lstStyle/>
        <a:p>
          <a:endParaRPr lang="en-SG" sz="2000" b="1" i="1">
            <a:solidFill>
              <a:schemeClr val="bg1"/>
            </a:solidFill>
            <a:latin typeface="Times New Roman" panose="02020603050405020304" pitchFamily="18" charset="0"/>
            <a:cs typeface="Times New Roman" panose="02020603050405020304" pitchFamily="18" charset="0"/>
          </a:endParaRPr>
        </a:p>
      </dgm:t>
    </dgm:pt>
    <dgm:pt modelId="{48D213C1-0164-4B8F-A457-7E38E58D99C8}" type="sibTrans" cxnId="{9646D184-BC66-49E8-BD78-444569CC5328}">
      <dgm:prSet/>
      <dgm:spPr/>
      <dgm:t>
        <a:bodyPr/>
        <a:lstStyle/>
        <a:p>
          <a:endParaRPr lang="en-SG" sz="2000" b="1" i="1">
            <a:solidFill>
              <a:schemeClr val="bg1"/>
            </a:solidFill>
            <a:latin typeface="Times New Roman" panose="02020603050405020304" pitchFamily="18" charset="0"/>
            <a:cs typeface="Times New Roman" panose="02020603050405020304" pitchFamily="18" charset="0"/>
          </a:endParaRPr>
        </a:p>
      </dgm:t>
    </dgm:pt>
    <dgm:pt modelId="{D1038E83-4544-4A1C-A787-FC021FD431DB}">
      <dgm:prSet phldrT="[Text]" custT="1"/>
      <dgm:spPr/>
      <dgm:t>
        <a:bodyPr/>
        <a:lstStyle/>
        <a:p>
          <a:r>
            <a:rPr lang="en-US" altLang="en-US" sz="1800" b="1" i="1" smtClean="0">
              <a:solidFill>
                <a:schemeClr val="bg1"/>
              </a:solidFill>
              <a:latin typeface="Times New Roman" panose="02020603050405020304" pitchFamily="18" charset="0"/>
              <a:cs typeface="Times New Roman" panose="02020603050405020304" pitchFamily="18" charset="0"/>
            </a:rPr>
            <a:t>Tình cảm gắn bó sâu nặng với quê hương</a:t>
          </a:r>
          <a:endParaRPr lang="en-SG" sz="1800" b="1" i="1" dirty="0">
            <a:solidFill>
              <a:schemeClr val="bg1"/>
            </a:solidFill>
            <a:latin typeface="Times New Roman" panose="02020603050405020304" pitchFamily="18" charset="0"/>
            <a:cs typeface="Times New Roman" panose="02020603050405020304" pitchFamily="18" charset="0"/>
          </a:endParaRPr>
        </a:p>
      </dgm:t>
    </dgm:pt>
    <dgm:pt modelId="{73AB9825-E4D8-4877-95A4-431ECAF24183}" type="parTrans" cxnId="{D2B5DCF5-D438-4B7F-A3DC-5DC93B98CF92}">
      <dgm:prSet/>
      <dgm:spPr/>
      <dgm:t>
        <a:bodyPr/>
        <a:lstStyle/>
        <a:p>
          <a:endParaRPr lang="en-SG" sz="2000" b="1" i="1">
            <a:solidFill>
              <a:schemeClr val="bg1"/>
            </a:solidFill>
            <a:latin typeface="Times New Roman" panose="02020603050405020304" pitchFamily="18" charset="0"/>
            <a:cs typeface="Times New Roman" panose="02020603050405020304" pitchFamily="18" charset="0"/>
          </a:endParaRPr>
        </a:p>
      </dgm:t>
    </dgm:pt>
    <dgm:pt modelId="{B7CE9586-3A1F-4E7A-B4FE-20982A4CD400}" type="sibTrans" cxnId="{D2B5DCF5-D438-4B7F-A3DC-5DC93B98CF92}">
      <dgm:prSet/>
      <dgm:spPr/>
      <dgm:t>
        <a:bodyPr/>
        <a:lstStyle/>
        <a:p>
          <a:endParaRPr lang="en-SG" sz="2000" b="1" i="1">
            <a:solidFill>
              <a:schemeClr val="bg1"/>
            </a:solidFill>
            <a:latin typeface="Times New Roman" panose="02020603050405020304" pitchFamily="18" charset="0"/>
            <a:cs typeface="Times New Roman" panose="02020603050405020304" pitchFamily="18" charset="0"/>
          </a:endParaRPr>
        </a:p>
      </dgm:t>
    </dgm:pt>
    <dgm:pt modelId="{7F80EDDD-ED12-4537-ADC8-04D2D001C092}" type="pres">
      <dgm:prSet presAssocID="{50011F20-2063-432F-898F-D3A3FA395470}" presName="cycle" presStyleCnt="0">
        <dgm:presLayoutVars>
          <dgm:dir/>
          <dgm:resizeHandles val="exact"/>
        </dgm:presLayoutVars>
      </dgm:prSet>
      <dgm:spPr/>
      <dgm:t>
        <a:bodyPr/>
        <a:lstStyle/>
        <a:p>
          <a:endParaRPr lang="en-US"/>
        </a:p>
      </dgm:t>
    </dgm:pt>
    <dgm:pt modelId="{39B14513-BB34-4C6B-A9EB-331A8C26802E}" type="pres">
      <dgm:prSet presAssocID="{2ED7BB2E-D50F-4D1D-8752-34640DC7ABB9}" presName="node" presStyleLbl="node1" presStyleIdx="0" presStyleCnt="5" custScaleX="123733" custScaleY="141135">
        <dgm:presLayoutVars>
          <dgm:bulletEnabled val="1"/>
        </dgm:presLayoutVars>
      </dgm:prSet>
      <dgm:spPr/>
      <dgm:t>
        <a:bodyPr/>
        <a:lstStyle/>
        <a:p>
          <a:endParaRPr lang="en-US"/>
        </a:p>
      </dgm:t>
    </dgm:pt>
    <dgm:pt modelId="{C110943E-A633-424F-A8F6-57B6C53E617F}" type="pres">
      <dgm:prSet presAssocID="{2ED7BB2E-D50F-4D1D-8752-34640DC7ABB9}" presName="spNode" presStyleCnt="0"/>
      <dgm:spPr/>
      <dgm:t>
        <a:bodyPr/>
        <a:lstStyle/>
        <a:p>
          <a:endParaRPr lang="en-US"/>
        </a:p>
      </dgm:t>
    </dgm:pt>
    <dgm:pt modelId="{8178E32C-65D4-499A-8B76-79A6E1657C65}" type="pres">
      <dgm:prSet presAssocID="{57F1063E-ABBA-4E63-9DB1-FEC35B891430}" presName="sibTrans" presStyleLbl="sibTrans1D1" presStyleIdx="0" presStyleCnt="5"/>
      <dgm:spPr/>
      <dgm:t>
        <a:bodyPr/>
        <a:lstStyle/>
        <a:p>
          <a:endParaRPr lang="en-US"/>
        </a:p>
      </dgm:t>
    </dgm:pt>
    <dgm:pt modelId="{10297EAB-70B4-435E-A040-359719879254}" type="pres">
      <dgm:prSet presAssocID="{9FB4097F-2B86-4689-A614-E970C3709243}" presName="node" presStyleLbl="node1" presStyleIdx="1" presStyleCnt="5" custScaleX="123733" custScaleY="141135">
        <dgm:presLayoutVars>
          <dgm:bulletEnabled val="1"/>
        </dgm:presLayoutVars>
      </dgm:prSet>
      <dgm:spPr/>
      <dgm:t>
        <a:bodyPr/>
        <a:lstStyle/>
        <a:p>
          <a:endParaRPr lang="en-US"/>
        </a:p>
      </dgm:t>
    </dgm:pt>
    <dgm:pt modelId="{F6CD1468-F62B-4D6F-907F-62D6FD8FB53C}" type="pres">
      <dgm:prSet presAssocID="{9FB4097F-2B86-4689-A614-E970C3709243}" presName="spNode" presStyleCnt="0"/>
      <dgm:spPr/>
      <dgm:t>
        <a:bodyPr/>
        <a:lstStyle/>
        <a:p>
          <a:endParaRPr lang="en-US"/>
        </a:p>
      </dgm:t>
    </dgm:pt>
    <dgm:pt modelId="{5190990F-D410-448A-A201-B0B4217AE993}" type="pres">
      <dgm:prSet presAssocID="{AAECF4DA-2093-4085-9C6A-0A51908F71A2}" presName="sibTrans" presStyleLbl="sibTrans1D1" presStyleIdx="1" presStyleCnt="5"/>
      <dgm:spPr/>
      <dgm:t>
        <a:bodyPr/>
        <a:lstStyle/>
        <a:p>
          <a:endParaRPr lang="en-US"/>
        </a:p>
      </dgm:t>
    </dgm:pt>
    <dgm:pt modelId="{C5B170E8-D33B-467A-AF9E-15D093F031DF}" type="pres">
      <dgm:prSet presAssocID="{9815A38A-E58A-4D63-9AF7-6FA37259F96D}" presName="node" presStyleLbl="node1" presStyleIdx="2" presStyleCnt="5" custScaleX="123733" custScaleY="141135">
        <dgm:presLayoutVars>
          <dgm:bulletEnabled val="1"/>
        </dgm:presLayoutVars>
      </dgm:prSet>
      <dgm:spPr/>
      <dgm:t>
        <a:bodyPr/>
        <a:lstStyle/>
        <a:p>
          <a:endParaRPr lang="en-US"/>
        </a:p>
      </dgm:t>
    </dgm:pt>
    <dgm:pt modelId="{AF38F710-4CBC-4311-9955-C358E363D936}" type="pres">
      <dgm:prSet presAssocID="{9815A38A-E58A-4D63-9AF7-6FA37259F96D}" presName="spNode" presStyleCnt="0"/>
      <dgm:spPr/>
      <dgm:t>
        <a:bodyPr/>
        <a:lstStyle/>
        <a:p>
          <a:endParaRPr lang="en-US"/>
        </a:p>
      </dgm:t>
    </dgm:pt>
    <dgm:pt modelId="{221733CD-0F67-45EC-A706-36146B493974}" type="pres">
      <dgm:prSet presAssocID="{0908ED4B-4BDD-42D7-8621-0A02673EE709}" presName="sibTrans" presStyleLbl="sibTrans1D1" presStyleIdx="2" presStyleCnt="5"/>
      <dgm:spPr/>
      <dgm:t>
        <a:bodyPr/>
        <a:lstStyle/>
        <a:p>
          <a:endParaRPr lang="en-US"/>
        </a:p>
      </dgm:t>
    </dgm:pt>
    <dgm:pt modelId="{21AA5E9B-54E7-4301-ABD6-F23AE46B5CF3}" type="pres">
      <dgm:prSet presAssocID="{352E957B-D133-433D-B326-36E8E6D3F94E}" presName="node" presStyleLbl="node1" presStyleIdx="3" presStyleCnt="5" custScaleX="123733" custScaleY="141135">
        <dgm:presLayoutVars>
          <dgm:bulletEnabled val="1"/>
        </dgm:presLayoutVars>
      </dgm:prSet>
      <dgm:spPr/>
      <dgm:t>
        <a:bodyPr/>
        <a:lstStyle/>
        <a:p>
          <a:endParaRPr lang="en-US"/>
        </a:p>
      </dgm:t>
    </dgm:pt>
    <dgm:pt modelId="{DF657E29-3DFC-4B7D-BB34-2F08A3949235}" type="pres">
      <dgm:prSet presAssocID="{352E957B-D133-433D-B326-36E8E6D3F94E}" presName="spNode" presStyleCnt="0"/>
      <dgm:spPr/>
      <dgm:t>
        <a:bodyPr/>
        <a:lstStyle/>
        <a:p>
          <a:endParaRPr lang="en-US"/>
        </a:p>
      </dgm:t>
    </dgm:pt>
    <dgm:pt modelId="{1FA44B6F-FFC7-4618-9789-DAFD43A6B3B6}" type="pres">
      <dgm:prSet presAssocID="{48D213C1-0164-4B8F-A457-7E38E58D99C8}" presName="sibTrans" presStyleLbl="sibTrans1D1" presStyleIdx="3" presStyleCnt="5"/>
      <dgm:spPr/>
      <dgm:t>
        <a:bodyPr/>
        <a:lstStyle/>
        <a:p>
          <a:endParaRPr lang="en-US"/>
        </a:p>
      </dgm:t>
    </dgm:pt>
    <dgm:pt modelId="{338370F6-DB20-4627-9C80-9DC52263B8D6}" type="pres">
      <dgm:prSet presAssocID="{D1038E83-4544-4A1C-A787-FC021FD431DB}" presName="node" presStyleLbl="node1" presStyleIdx="4" presStyleCnt="5" custScaleX="123733" custScaleY="141135">
        <dgm:presLayoutVars>
          <dgm:bulletEnabled val="1"/>
        </dgm:presLayoutVars>
      </dgm:prSet>
      <dgm:spPr/>
      <dgm:t>
        <a:bodyPr/>
        <a:lstStyle/>
        <a:p>
          <a:endParaRPr lang="en-US"/>
        </a:p>
      </dgm:t>
    </dgm:pt>
    <dgm:pt modelId="{822135E4-FD22-4CE2-8CB9-CE2CC4607F77}" type="pres">
      <dgm:prSet presAssocID="{D1038E83-4544-4A1C-A787-FC021FD431DB}" presName="spNode" presStyleCnt="0"/>
      <dgm:spPr/>
      <dgm:t>
        <a:bodyPr/>
        <a:lstStyle/>
        <a:p>
          <a:endParaRPr lang="en-US"/>
        </a:p>
      </dgm:t>
    </dgm:pt>
    <dgm:pt modelId="{BDF396CF-9C28-45C1-A54A-CE2A64AC2D17}" type="pres">
      <dgm:prSet presAssocID="{B7CE9586-3A1F-4E7A-B4FE-20982A4CD400}" presName="sibTrans" presStyleLbl="sibTrans1D1" presStyleIdx="4" presStyleCnt="5"/>
      <dgm:spPr/>
      <dgm:t>
        <a:bodyPr/>
        <a:lstStyle/>
        <a:p>
          <a:endParaRPr lang="en-US"/>
        </a:p>
      </dgm:t>
    </dgm:pt>
  </dgm:ptLst>
  <dgm:cxnLst>
    <dgm:cxn modelId="{FB120C33-6151-467A-8884-09BE9FEA1499}" type="presOf" srcId="{AAECF4DA-2093-4085-9C6A-0A51908F71A2}" destId="{5190990F-D410-448A-A201-B0B4217AE993}" srcOrd="0" destOrd="0" presId="urn:microsoft.com/office/officeart/2005/8/layout/cycle5"/>
    <dgm:cxn modelId="{CE7EE4F9-B805-437B-A357-1B6951AAFAEC}" type="presOf" srcId="{57F1063E-ABBA-4E63-9DB1-FEC35B891430}" destId="{8178E32C-65D4-499A-8B76-79A6E1657C65}" srcOrd="0" destOrd="0" presId="urn:microsoft.com/office/officeart/2005/8/layout/cycle5"/>
    <dgm:cxn modelId="{3D7812FF-C3F4-4ECE-B9D9-958C03B69EE2}" type="presOf" srcId="{9815A38A-E58A-4D63-9AF7-6FA37259F96D}" destId="{C5B170E8-D33B-467A-AF9E-15D093F031DF}" srcOrd="0" destOrd="0" presId="urn:microsoft.com/office/officeart/2005/8/layout/cycle5"/>
    <dgm:cxn modelId="{5D2AA0B2-4DF9-4C34-BBF4-787B3B51674C}" type="presOf" srcId="{2ED7BB2E-D50F-4D1D-8752-34640DC7ABB9}" destId="{39B14513-BB34-4C6B-A9EB-331A8C26802E}" srcOrd="0" destOrd="0" presId="urn:microsoft.com/office/officeart/2005/8/layout/cycle5"/>
    <dgm:cxn modelId="{BF441F90-12CC-4145-A557-9A5A5B159EEF}" type="presOf" srcId="{9FB4097F-2B86-4689-A614-E970C3709243}" destId="{10297EAB-70B4-435E-A040-359719879254}" srcOrd="0" destOrd="0" presId="urn:microsoft.com/office/officeart/2005/8/layout/cycle5"/>
    <dgm:cxn modelId="{101D86CE-1A70-41D5-9C81-1C5CD5970F74}" srcId="{50011F20-2063-432F-898F-D3A3FA395470}" destId="{2ED7BB2E-D50F-4D1D-8752-34640DC7ABB9}" srcOrd="0" destOrd="0" parTransId="{29C9644A-BC50-4EEC-95B4-A598989F0459}" sibTransId="{57F1063E-ABBA-4E63-9DB1-FEC35B891430}"/>
    <dgm:cxn modelId="{D2B5DCF5-D438-4B7F-A3DC-5DC93B98CF92}" srcId="{50011F20-2063-432F-898F-D3A3FA395470}" destId="{D1038E83-4544-4A1C-A787-FC021FD431DB}" srcOrd="4" destOrd="0" parTransId="{73AB9825-E4D8-4877-95A4-431ECAF24183}" sibTransId="{B7CE9586-3A1F-4E7A-B4FE-20982A4CD400}"/>
    <dgm:cxn modelId="{3A6805AB-2ECC-4B12-B758-846210584679}" srcId="{50011F20-2063-432F-898F-D3A3FA395470}" destId="{9FB4097F-2B86-4689-A614-E970C3709243}" srcOrd="1" destOrd="0" parTransId="{DC7DBCBE-B6C8-4E5F-AB1D-6C979E0049EE}" sibTransId="{AAECF4DA-2093-4085-9C6A-0A51908F71A2}"/>
    <dgm:cxn modelId="{BA25CCA3-B144-4939-A1A1-F07F54257121}" type="presOf" srcId="{B7CE9586-3A1F-4E7A-B4FE-20982A4CD400}" destId="{BDF396CF-9C28-45C1-A54A-CE2A64AC2D17}" srcOrd="0" destOrd="0" presId="urn:microsoft.com/office/officeart/2005/8/layout/cycle5"/>
    <dgm:cxn modelId="{2350E875-4EAC-48F7-8F76-BD005152478B}" type="presOf" srcId="{0908ED4B-4BDD-42D7-8621-0A02673EE709}" destId="{221733CD-0F67-45EC-A706-36146B493974}" srcOrd="0" destOrd="0" presId="urn:microsoft.com/office/officeart/2005/8/layout/cycle5"/>
    <dgm:cxn modelId="{6CAEFE19-CDA6-43CD-AA5C-90986B4B8BB3}" type="presOf" srcId="{352E957B-D133-433D-B326-36E8E6D3F94E}" destId="{21AA5E9B-54E7-4301-ABD6-F23AE46B5CF3}" srcOrd="0" destOrd="0" presId="urn:microsoft.com/office/officeart/2005/8/layout/cycle5"/>
    <dgm:cxn modelId="{0D43AE90-1561-425D-9BAB-05370A02527E}" srcId="{50011F20-2063-432F-898F-D3A3FA395470}" destId="{9815A38A-E58A-4D63-9AF7-6FA37259F96D}" srcOrd="2" destOrd="0" parTransId="{66EEF1A4-6A1F-4A5D-964E-537FFB27C894}" sibTransId="{0908ED4B-4BDD-42D7-8621-0A02673EE709}"/>
    <dgm:cxn modelId="{9646D184-BC66-49E8-BD78-444569CC5328}" srcId="{50011F20-2063-432F-898F-D3A3FA395470}" destId="{352E957B-D133-433D-B326-36E8E6D3F94E}" srcOrd="3" destOrd="0" parTransId="{9833EBB4-EB9F-4755-99E9-B2839429F6FC}" sibTransId="{48D213C1-0164-4B8F-A457-7E38E58D99C8}"/>
    <dgm:cxn modelId="{6906F022-3749-455B-A86C-8A73CDC7FD96}" type="presOf" srcId="{50011F20-2063-432F-898F-D3A3FA395470}" destId="{7F80EDDD-ED12-4537-ADC8-04D2D001C092}" srcOrd="0" destOrd="0" presId="urn:microsoft.com/office/officeart/2005/8/layout/cycle5"/>
    <dgm:cxn modelId="{F9542453-BD67-4D28-B45E-D2009FF4D6E3}" type="presOf" srcId="{D1038E83-4544-4A1C-A787-FC021FD431DB}" destId="{338370F6-DB20-4627-9C80-9DC52263B8D6}" srcOrd="0" destOrd="0" presId="urn:microsoft.com/office/officeart/2005/8/layout/cycle5"/>
    <dgm:cxn modelId="{F82B76EC-A207-49F3-8BE6-8097959F7FCA}" type="presOf" srcId="{48D213C1-0164-4B8F-A457-7E38E58D99C8}" destId="{1FA44B6F-FFC7-4618-9789-DAFD43A6B3B6}" srcOrd="0" destOrd="0" presId="urn:microsoft.com/office/officeart/2005/8/layout/cycle5"/>
    <dgm:cxn modelId="{1D6C268B-DC63-4BC1-B1F9-F1200951FAB3}" type="presParOf" srcId="{7F80EDDD-ED12-4537-ADC8-04D2D001C092}" destId="{39B14513-BB34-4C6B-A9EB-331A8C26802E}" srcOrd="0" destOrd="0" presId="urn:microsoft.com/office/officeart/2005/8/layout/cycle5"/>
    <dgm:cxn modelId="{AE9B945F-5BA6-4C28-ACEA-0C7F033134AA}" type="presParOf" srcId="{7F80EDDD-ED12-4537-ADC8-04D2D001C092}" destId="{C110943E-A633-424F-A8F6-57B6C53E617F}" srcOrd="1" destOrd="0" presId="urn:microsoft.com/office/officeart/2005/8/layout/cycle5"/>
    <dgm:cxn modelId="{B114D4EE-7051-4D4D-8107-18524057F957}" type="presParOf" srcId="{7F80EDDD-ED12-4537-ADC8-04D2D001C092}" destId="{8178E32C-65D4-499A-8B76-79A6E1657C65}" srcOrd="2" destOrd="0" presId="urn:microsoft.com/office/officeart/2005/8/layout/cycle5"/>
    <dgm:cxn modelId="{D3B4C7E0-9577-4A7A-9A33-0B2302EC355B}" type="presParOf" srcId="{7F80EDDD-ED12-4537-ADC8-04D2D001C092}" destId="{10297EAB-70B4-435E-A040-359719879254}" srcOrd="3" destOrd="0" presId="urn:microsoft.com/office/officeart/2005/8/layout/cycle5"/>
    <dgm:cxn modelId="{DEF3FE8D-98C4-4560-BE77-1AFA2B0DDEEC}" type="presParOf" srcId="{7F80EDDD-ED12-4537-ADC8-04D2D001C092}" destId="{F6CD1468-F62B-4D6F-907F-62D6FD8FB53C}" srcOrd="4" destOrd="0" presId="urn:microsoft.com/office/officeart/2005/8/layout/cycle5"/>
    <dgm:cxn modelId="{9581ECA7-DD3C-4931-A8F5-A43078441FFE}" type="presParOf" srcId="{7F80EDDD-ED12-4537-ADC8-04D2D001C092}" destId="{5190990F-D410-448A-A201-B0B4217AE993}" srcOrd="5" destOrd="0" presId="urn:microsoft.com/office/officeart/2005/8/layout/cycle5"/>
    <dgm:cxn modelId="{472DD424-E48B-48D1-90E8-51E681A3E50A}" type="presParOf" srcId="{7F80EDDD-ED12-4537-ADC8-04D2D001C092}" destId="{C5B170E8-D33B-467A-AF9E-15D093F031DF}" srcOrd="6" destOrd="0" presId="urn:microsoft.com/office/officeart/2005/8/layout/cycle5"/>
    <dgm:cxn modelId="{68E2E966-44AE-4753-B1F3-77C9AD6D1124}" type="presParOf" srcId="{7F80EDDD-ED12-4537-ADC8-04D2D001C092}" destId="{AF38F710-4CBC-4311-9955-C358E363D936}" srcOrd="7" destOrd="0" presId="urn:microsoft.com/office/officeart/2005/8/layout/cycle5"/>
    <dgm:cxn modelId="{3C912048-0E73-4876-84B5-1799ED69A6F7}" type="presParOf" srcId="{7F80EDDD-ED12-4537-ADC8-04D2D001C092}" destId="{221733CD-0F67-45EC-A706-36146B493974}" srcOrd="8" destOrd="0" presId="urn:microsoft.com/office/officeart/2005/8/layout/cycle5"/>
    <dgm:cxn modelId="{26B664A4-BF6E-417A-A600-D53E215E12B9}" type="presParOf" srcId="{7F80EDDD-ED12-4537-ADC8-04D2D001C092}" destId="{21AA5E9B-54E7-4301-ABD6-F23AE46B5CF3}" srcOrd="9" destOrd="0" presId="urn:microsoft.com/office/officeart/2005/8/layout/cycle5"/>
    <dgm:cxn modelId="{4966BD5D-E3A5-4A9E-8CE5-7193C5CDF8E9}" type="presParOf" srcId="{7F80EDDD-ED12-4537-ADC8-04D2D001C092}" destId="{DF657E29-3DFC-4B7D-BB34-2F08A3949235}" srcOrd="10" destOrd="0" presId="urn:microsoft.com/office/officeart/2005/8/layout/cycle5"/>
    <dgm:cxn modelId="{628120F5-413D-4A3F-ADF4-AA101E722A1D}" type="presParOf" srcId="{7F80EDDD-ED12-4537-ADC8-04D2D001C092}" destId="{1FA44B6F-FFC7-4618-9789-DAFD43A6B3B6}" srcOrd="11" destOrd="0" presId="urn:microsoft.com/office/officeart/2005/8/layout/cycle5"/>
    <dgm:cxn modelId="{4725215F-5B50-4C55-8502-44912E31F940}" type="presParOf" srcId="{7F80EDDD-ED12-4537-ADC8-04D2D001C092}" destId="{338370F6-DB20-4627-9C80-9DC52263B8D6}" srcOrd="12" destOrd="0" presId="urn:microsoft.com/office/officeart/2005/8/layout/cycle5"/>
    <dgm:cxn modelId="{D5051899-9FE3-414C-A3F8-30489927CAB4}" type="presParOf" srcId="{7F80EDDD-ED12-4537-ADC8-04D2D001C092}" destId="{822135E4-FD22-4CE2-8CB9-CE2CC4607F77}" srcOrd="13" destOrd="0" presId="urn:microsoft.com/office/officeart/2005/8/layout/cycle5"/>
    <dgm:cxn modelId="{1BE9CC2D-701B-47E6-80ED-E322CB49D1E8}" type="presParOf" srcId="{7F80EDDD-ED12-4537-ADC8-04D2D001C092}" destId="{BDF396CF-9C28-45C1-A54A-CE2A64AC2D17}" srcOrd="14" destOrd="0" presId="urn:microsoft.com/office/officeart/2005/8/layout/cycle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B14513-BB34-4C6B-A9EB-331A8C26802E}">
      <dsp:nvSpPr>
        <dsp:cNvPr id="0" name=""/>
        <dsp:cNvSpPr/>
      </dsp:nvSpPr>
      <dsp:spPr>
        <a:xfrm>
          <a:off x="2011889" y="-137094"/>
          <a:ext cx="1520837" cy="1127575"/>
        </a:xfrm>
        <a:prstGeom prst="roundRect">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altLang="en-US" sz="1800" b="1" i="1" kern="1200" smtClean="0">
              <a:latin typeface="Times New Roman" panose="02020603050405020304" pitchFamily="18" charset="0"/>
              <a:cs typeface="Times New Roman" panose="02020603050405020304" pitchFamily="18" charset="0"/>
            </a:rPr>
            <a:t>Giọng thơ trầm lắng, tha thiết</a:t>
          </a:r>
          <a:endParaRPr lang="en-SG" sz="1800" b="1" i="1" kern="1200" dirty="0">
            <a:latin typeface="Times New Roman" panose="02020603050405020304" pitchFamily="18" charset="0"/>
            <a:cs typeface="Times New Roman" panose="02020603050405020304" pitchFamily="18" charset="0"/>
          </a:endParaRPr>
        </a:p>
      </dsp:txBody>
      <dsp:txXfrm>
        <a:off x="2066933" y="-82050"/>
        <a:ext cx="1410749" cy="1017487"/>
      </dsp:txXfrm>
    </dsp:sp>
    <dsp:sp modelId="{8178E32C-65D4-499A-8B76-79A6E1657C65}">
      <dsp:nvSpPr>
        <dsp:cNvPr id="0" name=""/>
        <dsp:cNvSpPr/>
      </dsp:nvSpPr>
      <dsp:spPr>
        <a:xfrm>
          <a:off x="1174185" y="426692"/>
          <a:ext cx="3196244" cy="3196244"/>
        </a:xfrm>
        <a:custGeom>
          <a:avLst/>
          <a:gdLst/>
          <a:ahLst/>
          <a:cxnLst/>
          <a:rect l="0" t="0" r="0" b="0"/>
          <a:pathLst>
            <a:path>
              <a:moveTo>
                <a:pt x="2454958" y="249112"/>
              </a:moveTo>
              <a:arcTo wR="1598122" hR="1598122" stAng="18145323" swAng="727891"/>
            </a:path>
          </a:pathLst>
        </a:custGeom>
        <a:noFill/>
        <a:ln w="9525" cap="flat" cmpd="sng" algn="ctr">
          <a:solidFill>
            <a:schemeClr val="accent1">
              <a:shade val="90000"/>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10297EAB-70B4-435E-A040-359719879254}">
      <dsp:nvSpPr>
        <dsp:cNvPr id="0" name=""/>
        <dsp:cNvSpPr/>
      </dsp:nvSpPr>
      <dsp:spPr>
        <a:xfrm>
          <a:off x="3531793" y="967180"/>
          <a:ext cx="1520837" cy="1127575"/>
        </a:xfrm>
        <a:prstGeom prst="roundRect">
          <a:avLst/>
        </a:prstGeom>
        <a:solidFill>
          <a:schemeClr val="accent1">
            <a:shade val="80000"/>
            <a:hueOff val="76561"/>
            <a:satOff val="-1098"/>
            <a:lumOff val="640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altLang="en-US" sz="1800" b="1" i="1" kern="1200" smtClean="0">
              <a:latin typeface="Times New Roman" panose="02020603050405020304" pitchFamily="18" charset="0"/>
              <a:cs typeface="Times New Roman" panose="02020603050405020304" pitchFamily="18" charset="0"/>
            </a:rPr>
            <a:t>Lời thơ mộc mạc, giản dị</a:t>
          </a:r>
          <a:endParaRPr lang="en-SG" sz="1800" b="1" i="1" kern="1200" dirty="0">
            <a:latin typeface="Times New Roman" panose="02020603050405020304" pitchFamily="18" charset="0"/>
            <a:cs typeface="Times New Roman" panose="02020603050405020304" pitchFamily="18" charset="0"/>
          </a:endParaRPr>
        </a:p>
      </dsp:txBody>
      <dsp:txXfrm>
        <a:off x="3586837" y="1022224"/>
        <a:ext cx="1410749" cy="1017487"/>
      </dsp:txXfrm>
    </dsp:sp>
    <dsp:sp modelId="{5190990F-D410-448A-A201-B0B4217AE993}">
      <dsp:nvSpPr>
        <dsp:cNvPr id="0" name=""/>
        <dsp:cNvSpPr/>
      </dsp:nvSpPr>
      <dsp:spPr>
        <a:xfrm>
          <a:off x="1174185" y="426692"/>
          <a:ext cx="3196244" cy="3196244"/>
        </a:xfrm>
        <a:custGeom>
          <a:avLst/>
          <a:gdLst/>
          <a:ahLst/>
          <a:cxnLst/>
          <a:rect l="0" t="0" r="0" b="0"/>
          <a:pathLst>
            <a:path>
              <a:moveTo>
                <a:pt x="3182942" y="1803889"/>
              </a:moveTo>
              <a:arcTo wR="1598122" hR="1598122" stAng="443860" swAng="891446"/>
            </a:path>
          </a:pathLst>
        </a:custGeom>
        <a:noFill/>
        <a:ln w="9525" cap="flat" cmpd="sng" algn="ctr">
          <a:solidFill>
            <a:schemeClr val="accent1">
              <a:shade val="90000"/>
              <a:hueOff val="76575"/>
              <a:satOff val="-1064"/>
              <a:lumOff val="5738"/>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C5B170E8-D33B-467A-AF9E-15D093F031DF}">
      <dsp:nvSpPr>
        <dsp:cNvPr id="0" name=""/>
        <dsp:cNvSpPr/>
      </dsp:nvSpPr>
      <dsp:spPr>
        <a:xfrm>
          <a:off x="2951241" y="2753935"/>
          <a:ext cx="1520837" cy="1127575"/>
        </a:xfrm>
        <a:prstGeom prst="roundRect">
          <a:avLst/>
        </a:prstGeom>
        <a:solidFill>
          <a:schemeClr val="accent1">
            <a:shade val="80000"/>
            <a:hueOff val="153123"/>
            <a:satOff val="-2196"/>
            <a:lumOff val="128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SG" sz="1800" b="1" i="1" kern="1200" smtClean="0">
              <a:latin typeface="Times New Roman" panose="02020603050405020304" pitchFamily="18" charset="0"/>
              <a:cs typeface="Times New Roman" panose="02020603050405020304" pitchFamily="18" charset="0"/>
            </a:rPr>
            <a:t>Liệt kê + Điệp ngữ + Câu cảm thán</a:t>
          </a:r>
          <a:endParaRPr lang="en-SG" sz="1800" b="1" i="1" kern="1200" dirty="0">
            <a:latin typeface="Times New Roman" panose="02020603050405020304" pitchFamily="18" charset="0"/>
            <a:cs typeface="Times New Roman" panose="02020603050405020304" pitchFamily="18" charset="0"/>
          </a:endParaRPr>
        </a:p>
      </dsp:txBody>
      <dsp:txXfrm>
        <a:off x="3006285" y="2808979"/>
        <a:ext cx="1410749" cy="1017487"/>
      </dsp:txXfrm>
    </dsp:sp>
    <dsp:sp modelId="{221733CD-0F67-45EC-A706-36146B493974}">
      <dsp:nvSpPr>
        <dsp:cNvPr id="0" name=""/>
        <dsp:cNvSpPr/>
      </dsp:nvSpPr>
      <dsp:spPr>
        <a:xfrm>
          <a:off x="1174185" y="426692"/>
          <a:ext cx="3196244" cy="3196244"/>
        </a:xfrm>
        <a:custGeom>
          <a:avLst/>
          <a:gdLst/>
          <a:ahLst/>
          <a:cxnLst/>
          <a:rect l="0" t="0" r="0" b="0"/>
          <a:pathLst>
            <a:path>
              <a:moveTo>
                <a:pt x="1705777" y="3192614"/>
              </a:moveTo>
              <a:arcTo wR="1598122" hR="1598122" stAng="5168247" swAng="463506"/>
            </a:path>
          </a:pathLst>
        </a:custGeom>
        <a:noFill/>
        <a:ln w="9525" cap="flat" cmpd="sng" algn="ctr">
          <a:solidFill>
            <a:schemeClr val="accent1">
              <a:shade val="90000"/>
              <a:hueOff val="153151"/>
              <a:satOff val="-2127"/>
              <a:lumOff val="11477"/>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21AA5E9B-54E7-4301-ABD6-F23AE46B5CF3}">
      <dsp:nvSpPr>
        <dsp:cNvPr id="0" name=""/>
        <dsp:cNvSpPr/>
      </dsp:nvSpPr>
      <dsp:spPr>
        <a:xfrm>
          <a:off x="1072536" y="2753935"/>
          <a:ext cx="1520837" cy="1127575"/>
        </a:xfrm>
        <a:prstGeom prst="roundRect">
          <a:avLst/>
        </a:prstGeom>
        <a:solidFill>
          <a:schemeClr val="accent1">
            <a:shade val="80000"/>
            <a:hueOff val="229684"/>
            <a:satOff val="-3294"/>
            <a:lumOff val="1921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SG" sz="1800" b="1" i="1" kern="1200" smtClean="0">
              <a:latin typeface="Times New Roman" panose="02020603050405020304" pitchFamily="18" charset="0"/>
              <a:cs typeface="Times New Roman" panose="02020603050405020304" pitchFamily="18" charset="0"/>
            </a:rPr>
            <a:t>Bộc lộ trực tiếp nỗi nhớ chân thành, da diết</a:t>
          </a:r>
          <a:endParaRPr lang="en-SG" sz="1800" b="1" i="1" kern="1200" dirty="0">
            <a:latin typeface="Times New Roman" panose="02020603050405020304" pitchFamily="18" charset="0"/>
            <a:cs typeface="Times New Roman" panose="02020603050405020304" pitchFamily="18" charset="0"/>
          </a:endParaRPr>
        </a:p>
      </dsp:txBody>
      <dsp:txXfrm>
        <a:off x="1127580" y="2808979"/>
        <a:ext cx="1410749" cy="1017487"/>
      </dsp:txXfrm>
    </dsp:sp>
    <dsp:sp modelId="{1FA44B6F-FFC7-4618-9789-DAFD43A6B3B6}">
      <dsp:nvSpPr>
        <dsp:cNvPr id="0" name=""/>
        <dsp:cNvSpPr/>
      </dsp:nvSpPr>
      <dsp:spPr>
        <a:xfrm>
          <a:off x="1174185" y="426692"/>
          <a:ext cx="3196244" cy="3196244"/>
        </a:xfrm>
        <a:custGeom>
          <a:avLst/>
          <a:gdLst/>
          <a:ahLst/>
          <a:cxnLst/>
          <a:rect l="0" t="0" r="0" b="0"/>
          <a:pathLst>
            <a:path>
              <a:moveTo>
                <a:pt x="119049" y="2203381"/>
              </a:moveTo>
              <a:arcTo wR="1598122" hR="1598122" stAng="9464693" swAng="891446"/>
            </a:path>
          </a:pathLst>
        </a:custGeom>
        <a:noFill/>
        <a:ln w="9525" cap="flat" cmpd="sng" algn="ctr">
          <a:solidFill>
            <a:schemeClr val="accent1">
              <a:shade val="90000"/>
              <a:hueOff val="229726"/>
              <a:satOff val="-3191"/>
              <a:lumOff val="17215"/>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338370F6-DB20-4627-9C80-9DC52263B8D6}">
      <dsp:nvSpPr>
        <dsp:cNvPr id="0" name=""/>
        <dsp:cNvSpPr/>
      </dsp:nvSpPr>
      <dsp:spPr>
        <a:xfrm>
          <a:off x="491984" y="967180"/>
          <a:ext cx="1520837" cy="1127575"/>
        </a:xfrm>
        <a:prstGeom prst="roundRect">
          <a:avLst/>
        </a:prstGeom>
        <a:solidFill>
          <a:schemeClr val="accent1">
            <a:shade val="80000"/>
            <a:hueOff val="306246"/>
            <a:satOff val="-4392"/>
            <a:lumOff val="256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altLang="en-US" sz="1800" b="1" i="1" kern="1200" smtClean="0">
              <a:solidFill>
                <a:schemeClr val="bg1"/>
              </a:solidFill>
              <a:latin typeface="Times New Roman" panose="02020603050405020304" pitchFamily="18" charset="0"/>
              <a:cs typeface="Times New Roman" panose="02020603050405020304" pitchFamily="18" charset="0"/>
            </a:rPr>
            <a:t>Tình cảm gắn bó sâu nặng với quê hương</a:t>
          </a:r>
          <a:endParaRPr lang="en-SG" sz="1800" b="1" i="1" kern="1200" dirty="0">
            <a:solidFill>
              <a:schemeClr val="bg1"/>
            </a:solidFill>
            <a:latin typeface="Times New Roman" panose="02020603050405020304" pitchFamily="18" charset="0"/>
            <a:cs typeface="Times New Roman" panose="02020603050405020304" pitchFamily="18" charset="0"/>
          </a:endParaRPr>
        </a:p>
      </dsp:txBody>
      <dsp:txXfrm>
        <a:off x="547028" y="1022224"/>
        <a:ext cx="1410749" cy="1017487"/>
      </dsp:txXfrm>
    </dsp:sp>
    <dsp:sp modelId="{BDF396CF-9C28-45C1-A54A-CE2A64AC2D17}">
      <dsp:nvSpPr>
        <dsp:cNvPr id="0" name=""/>
        <dsp:cNvSpPr/>
      </dsp:nvSpPr>
      <dsp:spPr>
        <a:xfrm>
          <a:off x="1174185" y="426692"/>
          <a:ext cx="3196244" cy="3196244"/>
        </a:xfrm>
        <a:custGeom>
          <a:avLst/>
          <a:gdLst/>
          <a:ahLst/>
          <a:cxnLst/>
          <a:rect l="0" t="0" r="0" b="0"/>
          <a:pathLst>
            <a:path>
              <a:moveTo>
                <a:pt x="476918" y="459308"/>
              </a:moveTo>
              <a:arcTo wR="1598122" hR="1598122" stAng="13526786" swAng="727891"/>
            </a:path>
          </a:pathLst>
        </a:custGeom>
        <a:noFill/>
        <a:ln w="9525" cap="flat" cmpd="sng" algn="ctr">
          <a:solidFill>
            <a:schemeClr val="accent1">
              <a:shade val="90000"/>
              <a:hueOff val="306302"/>
              <a:satOff val="-4255"/>
              <a:lumOff val="22954"/>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5ECA428-F103-41BB-A95D-3E9CE142EC92}" type="datetimeFigureOut">
              <a:rPr lang="en-US" smtClean="0"/>
              <a:t>12/4/2025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552DED-EC94-44CE-8FE8-DB946B04417D}" type="slidenum">
              <a:rPr lang="en-US" smtClean="0"/>
              <a:t>‹#›</a:t>
            </a:fld>
            <a:endParaRPr lang="en-US"/>
          </a:p>
        </p:txBody>
      </p:sp>
    </p:spTree>
    <p:extLst>
      <p:ext uri="{BB962C8B-B14F-4D97-AF65-F5344CB8AC3E}">
        <p14:creationId xmlns:p14="http://schemas.microsoft.com/office/powerpoint/2010/main" val="3508648894"/>
      </p:ext>
    </p:extLst>
  </p:cSld>
  <p:clrMap bg1="lt1" tx1="dk1" bg2="lt2" tx2="dk2" accent1="accent1" accent2="accent2" accent3="accent3" accent4="accent4" accent5="accent5" accent6="accent6" hlink="hlink" folHlink="folHlink"/>
  <p:notesStyle>
    <a:lvl1pPr marL="0" algn="l" defTabSz="914355" rtl="0" eaLnBrk="1" latinLnBrk="0" hangingPunct="1">
      <a:defRPr sz="1200" kern="1200">
        <a:solidFill>
          <a:schemeClr val="tx1"/>
        </a:solidFill>
        <a:latin typeface="+mn-lt"/>
        <a:ea typeface="+mn-ea"/>
        <a:cs typeface="+mn-cs"/>
      </a:defRPr>
    </a:lvl1pPr>
    <a:lvl2pPr marL="457178" algn="l" defTabSz="914355" rtl="0" eaLnBrk="1" latinLnBrk="0" hangingPunct="1">
      <a:defRPr sz="1200" kern="1200">
        <a:solidFill>
          <a:schemeClr val="tx1"/>
        </a:solidFill>
        <a:latin typeface="+mn-lt"/>
        <a:ea typeface="+mn-ea"/>
        <a:cs typeface="+mn-cs"/>
      </a:defRPr>
    </a:lvl2pPr>
    <a:lvl3pPr marL="914355" algn="l" defTabSz="914355" rtl="0" eaLnBrk="1" latinLnBrk="0" hangingPunct="1">
      <a:defRPr sz="1200" kern="1200">
        <a:solidFill>
          <a:schemeClr val="tx1"/>
        </a:solidFill>
        <a:latin typeface="+mn-lt"/>
        <a:ea typeface="+mn-ea"/>
        <a:cs typeface="+mn-cs"/>
      </a:defRPr>
    </a:lvl3pPr>
    <a:lvl4pPr marL="1371532" algn="l" defTabSz="914355" rtl="0" eaLnBrk="1" latinLnBrk="0" hangingPunct="1">
      <a:defRPr sz="1200" kern="1200">
        <a:solidFill>
          <a:schemeClr val="tx1"/>
        </a:solidFill>
        <a:latin typeface="+mn-lt"/>
        <a:ea typeface="+mn-ea"/>
        <a:cs typeface="+mn-cs"/>
      </a:defRPr>
    </a:lvl4pPr>
    <a:lvl5pPr marL="1828709" algn="l" defTabSz="914355" rtl="0" eaLnBrk="1" latinLnBrk="0" hangingPunct="1">
      <a:defRPr sz="1200" kern="1200">
        <a:solidFill>
          <a:schemeClr val="tx1"/>
        </a:solidFill>
        <a:latin typeface="+mn-lt"/>
        <a:ea typeface="+mn-ea"/>
        <a:cs typeface="+mn-cs"/>
      </a:defRPr>
    </a:lvl5pPr>
    <a:lvl6pPr marL="2285886" algn="l" defTabSz="914355" rtl="0" eaLnBrk="1" latinLnBrk="0" hangingPunct="1">
      <a:defRPr sz="1200" kern="1200">
        <a:solidFill>
          <a:schemeClr val="tx1"/>
        </a:solidFill>
        <a:latin typeface="+mn-lt"/>
        <a:ea typeface="+mn-ea"/>
        <a:cs typeface="+mn-cs"/>
      </a:defRPr>
    </a:lvl6pPr>
    <a:lvl7pPr marL="2743064" algn="l" defTabSz="914355" rtl="0" eaLnBrk="1" latinLnBrk="0" hangingPunct="1">
      <a:defRPr sz="1200" kern="1200">
        <a:solidFill>
          <a:schemeClr val="tx1"/>
        </a:solidFill>
        <a:latin typeface="+mn-lt"/>
        <a:ea typeface="+mn-ea"/>
        <a:cs typeface="+mn-cs"/>
      </a:defRPr>
    </a:lvl7pPr>
    <a:lvl8pPr marL="3200240" algn="l" defTabSz="914355" rtl="0" eaLnBrk="1" latinLnBrk="0" hangingPunct="1">
      <a:defRPr sz="1200" kern="1200">
        <a:solidFill>
          <a:schemeClr val="tx1"/>
        </a:solidFill>
        <a:latin typeface="+mn-lt"/>
        <a:ea typeface="+mn-ea"/>
        <a:cs typeface="+mn-cs"/>
      </a:defRPr>
    </a:lvl8pPr>
    <a:lvl9pPr marL="3657418" algn="l" defTabSz="91435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pPr eaLnBrk="1" hangingPunct="1">
                <a:spcBef>
                  <a:spcPct val="0"/>
                </a:spcBef>
              </a:pPr>
              <a:t>1</a:t>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endParaRPr lang="en-US" altLang="en-US" dirty="0" smtClean="0"/>
          </a:p>
        </p:txBody>
      </p:sp>
    </p:spTree>
    <p:extLst>
      <p:ext uri="{BB962C8B-B14F-4D97-AF65-F5344CB8AC3E}">
        <p14:creationId xmlns:p14="http://schemas.microsoft.com/office/powerpoint/2010/main" val="8680595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18</a:t>
            </a:fld>
            <a:endParaRPr lang="en-US"/>
          </a:p>
        </p:txBody>
      </p:sp>
    </p:spTree>
    <p:extLst>
      <p:ext uri="{BB962C8B-B14F-4D97-AF65-F5344CB8AC3E}">
        <p14:creationId xmlns:p14="http://schemas.microsoft.com/office/powerpoint/2010/main" val="615224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smtClean="0"/>
              <a:t>Giá</a:t>
            </a:r>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19</a:t>
            </a:fld>
            <a:endParaRPr lang="en-US"/>
          </a:p>
        </p:txBody>
      </p:sp>
    </p:spTree>
    <p:extLst>
      <p:ext uri="{BB962C8B-B14F-4D97-AF65-F5344CB8AC3E}">
        <p14:creationId xmlns:p14="http://schemas.microsoft.com/office/powerpoint/2010/main" val="5889557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9552DED-EC94-44CE-8FE8-DB946B04417D}" type="slidenum">
              <a:rPr lang="en-US" smtClean="0"/>
              <a:t>22</a:t>
            </a:fld>
            <a:endParaRPr lang="en-US"/>
          </a:p>
        </p:txBody>
      </p:sp>
    </p:spTree>
    <p:extLst>
      <p:ext uri="{BB962C8B-B14F-4D97-AF65-F5344CB8AC3E}">
        <p14:creationId xmlns:p14="http://schemas.microsoft.com/office/powerpoint/2010/main" val="5982732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23</a:t>
            </a:fld>
            <a:endParaRPr lang="en-US"/>
          </a:p>
        </p:txBody>
      </p:sp>
    </p:spTree>
    <p:extLst>
      <p:ext uri="{BB962C8B-B14F-4D97-AF65-F5344CB8AC3E}">
        <p14:creationId xmlns:p14="http://schemas.microsoft.com/office/powerpoint/2010/main" val="30536479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25</a:t>
            </a:fld>
            <a:endParaRPr lang="en-US"/>
          </a:p>
        </p:txBody>
      </p:sp>
    </p:spTree>
    <p:extLst>
      <p:ext uri="{BB962C8B-B14F-4D97-AF65-F5344CB8AC3E}">
        <p14:creationId xmlns:p14="http://schemas.microsoft.com/office/powerpoint/2010/main" val="21291311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32</a:t>
            </a:fld>
            <a:endParaRPr lang="en-US"/>
          </a:p>
        </p:txBody>
      </p:sp>
    </p:spTree>
    <p:extLst>
      <p:ext uri="{BB962C8B-B14F-4D97-AF65-F5344CB8AC3E}">
        <p14:creationId xmlns:p14="http://schemas.microsoft.com/office/powerpoint/2010/main" val="32922780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33</a:t>
            </a:fld>
            <a:endParaRPr lang="en-US"/>
          </a:p>
        </p:txBody>
      </p:sp>
    </p:spTree>
    <p:extLst>
      <p:ext uri="{BB962C8B-B14F-4D97-AF65-F5344CB8AC3E}">
        <p14:creationId xmlns:p14="http://schemas.microsoft.com/office/powerpoint/2010/main" val="8820609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36</a:t>
            </a:fld>
            <a:endParaRPr lang="en-US"/>
          </a:p>
        </p:txBody>
      </p:sp>
    </p:spTree>
    <p:extLst>
      <p:ext uri="{BB962C8B-B14F-4D97-AF65-F5344CB8AC3E}">
        <p14:creationId xmlns:p14="http://schemas.microsoft.com/office/powerpoint/2010/main" val="697858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30209184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1844376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2</a:t>
            </a:fld>
            <a:endParaRPr lang="en-US"/>
          </a:p>
        </p:txBody>
      </p:sp>
    </p:spTree>
    <p:extLst>
      <p:ext uri="{BB962C8B-B14F-4D97-AF65-F5344CB8AC3E}">
        <p14:creationId xmlns:p14="http://schemas.microsoft.com/office/powerpoint/2010/main" val="32485498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42189066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3652606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3</a:t>
            </a:fld>
            <a:endParaRPr lang="en-US"/>
          </a:p>
        </p:txBody>
      </p:sp>
    </p:spTree>
    <p:extLst>
      <p:ext uri="{BB962C8B-B14F-4D97-AF65-F5344CB8AC3E}">
        <p14:creationId xmlns:p14="http://schemas.microsoft.com/office/powerpoint/2010/main" val="103468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3F2D422-0331-4A9A-9AC6-1209F231DEA2}"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42638199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3F2D422-0331-4A9A-9AC6-1209F231DEA2}"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522967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7</a:t>
            </a:fld>
            <a:endParaRPr lang="en-US"/>
          </a:p>
        </p:txBody>
      </p:sp>
    </p:spTree>
    <p:extLst>
      <p:ext uri="{BB962C8B-B14F-4D97-AF65-F5344CB8AC3E}">
        <p14:creationId xmlns:p14="http://schemas.microsoft.com/office/powerpoint/2010/main" val="1296787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11</a:t>
            </a:fld>
            <a:endParaRPr lang="en-US"/>
          </a:p>
        </p:txBody>
      </p:sp>
    </p:spTree>
    <p:extLst>
      <p:ext uri="{BB962C8B-B14F-4D97-AF65-F5344CB8AC3E}">
        <p14:creationId xmlns:p14="http://schemas.microsoft.com/office/powerpoint/2010/main" val="4710742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12</a:t>
            </a:fld>
            <a:endParaRPr lang="en-US"/>
          </a:p>
        </p:txBody>
      </p:sp>
    </p:spTree>
    <p:extLst>
      <p:ext uri="{BB962C8B-B14F-4D97-AF65-F5344CB8AC3E}">
        <p14:creationId xmlns:p14="http://schemas.microsoft.com/office/powerpoint/2010/main" val="17749661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15</a:t>
            </a:fld>
            <a:endParaRPr lang="en-US"/>
          </a:p>
        </p:txBody>
      </p:sp>
    </p:spTree>
    <p:extLst>
      <p:ext uri="{BB962C8B-B14F-4D97-AF65-F5344CB8AC3E}">
        <p14:creationId xmlns:p14="http://schemas.microsoft.com/office/powerpoint/2010/main" val="3214996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78" indent="0" algn="ctr">
              <a:buNone/>
              <a:defRPr>
                <a:solidFill>
                  <a:schemeClr val="tx1">
                    <a:tint val="75000"/>
                  </a:schemeClr>
                </a:solidFill>
              </a:defRPr>
            </a:lvl2pPr>
            <a:lvl3pPr marL="914355"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4"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34F34F2-A8AB-47F6-949D-3C6DC9245583}" type="datetimeFigureOut">
              <a:rPr lang="en-US" smtClean="0"/>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16748812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4F34F2-A8AB-47F6-949D-3C6DC9245583}" type="datetimeFigureOut">
              <a:rPr lang="en-US" smtClean="0"/>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752930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4F34F2-A8AB-47F6-949D-3C6DC9245583}" type="datetimeFigureOut">
              <a:rPr lang="en-US" smtClean="0"/>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10334468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3199068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84" indent="0" algn="ctr">
              <a:buNone/>
              <a:defRPr sz="1500"/>
            </a:lvl2pPr>
            <a:lvl3pPr marL="685766" indent="0" algn="ctr">
              <a:buNone/>
              <a:defRPr sz="140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13942AD-57D9-43FD-9144-C25730BBE2D5}" type="slidenum">
              <a:rPr lang="en-US" altLang="en-US"/>
              <a:pPr/>
              <a:t>‹#›</a:t>
            </a:fld>
            <a:endParaRPr lang="en-US" altLang="en-US"/>
          </a:p>
        </p:txBody>
      </p:sp>
    </p:spTree>
    <p:extLst>
      <p:ext uri="{BB962C8B-B14F-4D97-AF65-F5344CB8AC3E}">
        <p14:creationId xmlns:p14="http://schemas.microsoft.com/office/powerpoint/2010/main" val="3831962862"/>
      </p:ext>
    </p:extLst>
  </p:cSld>
  <p:clrMapOvr>
    <a:masterClrMapping/>
  </p:clrMapOvr>
  <p:transition spd="slow">
    <p:split orient="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5721920-3B33-47C4-A1FD-5D8B620E66B9}" type="slidenum">
              <a:rPr lang="en-US" altLang="en-US"/>
              <a:pPr/>
              <a:t>‹#›</a:t>
            </a:fld>
            <a:endParaRPr lang="en-US" altLang="en-US"/>
          </a:p>
        </p:txBody>
      </p:sp>
    </p:spTree>
    <p:extLst>
      <p:ext uri="{BB962C8B-B14F-4D97-AF65-F5344CB8AC3E}">
        <p14:creationId xmlns:p14="http://schemas.microsoft.com/office/powerpoint/2010/main" val="2243387074"/>
      </p:ext>
    </p:extLst>
  </p:cSld>
  <p:clrMapOvr>
    <a:masterClrMapping/>
  </p:clrMapOvr>
  <p:transition spd="slow">
    <p:split orient="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8"/>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800"/>
            </a:lvl1pPr>
            <a:lvl2pPr marL="342884" indent="0">
              <a:buNone/>
              <a:defRPr sz="1500"/>
            </a:lvl2pPr>
            <a:lvl3pPr marL="685766" indent="0">
              <a:buNone/>
              <a:defRPr sz="1400"/>
            </a:lvl3pPr>
            <a:lvl4pPr marL="1028649" indent="0">
              <a:buNone/>
              <a:defRPr sz="1200"/>
            </a:lvl4pPr>
            <a:lvl5pPr marL="1371532" indent="0">
              <a:buNone/>
              <a:defRPr sz="1200"/>
            </a:lvl5pPr>
            <a:lvl6pPr marL="1714415" indent="0">
              <a:buNone/>
              <a:defRPr sz="1200"/>
            </a:lvl6pPr>
            <a:lvl7pPr marL="2057297" indent="0">
              <a:buNone/>
              <a:defRPr sz="1200"/>
            </a:lvl7pPr>
            <a:lvl8pPr marL="2400180" indent="0">
              <a:buNone/>
              <a:defRPr sz="1200"/>
            </a:lvl8pPr>
            <a:lvl9pPr marL="2743064" indent="0">
              <a:buNone/>
              <a:defRPr sz="1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D05A5C9-18B2-4D76-8A05-65721A36208E}" type="slidenum">
              <a:rPr lang="en-US" altLang="en-US"/>
              <a:pPr/>
              <a:t>‹#›</a:t>
            </a:fld>
            <a:endParaRPr lang="en-US" altLang="en-US"/>
          </a:p>
        </p:txBody>
      </p:sp>
    </p:spTree>
    <p:extLst>
      <p:ext uri="{BB962C8B-B14F-4D97-AF65-F5344CB8AC3E}">
        <p14:creationId xmlns:p14="http://schemas.microsoft.com/office/powerpoint/2010/main" val="1552467529"/>
      </p:ext>
    </p:extLst>
  </p:cSld>
  <p:clrMapOvr>
    <a:masterClrMapping/>
  </p:clrMapOvr>
  <p:transition spd="slow">
    <p:split orient="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5E0CD14-C962-447C-A270-D21A3CF408BF}" type="slidenum">
              <a:rPr lang="en-US" altLang="en-US"/>
              <a:pPr/>
              <a:t>‹#›</a:t>
            </a:fld>
            <a:endParaRPr lang="en-US" altLang="en-US"/>
          </a:p>
        </p:txBody>
      </p:sp>
    </p:spTree>
    <p:extLst>
      <p:ext uri="{BB962C8B-B14F-4D97-AF65-F5344CB8AC3E}">
        <p14:creationId xmlns:p14="http://schemas.microsoft.com/office/powerpoint/2010/main" val="3010382500"/>
      </p:ext>
    </p:extLst>
  </p:cSld>
  <p:clrMapOvr>
    <a:masterClrMapping/>
  </p:clrMapOvr>
  <p:transition spd="slow">
    <p:split orient="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7"/>
            <a:ext cx="7886700" cy="994172"/>
          </a:xfrm>
        </p:spPr>
        <p:txBody>
          <a:bodyPr/>
          <a:lstStyle/>
          <a:p>
            <a:r>
              <a:rPr lang="en-US"/>
              <a:t>Click to edit Master title style</a:t>
            </a:r>
          </a:p>
        </p:txBody>
      </p:sp>
      <p:sp>
        <p:nvSpPr>
          <p:cNvPr id="3" name="Text Placeholder 2"/>
          <p:cNvSpPr>
            <a:spLocks noGrp="1"/>
          </p:cNvSpPr>
          <p:nvPr>
            <p:ph type="body" idx="1"/>
          </p:nvPr>
        </p:nvSpPr>
        <p:spPr>
          <a:xfrm>
            <a:off x="630241" y="1260872"/>
            <a:ext cx="3868737" cy="617934"/>
          </a:xfrm>
        </p:spPr>
        <p:txBody>
          <a:bodyPr anchor="b"/>
          <a:lstStyle>
            <a:lvl1pPr marL="0" indent="0">
              <a:buNone/>
              <a:defRPr sz="1800" b="1"/>
            </a:lvl1pPr>
            <a:lvl2pPr marL="342884" indent="0">
              <a:buNone/>
              <a:defRPr sz="1500" b="1"/>
            </a:lvl2pPr>
            <a:lvl3pPr marL="685766" indent="0">
              <a:buNone/>
              <a:defRPr sz="140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4" name="Content Placeholder 3"/>
          <p:cNvSpPr>
            <a:spLocks noGrp="1"/>
          </p:cNvSpPr>
          <p:nvPr>
            <p:ph sz="half" idx="2"/>
          </p:nvPr>
        </p:nvSpPr>
        <p:spPr>
          <a:xfrm>
            <a:off x="630241" y="1878806"/>
            <a:ext cx="3868737"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884" indent="0">
              <a:buNone/>
              <a:defRPr sz="1500" b="1"/>
            </a:lvl2pPr>
            <a:lvl3pPr marL="685766" indent="0">
              <a:buNone/>
              <a:defRPr sz="140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3C910ACC-2829-498A-A7C4-E2850EAEAA74}" type="slidenum">
              <a:rPr lang="en-US" altLang="en-US"/>
              <a:pPr/>
              <a:t>‹#›</a:t>
            </a:fld>
            <a:endParaRPr lang="en-US" altLang="en-US"/>
          </a:p>
        </p:txBody>
      </p:sp>
    </p:spTree>
    <p:extLst>
      <p:ext uri="{BB962C8B-B14F-4D97-AF65-F5344CB8AC3E}">
        <p14:creationId xmlns:p14="http://schemas.microsoft.com/office/powerpoint/2010/main" val="1973673296"/>
      </p:ext>
    </p:extLst>
  </p:cSld>
  <p:clrMapOvr>
    <a:masterClrMapping/>
  </p:clrMapOvr>
  <p:transition spd="slow">
    <p:split orient="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ECCBF563-3A99-44FB-BB03-9B6F1FFFDD41}" type="slidenum">
              <a:rPr lang="en-US" altLang="en-US"/>
              <a:pPr/>
              <a:t>‹#›</a:t>
            </a:fld>
            <a:endParaRPr lang="en-US" altLang="en-US"/>
          </a:p>
        </p:txBody>
      </p:sp>
    </p:spTree>
    <p:extLst>
      <p:ext uri="{BB962C8B-B14F-4D97-AF65-F5344CB8AC3E}">
        <p14:creationId xmlns:p14="http://schemas.microsoft.com/office/powerpoint/2010/main" val="1158240932"/>
      </p:ext>
    </p:extLst>
  </p:cSld>
  <p:clrMapOvr>
    <a:masterClrMapping/>
  </p:clrMapOvr>
  <p:transition spd="slow">
    <p:split orient="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CCEB8376-8BCA-4D93-A8CB-E10D5D1DA376}" type="slidenum">
              <a:rPr lang="en-US" altLang="en-US"/>
              <a:pPr/>
              <a:t>‹#›</a:t>
            </a:fld>
            <a:endParaRPr lang="en-US" altLang="en-US"/>
          </a:p>
        </p:txBody>
      </p:sp>
    </p:spTree>
    <p:extLst>
      <p:ext uri="{BB962C8B-B14F-4D97-AF65-F5344CB8AC3E}">
        <p14:creationId xmlns:p14="http://schemas.microsoft.com/office/powerpoint/2010/main" val="1625571728"/>
      </p:ext>
    </p:extLst>
  </p:cSld>
  <p:clrMapOvr>
    <a:masterClrMapping/>
  </p:clrMapOvr>
  <p:transition spd="slow">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4F34F2-A8AB-47F6-949D-3C6DC9245583}" type="datetimeFigureOut">
              <a:rPr lang="en-US" smtClean="0"/>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4555644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43" y="342900"/>
            <a:ext cx="2949575"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788" y="740573"/>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43" y="1543052"/>
            <a:ext cx="2949575" cy="2858691"/>
          </a:xfrm>
        </p:spPr>
        <p:txBody>
          <a:bodyPr/>
          <a:lstStyle>
            <a:lvl1pPr marL="0" indent="0">
              <a:buNone/>
              <a:defRPr sz="1200"/>
            </a:lvl1pPr>
            <a:lvl2pPr marL="342884" indent="0">
              <a:buNone/>
              <a:defRPr sz="1100"/>
            </a:lvl2pPr>
            <a:lvl3pPr marL="685766" indent="0">
              <a:buNone/>
              <a:defRPr sz="900"/>
            </a:lvl3pPr>
            <a:lvl4pPr marL="1028649" indent="0">
              <a:buNone/>
              <a:defRPr sz="800"/>
            </a:lvl4pPr>
            <a:lvl5pPr marL="1371532" indent="0">
              <a:buNone/>
              <a:defRPr sz="800"/>
            </a:lvl5pPr>
            <a:lvl6pPr marL="1714415" indent="0">
              <a:buNone/>
              <a:defRPr sz="800"/>
            </a:lvl6pPr>
            <a:lvl7pPr marL="2057297" indent="0">
              <a:buNone/>
              <a:defRPr sz="800"/>
            </a:lvl7pPr>
            <a:lvl8pPr marL="2400180" indent="0">
              <a:buNone/>
              <a:defRPr sz="800"/>
            </a:lvl8pPr>
            <a:lvl9pPr marL="2743064"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DE3DBF3-8A2B-4A85-B45D-BB6EC66A01EA}" type="slidenum">
              <a:rPr lang="en-US" altLang="en-US"/>
              <a:pPr/>
              <a:t>‹#›</a:t>
            </a:fld>
            <a:endParaRPr lang="en-US" altLang="en-US"/>
          </a:p>
        </p:txBody>
      </p:sp>
    </p:spTree>
    <p:extLst>
      <p:ext uri="{BB962C8B-B14F-4D97-AF65-F5344CB8AC3E}">
        <p14:creationId xmlns:p14="http://schemas.microsoft.com/office/powerpoint/2010/main" val="2829005817"/>
      </p:ext>
    </p:extLst>
  </p:cSld>
  <p:clrMapOvr>
    <a:masterClrMapping/>
  </p:clrMapOvr>
  <p:transition spd="slow">
    <p:split orient="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43" y="342900"/>
            <a:ext cx="2949575"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788" y="740573"/>
            <a:ext cx="4629150" cy="3655219"/>
          </a:xfrm>
        </p:spPr>
        <p:txBody>
          <a:bodyPr/>
          <a:lstStyle>
            <a:lvl1pPr marL="0" indent="0">
              <a:buNone/>
              <a:defRPr sz="24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pPr lvl="0"/>
            <a:endParaRPr lang="en-US" noProof="0"/>
          </a:p>
        </p:txBody>
      </p:sp>
      <p:sp>
        <p:nvSpPr>
          <p:cNvPr id="4" name="Text Placeholder 3"/>
          <p:cNvSpPr>
            <a:spLocks noGrp="1"/>
          </p:cNvSpPr>
          <p:nvPr>
            <p:ph type="body" sz="half" idx="2"/>
          </p:nvPr>
        </p:nvSpPr>
        <p:spPr>
          <a:xfrm>
            <a:off x="630243" y="1543052"/>
            <a:ext cx="2949575" cy="2858691"/>
          </a:xfrm>
        </p:spPr>
        <p:txBody>
          <a:bodyPr/>
          <a:lstStyle>
            <a:lvl1pPr marL="0" indent="0">
              <a:buNone/>
              <a:defRPr sz="1200"/>
            </a:lvl1pPr>
            <a:lvl2pPr marL="342884" indent="0">
              <a:buNone/>
              <a:defRPr sz="1100"/>
            </a:lvl2pPr>
            <a:lvl3pPr marL="685766" indent="0">
              <a:buNone/>
              <a:defRPr sz="900"/>
            </a:lvl3pPr>
            <a:lvl4pPr marL="1028649" indent="0">
              <a:buNone/>
              <a:defRPr sz="800"/>
            </a:lvl4pPr>
            <a:lvl5pPr marL="1371532" indent="0">
              <a:buNone/>
              <a:defRPr sz="800"/>
            </a:lvl5pPr>
            <a:lvl6pPr marL="1714415" indent="0">
              <a:buNone/>
              <a:defRPr sz="800"/>
            </a:lvl6pPr>
            <a:lvl7pPr marL="2057297" indent="0">
              <a:buNone/>
              <a:defRPr sz="800"/>
            </a:lvl7pPr>
            <a:lvl8pPr marL="2400180" indent="0">
              <a:buNone/>
              <a:defRPr sz="800"/>
            </a:lvl8pPr>
            <a:lvl9pPr marL="2743064"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BDB09B9-1F92-4FEB-8518-3DB41B931FD5}" type="slidenum">
              <a:rPr lang="en-US" altLang="en-US"/>
              <a:pPr/>
              <a:t>‹#›</a:t>
            </a:fld>
            <a:endParaRPr lang="en-US" altLang="en-US"/>
          </a:p>
        </p:txBody>
      </p:sp>
    </p:spTree>
    <p:extLst>
      <p:ext uri="{BB962C8B-B14F-4D97-AF65-F5344CB8AC3E}">
        <p14:creationId xmlns:p14="http://schemas.microsoft.com/office/powerpoint/2010/main" val="3432838835"/>
      </p:ext>
    </p:extLst>
  </p:cSld>
  <p:clrMapOvr>
    <a:masterClrMapping/>
  </p:clrMapOvr>
  <p:transition spd="slow">
    <p:split orient="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CDA0A22-EDF0-45A5-BF7D-E508BDBA8564}" type="slidenum">
              <a:rPr lang="en-US" altLang="en-US"/>
              <a:pPr/>
              <a:t>‹#›</a:t>
            </a:fld>
            <a:endParaRPr lang="en-US" altLang="en-US"/>
          </a:p>
        </p:txBody>
      </p:sp>
    </p:spTree>
    <p:extLst>
      <p:ext uri="{BB962C8B-B14F-4D97-AF65-F5344CB8AC3E}">
        <p14:creationId xmlns:p14="http://schemas.microsoft.com/office/powerpoint/2010/main" val="2449179218"/>
      </p:ext>
    </p:extLst>
  </p:cSld>
  <p:clrMapOvr>
    <a:masterClrMapping/>
  </p:clrMapOvr>
  <p:transition spd="slow">
    <p:split orient="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557AB80-6ECB-4EF1-B504-6E2DA09BE25F}" type="slidenum">
              <a:rPr lang="en-US" altLang="en-US"/>
              <a:pPr/>
              <a:t>‹#›</a:t>
            </a:fld>
            <a:endParaRPr lang="en-US" altLang="en-US"/>
          </a:p>
        </p:txBody>
      </p:sp>
    </p:spTree>
    <p:extLst>
      <p:ext uri="{BB962C8B-B14F-4D97-AF65-F5344CB8AC3E}">
        <p14:creationId xmlns:p14="http://schemas.microsoft.com/office/powerpoint/2010/main" val="490670647"/>
      </p:ext>
    </p:extLst>
  </p:cSld>
  <p:clrMapOvr>
    <a:masterClrMapping/>
  </p:clrMapOvr>
  <p:transition spd="slow">
    <p:split orient="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Text Placeholder 2"/>
          <p:cNvSpPr>
            <a:spLocks noGrp="1"/>
          </p:cNvSpPr>
          <p:nvPr>
            <p:ph type="body" sz="half" idx="1"/>
          </p:nvPr>
        </p:nvSpPr>
        <p:spPr>
          <a:xfrm>
            <a:off x="457200" y="1200151"/>
            <a:ext cx="4038600" cy="33944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200151"/>
            <a:ext cx="4038600" cy="3394472"/>
          </a:xfrm>
        </p:spPr>
        <p:txBody>
          <a:bodyPr/>
          <a:lstStyle/>
          <a:p>
            <a:pPr lvl="0"/>
            <a:endParaRPr lang="en-US" noProof="0"/>
          </a:p>
        </p:txBody>
      </p:sp>
      <p:sp>
        <p:nvSpPr>
          <p:cNvPr id="5" name="Date Placeholder 4"/>
          <p:cNvSpPr>
            <a:spLocks noGrp="1" noChangeArrowheads="1"/>
          </p:cNvSpPr>
          <p:nvPr>
            <p:ph type="dt" sz="half" idx="10"/>
          </p:nvPr>
        </p:nvSpPr>
        <p:spPr/>
        <p:txBody>
          <a:bodyPr/>
          <a:lstStyle>
            <a:lvl1pPr>
              <a:defRPr/>
            </a:lvl1pPr>
          </a:lstStyle>
          <a:p>
            <a:pPr>
              <a:defRPr/>
            </a:pPr>
            <a:endParaRPr lang="en-US" altLang="en-US"/>
          </a:p>
        </p:txBody>
      </p:sp>
      <p:sp>
        <p:nvSpPr>
          <p:cNvPr id="6" name="Footer Placeholder 5"/>
          <p:cNvSpPr>
            <a:spLocks noGrp="1" noChangeArrowheads="1"/>
          </p:cNvSpPr>
          <p:nvPr>
            <p:ph type="ftr" sz="quarter" idx="11"/>
          </p:nvPr>
        </p:nvSpPr>
        <p:spPr/>
        <p:txBody>
          <a:bodyPr/>
          <a:lstStyle>
            <a:lvl1pPr>
              <a:defRPr/>
            </a:lvl1pPr>
          </a:lstStyle>
          <a:p>
            <a:pPr>
              <a:defRPr/>
            </a:pPr>
            <a:endParaRPr lang="en-US" altLang="en-US"/>
          </a:p>
        </p:txBody>
      </p:sp>
      <p:sp>
        <p:nvSpPr>
          <p:cNvPr id="7" name="Slide Number Placeholder 6"/>
          <p:cNvSpPr>
            <a:spLocks noGrp="1" noChangeArrowheads="1"/>
          </p:cNvSpPr>
          <p:nvPr>
            <p:ph type="sldNum" sz="quarter" idx="12"/>
          </p:nvPr>
        </p:nvSpPr>
        <p:spPr/>
        <p:txBody>
          <a:bodyPr/>
          <a:lstStyle>
            <a:lvl1pPr>
              <a:defRPr/>
            </a:lvl1pPr>
          </a:lstStyle>
          <a:p>
            <a:fld id="{9B79940E-B882-4812-9C05-AC59EDBD3938}" type="slidenum">
              <a:rPr lang="vi-VN" altLang="en-US"/>
              <a:pPr/>
              <a:t>‹#›</a:t>
            </a:fld>
            <a:endParaRPr lang="vi-VN" altLang="en-US"/>
          </a:p>
        </p:txBody>
      </p:sp>
    </p:spTree>
    <p:extLst>
      <p:ext uri="{BB962C8B-B14F-4D97-AF65-F5344CB8AC3E}">
        <p14:creationId xmlns:p14="http://schemas.microsoft.com/office/powerpoint/2010/main" val="2139107732"/>
      </p:ext>
    </p:extLst>
  </p:cSld>
  <p:clrMapOvr>
    <a:masterClrMapping/>
  </p:clrMapOvr>
  <p:transition spd="slow">
    <p:split orient="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2"/>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01" indent="0" algn="ctr">
              <a:buNone/>
              <a:defRPr>
                <a:solidFill>
                  <a:schemeClr val="tx1">
                    <a:tint val="75000"/>
                  </a:schemeClr>
                </a:solidFill>
              </a:defRPr>
            </a:lvl2pPr>
            <a:lvl3pPr marL="914202" indent="0" algn="ctr">
              <a:buNone/>
              <a:defRPr>
                <a:solidFill>
                  <a:schemeClr val="tx1">
                    <a:tint val="75000"/>
                  </a:schemeClr>
                </a:solidFill>
              </a:defRPr>
            </a:lvl3pPr>
            <a:lvl4pPr marL="1371303" indent="0" algn="ctr">
              <a:buNone/>
              <a:defRPr>
                <a:solidFill>
                  <a:schemeClr val="tx1">
                    <a:tint val="75000"/>
                  </a:schemeClr>
                </a:solidFill>
              </a:defRPr>
            </a:lvl4pPr>
            <a:lvl5pPr marL="1828404" indent="0" algn="ctr">
              <a:buNone/>
              <a:defRPr>
                <a:solidFill>
                  <a:schemeClr val="tx1">
                    <a:tint val="75000"/>
                  </a:schemeClr>
                </a:solidFill>
              </a:defRPr>
            </a:lvl5pPr>
            <a:lvl6pPr marL="2285505" indent="0" algn="ctr">
              <a:buNone/>
              <a:defRPr>
                <a:solidFill>
                  <a:schemeClr val="tx1">
                    <a:tint val="75000"/>
                  </a:schemeClr>
                </a:solidFill>
              </a:defRPr>
            </a:lvl6pPr>
            <a:lvl7pPr marL="2742606" indent="0" algn="ctr">
              <a:buNone/>
              <a:defRPr>
                <a:solidFill>
                  <a:schemeClr val="tx1">
                    <a:tint val="75000"/>
                  </a:schemeClr>
                </a:solidFill>
              </a:defRPr>
            </a:lvl7pPr>
            <a:lvl8pPr marL="3199707" indent="0" algn="ctr">
              <a:buNone/>
              <a:defRPr>
                <a:solidFill>
                  <a:schemeClr val="tx1">
                    <a:tint val="75000"/>
                  </a:schemeClr>
                </a:solidFill>
              </a:defRPr>
            </a:lvl8pPr>
            <a:lvl9pPr marL="365680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12/4/2025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46018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12/4/2025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34943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01" indent="0">
              <a:buNone/>
              <a:defRPr sz="1800">
                <a:solidFill>
                  <a:schemeClr val="tx1">
                    <a:tint val="75000"/>
                  </a:schemeClr>
                </a:solidFill>
              </a:defRPr>
            </a:lvl2pPr>
            <a:lvl3pPr marL="914202" indent="0">
              <a:buNone/>
              <a:defRPr sz="1600">
                <a:solidFill>
                  <a:schemeClr val="tx1">
                    <a:tint val="75000"/>
                  </a:schemeClr>
                </a:solidFill>
              </a:defRPr>
            </a:lvl3pPr>
            <a:lvl4pPr marL="1371303" indent="0">
              <a:buNone/>
              <a:defRPr sz="1400">
                <a:solidFill>
                  <a:schemeClr val="tx1">
                    <a:tint val="75000"/>
                  </a:schemeClr>
                </a:solidFill>
              </a:defRPr>
            </a:lvl4pPr>
            <a:lvl5pPr marL="1828404" indent="0">
              <a:buNone/>
              <a:defRPr sz="1400">
                <a:solidFill>
                  <a:schemeClr val="tx1">
                    <a:tint val="75000"/>
                  </a:schemeClr>
                </a:solidFill>
              </a:defRPr>
            </a:lvl5pPr>
            <a:lvl6pPr marL="2285505" indent="0">
              <a:buNone/>
              <a:defRPr sz="1400">
                <a:solidFill>
                  <a:schemeClr val="tx1">
                    <a:tint val="75000"/>
                  </a:schemeClr>
                </a:solidFill>
              </a:defRPr>
            </a:lvl6pPr>
            <a:lvl7pPr marL="2742606" indent="0">
              <a:buNone/>
              <a:defRPr sz="1400">
                <a:solidFill>
                  <a:schemeClr val="tx1">
                    <a:tint val="75000"/>
                  </a:schemeClr>
                </a:solidFill>
              </a:defRPr>
            </a:lvl7pPr>
            <a:lvl8pPr marL="3199707" indent="0">
              <a:buNone/>
              <a:defRPr sz="1400">
                <a:solidFill>
                  <a:schemeClr val="tx1">
                    <a:tint val="75000"/>
                  </a:schemeClr>
                </a:solidFill>
              </a:defRPr>
            </a:lvl8pPr>
            <a:lvl9pPr marL="3656808"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12/4/2025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01542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B4DEF19-180F-4A65-B4F1-ED6AE6A9FE3E}" type="datetimeFigureOut">
              <a:rPr lang="en-US" smtClean="0">
                <a:solidFill>
                  <a:prstClr val="black">
                    <a:tint val="75000"/>
                  </a:prstClr>
                </a:solidFill>
              </a:rPr>
              <a:pPr/>
              <a:t>12/4/2025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68521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6" y="1151335"/>
            <a:ext cx="4041775"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B4DEF19-180F-4A65-B4F1-ED6AE6A9FE3E}" type="datetimeFigureOut">
              <a:rPr lang="en-US" smtClean="0">
                <a:solidFill>
                  <a:prstClr val="black">
                    <a:tint val="75000"/>
                  </a:prstClr>
                </a:solidFill>
              </a:rPr>
              <a:pPr/>
              <a:t>12/4/2025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801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78" indent="0">
              <a:buNone/>
              <a:defRPr sz="1800">
                <a:solidFill>
                  <a:schemeClr val="tx1">
                    <a:tint val="75000"/>
                  </a:schemeClr>
                </a:solidFill>
              </a:defRPr>
            </a:lvl2pPr>
            <a:lvl3pPr marL="914355"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4"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34F34F2-A8AB-47F6-949D-3C6DC9245583}" type="datetimeFigureOut">
              <a:rPr lang="en-US" smtClean="0"/>
              <a:t>12/4/2025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15317031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4DEF19-180F-4A65-B4F1-ED6AE6A9FE3E}" type="datetimeFigureOut">
              <a:rPr lang="en-US" smtClean="0">
                <a:solidFill>
                  <a:prstClr val="black">
                    <a:tint val="75000"/>
                  </a:prstClr>
                </a:solidFill>
              </a:rPr>
              <a:pPr/>
              <a:t>12/4/2025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4769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4DEF19-180F-4A65-B4F1-ED6AE6A9FE3E}" type="datetimeFigureOut">
              <a:rPr lang="en-US" smtClean="0">
                <a:solidFill>
                  <a:prstClr val="black">
                    <a:tint val="75000"/>
                  </a:prstClr>
                </a:solidFill>
              </a:rPr>
              <a:pPr/>
              <a:t>12/4/2025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87269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0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22" y="1076328"/>
            <a:ext cx="3008313" cy="351829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4DEF19-180F-4A65-B4F1-ED6AE6A9FE3E}" type="datetimeFigureOut">
              <a:rPr lang="en-US" smtClean="0">
                <a:solidFill>
                  <a:prstClr val="black">
                    <a:tint val="75000"/>
                  </a:prstClr>
                </a:solidFill>
              </a:rPr>
              <a:pPr/>
              <a:t>12/4/2025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06575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01" indent="0">
              <a:buNone/>
              <a:defRPr sz="2800"/>
            </a:lvl2pPr>
            <a:lvl3pPr marL="914202" indent="0">
              <a:buNone/>
              <a:defRPr sz="2400"/>
            </a:lvl3pPr>
            <a:lvl4pPr marL="1371303" indent="0">
              <a:buNone/>
              <a:defRPr sz="2000"/>
            </a:lvl4pPr>
            <a:lvl5pPr marL="1828404" indent="0">
              <a:buNone/>
              <a:defRPr sz="2000"/>
            </a:lvl5pPr>
            <a:lvl6pPr marL="2285505" indent="0">
              <a:buNone/>
              <a:defRPr sz="2000"/>
            </a:lvl6pPr>
            <a:lvl7pPr marL="2742606" indent="0">
              <a:buNone/>
              <a:defRPr sz="2000"/>
            </a:lvl7pPr>
            <a:lvl8pPr marL="3199707" indent="0">
              <a:buNone/>
              <a:defRPr sz="2000"/>
            </a:lvl8pPr>
            <a:lvl9pPr marL="3656808" indent="0">
              <a:buNone/>
              <a:defRPr sz="2000"/>
            </a:lvl9pPr>
          </a:lstStyle>
          <a:p>
            <a:endParaRPr lang="en-US"/>
          </a:p>
        </p:txBody>
      </p:sp>
      <p:sp>
        <p:nvSpPr>
          <p:cNvPr id="4" name="Text Placeholder 3"/>
          <p:cNvSpPr>
            <a:spLocks noGrp="1"/>
          </p:cNvSpPr>
          <p:nvPr>
            <p:ph type="body" sz="half" idx="2"/>
          </p:nvPr>
        </p:nvSpPr>
        <p:spPr>
          <a:xfrm>
            <a:off x="1792288" y="4025516"/>
            <a:ext cx="5486400" cy="60364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4DEF19-180F-4A65-B4F1-ED6AE6A9FE3E}" type="datetimeFigureOut">
              <a:rPr lang="en-US" smtClean="0">
                <a:solidFill>
                  <a:prstClr val="black">
                    <a:tint val="75000"/>
                  </a:prstClr>
                </a:solidFill>
              </a:rPr>
              <a:pPr/>
              <a:t>12/4/2025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24020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12/4/2025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32882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12/4/2025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16044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DB41196-A0AB-4477-89A0-D6B5D3A4C8F5}" type="datetimeFigureOut">
              <a:rPr lang="en-US">
                <a:solidFill>
                  <a:prstClr val="black">
                    <a:tint val="75000"/>
                  </a:prstClr>
                </a:solidFill>
              </a:rPr>
              <a:pPr>
                <a:defRPr/>
              </a:pPr>
              <a:t>12/4/2025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5E9CD2D-1705-4A47-A3B9-96A17F8C6EF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932119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A0985C5-C5B2-4A68-A939-2DE77AF8B66C}" type="datetimeFigureOut">
              <a:rPr lang="en-US">
                <a:solidFill>
                  <a:prstClr val="black">
                    <a:tint val="75000"/>
                  </a:prstClr>
                </a:solidFill>
              </a:rPr>
              <a:pPr>
                <a:defRPr/>
              </a:pPr>
              <a:t>12/4/2025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22DCD9A-FD65-46B2-A1FF-A087AFF0FC8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157148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981BE0E-84C6-4ADC-BD5D-3751635F684E}" type="datetimeFigureOut">
              <a:rPr lang="en-US">
                <a:solidFill>
                  <a:prstClr val="black">
                    <a:tint val="75000"/>
                  </a:prstClr>
                </a:solidFill>
              </a:rPr>
              <a:pPr>
                <a:defRPr/>
              </a:pPr>
              <a:t>12/4/2025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77EDCF5-C1F0-4306-BED1-513B47EB5E4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324967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379F9F44-7262-4893-AE52-FFA65480F838}" type="datetimeFigureOut">
              <a:rPr lang="en-US">
                <a:solidFill>
                  <a:prstClr val="black">
                    <a:tint val="75000"/>
                  </a:prstClr>
                </a:solidFill>
              </a:rPr>
              <a:pPr>
                <a:defRPr/>
              </a:pPr>
              <a:t>12/4/2025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980930D-182B-49DB-9F85-E06E0668C50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289192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34F34F2-A8AB-47F6-949D-3C6DC9245583}" type="datetimeFigureOut">
              <a:rPr lang="en-US" smtClean="0"/>
              <a:t>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10994694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01130D3-A908-4FAB-A20D-D514FCA89FE8}" type="datetimeFigureOut">
              <a:rPr lang="en-US">
                <a:solidFill>
                  <a:prstClr val="black">
                    <a:tint val="75000"/>
                  </a:prstClr>
                </a:solidFill>
              </a:rPr>
              <a:pPr>
                <a:defRPr/>
              </a:pPr>
              <a:t>12/4/2025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C105F81-B119-4838-8AC5-5486958C200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738751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7D7B180B-78CE-4D9A-8694-5FA396DCA2F1}" type="datetimeFigureOut">
              <a:rPr lang="en-US">
                <a:solidFill>
                  <a:prstClr val="black">
                    <a:tint val="75000"/>
                  </a:prstClr>
                </a:solidFill>
              </a:rPr>
              <a:pPr>
                <a:defRPr/>
              </a:pPr>
              <a:t>12/4/2025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5BE01365-6543-4D7E-8B69-C35A838835F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173700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35F459D-FCAD-4F58-9102-CCF70BA44D1B}" type="datetimeFigureOut">
              <a:rPr lang="en-US">
                <a:solidFill>
                  <a:prstClr val="black">
                    <a:tint val="75000"/>
                  </a:prstClr>
                </a:solidFill>
              </a:rPr>
              <a:pPr>
                <a:defRPr/>
              </a:pPr>
              <a:t>12/4/2025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BA20534-ECCF-4132-A734-169BF8B3235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042435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3DA7014-ECE9-472A-902C-7942081B7161}" type="datetimeFigureOut">
              <a:rPr lang="en-US">
                <a:solidFill>
                  <a:prstClr val="black">
                    <a:tint val="75000"/>
                  </a:prstClr>
                </a:solidFill>
              </a:rPr>
              <a:pPr>
                <a:defRPr/>
              </a:pPr>
              <a:t>12/4/2025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6E8168B-5C08-4C91-9FF3-17A9B6B236F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649271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9D4D177-5733-4791-A963-339525784502}" type="datetimeFigureOut">
              <a:rPr lang="en-US">
                <a:solidFill>
                  <a:prstClr val="black">
                    <a:tint val="75000"/>
                  </a:prstClr>
                </a:solidFill>
              </a:rPr>
              <a:pPr>
                <a:defRPr/>
              </a:pPr>
              <a:t>12/4/2025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A9454AC-CB37-43CA-9E6E-91E090F0756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729685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DF8ADDA-C86E-4A18-AA68-8136E731E21F}" type="datetimeFigureOut">
              <a:rPr lang="en-US">
                <a:solidFill>
                  <a:prstClr val="black">
                    <a:tint val="75000"/>
                  </a:prstClr>
                </a:solidFill>
              </a:rPr>
              <a:pPr>
                <a:defRPr/>
              </a:pPr>
              <a:t>12/4/2025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554EC70-54BF-4D49-B9EA-B08C2E4381F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483657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2"/>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2"/>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5FD7B5D-0E24-4E1D-BB35-42848EF5C2F7}" type="datetimeFigureOut">
              <a:rPr lang="en-US">
                <a:solidFill>
                  <a:prstClr val="black">
                    <a:tint val="75000"/>
                  </a:prstClr>
                </a:solidFill>
              </a:rPr>
              <a:pPr>
                <a:defRPr/>
              </a:pPr>
              <a:t>12/4/2025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8862663-9B4D-4D79-ACD3-435F7BFBA8A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600097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684105A-8F9A-4FA1-BAD6-B89C253DC8D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880497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88D2A4E-BFF9-4EE5-B648-7F67F4D0487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103920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22292AB-2EDE-4002-BDD4-44A1B41048B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697339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2400" b="1"/>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34F34F2-A8AB-47F6-949D-3C6DC9245583}" type="datetimeFigureOut">
              <a:rPr lang="en-US" smtClean="0"/>
              <a:t>12/4/2025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4160575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55CDD96-CF94-448E-A15C-9280D8E5A88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322411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0A21994-0C90-4DBC-883B-1A4E018EAD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55523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16FFEF4-92E7-4D51-9BEB-3347390DA5A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602095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7E15615-C4AA-424D-88F7-DE84429452A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976745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3748874-BC2F-46F2-96B2-80AA1C9E7EB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20514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E1ABFCA-2C18-4878-95A9-4801D08E4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68641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F893B59-54E8-473C-9833-46DBE940201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295018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305482-E6EF-43EF-B9CA-390F811E1F4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58303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2719367-8B72-488A-9040-396F8BD45A0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63077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3375"/>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DE934FF-F4E1-47C5-9CA5-30A81DDE2BE4}" type="datetimeFigureOut">
              <a:rPr lang="en-US" smtClean="0">
                <a:solidFill>
                  <a:srgbClr val="000000"/>
                </a:solidFill>
              </a:rPr>
              <a:pPr/>
              <a:t>12/4/2025</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9196210"/>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34F34F2-A8AB-47F6-949D-3C6DC9245583}" type="datetimeFigureOut">
              <a:rPr lang="en-US" smtClean="0"/>
              <a:t>12/4/2025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21858971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E934FF-F4E1-47C5-9CA5-30A81DDE2BE4}" type="datetimeFigureOut">
              <a:rPr lang="en-US" smtClean="0">
                <a:solidFill>
                  <a:srgbClr val="000000"/>
                </a:solidFill>
              </a:rPr>
              <a:pPr/>
              <a:t>12/4/2025</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17825433"/>
      </p:ext>
    </p:extLst>
  </p:cSld>
  <p:clrMapOvr>
    <a:masterClrMapping/>
  </p:clrMapOvr>
  <p:hf sldNum="0"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3375"/>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DE934FF-F4E1-47C5-9CA5-30A81DDE2BE4}" type="datetimeFigureOut">
              <a:rPr lang="en-US" smtClean="0">
                <a:solidFill>
                  <a:srgbClr val="000000"/>
                </a:solidFill>
              </a:rPr>
              <a:pPr/>
              <a:t>12/4/2025</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91210704"/>
      </p:ext>
    </p:extLst>
  </p:cSld>
  <p:clrMapOvr>
    <a:masterClrMapping/>
  </p:clrMapOvr>
  <p:hf sldNum="0"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2504" cy="33944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4296" y="1200151"/>
            <a:ext cx="4032504" cy="33944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DE934FF-F4E1-47C5-9CA5-30A81DDE2BE4}" type="datetimeFigureOut">
              <a:rPr lang="en-US" smtClean="0">
                <a:solidFill>
                  <a:srgbClr val="000000"/>
                </a:solidFill>
              </a:rPr>
              <a:pPr/>
              <a:t>12/4/2025</a:t>
            </a:fld>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36203123"/>
      </p:ext>
    </p:extLst>
  </p:cSld>
  <p:clrMapOvr>
    <a:masterClrMapping/>
  </p:clrMapOvr>
  <p:hf sldNum="0"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smtClean="0"/>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DE934FF-F4E1-47C5-9CA5-30A81DDE2BE4}" type="datetimeFigureOut">
              <a:rPr lang="en-US" smtClean="0">
                <a:solidFill>
                  <a:srgbClr val="000000"/>
                </a:solidFill>
              </a:rPr>
              <a:pPr/>
              <a:t>12/4/2025</a:t>
            </a:fld>
            <a:endParaRPr lang="en-US">
              <a:solidFill>
                <a:srgbClr val="000000"/>
              </a:solidFill>
            </a:endParaRPr>
          </a:p>
        </p:txBody>
      </p:sp>
      <p:sp>
        <p:nvSpPr>
          <p:cNvPr id="8" name="Footer Placeholder 7"/>
          <p:cNvSpPr>
            <a:spLocks noGrp="1"/>
          </p:cNvSpPr>
          <p:nvPr>
            <p:ph type="ftr" sz="quarter" idx="11"/>
          </p:nvPr>
        </p:nvSpPr>
        <p:spPr/>
        <p:txBody>
          <a:bodyPr/>
          <a:lstStyle/>
          <a:p>
            <a:endParaRPr lang="en-US">
              <a:solidFill>
                <a:srgbClr val="000000"/>
              </a:solidFill>
            </a:endParaRPr>
          </a:p>
        </p:txBody>
      </p:sp>
      <p:sp>
        <p:nvSpPr>
          <p:cNvPr id="9" name="Slide Number Placeholder 8"/>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16007292"/>
      </p:ext>
    </p:extLst>
  </p:cSld>
  <p:clrMapOvr>
    <a:masterClrMapping/>
  </p:clrMapOvr>
  <p:hf sldNum="0"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DE934FF-F4E1-47C5-9CA5-30A81DDE2BE4}" type="datetimeFigureOut">
              <a:rPr lang="en-US" smtClean="0">
                <a:solidFill>
                  <a:srgbClr val="000000"/>
                </a:solidFill>
              </a:rPr>
              <a:pPr/>
              <a:t>12/4/2025</a:t>
            </a:fld>
            <a:endParaRPr lang="en-US">
              <a:solidFill>
                <a:srgbClr val="000000"/>
              </a:solidFill>
            </a:endParaRPr>
          </a:p>
        </p:txBody>
      </p:sp>
      <p:sp>
        <p:nvSpPr>
          <p:cNvPr id="4" name="Footer Placeholder 3"/>
          <p:cNvSpPr>
            <a:spLocks noGrp="1"/>
          </p:cNvSpPr>
          <p:nvPr>
            <p:ph type="ftr" sz="quarter" idx="11"/>
          </p:nvPr>
        </p:nvSpPr>
        <p:spPr/>
        <p:txBody>
          <a:bodyPr/>
          <a:lstStyle/>
          <a:p>
            <a:endParaRPr lang="en-US">
              <a:solidFill>
                <a:srgbClr val="000000"/>
              </a:solidFill>
            </a:endParaRPr>
          </a:p>
        </p:txBody>
      </p:sp>
      <p:sp>
        <p:nvSpPr>
          <p:cNvPr id="5" name="Slide Number Placeholder 4"/>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60128680"/>
      </p:ext>
    </p:extLst>
  </p:cSld>
  <p:clrMapOvr>
    <a:masterClrMapping/>
  </p:clrMapOvr>
  <p:hf sldNum="0"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E934FF-F4E1-47C5-9CA5-30A81DDE2BE4}" type="datetimeFigureOut">
              <a:rPr lang="en-US" smtClean="0">
                <a:solidFill>
                  <a:srgbClr val="000000"/>
                </a:solidFill>
              </a:rPr>
              <a:pPr/>
              <a:t>12/4/2025</a:t>
            </a:fld>
            <a:endParaRPr lang="en-US">
              <a:solidFill>
                <a:srgbClr val="000000"/>
              </a:solidFill>
            </a:endParaRPr>
          </a:p>
        </p:txBody>
      </p:sp>
      <p:sp>
        <p:nvSpPr>
          <p:cNvPr id="3" name="Footer Placeholder 2"/>
          <p:cNvSpPr>
            <a:spLocks noGrp="1"/>
          </p:cNvSpPr>
          <p:nvPr>
            <p:ph type="ftr" sz="quarter" idx="11"/>
          </p:nvPr>
        </p:nvSpPr>
        <p:spPr/>
        <p:txBody>
          <a:bodyPr/>
          <a:lstStyle/>
          <a:p>
            <a:endParaRPr lang="en-US">
              <a:solidFill>
                <a:srgbClr val="000000"/>
              </a:solidFill>
            </a:endParaRPr>
          </a:p>
        </p:txBody>
      </p:sp>
      <p:sp>
        <p:nvSpPr>
          <p:cNvPr id="4" name="Slide Number Placeholder 3"/>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92563863"/>
      </p:ext>
    </p:extLst>
  </p:cSld>
  <p:clrMapOvr>
    <a:masterClrMapping/>
  </p:clrMapOvr>
  <p:hf sldNum="0"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smtClean="0"/>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smtClean="0"/>
              <a:t>Click to 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en-US" altLang="zh-CN" smtClean="0">
              <a:solidFill>
                <a:srgbClr val="000000"/>
              </a:solidFill>
              <a:ea typeface="SimSun" panose="02010600030101010101" pitchFamily="2" charset="-122"/>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altLang="zh-CN" smtClean="0">
              <a:solidFill>
                <a:srgbClr val="000000"/>
              </a:solidFill>
              <a:ea typeface="SimSun" panose="02010600030101010101" pitchFamily="2" charset="-122"/>
            </a:endParaRPr>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B2AEB82A-E188-4EC3-A976-6ACB2D5576C4}" type="slidenum">
              <a:rPr lang="en-US" altLang="zh-CN" smtClean="0">
                <a:solidFill>
                  <a:srgbClr val="000000"/>
                </a:solidFill>
                <a:ea typeface="SimSun" panose="02010600030101010101" pitchFamily="2" charset="-122"/>
              </a:rPr>
              <a:pPr fontAlgn="base">
                <a:spcBef>
                  <a:spcPct val="0"/>
                </a:spcBef>
                <a:spcAft>
                  <a:spcPct val="0"/>
                </a:spcAft>
                <a:defRPr/>
              </a:pPr>
              <a:t>‹#›</a:t>
            </a:fld>
            <a:endParaRPr lang="en-US" altLang="zh-CN" smtClean="0">
              <a:solidFill>
                <a:srgbClr val="000000"/>
              </a:solidFill>
              <a:ea typeface="SimSun" panose="02010600030101010101" pitchFamily="2" charset="-122"/>
            </a:endParaRPr>
          </a:p>
        </p:txBody>
      </p:sp>
    </p:spTree>
    <p:extLst>
      <p:ext uri="{BB962C8B-B14F-4D97-AF65-F5344CB8AC3E}">
        <p14:creationId xmlns:p14="http://schemas.microsoft.com/office/powerpoint/2010/main" val="117570113"/>
      </p:ext>
    </p:extLst>
  </p:cSld>
  <p:clrMapOvr>
    <a:masterClrMapping/>
  </p:clrMapOvr>
  <p:hf sldNum="0"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smtClean="0"/>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E934FF-F4E1-47C5-9CA5-30A81DDE2BE4}" type="datetimeFigureOut">
              <a:rPr lang="en-US" smtClean="0">
                <a:solidFill>
                  <a:srgbClr val="000000"/>
                </a:solidFill>
              </a:rPr>
              <a:pPr/>
              <a:t>12/4/2025</a:t>
            </a:fld>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67330971"/>
      </p:ext>
    </p:extLst>
  </p:cSld>
  <p:clrMapOvr>
    <a:masterClrMapping/>
  </p:clrMapOvr>
  <p:timing>
    <p:tnLst>
      <p:par>
        <p:cTn id="1" dur="indefinite" restart="never" nodeType="tmRoot"/>
      </p:par>
    </p:tnLst>
  </p:timing>
  <p:hf sldNum="0"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ltLang="zh-CN" smtClean="0">
              <a:solidFill>
                <a:srgbClr val="000000"/>
              </a:solidFill>
              <a:ea typeface="SimSun" panose="02010600030101010101" pitchFamily="2" charset="-122"/>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ltLang="zh-CN" smtClean="0">
              <a:solidFill>
                <a:srgbClr val="000000"/>
              </a:solidFill>
              <a:ea typeface="SimSun" panose="02010600030101010101" pitchFamily="2" charset="-122"/>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B2AEB82A-E188-4EC3-A976-6ACB2D5576C4}" type="slidenum">
              <a:rPr lang="en-US" altLang="zh-CN" smtClean="0">
                <a:solidFill>
                  <a:srgbClr val="000000"/>
                </a:solidFill>
                <a:ea typeface="SimSun" panose="02010600030101010101" pitchFamily="2" charset="-122"/>
              </a:rPr>
              <a:pPr fontAlgn="base">
                <a:spcBef>
                  <a:spcPct val="0"/>
                </a:spcBef>
                <a:spcAft>
                  <a:spcPct val="0"/>
                </a:spcAft>
                <a:defRPr/>
              </a:pPr>
              <a:t>‹#›</a:t>
            </a:fld>
            <a:endParaRPr lang="en-US" altLang="zh-CN" smtClean="0">
              <a:solidFill>
                <a:srgbClr val="000000"/>
              </a:solidFill>
              <a:ea typeface="SimSun" panose="02010600030101010101" pitchFamily="2" charset="-122"/>
            </a:endParaRPr>
          </a:p>
        </p:txBody>
      </p:sp>
    </p:spTree>
    <p:extLst>
      <p:ext uri="{BB962C8B-B14F-4D97-AF65-F5344CB8AC3E}">
        <p14:creationId xmlns:p14="http://schemas.microsoft.com/office/powerpoint/2010/main" val="701419540"/>
      </p:ext>
    </p:extLst>
  </p:cSld>
  <p:clrMapOvr>
    <a:masterClrMapping/>
  </p:clrMapOvr>
  <p:hf sldNum="0"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5293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DE934FF-F4E1-47C5-9CA5-30A81DDE2BE4}" type="datetimeFigureOut">
              <a:rPr lang="en-US" smtClean="0">
                <a:solidFill>
                  <a:srgbClr val="000000"/>
                </a:solidFill>
              </a:rPr>
              <a:pPr/>
              <a:t>12/4/2025</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97584637"/>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4F34F2-A8AB-47F6-949D-3C6DC9245583}" type="datetimeFigureOut">
              <a:rPr lang="en-US" smtClean="0"/>
              <a:t>12/4/2025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167382565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nly">
  <p:cSld name="Content">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p:nvPr>
        </p:nvSpPr>
        <p:spPr>
          <a:xfrm>
            <a:off x="228600" y="228600"/>
            <a:ext cx="8686800" cy="440055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p>
            <a:pPr fontAlgn="base">
              <a:spcBef>
                <a:spcPct val="0"/>
              </a:spcBef>
              <a:spcAft>
                <a:spcPct val="0"/>
              </a:spcAft>
              <a:defRPr/>
            </a:pPr>
            <a:endParaRPr lang="en-US">
              <a:solidFill>
                <a:srgbClr val="000000"/>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defRPr/>
            </a:pPr>
            <a:endParaRPr lang="en-US">
              <a:solidFill>
                <a:srgbClr val="000000"/>
              </a:solidFill>
            </a:endParaRPr>
          </a:p>
        </p:txBody>
      </p:sp>
      <p:sp>
        <p:nvSpPr>
          <p:cNvPr id="5" name="Slide Number Placeholder 4"/>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7972901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076328"/>
            <a:ext cx="3008313" cy="3518297"/>
          </a:xfrm>
        </p:spPr>
        <p:txBody>
          <a:bodyPr/>
          <a:lstStyle>
            <a:lvl1pPr marL="0" indent="0">
              <a:buNone/>
              <a:defRPr sz="1400"/>
            </a:lvl1pPr>
            <a:lvl2pPr marL="457178" indent="0">
              <a:buNone/>
              <a:defRPr sz="1200"/>
            </a:lvl2pPr>
            <a:lvl3pPr marL="914355" indent="0">
              <a:buNone/>
              <a:defRPr sz="1000"/>
            </a:lvl3pPr>
            <a:lvl4pPr marL="1371532" indent="0">
              <a:buNone/>
              <a:defRPr sz="900"/>
            </a:lvl4pPr>
            <a:lvl5pPr marL="1828709" indent="0">
              <a:buNone/>
              <a:defRPr sz="900"/>
            </a:lvl5pPr>
            <a:lvl6pPr marL="2285886" indent="0">
              <a:buNone/>
              <a:defRPr sz="900"/>
            </a:lvl6pPr>
            <a:lvl7pPr marL="2743064" indent="0">
              <a:buNone/>
              <a:defRPr sz="900"/>
            </a:lvl7pPr>
            <a:lvl8pPr marL="3200240" indent="0">
              <a:buNone/>
              <a:defRPr sz="900"/>
            </a:lvl8pPr>
            <a:lvl9pPr marL="365741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4F34F2-A8AB-47F6-949D-3C6DC9245583}" type="datetimeFigureOut">
              <a:rPr lang="en-US" smtClean="0"/>
              <a:t>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973827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endParaRPr lang="en-US"/>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7178" indent="0">
              <a:buNone/>
              <a:defRPr sz="1200"/>
            </a:lvl2pPr>
            <a:lvl3pPr marL="914355" indent="0">
              <a:buNone/>
              <a:defRPr sz="1000"/>
            </a:lvl3pPr>
            <a:lvl4pPr marL="1371532" indent="0">
              <a:buNone/>
              <a:defRPr sz="900"/>
            </a:lvl4pPr>
            <a:lvl5pPr marL="1828709" indent="0">
              <a:buNone/>
              <a:defRPr sz="900"/>
            </a:lvl5pPr>
            <a:lvl6pPr marL="2285886" indent="0">
              <a:buNone/>
              <a:defRPr sz="900"/>
            </a:lvl6pPr>
            <a:lvl7pPr marL="2743064" indent="0">
              <a:buNone/>
              <a:defRPr sz="900"/>
            </a:lvl7pPr>
            <a:lvl8pPr marL="3200240" indent="0">
              <a:buNone/>
              <a:defRPr sz="900"/>
            </a:lvl8pPr>
            <a:lvl9pPr marL="365741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4F34F2-A8AB-47F6-949D-3C6DC9245583}" type="datetimeFigureOut">
              <a:rPr lang="en-US" smtClean="0"/>
              <a:t>12/4/2025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27804037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6" tIns="45718" rIns="91436" bIns="4571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36" tIns="45718" rIns="91436" bIns="4571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36" tIns="45718" rIns="91436" bIns="45718" rtlCol="0" anchor="ctr"/>
          <a:lstStyle>
            <a:lvl1pPr algn="l">
              <a:defRPr sz="1200">
                <a:solidFill>
                  <a:schemeClr val="tx1">
                    <a:tint val="75000"/>
                  </a:schemeClr>
                </a:solidFill>
              </a:defRPr>
            </a:lvl1pPr>
          </a:lstStyle>
          <a:p>
            <a:fld id="{E34F34F2-A8AB-47F6-949D-3C6DC9245583}" type="datetimeFigureOut">
              <a:rPr lang="en-US" smtClean="0"/>
              <a:t>12/4/2025</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6" tIns="45718" rIns="91436" bIns="45718" rtlCol="0" anchor="ctr"/>
          <a:lstStyle>
            <a:lvl1pPr algn="r">
              <a:defRPr sz="1200">
                <a:solidFill>
                  <a:schemeClr val="tx1">
                    <a:tint val="75000"/>
                  </a:schemeClr>
                </a:solidFill>
              </a:defRPr>
            </a:lvl1pPr>
          </a:lstStyle>
          <a:p>
            <a:fld id="{ABC34A69-E115-4C26-B590-6AABAE55A6D7}" type="slidenum">
              <a:rPr lang="en-US" smtClean="0"/>
              <a:t>‹#›</a:t>
            </a:fld>
            <a:endParaRPr lang="en-US"/>
          </a:p>
        </p:txBody>
      </p:sp>
    </p:spTree>
    <p:extLst>
      <p:ext uri="{BB962C8B-B14F-4D97-AF65-F5344CB8AC3E}">
        <p14:creationId xmlns:p14="http://schemas.microsoft.com/office/powerpoint/2010/main" val="37412032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355" rtl="0" eaLnBrk="1" latinLnBrk="0" hangingPunct="1">
        <a:spcBef>
          <a:spcPct val="0"/>
        </a:spcBef>
        <a:buNone/>
        <a:defRPr sz="4400" kern="1200">
          <a:solidFill>
            <a:schemeClr val="tx1"/>
          </a:solidFill>
          <a:latin typeface="+mj-lt"/>
          <a:ea typeface="+mj-ea"/>
          <a:cs typeface="+mj-cs"/>
        </a:defRPr>
      </a:lvl1pPr>
    </p:titleStyle>
    <p:bodyStyle>
      <a:lvl1pPr marL="342884" indent="-342884" algn="l" defTabSz="91435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13" indent="-285736" algn="l" defTabSz="914355"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44" indent="-228588" algn="l" defTabSz="91435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20"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97"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74"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77" tIns="34289" rIns="68577" bIns="34289" numCol="1" anchor="ctr" anchorCtr="0" compatLnSpc="1">
            <a:prstTxWarp prst="textNoShape">
              <a:avLst/>
            </a:prstTxWarp>
          </a:bodyPr>
          <a:lstStyle/>
          <a:p>
            <a:pPr lvl="0"/>
            <a:r>
              <a:rPr lang="en-US" altLang="en-US" smtClean="0"/>
              <a:t>Click to edit Master title style</a:t>
            </a:r>
          </a:p>
        </p:txBody>
      </p:sp>
      <p:sp>
        <p:nvSpPr>
          <p:cNvPr id="9219"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77" tIns="34289" rIns="68577" bIns="34289"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p:spPr>
        <p:txBody>
          <a:bodyPr vert="horz" wrap="square" lIns="68577" tIns="34289" rIns="68577" bIns="34289" numCol="1" anchor="t" anchorCtr="0" compatLnSpc="1">
            <a:prstTxWarp prst="textNoShape">
              <a:avLst/>
            </a:prstTxWarp>
          </a:bodyPr>
          <a:lstStyle>
            <a:lvl1pPr eaLnBrk="1" hangingPunct="1">
              <a:defRPr sz="1100">
                <a:latin typeface="Arial" panose="020B0604020202020204" pitchFamily="34" charset="0"/>
                <a:cs typeface="Arial" panose="020B0604020202020204" pitchFamily="34" charset="0"/>
                <a:sym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p:spPr>
        <p:txBody>
          <a:bodyPr vert="horz" wrap="square" lIns="68577" tIns="34289" rIns="68577" bIns="34289" numCol="1" anchor="t" anchorCtr="0" compatLnSpc="1">
            <a:prstTxWarp prst="textNoShape">
              <a:avLst/>
            </a:prstTxWarp>
          </a:bodyPr>
          <a:lstStyle>
            <a:lvl1pPr algn="ctr" eaLnBrk="1" hangingPunct="1">
              <a:defRPr sz="1100">
                <a:latin typeface="Arial" panose="020B0604020202020204" pitchFamily="34" charset="0"/>
                <a:cs typeface="Arial" panose="020B0604020202020204" pitchFamily="34" charset="0"/>
                <a:sym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p:spPr>
        <p:txBody>
          <a:bodyPr vert="horz" wrap="square" lIns="68577" tIns="34289" rIns="68577" bIns="34289" numCol="1" anchor="t" anchorCtr="0" compatLnSpc="1">
            <a:prstTxWarp prst="textNoShape">
              <a:avLst/>
            </a:prstTxWarp>
          </a:bodyPr>
          <a:lstStyle>
            <a:lvl1pPr algn="r" eaLnBrk="1" hangingPunct="1">
              <a:defRPr/>
            </a:lvl1pPr>
          </a:lstStyle>
          <a:p>
            <a:pPr fontAlgn="base">
              <a:spcBef>
                <a:spcPct val="0"/>
              </a:spcBef>
              <a:spcAft>
                <a:spcPct val="0"/>
              </a:spcAft>
            </a:pPr>
            <a:fld id="{D414A8DA-5A0F-4DD1-A296-4ABF9918BF56}" type="slidenum">
              <a:rPr lang="en-US" altLang="en-US" sz="1100">
                <a:solidFill>
                  <a:srgbClr val="000000"/>
                </a:solidFill>
                <a:cs typeface="Arial" charset="0"/>
                <a:sym typeface="Arial" charset="0"/>
              </a:rPr>
              <a:pPr fontAlgn="base">
                <a:spcBef>
                  <a:spcPct val="0"/>
                </a:spcBef>
                <a:spcAft>
                  <a:spcPct val="0"/>
                </a:spcAft>
              </a:pPr>
              <a:t>‹#›</a:t>
            </a:fld>
            <a:endParaRPr lang="en-US" altLang="en-US" sz="1100">
              <a:solidFill>
                <a:srgbClr val="000000"/>
              </a:solidFill>
              <a:cs typeface="Arial" charset="0"/>
              <a:sym typeface="Arial" charset="0"/>
            </a:endParaRPr>
          </a:p>
        </p:txBody>
      </p:sp>
    </p:spTree>
    <p:extLst>
      <p:ext uri="{BB962C8B-B14F-4D97-AF65-F5344CB8AC3E}">
        <p14:creationId xmlns:p14="http://schemas.microsoft.com/office/powerpoint/2010/main" val="398795431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ransition spd="slow">
    <p:split orient="vert"/>
  </p:transition>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884" algn="ctr" rtl="0" fontAlgn="base">
        <a:spcBef>
          <a:spcPct val="0"/>
        </a:spcBef>
        <a:spcAft>
          <a:spcPct val="0"/>
        </a:spcAft>
        <a:defRPr sz="3300">
          <a:solidFill>
            <a:schemeClr val="tx2"/>
          </a:solidFill>
          <a:latin typeface="Arial" panose="020B0604020202020204" pitchFamily="34" charset="0"/>
        </a:defRPr>
      </a:lvl6pPr>
      <a:lvl7pPr marL="685766" algn="ctr" rtl="0" fontAlgn="base">
        <a:spcBef>
          <a:spcPct val="0"/>
        </a:spcBef>
        <a:spcAft>
          <a:spcPct val="0"/>
        </a:spcAft>
        <a:defRPr sz="3300">
          <a:solidFill>
            <a:schemeClr val="tx2"/>
          </a:solidFill>
          <a:latin typeface="Arial" panose="020B0604020202020204" pitchFamily="34" charset="0"/>
        </a:defRPr>
      </a:lvl7pPr>
      <a:lvl8pPr marL="1028649" algn="ctr" rtl="0" fontAlgn="base">
        <a:spcBef>
          <a:spcPct val="0"/>
        </a:spcBef>
        <a:spcAft>
          <a:spcPct val="0"/>
        </a:spcAft>
        <a:defRPr sz="3300">
          <a:solidFill>
            <a:schemeClr val="tx2"/>
          </a:solidFill>
          <a:latin typeface="Arial" panose="020B0604020202020204" pitchFamily="34" charset="0"/>
        </a:defRPr>
      </a:lvl8pPr>
      <a:lvl9pPr marL="1371532" algn="ctr" rtl="0" fontAlgn="base">
        <a:spcBef>
          <a:spcPct val="0"/>
        </a:spcBef>
        <a:spcAft>
          <a:spcPct val="0"/>
        </a:spcAft>
        <a:defRPr sz="3300">
          <a:solidFill>
            <a:schemeClr val="tx2"/>
          </a:solidFill>
          <a:latin typeface="Arial" panose="020B0604020202020204" pitchFamily="34" charset="0"/>
        </a:defRPr>
      </a:lvl9pPr>
    </p:titleStyle>
    <p:bodyStyle>
      <a:lvl1pPr marL="257162" indent="-257162" algn="l" rtl="0" eaLnBrk="0" fontAlgn="base" hangingPunct="0">
        <a:spcBef>
          <a:spcPct val="20000"/>
        </a:spcBef>
        <a:spcAft>
          <a:spcPct val="0"/>
        </a:spcAft>
        <a:buChar char="•"/>
        <a:defRPr sz="2400" kern="1200">
          <a:solidFill>
            <a:schemeClr val="tx1"/>
          </a:solidFill>
          <a:latin typeface="+mn-lt"/>
          <a:ea typeface="+mn-ea"/>
          <a:cs typeface="+mn-cs"/>
        </a:defRPr>
      </a:lvl1pPr>
      <a:lvl2pPr marL="557185" indent="-214303" algn="l" rtl="0" eaLnBrk="0" fontAlgn="base" hangingPunct="0">
        <a:spcBef>
          <a:spcPct val="20000"/>
        </a:spcBef>
        <a:spcAft>
          <a:spcPct val="0"/>
        </a:spcAft>
        <a:buChar char="–"/>
        <a:defRPr sz="2100" kern="1200">
          <a:solidFill>
            <a:schemeClr val="tx1"/>
          </a:solidFill>
          <a:latin typeface="+mn-lt"/>
          <a:ea typeface="+mn-ea"/>
          <a:cs typeface="+mn-cs"/>
        </a:defRPr>
      </a:lvl2pPr>
      <a:lvl3pPr marL="857207" indent="-171442" algn="l" rtl="0" eaLnBrk="0" fontAlgn="base" hangingPunct="0">
        <a:spcBef>
          <a:spcPct val="20000"/>
        </a:spcBef>
        <a:spcAft>
          <a:spcPct val="0"/>
        </a:spcAft>
        <a:buChar char="•"/>
        <a:defRPr sz="1800" kern="1200">
          <a:solidFill>
            <a:schemeClr val="tx1"/>
          </a:solidFill>
          <a:latin typeface="+mn-lt"/>
          <a:ea typeface="+mn-ea"/>
          <a:cs typeface="+mn-cs"/>
        </a:defRPr>
      </a:lvl3pPr>
      <a:lvl4pPr marL="1200090" indent="-171442" algn="l" rtl="0" eaLnBrk="0" fontAlgn="base" hangingPunct="0">
        <a:spcBef>
          <a:spcPct val="20000"/>
        </a:spcBef>
        <a:spcAft>
          <a:spcPct val="0"/>
        </a:spcAft>
        <a:buChar char="–"/>
        <a:defRPr sz="1500" kern="1200">
          <a:solidFill>
            <a:schemeClr val="tx1"/>
          </a:solidFill>
          <a:latin typeface="+mn-lt"/>
          <a:ea typeface="+mn-ea"/>
          <a:cs typeface="+mn-cs"/>
        </a:defRPr>
      </a:lvl4pPr>
      <a:lvl5pPr marL="1542974" indent="-171442" algn="l" rtl="0" eaLnBrk="0" fontAlgn="base" hangingPunct="0">
        <a:spcBef>
          <a:spcPct val="20000"/>
        </a:spcBef>
        <a:spcAft>
          <a:spcPct val="0"/>
        </a:spcAft>
        <a:buChar char="»"/>
        <a:defRPr sz="150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66" rtl="0" eaLnBrk="1" latinLnBrk="0" hangingPunct="1">
        <a:defRPr sz="1400" kern="1200">
          <a:solidFill>
            <a:schemeClr val="tx1"/>
          </a:solidFill>
          <a:latin typeface="+mn-lt"/>
          <a:ea typeface="+mn-ea"/>
          <a:cs typeface="+mn-cs"/>
        </a:defRPr>
      </a:lvl1pPr>
      <a:lvl2pPr marL="342884" algn="l" defTabSz="685766" rtl="0" eaLnBrk="1" latinLnBrk="0" hangingPunct="1">
        <a:defRPr sz="1400" kern="1200">
          <a:solidFill>
            <a:schemeClr val="tx1"/>
          </a:solidFill>
          <a:latin typeface="+mn-lt"/>
          <a:ea typeface="+mn-ea"/>
          <a:cs typeface="+mn-cs"/>
        </a:defRPr>
      </a:lvl2pPr>
      <a:lvl3pPr marL="685766" algn="l" defTabSz="685766" rtl="0" eaLnBrk="1" latinLnBrk="0" hangingPunct="1">
        <a:defRPr sz="1400" kern="1200">
          <a:solidFill>
            <a:schemeClr val="tx1"/>
          </a:solidFill>
          <a:latin typeface="+mn-lt"/>
          <a:ea typeface="+mn-ea"/>
          <a:cs typeface="+mn-cs"/>
        </a:defRPr>
      </a:lvl3pPr>
      <a:lvl4pPr marL="1028649" algn="l" defTabSz="685766" rtl="0" eaLnBrk="1" latinLnBrk="0" hangingPunct="1">
        <a:defRPr sz="1400" kern="1200">
          <a:solidFill>
            <a:schemeClr val="tx1"/>
          </a:solidFill>
          <a:latin typeface="+mn-lt"/>
          <a:ea typeface="+mn-ea"/>
          <a:cs typeface="+mn-cs"/>
        </a:defRPr>
      </a:lvl4pPr>
      <a:lvl5pPr marL="1371532" algn="l" defTabSz="685766" rtl="0" eaLnBrk="1" latinLnBrk="0" hangingPunct="1">
        <a:defRPr sz="1400" kern="1200">
          <a:solidFill>
            <a:schemeClr val="tx1"/>
          </a:solidFill>
          <a:latin typeface="+mn-lt"/>
          <a:ea typeface="+mn-ea"/>
          <a:cs typeface="+mn-cs"/>
        </a:defRPr>
      </a:lvl5pPr>
      <a:lvl6pPr marL="1714415" algn="l" defTabSz="685766" rtl="0" eaLnBrk="1" latinLnBrk="0" hangingPunct="1">
        <a:defRPr sz="1400" kern="1200">
          <a:solidFill>
            <a:schemeClr val="tx1"/>
          </a:solidFill>
          <a:latin typeface="+mn-lt"/>
          <a:ea typeface="+mn-ea"/>
          <a:cs typeface="+mn-cs"/>
        </a:defRPr>
      </a:lvl6pPr>
      <a:lvl7pPr marL="2057297" algn="l" defTabSz="685766" rtl="0" eaLnBrk="1" latinLnBrk="0" hangingPunct="1">
        <a:defRPr sz="1400" kern="1200">
          <a:solidFill>
            <a:schemeClr val="tx1"/>
          </a:solidFill>
          <a:latin typeface="+mn-lt"/>
          <a:ea typeface="+mn-ea"/>
          <a:cs typeface="+mn-cs"/>
        </a:defRPr>
      </a:lvl7pPr>
      <a:lvl8pPr marL="2400180" algn="l" defTabSz="685766" rtl="0" eaLnBrk="1" latinLnBrk="0" hangingPunct="1">
        <a:defRPr sz="1400" kern="1200">
          <a:solidFill>
            <a:schemeClr val="tx1"/>
          </a:solidFill>
          <a:latin typeface="+mn-lt"/>
          <a:ea typeface="+mn-ea"/>
          <a:cs typeface="+mn-cs"/>
        </a:defRPr>
      </a:lvl8pPr>
      <a:lvl9pPr marL="2743064" algn="l" defTabSz="685766"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20" tIns="45710" rIns="91420" bIns="4571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20" tIns="45710" rIns="91420" bIns="4571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20" tIns="45710" rIns="91420" bIns="45710" rtlCol="0" anchor="ctr"/>
          <a:lstStyle>
            <a:lvl1pPr algn="l">
              <a:defRPr sz="1200">
                <a:solidFill>
                  <a:schemeClr val="tx1">
                    <a:tint val="75000"/>
                  </a:schemeClr>
                </a:solidFill>
              </a:defRPr>
            </a:lvl1pPr>
          </a:lstStyle>
          <a:p>
            <a:pPr defTabSz="914202"/>
            <a:fld id="{8B4DEF19-180F-4A65-B4F1-ED6AE6A9FE3E}" type="datetimeFigureOut">
              <a:rPr lang="en-US" smtClean="0">
                <a:solidFill>
                  <a:prstClr val="black">
                    <a:tint val="75000"/>
                  </a:prstClr>
                </a:solidFill>
              </a:rPr>
              <a:pPr defTabSz="914202"/>
              <a:t>12/4/2025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20" tIns="45710" rIns="91420" bIns="45710" rtlCol="0" anchor="ctr"/>
          <a:lstStyle>
            <a:lvl1pPr algn="ctr">
              <a:defRPr sz="1200">
                <a:solidFill>
                  <a:schemeClr val="tx1">
                    <a:tint val="75000"/>
                  </a:schemeClr>
                </a:solidFill>
              </a:defRPr>
            </a:lvl1pPr>
          </a:lstStyle>
          <a:p>
            <a:pPr defTabSz="914202"/>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20" tIns="45710" rIns="91420" bIns="45710" rtlCol="0" anchor="ctr"/>
          <a:lstStyle>
            <a:lvl1pPr algn="r">
              <a:defRPr sz="1200">
                <a:solidFill>
                  <a:schemeClr val="tx1">
                    <a:tint val="75000"/>
                  </a:schemeClr>
                </a:solidFill>
              </a:defRPr>
            </a:lvl1pPr>
          </a:lstStyle>
          <a:p>
            <a:pPr defTabSz="914202"/>
            <a:fld id="{7A7A428E-E799-4F72-806A-8C264C703076}" type="slidenum">
              <a:rPr lang="en-US" smtClean="0">
                <a:solidFill>
                  <a:prstClr val="black">
                    <a:tint val="75000"/>
                  </a:prstClr>
                </a:solidFill>
              </a:rPr>
              <a:pPr defTabSz="914202"/>
              <a:t>‹#›</a:t>
            </a:fld>
            <a:endParaRPr lang="en-US">
              <a:solidFill>
                <a:prstClr val="black">
                  <a:tint val="75000"/>
                </a:prstClr>
              </a:solidFill>
            </a:endParaRPr>
          </a:p>
        </p:txBody>
      </p:sp>
    </p:spTree>
    <p:extLst>
      <p:ext uri="{BB962C8B-B14F-4D97-AF65-F5344CB8AC3E}">
        <p14:creationId xmlns:p14="http://schemas.microsoft.com/office/powerpoint/2010/main" val="143824396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202" rtl="0" eaLnBrk="1" latinLnBrk="0" hangingPunct="1">
        <a:spcBef>
          <a:spcPct val="0"/>
        </a:spcBef>
        <a:buNone/>
        <a:defRPr sz="4400" kern="1200">
          <a:solidFill>
            <a:schemeClr val="tx1"/>
          </a:solidFill>
          <a:latin typeface="+mj-lt"/>
          <a:ea typeface="+mj-ea"/>
          <a:cs typeface="+mj-cs"/>
        </a:defRPr>
      </a:lvl1pPr>
    </p:titleStyle>
    <p:bodyStyle>
      <a:lvl1pPr marL="342826" indent="-342826" algn="l" defTabSz="914202"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789" indent="-285688" algn="l" defTabSz="914202"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752" indent="-228550" algn="l" defTabSz="914202"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853"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954"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055"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56"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257"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358"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02" rtl="0" eaLnBrk="1" latinLnBrk="0" hangingPunct="1">
        <a:defRPr sz="1800" kern="1200">
          <a:solidFill>
            <a:schemeClr val="tx1"/>
          </a:solidFill>
          <a:latin typeface="+mn-lt"/>
          <a:ea typeface="+mn-ea"/>
          <a:cs typeface="+mn-cs"/>
        </a:defRPr>
      </a:lvl1pPr>
      <a:lvl2pPr marL="457101" algn="l" defTabSz="914202" rtl="0" eaLnBrk="1" latinLnBrk="0" hangingPunct="1">
        <a:defRPr sz="1800" kern="1200">
          <a:solidFill>
            <a:schemeClr val="tx1"/>
          </a:solidFill>
          <a:latin typeface="+mn-lt"/>
          <a:ea typeface="+mn-ea"/>
          <a:cs typeface="+mn-cs"/>
        </a:defRPr>
      </a:lvl2pPr>
      <a:lvl3pPr marL="914202" algn="l" defTabSz="914202" rtl="0" eaLnBrk="1" latinLnBrk="0" hangingPunct="1">
        <a:defRPr sz="1800" kern="1200">
          <a:solidFill>
            <a:schemeClr val="tx1"/>
          </a:solidFill>
          <a:latin typeface="+mn-lt"/>
          <a:ea typeface="+mn-ea"/>
          <a:cs typeface="+mn-cs"/>
        </a:defRPr>
      </a:lvl3pPr>
      <a:lvl4pPr marL="1371303" algn="l" defTabSz="914202" rtl="0" eaLnBrk="1" latinLnBrk="0" hangingPunct="1">
        <a:defRPr sz="1800" kern="1200">
          <a:solidFill>
            <a:schemeClr val="tx1"/>
          </a:solidFill>
          <a:latin typeface="+mn-lt"/>
          <a:ea typeface="+mn-ea"/>
          <a:cs typeface="+mn-cs"/>
        </a:defRPr>
      </a:lvl4pPr>
      <a:lvl5pPr marL="1828404" algn="l" defTabSz="914202" rtl="0" eaLnBrk="1" latinLnBrk="0" hangingPunct="1">
        <a:defRPr sz="1800" kern="1200">
          <a:solidFill>
            <a:schemeClr val="tx1"/>
          </a:solidFill>
          <a:latin typeface="+mn-lt"/>
          <a:ea typeface="+mn-ea"/>
          <a:cs typeface="+mn-cs"/>
        </a:defRPr>
      </a:lvl5pPr>
      <a:lvl6pPr marL="2285505" algn="l" defTabSz="914202" rtl="0" eaLnBrk="1" latinLnBrk="0" hangingPunct="1">
        <a:defRPr sz="1800" kern="1200">
          <a:solidFill>
            <a:schemeClr val="tx1"/>
          </a:solidFill>
          <a:latin typeface="+mn-lt"/>
          <a:ea typeface="+mn-ea"/>
          <a:cs typeface="+mn-cs"/>
        </a:defRPr>
      </a:lvl6pPr>
      <a:lvl7pPr marL="2742606" algn="l" defTabSz="914202" rtl="0" eaLnBrk="1" latinLnBrk="0" hangingPunct="1">
        <a:defRPr sz="1800" kern="1200">
          <a:solidFill>
            <a:schemeClr val="tx1"/>
          </a:solidFill>
          <a:latin typeface="+mn-lt"/>
          <a:ea typeface="+mn-ea"/>
          <a:cs typeface="+mn-cs"/>
        </a:defRPr>
      </a:lvl7pPr>
      <a:lvl8pPr marL="3199707" algn="l" defTabSz="914202" rtl="0" eaLnBrk="1" latinLnBrk="0" hangingPunct="1">
        <a:defRPr sz="1800" kern="1200">
          <a:solidFill>
            <a:schemeClr val="tx1"/>
          </a:solidFill>
          <a:latin typeface="+mn-lt"/>
          <a:ea typeface="+mn-ea"/>
          <a:cs typeface="+mn-cs"/>
        </a:defRPr>
      </a:lvl8pPr>
      <a:lvl9pPr marL="3656808" algn="l" defTabSz="91420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200151"/>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4767264"/>
            <a:ext cx="2133600" cy="274637"/>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defTabSz="914400">
              <a:defRPr/>
            </a:pPr>
            <a:fld id="{13E56208-E1FF-4A02-92B9-5965608BA733}" type="datetimeFigureOut">
              <a:rPr lang="en-US">
                <a:solidFill>
                  <a:prstClr val="black">
                    <a:tint val="75000"/>
                  </a:prstClr>
                </a:solidFill>
              </a:rPr>
              <a:pPr defTabSz="914400">
                <a:defRPr/>
              </a:pPr>
              <a:t>12/4/2025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4637"/>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defTabSz="9144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4637"/>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defTabSz="914400">
              <a:defRPr/>
            </a:pPr>
            <a:fld id="{C670A1FB-75B8-4944-8344-ABB84D9A3622}" type="slidenum">
              <a:rPr lang="en-US">
                <a:solidFill>
                  <a:prstClr val="black">
                    <a:tint val="75000"/>
                  </a:prstClr>
                </a:solidFill>
              </a:rPr>
              <a:pPr defTabSz="914400">
                <a:defRPr/>
              </a:pPr>
              <a:t>‹#›</a:t>
            </a:fld>
            <a:endParaRPr lang="en-US">
              <a:solidFill>
                <a:prstClr val="black">
                  <a:tint val="75000"/>
                </a:prstClr>
              </a:solidFill>
            </a:endParaRPr>
          </a:p>
        </p:txBody>
      </p:sp>
    </p:spTree>
    <p:extLst>
      <p:ext uri="{BB962C8B-B14F-4D97-AF65-F5344CB8AC3E}">
        <p14:creationId xmlns:p14="http://schemas.microsoft.com/office/powerpoint/2010/main" val="362010164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50">
                <a:latin typeface="Arial" pitchFamily="34" charset="0"/>
              </a:defRPr>
            </a:lvl1pPr>
          </a:lstStyle>
          <a:p>
            <a:pPr defTabSz="685800"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50">
                <a:latin typeface="Arial" pitchFamily="34" charset="0"/>
              </a:defRPr>
            </a:lvl1pPr>
          </a:lstStyle>
          <a:p>
            <a:pPr defTabSz="685800"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50"/>
            </a:lvl1pPr>
          </a:lstStyle>
          <a:p>
            <a:pPr defTabSz="685800" fontAlgn="base">
              <a:spcBef>
                <a:spcPct val="0"/>
              </a:spcBef>
              <a:spcAft>
                <a:spcPct val="0"/>
              </a:spcAft>
            </a:pPr>
            <a:fld id="{972845E7-9DD3-402D-8F27-55B3AC7D3352}" type="slidenum">
              <a:rPr lang="en-US" altLang="en-US" smtClean="0">
                <a:solidFill>
                  <a:srgbClr val="000000"/>
                </a:solidFill>
              </a:rPr>
              <a:pPr defTabSz="6858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718293637"/>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itchFamily="34" charset="0"/>
        </a:defRPr>
      </a:lvl2pPr>
      <a:lvl3pPr algn="ctr" rtl="0" eaLnBrk="0" fontAlgn="base" hangingPunct="0">
        <a:spcBef>
          <a:spcPct val="0"/>
        </a:spcBef>
        <a:spcAft>
          <a:spcPct val="0"/>
        </a:spcAft>
        <a:defRPr sz="3300">
          <a:solidFill>
            <a:schemeClr val="tx2"/>
          </a:solidFill>
          <a:latin typeface="Arial" pitchFamily="34" charset="0"/>
        </a:defRPr>
      </a:lvl3pPr>
      <a:lvl4pPr algn="ctr" rtl="0" eaLnBrk="0" fontAlgn="base" hangingPunct="0">
        <a:spcBef>
          <a:spcPct val="0"/>
        </a:spcBef>
        <a:spcAft>
          <a:spcPct val="0"/>
        </a:spcAft>
        <a:defRPr sz="3300">
          <a:solidFill>
            <a:schemeClr val="tx2"/>
          </a:solidFill>
          <a:latin typeface="Arial" pitchFamily="34" charset="0"/>
        </a:defRPr>
      </a:lvl4pPr>
      <a:lvl5pPr algn="ctr" rtl="0" eaLnBrk="0" fontAlgn="base" hangingPunct="0">
        <a:spcBef>
          <a:spcPct val="0"/>
        </a:spcBef>
        <a:spcAft>
          <a:spcPct val="0"/>
        </a:spcAft>
        <a:defRPr sz="3300">
          <a:solidFill>
            <a:schemeClr val="tx2"/>
          </a:solidFill>
          <a:latin typeface="Arial" pitchFamily="34" charset="0"/>
        </a:defRPr>
      </a:lvl5pPr>
      <a:lvl6pPr marL="342900" algn="ctr" rtl="0" fontAlgn="base">
        <a:spcBef>
          <a:spcPct val="0"/>
        </a:spcBef>
        <a:spcAft>
          <a:spcPct val="0"/>
        </a:spcAft>
        <a:defRPr sz="3300">
          <a:solidFill>
            <a:schemeClr val="tx2"/>
          </a:solidFill>
          <a:latin typeface="Arial" pitchFamily="34" charset="0"/>
        </a:defRPr>
      </a:lvl6pPr>
      <a:lvl7pPr marL="685800" algn="ctr" rtl="0" fontAlgn="base">
        <a:spcBef>
          <a:spcPct val="0"/>
        </a:spcBef>
        <a:spcAft>
          <a:spcPct val="0"/>
        </a:spcAft>
        <a:defRPr sz="3300">
          <a:solidFill>
            <a:schemeClr val="tx2"/>
          </a:solidFill>
          <a:latin typeface="Arial" pitchFamily="34" charset="0"/>
        </a:defRPr>
      </a:lvl7pPr>
      <a:lvl8pPr marL="1028700" algn="ctr" rtl="0" fontAlgn="base">
        <a:spcBef>
          <a:spcPct val="0"/>
        </a:spcBef>
        <a:spcAft>
          <a:spcPct val="0"/>
        </a:spcAft>
        <a:defRPr sz="3300">
          <a:solidFill>
            <a:schemeClr val="tx2"/>
          </a:solidFill>
          <a:latin typeface="Arial" pitchFamily="34" charset="0"/>
        </a:defRPr>
      </a:lvl8pPr>
      <a:lvl9pPr marL="1371600" algn="ctr" rtl="0" fontAlgn="base">
        <a:spcBef>
          <a:spcPct val="0"/>
        </a:spcBef>
        <a:spcAft>
          <a:spcPct val="0"/>
        </a:spcAft>
        <a:defRPr sz="3300">
          <a:solidFill>
            <a:schemeClr val="tx2"/>
          </a:solidFill>
          <a:latin typeface="Arial" pitchFamily="34"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457200" y="205979"/>
            <a:ext cx="8229600" cy="857250"/>
          </a:xfrm>
          <a:prstGeom prst="rect">
            <a:avLst/>
          </a:prstGeom>
          <a:noFill/>
          <a:ln w="9525">
            <a:noFill/>
          </a:ln>
        </p:spPr>
        <p:txBody>
          <a:bodyPr anchor="ctr"/>
          <a:lstStyle/>
          <a:p>
            <a:pPr lvl="0"/>
            <a:r>
              <a:t>Click to edit Master title style</a:t>
            </a:r>
          </a:p>
        </p:txBody>
      </p:sp>
      <p:sp>
        <p:nvSpPr>
          <p:cNvPr id="1027" name="Text Placeholder 1026"/>
          <p:cNvSpPr>
            <a:spLocks noGrp="1"/>
          </p:cNvSpPr>
          <p:nvPr>
            <p:ph type="body" idx="1"/>
          </p:nvPr>
        </p:nvSpPr>
        <p:spPr>
          <a:xfrm>
            <a:off x="457200" y="1200151"/>
            <a:ext cx="8229600" cy="3394472"/>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457200" y="4683919"/>
            <a:ext cx="2133600" cy="357188"/>
          </a:xfrm>
          <a:prstGeom prst="rect">
            <a:avLst/>
          </a:prstGeom>
          <a:noFill/>
          <a:ln w="9525">
            <a:noFill/>
          </a:ln>
        </p:spPr>
        <p:txBody>
          <a:bodyPr/>
          <a:lstStyle>
            <a:lvl1pPr>
              <a:defRPr sz="1050"/>
            </a:lvl1pPr>
          </a:lstStyle>
          <a:p>
            <a:pPr defTabSz="685800"/>
            <a:fld id="{FDE934FF-F4E1-47C5-9CA5-30A81DDE2BE4}" type="datetimeFigureOut">
              <a:rPr lang="en-US" smtClean="0">
                <a:solidFill>
                  <a:srgbClr val="000000"/>
                </a:solidFill>
              </a:rPr>
              <a:pPr defTabSz="685800"/>
              <a:t>12/4/2025</a:t>
            </a:fld>
            <a:endParaRPr lang="en-US">
              <a:solidFill>
                <a:srgbClr val="000000"/>
              </a:solidFill>
            </a:endParaRPr>
          </a:p>
        </p:txBody>
      </p:sp>
      <p:sp>
        <p:nvSpPr>
          <p:cNvPr id="1029" name="Footer Placeholder 1028"/>
          <p:cNvSpPr>
            <a:spLocks noGrp="1"/>
          </p:cNvSpPr>
          <p:nvPr>
            <p:ph type="ftr" sz="quarter" idx="3"/>
          </p:nvPr>
        </p:nvSpPr>
        <p:spPr>
          <a:xfrm>
            <a:off x="3124200" y="4683919"/>
            <a:ext cx="2895600" cy="357188"/>
          </a:xfrm>
          <a:prstGeom prst="rect">
            <a:avLst/>
          </a:prstGeom>
          <a:noFill/>
          <a:ln w="9525">
            <a:noFill/>
          </a:ln>
        </p:spPr>
        <p:txBody>
          <a:bodyPr/>
          <a:lstStyle>
            <a:lvl1pPr algn="ctr">
              <a:defRPr sz="1050"/>
            </a:lvl1pPr>
          </a:lstStyle>
          <a:p>
            <a:pPr defTabSz="685800"/>
            <a:endParaRPr lang="en-US">
              <a:solidFill>
                <a:srgbClr val="000000"/>
              </a:solidFill>
            </a:endParaRPr>
          </a:p>
        </p:txBody>
      </p:sp>
      <p:sp>
        <p:nvSpPr>
          <p:cNvPr id="1030" name="Slide Number Placeholder 1029"/>
          <p:cNvSpPr>
            <a:spLocks noGrp="1"/>
          </p:cNvSpPr>
          <p:nvPr>
            <p:ph type="sldNum" sz="quarter" idx="4"/>
          </p:nvPr>
        </p:nvSpPr>
        <p:spPr>
          <a:xfrm>
            <a:off x="6553200" y="4683919"/>
            <a:ext cx="2133600" cy="357188"/>
          </a:xfrm>
          <a:prstGeom prst="rect">
            <a:avLst/>
          </a:prstGeom>
          <a:noFill/>
          <a:ln w="9525">
            <a:noFill/>
          </a:ln>
        </p:spPr>
        <p:txBody>
          <a:bodyPr/>
          <a:lstStyle>
            <a:lvl1pPr algn="r">
              <a:defRPr sz="1050"/>
            </a:lvl1pPr>
          </a:lstStyle>
          <a:p>
            <a:pPr defTabSz="685800"/>
            <a:fld id="{B3561BA9-CDCF-4958-B8AB-66F3BF063E13}" type="slidenum">
              <a:rPr lang="en-US" smtClean="0">
                <a:solidFill>
                  <a:srgbClr val="000000"/>
                </a:solidFill>
              </a:rPr>
              <a:pPr defTabSz="685800"/>
              <a:t>‹#›</a:t>
            </a:fld>
            <a:endParaRPr lang="en-US">
              <a:solidFill>
                <a:srgbClr val="000000"/>
              </a:solidFill>
            </a:endParaRPr>
          </a:p>
        </p:txBody>
      </p:sp>
    </p:spTree>
    <p:extLst>
      <p:ext uri="{BB962C8B-B14F-4D97-AF65-F5344CB8AC3E}">
        <p14:creationId xmlns:p14="http://schemas.microsoft.com/office/powerpoint/2010/main" val="2500404535"/>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Lst>
  <p:hf sldNum="0" hdr="0" ftr="0" dt="0"/>
  <p:txStyles>
    <p:titleStyle>
      <a:lvl1pPr marL="0" lvl="0" indent="0" algn="ctr" defTabSz="685800" eaLnBrk="1" fontAlgn="base" latinLnBrk="0" hangingPunct="1">
        <a:lnSpc>
          <a:spcPct val="100000"/>
        </a:lnSpc>
        <a:spcBef>
          <a:spcPct val="0"/>
        </a:spcBef>
        <a:spcAft>
          <a:spcPct val="0"/>
        </a:spcAft>
        <a:buNone/>
        <a:defRPr sz="3300" b="0" i="0" u="none" kern="1200" baseline="0">
          <a:solidFill>
            <a:schemeClr val="tx2"/>
          </a:solidFill>
          <a:latin typeface="+mj-lt"/>
          <a:ea typeface="+mj-ea"/>
          <a:cs typeface="+mj-cs"/>
        </a:defRPr>
      </a:lvl1pPr>
    </p:titleStyle>
    <p:bodyStyle>
      <a:lvl1pPr marL="257175" lvl="0" indent="-257175" algn="l" defTabSz="6858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1pPr>
      <a:lvl2pPr marL="557213" lvl="1" indent="-214313" algn="l" defTabSz="685800" eaLnBrk="1" fontAlgn="base" latinLnBrk="0" hangingPunct="1">
        <a:lnSpc>
          <a:spcPct val="100000"/>
        </a:lnSpc>
        <a:spcBef>
          <a:spcPct val="20000"/>
        </a:spcBef>
        <a:spcAft>
          <a:spcPct val="0"/>
        </a:spcAft>
        <a:buChar char="–"/>
        <a:defRPr sz="2100" b="0" i="0" u="none" kern="1200" baseline="0">
          <a:solidFill>
            <a:schemeClr val="tx1"/>
          </a:solidFill>
          <a:latin typeface="+mn-lt"/>
          <a:ea typeface="+mn-ea"/>
          <a:cs typeface="+mn-cs"/>
        </a:defRPr>
      </a:lvl2pPr>
      <a:lvl3pPr marL="857250" lvl="2" indent="-171450" algn="l" defTabSz="685800" eaLnBrk="1" fontAlgn="base" latinLnBrk="0" hangingPunct="1">
        <a:lnSpc>
          <a:spcPct val="100000"/>
        </a:lnSpc>
        <a:spcBef>
          <a:spcPct val="20000"/>
        </a:spcBef>
        <a:spcAft>
          <a:spcPct val="0"/>
        </a:spcAft>
        <a:buChar char="•"/>
        <a:defRPr sz="1800" b="0" i="0" u="none" kern="1200" baseline="0">
          <a:solidFill>
            <a:schemeClr val="tx1"/>
          </a:solidFill>
          <a:latin typeface="+mn-lt"/>
          <a:ea typeface="+mn-ea"/>
          <a:cs typeface="+mn-cs"/>
        </a:defRPr>
      </a:lvl3pPr>
      <a:lvl4pPr marL="1200150" lvl="3"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4pPr>
      <a:lvl5pPr marL="1543050" lvl="4"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5pPr>
      <a:lvl6pPr marL="1885950" lvl="5"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6pPr>
      <a:lvl7pPr marL="2228850" lvl="6"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7pPr>
      <a:lvl8pPr marL="2571750" lvl="7"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8pPr>
      <a:lvl9pPr marL="2914650" lvl="8"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9pPr>
    </p:bodyStyle>
    <p:otherStyle>
      <a:lvl1pPr marL="0" lvl="0" indent="0" algn="l" defTabSz="685800" eaLnBrk="1" fontAlgn="base" latinLnBrk="0" hangingPunct="1">
        <a:lnSpc>
          <a:spcPct val="100000"/>
        </a:lnSpc>
        <a:spcBef>
          <a:spcPct val="0"/>
        </a:spcBef>
        <a:spcAft>
          <a:spcPct val="0"/>
        </a:spcAft>
        <a:buFont typeface="Arial" panose="020B0604020202020204" pitchFamily="34" charset="0"/>
        <a:buNone/>
        <a:defRPr sz="1350" b="0" i="0" u="none" kern="1200" baseline="0">
          <a:solidFill>
            <a:schemeClr val="tx1"/>
          </a:solidFill>
          <a:latin typeface="+mn-lt"/>
          <a:ea typeface="+mn-ea"/>
          <a:cs typeface="+mn-cs"/>
        </a:defRPr>
      </a:lvl1pPr>
      <a:lvl2pPr marL="342900" lvl="1"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685800" lvl="2"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028700" lvl="3"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371600" lvl="4"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1714500" lvl="5"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057400" lvl="6"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2400300" lvl="7"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2743200" lvl="8"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19.png"/><Relationship Id="rId5" Type="http://schemas.openxmlformats.org/officeDocument/2006/relationships/image" Target="../media/image5.jpe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34.jpeg"/><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35.jpe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jpeg"/><Relationship Id="rId7" Type="http://schemas.openxmlformats.org/officeDocument/2006/relationships/diagramColors" Target="../diagrams/colors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3.jpeg"/><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18" Type="http://schemas.openxmlformats.org/officeDocument/2006/relationships/image" Target="../media/image57.png"/><Relationship Id="rId26" Type="http://schemas.openxmlformats.org/officeDocument/2006/relationships/image" Target="../media/image65.jpeg"/><Relationship Id="rId3" Type="http://schemas.openxmlformats.org/officeDocument/2006/relationships/image" Target="../media/image42.png"/><Relationship Id="rId21" Type="http://schemas.openxmlformats.org/officeDocument/2006/relationships/image" Target="../media/image60.png"/><Relationship Id="rId7" Type="http://schemas.openxmlformats.org/officeDocument/2006/relationships/image" Target="../media/image46.png"/><Relationship Id="rId12" Type="http://schemas.openxmlformats.org/officeDocument/2006/relationships/image" Target="../media/image51.png"/><Relationship Id="rId17" Type="http://schemas.openxmlformats.org/officeDocument/2006/relationships/image" Target="../media/image56.png"/><Relationship Id="rId25" Type="http://schemas.openxmlformats.org/officeDocument/2006/relationships/image" Target="../media/image64.jpeg"/><Relationship Id="rId2" Type="http://schemas.openxmlformats.org/officeDocument/2006/relationships/image" Target="../media/image41.png"/><Relationship Id="rId16" Type="http://schemas.openxmlformats.org/officeDocument/2006/relationships/image" Target="../media/image55.png"/><Relationship Id="rId20"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50.png"/><Relationship Id="rId24" Type="http://schemas.openxmlformats.org/officeDocument/2006/relationships/image" Target="../media/image63.png"/><Relationship Id="rId5" Type="http://schemas.openxmlformats.org/officeDocument/2006/relationships/image" Target="../media/image44.png"/><Relationship Id="rId15" Type="http://schemas.openxmlformats.org/officeDocument/2006/relationships/image" Target="../media/image54.png"/><Relationship Id="rId23" Type="http://schemas.openxmlformats.org/officeDocument/2006/relationships/image" Target="../media/image62.png"/><Relationship Id="rId10" Type="http://schemas.openxmlformats.org/officeDocument/2006/relationships/image" Target="../media/image49.png"/><Relationship Id="rId19" Type="http://schemas.openxmlformats.org/officeDocument/2006/relationships/image" Target="../media/image58.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 Id="rId22" Type="http://schemas.openxmlformats.org/officeDocument/2006/relationships/image" Target="../media/image61.png"/><Relationship Id="rId27" Type="http://schemas.openxmlformats.org/officeDocument/2006/relationships/image" Target="../media/image66.jpeg"/></Relationships>
</file>

<file path=ppt/slides/_rels/slide3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7.xml"/><Relationship Id="rId1" Type="http://schemas.openxmlformats.org/officeDocument/2006/relationships/slideLayout" Target="../slideLayouts/slideLayout37.xml"/><Relationship Id="rId6" Type="http://schemas.openxmlformats.org/officeDocument/2006/relationships/image" Target="../media/image13.jpeg"/><Relationship Id="rId5" Type="http://schemas.microsoft.com/office/2007/relationships/hdphoto" Target="../media/hdphoto1.wdp"/><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18.xml"/><Relationship Id="rId1" Type="http://schemas.openxmlformats.org/officeDocument/2006/relationships/slideLayout" Target="../slideLayouts/slideLayout60.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9.xml"/><Relationship Id="rId1" Type="http://schemas.openxmlformats.org/officeDocument/2006/relationships/slideLayout" Target="../slideLayouts/slideLayout60.xml"/><Relationship Id="rId4" Type="http://schemas.openxmlformats.org/officeDocument/2006/relationships/image" Target="../media/image74.png"/></Relationships>
</file>

<file path=ppt/slides/_rels/slide3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0.xml"/><Relationship Id="rId1" Type="http://schemas.openxmlformats.org/officeDocument/2006/relationships/slideLayout" Target="../slideLayouts/slideLayout65.xml"/><Relationship Id="rId4" Type="http://schemas.openxmlformats.org/officeDocument/2006/relationships/image" Target="../media/image76.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1.xml"/><Relationship Id="rId1" Type="http://schemas.openxmlformats.org/officeDocument/2006/relationships/slideLayout" Target="../slideLayouts/slideLayout65.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3.jpe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499264" y="127287"/>
            <a:ext cx="2238082" cy="2449657"/>
          </a:xfrm>
          <a:prstGeom prst="rect">
            <a:avLst/>
          </a:prstGeom>
        </p:spPr>
      </p:pic>
      <p:pic>
        <p:nvPicPr>
          <p:cNvPr id="4" name="Picture 3"/>
          <p:cNvPicPr>
            <a:picLocks noChangeAspect="1"/>
          </p:cNvPicPr>
          <p:nvPr/>
        </p:nvPicPr>
        <p:blipFill>
          <a:blip r:embed="rId4"/>
          <a:stretch>
            <a:fillRect/>
          </a:stretch>
        </p:blipFill>
        <p:spPr>
          <a:xfrm>
            <a:off x="6795655" y="127288"/>
            <a:ext cx="2179775" cy="2449657"/>
          </a:xfrm>
          <a:prstGeom prst="rect">
            <a:avLst/>
          </a:prstGeom>
        </p:spPr>
      </p:pic>
      <p:pic>
        <p:nvPicPr>
          <p:cNvPr id="5" name="Picture 4"/>
          <p:cNvPicPr>
            <a:picLocks noChangeAspect="1"/>
          </p:cNvPicPr>
          <p:nvPr/>
        </p:nvPicPr>
        <p:blipFill>
          <a:blip r:embed="rId5"/>
          <a:stretch>
            <a:fillRect/>
          </a:stretch>
        </p:blipFill>
        <p:spPr>
          <a:xfrm>
            <a:off x="6795655" y="2690272"/>
            <a:ext cx="2179775" cy="2318147"/>
          </a:xfrm>
          <a:prstGeom prst="rect">
            <a:avLst/>
          </a:prstGeom>
        </p:spPr>
      </p:pic>
      <p:pic>
        <p:nvPicPr>
          <p:cNvPr id="7" name="Picture 6"/>
          <p:cNvPicPr>
            <a:picLocks noChangeAspect="1"/>
          </p:cNvPicPr>
          <p:nvPr/>
        </p:nvPicPr>
        <p:blipFill>
          <a:blip r:embed="rId6"/>
          <a:stretch>
            <a:fillRect/>
          </a:stretch>
        </p:blipFill>
        <p:spPr>
          <a:xfrm>
            <a:off x="4499265" y="2690272"/>
            <a:ext cx="2238081" cy="2318147"/>
          </a:xfrm>
          <a:prstGeom prst="rect">
            <a:avLst/>
          </a:prstGeom>
        </p:spPr>
      </p:pic>
      <p:sp>
        <p:nvSpPr>
          <p:cNvPr id="10" name="Rounded Rectangle 9"/>
          <p:cNvSpPr/>
          <p:nvPr/>
        </p:nvSpPr>
        <p:spPr>
          <a:xfrm>
            <a:off x="199446" y="513952"/>
            <a:ext cx="4241509" cy="250980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defTabSz="685800">
              <a:lnSpc>
                <a:spcPct val="150000"/>
              </a:lnSpc>
            </a:pPr>
            <a:r>
              <a:rPr lang="en-US" sz="2100" b="1" dirty="0" err="1">
                <a:solidFill>
                  <a:srgbClr val="000000"/>
                </a:solidFill>
                <a:latin typeface="Times New Roman" panose="02020603050405020304" pitchFamily="18" charset="0"/>
                <a:ea typeface="Times New Roman" panose="02020603050405020304" pitchFamily="18" charset="0"/>
              </a:rPr>
              <a:t>Câu</a:t>
            </a:r>
            <a:r>
              <a:rPr lang="en-US" sz="2100" b="1" dirty="0">
                <a:solidFill>
                  <a:srgbClr val="000000"/>
                </a:solidFill>
                <a:latin typeface="Times New Roman" panose="02020603050405020304" pitchFamily="18" charset="0"/>
                <a:ea typeface="Times New Roman" panose="02020603050405020304" pitchFamily="18" charset="0"/>
              </a:rPr>
              <a:t> 1. </a:t>
            </a:r>
            <a:r>
              <a:rPr lang="en-US" sz="2100" dirty="0" err="1">
                <a:solidFill>
                  <a:srgbClr val="000000"/>
                </a:solidFill>
                <a:latin typeface="Times New Roman" panose="02020603050405020304" pitchFamily="18" charset="0"/>
                <a:ea typeface="Times New Roman" panose="02020603050405020304" pitchFamily="18" charset="0"/>
              </a:rPr>
              <a:t>Với</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em</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nơi</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đâu</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là</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quê</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hương</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yêu</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dấu</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Nếu</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có</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thể</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em</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hãy</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nói</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những</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ấn</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tượng</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đẹp</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đẽ</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và</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sâu</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sắc</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nhất</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về</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quê</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hương</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em</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sẽ</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nói</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điều</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gì</a:t>
            </a:r>
            <a:r>
              <a:rPr lang="en-US" sz="2100" dirty="0">
                <a:solidFill>
                  <a:srgbClr val="000000"/>
                </a:solidFill>
                <a:latin typeface="Times New Roman" panose="02020603050405020304" pitchFamily="18" charset="0"/>
                <a:ea typeface="Times New Roman" panose="02020603050405020304" pitchFamily="18" charset="0"/>
              </a:rPr>
              <a:t>?</a:t>
            </a:r>
          </a:p>
        </p:txBody>
      </p:sp>
      <p:sp>
        <p:nvSpPr>
          <p:cNvPr id="11" name="Rounded Rectangle 10"/>
          <p:cNvSpPr/>
          <p:nvPr/>
        </p:nvSpPr>
        <p:spPr>
          <a:xfrm>
            <a:off x="199445" y="3143389"/>
            <a:ext cx="4190012" cy="165993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defTabSz="685800">
              <a:lnSpc>
                <a:spcPct val="150000"/>
              </a:lnSpc>
            </a:pPr>
            <a:r>
              <a:rPr lang="en-US" sz="2100" b="1" dirty="0" err="1">
                <a:solidFill>
                  <a:srgbClr val="000000"/>
                </a:solidFill>
                <a:latin typeface="Times New Roman" panose="02020603050405020304" pitchFamily="18" charset="0"/>
                <a:ea typeface="Times New Roman" panose="02020603050405020304" pitchFamily="18" charset="0"/>
              </a:rPr>
              <a:t>Câu</a:t>
            </a:r>
            <a:r>
              <a:rPr lang="en-US" sz="2100" b="1" dirty="0">
                <a:solidFill>
                  <a:srgbClr val="000000"/>
                </a:solidFill>
                <a:latin typeface="Times New Roman" panose="02020603050405020304" pitchFamily="18" charset="0"/>
                <a:ea typeface="Times New Roman" panose="02020603050405020304" pitchFamily="18" charset="0"/>
              </a:rPr>
              <a:t> 2. </a:t>
            </a:r>
            <a:r>
              <a:rPr lang="en-US" sz="2100" dirty="0" err="1">
                <a:solidFill>
                  <a:srgbClr val="000000"/>
                </a:solidFill>
                <a:latin typeface="Times New Roman" panose="02020603050405020304" pitchFamily="18" charset="0"/>
                <a:ea typeface="Times New Roman" panose="02020603050405020304" pitchFamily="18" charset="0"/>
              </a:rPr>
              <a:t>Em</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thích</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bài</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thơ</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nào</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viết</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về</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quê</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hương</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Hãy</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đọc</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diễn</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cảm</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một</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vài</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câu</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thơ</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trong</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bài</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thơ</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đó</a:t>
            </a:r>
            <a:r>
              <a:rPr lang="en-US" sz="2100" dirty="0">
                <a:solidFill>
                  <a:srgbClr val="000000"/>
                </a:solidFill>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37540401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Đọc báo điện tử, Báo mới 24h, Tin tức trong ngày mới nhất (Có hình ..."/>
          <p:cNvPicPr>
            <a:picLocks noChangeAspect="1" noChangeArrowheads="1"/>
          </p:cNvPicPr>
          <p:nvPr/>
        </p:nvPicPr>
        <p:blipFill>
          <a:blip r:embed="rId2"/>
          <a:srcRect/>
          <a:stretch>
            <a:fillRect/>
          </a:stretch>
        </p:blipFill>
        <p:spPr bwMode="auto">
          <a:xfrm>
            <a:off x="3823736" y="1278979"/>
            <a:ext cx="5858534" cy="4122103"/>
          </a:xfrm>
          <a:prstGeom prst="rect">
            <a:avLst/>
          </a:prstGeom>
          <a:noFill/>
          <a:effectLst>
            <a:softEdge rad="1028700"/>
          </a:effectLst>
        </p:spPr>
      </p:pic>
      <p:sp>
        <p:nvSpPr>
          <p:cNvPr id="13" name="Rectangle 12"/>
          <p:cNvSpPr/>
          <p:nvPr/>
        </p:nvSpPr>
        <p:spPr>
          <a:xfrm>
            <a:off x="395538" y="1684922"/>
            <a:ext cx="3816424" cy="1938988"/>
          </a:xfrm>
          <a:prstGeom prst="rect">
            <a:avLst/>
          </a:prstGeom>
          <a:ln w="38100">
            <a:solidFill>
              <a:schemeClr val="accent1"/>
            </a:solidFill>
          </a:ln>
        </p:spPr>
        <p:txBody>
          <a:bodyPr wrap="square" lIns="91436" tIns="45718" rIns="91436" bIns="45718">
            <a:spAutoFit/>
          </a:bodyPr>
          <a:lstStyle/>
          <a:p>
            <a:endParaRPr lang="en-US" sz="2000">
              <a:latin typeface="Times New Roman" pitchFamily="18" charset="0"/>
              <a:cs typeface="Times New Roman" pitchFamily="18" charset="0"/>
            </a:endParaRPr>
          </a:p>
          <a:p>
            <a:endParaRPr lang="en-US" sz="2000">
              <a:latin typeface="Times New Roman" pitchFamily="18" charset="0"/>
              <a:cs typeface="Times New Roman" pitchFamily="18" charset="0"/>
            </a:endParaRPr>
          </a:p>
          <a:p>
            <a:endParaRPr lang="en-US" sz="2000">
              <a:latin typeface="Times New Roman" pitchFamily="18" charset="0"/>
              <a:cs typeface="Times New Roman" pitchFamily="18" charset="0"/>
            </a:endParaRPr>
          </a:p>
          <a:p>
            <a:endParaRPr lang="en-US" sz="2000">
              <a:latin typeface="Times New Roman" pitchFamily="18" charset="0"/>
              <a:cs typeface="Times New Roman" pitchFamily="18" charset="0"/>
            </a:endParaRPr>
          </a:p>
          <a:p>
            <a:endParaRPr lang="en-US" sz="2000">
              <a:latin typeface="Times New Roman" pitchFamily="18" charset="0"/>
              <a:cs typeface="Times New Roman" pitchFamily="18" charset="0"/>
            </a:endParaRPr>
          </a:p>
          <a:p>
            <a:r>
              <a:rPr lang="en-US" sz="2000">
                <a:latin typeface="Times New Roman" pitchFamily="18" charset="0"/>
                <a:cs typeface="Times New Roman" pitchFamily="18" charset="0"/>
              </a:rPr>
              <a:t>	</a:t>
            </a:r>
          </a:p>
        </p:txBody>
      </p:sp>
      <p:sp>
        <p:nvSpPr>
          <p:cNvPr id="14" name="Rectangle 13"/>
          <p:cNvSpPr/>
          <p:nvPr/>
        </p:nvSpPr>
        <p:spPr>
          <a:xfrm>
            <a:off x="1020919" y="1500257"/>
            <a:ext cx="1178520" cy="461661"/>
          </a:xfrm>
          <a:prstGeom prst="rect">
            <a:avLst/>
          </a:prstGeom>
          <a:solidFill>
            <a:schemeClr val="accent5">
              <a:lumMod val="75000"/>
            </a:schemeClr>
          </a:solidFill>
        </p:spPr>
        <p:txBody>
          <a:bodyPr wrap="none" lIns="91436" tIns="45718" rIns="91436" bIns="45718">
            <a:spAutoFit/>
          </a:bodyPr>
          <a:lstStyle/>
          <a:p>
            <a:r>
              <a:rPr lang="en-US" sz="2400" b="1" i="1">
                <a:solidFill>
                  <a:schemeClr val="bg1"/>
                </a:solidFill>
                <a:latin typeface="Times New Roman" pitchFamily="18" charset="0"/>
                <a:cs typeface="Times New Roman" pitchFamily="18" charset="0"/>
              </a:rPr>
              <a:t>Thể thơ</a:t>
            </a:r>
            <a:endParaRPr lang="en-US" sz="2400" b="1" i="1">
              <a:solidFill>
                <a:schemeClr val="bg1"/>
              </a:solidFill>
            </a:endParaRPr>
          </a:p>
        </p:txBody>
      </p:sp>
      <p:sp>
        <p:nvSpPr>
          <p:cNvPr id="15" name="Oval 14"/>
          <p:cNvSpPr/>
          <p:nvPr/>
        </p:nvSpPr>
        <p:spPr>
          <a:xfrm>
            <a:off x="755577" y="1572264"/>
            <a:ext cx="144016" cy="184666"/>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sp>
        <p:nvSpPr>
          <p:cNvPr id="18" name="Rectangle 17"/>
          <p:cNvSpPr/>
          <p:nvPr/>
        </p:nvSpPr>
        <p:spPr>
          <a:xfrm>
            <a:off x="683568" y="2139702"/>
            <a:ext cx="2502024" cy="1200329"/>
          </a:xfrm>
          <a:prstGeom prst="rect">
            <a:avLst/>
          </a:prstGeom>
        </p:spPr>
        <p:txBody>
          <a:bodyPr wrap="square">
            <a:spAutoFit/>
          </a:bodyPr>
          <a:lstStyle/>
          <a:p>
            <a:r>
              <a:rPr lang="vi-VN" sz="2400" b="1" i="1">
                <a:latin typeface="+mj-lt"/>
              </a:rPr>
              <a:t>8 </a:t>
            </a:r>
            <a:r>
              <a:rPr lang="en-US" sz="2400" b="1" i="1" smtClean="0">
                <a:latin typeface="Times New Roman" pitchFamily="18" charset="0"/>
                <a:cs typeface="Times New Roman" pitchFamily="18" charset="0"/>
              </a:rPr>
              <a:t>chữ</a:t>
            </a:r>
            <a:endParaRPr lang="vi-VN" sz="2400" b="1" i="1">
              <a:latin typeface="Times New Roman" pitchFamily="18" charset="0"/>
              <a:cs typeface="Times New Roman" pitchFamily="18" charset="0"/>
            </a:endParaRPr>
          </a:p>
          <a:p>
            <a:r>
              <a:rPr lang="vi-VN" sz="2400" b="1" i="1">
                <a:latin typeface="+mj-lt"/>
              </a:rPr>
              <a:t>- Nhịp thơ : 3/2/3, 3/5</a:t>
            </a:r>
          </a:p>
        </p:txBody>
      </p:sp>
      <p:grpSp>
        <p:nvGrpSpPr>
          <p:cNvPr id="16" name="Group 15"/>
          <p:cNvGrpSpPr/>
          <p:nvPr/>
        </p:nvGrpSpPr>
        <p:grpSpPr>
          <a:xfrm>
            <a:off x="251520" y="125140"/>
            <a:ext cx="4332065" cy="395616"/>
            <a:chOff x="644526" y="2766774"/>
            <a:chExt cx="11553677" cy="1054970"/>
          </a:xfrm>
        </p:grpSpPr>
        <p:sp>
          <p:nvSpPr>
            <p:cNvPr id="19" name="TextBox 18"/>
            <p:cNvSpPr txBox="1"/>
            <p:nvPr/>
          </p:nvSpPr>
          <p:spPr>
            <a:xfrm>
              <a:off x="1906586" y="2766774"/>
              <a:ext cx="10291617" cy="984880"/>
            </a:xfrm>
            <a:prstGeom prst="rect">
              <a:avLst/>
            </a:prstGeom>
            <a:noFill/>
          </p:spPr>
          <p:txBody>
            <a:bodyPr wrap="square" rtlCol="0">
              <a:spAutoFit/>
            </a:bodyPr>
            <a:lstStyle/>
            <a:p>
              <a:pPr defTabSz="806747"/>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0" name="Rounded Rectangle 1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47"/>
              <a:endParaRPr lang="en-US" sz="1600">
                <a:solidFill>
                  <a:prstClr val="white"/>
                </a:solidFill>
              </a:endParaRPr>
            </a:p>
          </p:txBody>
        </p:sp>
        <p:sp>
          <p:nvSpPr>
            <p:cNvPr id="21" name="TextBox 20"/>
            <p:cNvSpPr txBox="1"/>
            <p:nvPr/>
          </p:nvSpPr>
          <p:spPr>
            <a:xfrm>
              <a:off x="895023" y="2795827"/>
              <a:ext cx="907206" cy="1025917"/>
            </a:xfrm>
            <a:prstGeom prst="rect">
              <a:avLst/>
            </a:prstGeom>
            <a:noFill/>
          </p:spPr>
          <p:txBody>
            <a:bodyPr wrap="none" rtlCol="0">
              <a:spAutoFit/>
            </a:bodyPr>
            <a:lstStyle/>
            <a:p>
              <a:pPr algn="ctr" defTabSz="806747"/>
              <a:r>
                <a:rPr lang="en-US" sz="1900" b="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22" name="Rectangle 21"/>
          <p:cNvSpPr/>
          <p:nvPr/>
        </p:nvSpPr>
        <p:spPr>
          <a:xfrm>
            <a:off x="489465" y="537135"/>
            <a:ext cx="2426351" cy="646327"/>
          </a:xfrm>
          <a:prstGeom prst="rect">
            <a:avLst/>
          </a:prstGeom>
        </p:spPr>
        <p:txBody>
          <a:bodyPr wrap="square" lIns="91436" tIns="45718" rIns="91436" bIns="45718">
            <a:spAutoFit/>
          </a:bodyPr>
          <a:lstStyle/>
          <a:p>
            <a:pPr algn="just">
              <a:lnSpc>
                <a:spcPct val="150000"/>
              </a:lnSpc>
            </a:pPr>
            <a:r>
              <a:rPr lang="en-US" sz="2400" b="1" i="1" dirty="0" smtClean="0">
                <a:solidFill>
                  <a:srgbClr val="FF0000"/>
                </a:solidFill>
                <a:latin typeface="Times New Roman" pitchFamily="18" charset="0"/>
                <a:cs typeface="Times New Roman" pitchFamily="18" charset="0"/>
              </a:rPr>
              <a:t>b. </a:t>
            </a:r>
            <a:r>
              <a:rPr lang="en-US" sz="2400" b="1" i="1" dirty="0" err="1" smtClean="0">
                <a:solidFill>
                  <a:srgbClr val="FF0000"/>
                </a:solidFill>
                <a:latin typeface="Times New Roman" pitchFamily="18" charset="0"/>
                <a:cs typeface="Times New Roman" pitchFamily="18" charset="0"/>
              </a:rPr>
              <a:t>Tác</a:t>
            </a:r>
            <a:r>
              <a:rPr lang="en-US" sz="2400" b="1" i="1" dirty="0" smtClean="0">
                <a:solidFill>
                  <a:srgbClr val="FF0000"/>
                </a:solidFill>
                <a:latin typeface="Times New Roman" pitchFamily="18" charset="0"/>
                <a:cs typeface="Times New Roman" pitchFamily="18" charset="0"/>
              </a:rPr>
              <a:t> </a:t>
            </a:r>
            <a:r>
              <a:rPr lang="en-US" sz="2400" b="1" i="1" dirty="0" err="1" smtClean="0">
                <a:solidFill>
                  <a:srgbClr val="FF0000"/>
                </a:solidFill>
                <a:latin typeface="Times New Roman" pitchFamily="18" charset="0"/>
                <a:cs typeface="Times New Roman" pitchFamily="18" charset="0"/>
              </a:rPr>
              <a:t>phẩm</a:t>
            </a:r>
            <a:endParaRPr lang="vi-VN" sz="2400"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770652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down)">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6084172" y="0"/>
            <a:ext cx="3059828" cy="5143500"/>
          </a:xfrm>
          <a:prstGeom prst="rect">
            <a:avLst/>
          </a:prstGeom>
          <a:solidFill>
            <a:srgbClr val="E8F4F8"/>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915816" y="0"/>
            <a:ext cx="3168352" cy="5143500"/>
          </a:xfrm>
          <a:prstGeom prst="rect">
            <a:avLst/>
          </a:prstGeom>
          <a:solidFill>
            <a:srgbClr val="F9FBE5"/>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1228" y="0"/>
            <a:ext cx="3017318" cy="5164038"/>
          </a:xfrm>
          <a:prstGeom prst="rect">
            <a:avLst/>
          </a:prstGeom>
          <a:solidFill>
            <a:srgbClr val="FAE2FE"/>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a:t>
            </a:r>
            <a:endParaRPr lang="en-US" dirty="0"/>
          </a:p>
        </p:txBody>
      </p:sp>
      <p:pic>
        <p:nvPicPr>
          <p:cNvPr id="185352" name="Picture 8" descr="VNPhoto version 3 - Hình ảnh Đưa thuyền về bến"/>
          <p:cNvPicPr>
            <a:picLocks noChangeAspect="1" noChangeArrowheads="1"/>
          </p:cNvPicPr>
          <p:nvPr/>
        </p:nvPicPr>
        <p:blipFill>
          <a:blip r:embed="rId3"/>
          <a:srcRect/>
          <a:stretch>
            <a:fillRect/>
          </a:stretch>
        </p:blipFill>
        <p:spPr bwMode="auto">
          <a:xfrm>
            <a:off x="2866408" y="2891004"/>
            <a:ext cx="3426733" cy="2244537"/>
          </a:xfrm>
          <a:prstGeom prst="rect">
            <a:avLst/>
          </a:prstGeom>
          <a:noFill/>
          <a:effectLst>
            <a:softEdge rad="635000"/>
          </a:effectLst>
        </p:spPr>
      </p:pic>
      <p:pic>
        <p:nvPicPr>
          <p:cNvPr id="38" name="Picture 2" descr="C:\Users\USER\Desktop\Untitled-2.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428" t="10726" b="8106"/>
          <a:stretch>
            <a:fillRect/>
          </a:stretch>
        </p:blipFill>
        <p:spPr bwMode="auto">
          <a:xfrm>
            <a:off x="5634984" y="2827223"/>
            <a:ext cx="3509016" cy="240665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Phá Tam Giang - ngư dân quăng lưới"/>
          <p:cNvPicPr>
            <a:picLocks noChangeAspect="1" noChangeArrowheads="1"/>
          </p:cNvPicPr>
          <p:nvPr/>
        </p:nvPicPr>
        <p:blipFill>
          <a:blip r:embed="rId5"/>
          <a:srcRect/>
          <a:stretch>
            <a:fillRect/>
          </a:stretch>
        </p:blipFill>
        <p:spPr bwMode="auto">
          <a:xfrm>
            <a:off x="-710575" y="1779662"/>
            <a:ext cx="4119262" cy="3819256"/>
          </a:xfrm>
          <a:prstGeom prst="rect">
            <a:avLst/>
          </a:prstGeom>
          <a:ln>
            <a:noFill/>
          </a:ln>
          <a:effectLst>
            <a:softEdge rad="1270000"/>
          </a:effectLst>
        </p:spPr>
      </p:pic>
      <p:sp>
        <p:nvSpPr>
          <p:cNvPr id="3" name="Rectangle 2"/>
          <p:cNvSpPr/>
          <p:nvPr/>
        </p:nvSpPr>
        <p:spPr>
          <a:xfrm>
            <a:off x="185809" y="1509922"/>
            <a:ext cx="2623244" cy="1200329"/>
          </a:xfrm>
          <a:prstGeom prst="rect">
            <a:avLst/>
          </a:prstGeom>
        </p:spPr>
        <p:txBody>
          <a:bodyPr wrap="square">
            <a:spAutoFit/>
          </a:bodyPr>
          <a:lstStyle/>
          <a:p>
            <a:pPr algn="just" fontAlgn="base">
              <a:spcAft>
                <a:spcPct val="0"/>
              </a:spcAft>
              <a:defRPr/>
            </a:pP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Phần</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1: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Giới</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thiệu</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chung</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về</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làng</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quê</a:t>
            </a:r>
            <a:endPar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endParaRPr>
          </a:p>
          <a:p>
            <a:pPr algn="just" fontAlgn="base">
              <a:spcAft>
                <a:spcPct val="0"/>
              </a:spcAft>
              <a:defRPr/>
            </a:pPr>
            <a:r>
              <a:rPr lang="en-US" altLang="en-US" sz="24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(2 </a:t>
            </a:r>
            <a:r>
              <a:rPr lang="en-US" altLang="en-US" sz="2400" b="1" i="1"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câu</a:t>
            </a:r>
            <a:r>
              <a:rPr lang="en-US" altLang="en-US" sz="24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b="1" i="1"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đầu</a:t>
            </a:r>
            <a:r>
              <a:rPr lang="en-US" altLang="en-US" sz="24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a:t>
            </a:r>
          </a:p>
        </p:txBody>
      </p:sp>
      <p:sp>
        <p:nvSpPr>
          <p:cNvPr id="7" name="Rectangle 6"/>
          <p:cNvSpPr/>
          <p:nvPr/>
        </p:nvSpPr>
        <p:spPr>
          <a:xfrm>
            <a:off x="3115336" y="1509922"/>
            <a:ext cx="2656252" cy="1200329"/>
          </a:xfrm>
          <a:prstGeom prst="rect">
            <a:avLst/>
          </a:prstGeom>
        </p:spPr>
        <p:txBody>
          <a:bodyPr wrap="square">
            <a:spAutoFit/>
          </a:bodyPr>
          <a:lstStyle/>
          <a:p>
            <a:pPr algn="just" fontAlgn="base">
              <a:spcAft>
                <a:spcPct val="0"/>
              </a:spcAft>
              <a:defRPr/>
            </a:pPr>
            <a:r>
              <a:rPr lang="en-US" altLang="en-US" sz="2400" u="sng"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Phần</a:t>
            </a:r>
            <a:r>
              <a:rPr lang="en-US" altLang="en-US" sz="2400" u="sng"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2</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Bức</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tranh</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lao</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động</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của</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hàng</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chài</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(14 </a:t>
            </a:r>
            <a:r>
              <a:rPr lang="en-US" altLang="en-US" sz="2400" b="1" i="1"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câu</a:t>
            </a:r>
            <a:r>
              <a:rPr lang="en-US" altLang="en-US" sz="24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b="1" i="1"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tiếp</a:t>
            </a:r>
            <a:r>
              <a:rPr lang="en-US" altLang="en-US" sz="24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a:t>
            </a:r>
          </a:p>
        </p:txBody>
      </p:sp>
      <p:sp>
        <p:nvSpPr>
          <p:cNvPr id="8" name="Rectangle 7"/>
          <p:cNvSpPr/>
          <p:nvPr/>
        </p:nvSpPr>
        <p:spPr>
          <a:xfrm>
            <a:off x="6369118" y="1512421"/>
            <a:ext cx="2556282" cy="1200329"/>
          </a:xfrm>
          <a:prstGeom prst="rect">
            <a:avLst/>
          </a:prstGeom>
        </p:spPr>
        <p:txBody>
          <a:bodyPr wrap="square">
            <a:spAutoFit/>
          </a:bodyPr>
          <a:lstStyle/>
          <a:p>
            <a:pPr algn="just" fontAlgn="base">
              <a:spcAft>
                <a:spcPct val="0"/>
              </a:spcAft>
              <a:defRPr/>
            </a:pPr>
            <a:r>
              <a:rPr lang="en-US" altLang="en-US" sz="2400" u="sng"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Phần</a:t>
            </a:r>
            <a:r>
              <a:rPr lang="en-US" altLang="en-US" sz="2400" u="sng"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3</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Nỗi</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nhớ</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quê</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hương</a:t>
            </a:r>
            <a:endPar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endParaRPr>
          </a:p>
          <a:p>
            <a:pPr algn="just" fontAlgn="base">
              <a:spcAft>
                <a:spcPct val="0"/>
              </a:spcAft>
              <a:defRPr/>
            </a:pPr>
            <a:r>
              <a:rPr lang="en-US" altLang="en-US" sz="24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a:t>
            </a:r>
            <a:r>
              <a:rPr lang="en-US" altLang="en-US" sz="2400" b="1" i="1"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còn</a:t>
            </a:r>
            <a:r>
              <a:rPr lang="en-US" altLang="en-US" sz="24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b="1" i="1"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lại</a:t>
            </a:r>
            <a:r>
              <a:rPr lang="en-US" altLang="en-US" sz="24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a:t>
            </a:r>
          </a:p>
        </p:txBody>
      </p:sp>
      <p:pic>
        <p:nvPicPr>
          <p:cNvPr id="10" name="Picture 9"/>
          <p:cNvPicPr>
            <a:picLocks noChangeAspect="1"/>
          </p:cNvPicPr>
          <p:nvPr/>
        </p:nvPicPr>
        <p:blipFill>
          <a:blip r:embed="rId6"/>
          <a:stretch>
            <a:fillRect/>
          </a:stretch>
        </p:blipFill>
        <p:spPr>
          <a:xfrm>
            <a:off x="2192622" y="0"/>
            <a:ext cx="4698166" cy="1909647"/>
          </a:xfrm>
          <a:prstGeom prst="rect">
            <a:avLst/>
          </a:prstGeom>
        </p:spPr>
      </p:pic>
    </p:spTree>
    <p:extLst>
      <p:ext uri="{BB962C8B-B14F-4D97-AF65-F5344CB8AC3E}">
        <p14:creationId xmlns:p14="http://schemas.microsoft.com/office/powerpoint/2010/main" val="400761547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1000"/>
                                        <p:tgtEl>
                                          <p:spTgt spid="39"/>
                                        </p:tgtEl>
                                      </p:cBhvr>
                                    </p:animEffect>
                                    <p:anim calcmode="lin" valueType="num">
                                      <p:cBhvr>
                                        <p:cTn id="25" dur="1000" fill="hold"/>
                                        <p:tgtEl>
                                          <p:spTgt spid="39"/>
                                        </p:tgtEl>
                                        <p:attrNameLst>
                                          <p:attrName>ppt_x</p:attrName>
                                        </p:attrNameLst>
                                      </p:cBhvr>
                                      <p:tavLst>
                                        <p:tav tm="0">
                                          <p:val>
                                            <p:strVal val="#ppt_x"/>
                                          </p:val>
                                        </p:tav>
                                        <p:tav tm="100000">
                                          <p:val>
                                            <p:strVal val="#ppt_x"/>
                                          </p:val>
                                        </p:tav>
                                      </p:tavLst>
                                    </p:anim>
                                    <p:anim calcmode="lin" valueType="num">
                                      <p:cBhvr>
                                        <p:cTn id="26"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85352"/>
                                        </p:tgtEl>
                                        <p:attrNameLst>
                                          <p:attrName>style.visibility</p:attrName>
                                        </p:attrNameLst>
                                      </p:cBhvr>
                                      <p:to>
                                        <p:strVal val="visible"/>
                                      </p:to>
                                    </p:set>
                                    <p:animEffect transition="in" filter="fade">
                                      <p:cBhvr>
                                        <p:cTn id="41" dur="1000"/>
                                        <p:tgtEl>
                                          <p:spTgt spid="185352"/>
                                        </p:tgtEl>
                                      </p:cBhvr>
                                    </p:animEffect>
                                    <p:anim calcmode="lin" valueType="num">
                                      <p:cBhvr>
                                        <p:cTn id="42" dur="1000" fill="hold"/>
                                        <p:tgtEl>
                                          <p:spTgt spid="185352"/>
                                        </p:tgtEl>
                                        <p:attrNameLst>
                                          <p:attrName>ppt_x</p:attrName>
                                        </p:attrNameLst>
                                      </p:cBhvr>
                                      <p:tavLst>
                                        <p:tav tm="0">
                                          <p:val>
                                            <p:strVal val="#ppt_x"/>
                                          </p:val>
                                        </p:tav>
                                        <p:tav tm="100000">
                                          <p:val>
                                            <p:strVal val="#ppt_x"/>
                                          </p:val>
                                        </p:tav>
                                      </p:tavLst>
                                    </p:anim>
                                    <p:anim calcmode="lin" valueType="num">
                                      <p:cBhvr>
                                        <p:cTn id="43" dur="1000" fill="hold"/>
                                        <p:tgtEl>
                                          <p:spTgt spid="18535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1000"/>
                                        <p:tgtEl>
                                          <p:spTgt spid="17"/>
                                        </p:tgtEl>
                                      </p:cBhvr>
                                    </p:animEffect>
                                    <p:anim calcmode="lin" valueType="num">
                                      <p:cBhvr>
                                        <p:cTn id="49" dur="1000" fill="hold"/>
                                        <p:tgtEl>
                                          <p:spTgt spid="17"/>
                                        </p:tgtEl>
                                        <p:attrNameLst>
                                          <p:attrName>ppt_x</p:attrName>
                                        </p:attrNameLst>
                                      </p:cBhvr>
                                      <p:tavLst>
                                        <p:tav tm="0">
                                          <p:val>
                                            <p:strVal val="#ppt_x"/>
                                          </p:val>
                                        </p:tav>
                                        <p:tav tm="100000">
                                          <p:val>
                                            <p:strVal val="#ppt_x"/>
                                          </p:val>
                                        </p:tav>
                                      </p:tavLst>
                                    </p:anim>
                                    <p:anim calcmode="lin" valueType="num">
                                      <p:cBhvr>
                                        <p:cTn id="50" dur="1000" fill="hold"/>
                                        <p:tgtEl>
                                          <p:spTgt spid="17"/>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1000"/>
                                        <p:tgtEl>
                                          <p:spTgt spid="8"/>
                                        </p:tgtEl>
                                      </p:cBhvr>
                                    </p:animEffect>
                                    <p:anim calcmode="lin" valueType="num">
                                      <p:cBhvr>
                                        <p:cTn id="54" dur="1000" fill="hold"/>
                                        <p:tgtEl>
                                          <p:spTgt spid="8"/>
                                        </p:tgtEl>
                                        <p:attrNameLst>
                                          <p:attrName>ppt_x</p:attrName>
                                        </p:attrNameLst>
                                      </p:cBhvr>
                                      <p:tavLst>
                                        <p:tav tm="0">
                                          <p:val>
                                            <p:strVal val="#ppt_x"/>
                                          </p:val>
                                        </p:tav>
                                        <p:tav tm="100000">
                                          <p:val>
                                            <p:strVal val="#ppt_x"/>
                                          </p:val>
                                        </p:tav>
                                      </p:tavLst>
                                    </p:anim>
                                    <p:anim calcmode="lin" valueType="num">
                                      <p:cBhvr>
                                        <p:cTn id="55" dur="1000" fill="hold"/>
                                        <p:tgtEl>
                                          <p:spTgt spid="8"/>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1000"/>
                                        <p:tgtEl>
                                          <p:spTgt spid="38"/>
                                        </p:tgtEl>
                                      </p:cBhvr>
                                    </p:animEffect>
                                    <p:anim calcmode="lin" valueType="num">
                                      <p:cBhvr>
                                        <p:cTn id="59" dur="1000" fill="hold"/>
                                        <p:tgtEl>
                                          <p:spTgt spid="38"/>
                                        </p:tgtEl>
                                        <p:attrNameLst>
                                          <p:attrName>ppt_x</p:attrName>
                                        </p:attrNameLst>
                                      </p:cBhvr>
                                      <p:tavLst>
                                        <p:tav tm="0">
                                          <p:val>
                                            <p:strVal val="#ppt_x"/>
                                          </p:val>
                                        </p:tav>
                                        <p:tav tm="100000">
                                          <p:val>
                                            <p:strVal val="#ppt_x"/>
                                          </p:val>
                                        </p:tav>
                                      </p:tavLst>
                                    </p:anim>
                                    <p:anim calcmode="lin" valueType="num">
                                      <p:cBhvr>
                                        <p:cTn id="60"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3"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noChangeArrowheads="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r="52353" b="60802"/>
          <a:stretch>
            <a:fillRect/>
          </a:stretch>
        </p:blipFill>
        <p:spPr bwMode="auto">
          <a:xfrm rot="20176374">
            <a:off x="3499754" y="1986298"/>
            <a:ext cx="631100" cy="73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r="52353" b="60802"/>
          <a:stretch>
            <a:fillRect/>
          </a:stretch>
        </p:blipFill>
        <p:spPr bwMode="auto">
          <a:xfrm rot="1298950" flipH="1">
            <a:off x="1073071" y="1895899"/>
            <a:ext cx="607771" cy="73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Rounded Corners 2">
            <a:extLst>
              <a:ext uri="{FF2B5EF4-FFF2-40B4-BE49-F238E27FC236}">
                <a16:creationId xmlns:a16="http://schemas.microsoft.com/office/drawing/2014/main" id="{AF88177D-210D-4ABB-A926-40FABC7E8AD6}"/>
              </a:ext>
            </a:extLst>
          </p:cNvPr>
          <p:cNvSpPr/>
          <p:nvPr/>
        </p:nvSpPr>
        <p:spPr>
          <a:xfrm>
            <a:off x="395539" y="1057430"/>
            <a:ext cx="5950975" cy="1010265"/>
          </a:xfrm>
          <a:prstGeom prst="roundRect">
            <a:avLst/>
          </a:prstGeom>
          <a:ln>
            <a:noFill/>
          </a:ln>
        </p:spPr>
        <p:style>
          <a:lnRef idx="2">
            <a:schemeClr val="accent6"/>
          </a:lnRef>
          <a:fillRef idx="1">
            <a:schemeClr val="lt1"/>
          </a:fillRef>
          <a:effectRef idx="0">
            <a:schemeClr val="accent6"/>
          </a:effectRef>
          <a:fontRef idx="minor">
            <a:schemeClr val="dk1"/>
          </a:fontRef>
        </p:style>
        <p:txBody>
          <a:bodyPr lIns="68577" tIns="34289" rIns="68577" bIns="34289" rtlCol="0" anchor="ctr"/>
          <a:lstStyle/>
          <a:p>
            <a:pPr defTabSz="685766">
              <a:spcBef>
                <a:spcPct val="0"/>
              </a:spcBef>
            </a:pPr>
            <a:r>
              <a:rPr lang="en-US" altLang="en-US" sz="2400" b="1" i="1">
                <a:solidFill>
                  <a:schemeClr val="tx1"/>
                </a:solidFill>
                <a:latin typeface="Times New Roman" panose="02020603050405020304" pitchFamily="18" charset="0"/>
                <a:cs typeface="Times New Roman" panose="02020603050405020304" pitchFamily="18" charset="0"/>
              </a:rPr>
              <a:t>Làng tôi ở vốn làm nghề chài lưới </a:t>
            </a:r>
            <a:br>
              <a:rPr lang="en-US" altLang="en-US" sz="2400" b="1" i="1">
                <a:solidFill>
                  <a:schemeClr val="tx1"/>
                </a:solidFill>
                <a:latin typeface="Times New Roman" panose="02020603050405020304" pitchFamily="18" charset="0"/>
                <a:cs typeface="Times New Roman" panose="02020603050405020304" pitchFamily="18" charset="0"/>
              </a:rPr>
            </a:br>
            <a:r>
              <a:rPr lang="en-US" altLang="en-US" sz="2400" b="1" i="1">
                <a:solidFill>
                  <a:schemeClr val="tx1"/>
                </a:solidFill>
                <a:latin typeface="Times New Roman" panose="02020603050405020304" pitchFamily="18" charset="0"/>
                <a:cs typeface="Times New Roman" panose="02020603050405020304" pitchFamily="18" charset="0"/>
              </a:rPr>
              <a:t>Nước bao vây, cách biển nửa ngày sông.</a:t>
            </a:r>
            <a:endParaRPr lang="en-US" altLang="en-US" sz="2400" b="1" dirty="0">
              <a:solidFill>
                <a:schemeClr val="tx1"/>
              </a:solidFill>
              <a:latin typeface="Times New Roman" panose="02020603050405020304" pitchFamily="18" charset="0"/>
              <a:cs typeface="Times New Roman" panose="02020603050405020304" pitchFamily="18" charset="0"/>
            </a:endParaRPr>
          </a:p>
        </p:txBody>
      </p:sp>
      <p:grpSp>
        <p:nvGrpSpPr>
          <p:cNvPr id="12" name="Group 11"/>
          <p:cNvGrpSpPr/>
          <p:nvPr/>
        </p:nvGrpSpPr>
        <p:grpSpPr>
          <a:xfrm>
            <a:off x="-66914" y="148474"/>
            <a:ext cx="3753205" cy="369332"/>
            <a:chOff x="-178462" y="1828800"/>
            <a:chExt cx="10009850" cy="984885"/>
          </a:xfrm>
        </p:grpSpPr>
        <p:sp>
          <p:nvSpPr>
            <p:cNvPr id="13" name="Round Same Side Corner Rectangle 12"/>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67"/>
              <a:endParaRPr lang="en-US" sz="1600">
                <a:solidFill>
                  <a:prstClr val="white"/>
                </a:solidFill>
              </a:endParaRPr>
            </a:p>
          </p:txBody>
        </p:sp>
        <p:sp>
          <p:nvSpPr>
            <p:cNvPr id="14" name="TextBox 13"/>
            <p:cNvSpPr txBox="1"/>
            <p:nvPr/>
          </p:nvSpPr>
          <p:spPr>
            <a:xfrm>
              <a:off x="286716" y="1828800"/>
              <a:ext cx="1430216" cy="984885"/>
            </a:xfrm>
            <a:prstGeom prst="rect">
              <a:avLst/>
            </a:prstGeom>
            <a:noFill/>
          </p:spPr>
          <p:txBody>
            <a:bodyPr wrap="square" rtlCol="0">
              <a:spAutoFit/>
            </a:bodyPr>
            <a:lstStyle/>
            <a:p>
              <a:pPr algn="ctr" defTabSz="806767"/>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5" name="TextBox 14"/>
            <p:cNvSpPr txBox="1"/>
            <p:nvPr/>
          </p:nvSpPr>
          <p:spPr>
            <a:xfrm>
              <a:off x="2067734" y="1828800"/>
              <a:ext cx="7763654" cy="984885"/>
            </a:xfrm>
            <a:prstGeom prst="rect">
              <a:avLst/>
            </a:prstGeom>
            <a:noFill/>
          </p:spPr>
          <p:txBody>
            <a:bodyPr wrap="square" rtlCol="0">
              <a:spAutoFit/>
            </a:bodyPr>
            <a:lstStyle/>
            <a:p>
              <a:pPr defTabSz="806767"/>
              <a:r>
                <a:rPr lang="en-US" b="1" dirty="0" smtClean="0">
                  <a:solidFill>
                    <a:srgbClr val="31859C"/>
                  </a:solidFill>
                  <a:latin typeface="Tahoma" panose="020B0604030504040204" pitchFamily="34" charset="0"/>
                  <a:cs typeface="Tahoma" panose="020B0604030504040204" pitchFamily="34" charset="0"/>
                </a:rPr>
                <a:t>KHÁM PHÁ VĂN BẢN</a:t>
              </a:r>
              <a:endParaRPr lang="en-US" b="1" dirty="0">
                <a:solidFill>
                  <a:srgbClr val="31859C"/>
                </a:solidFill>
                <a:latin typeface="Tahoma" panose="020B0604030504040204" pitchFamily="34" charset="0"/>
                <a:cs typeface="Tahoma" panose="020B0604030504040204" pitchFamily="34" charset="0"/>
              </a:endParaRPr>
            </a:p>
          </p:txBody>
        </p:sp>
      </p:grpSp>
      <p:grpSp>
        <p:nvGrpSpPr>
          <p:cNvPr id="16" name="Group 15"/>
          <p:cNvGrpSpPr/>
          <p:nvPr/>
        </p:nvGrpSpPr>
        <p:grpSpPr>
          <a:xfrm>
            <a:off x="239952" y="520000"/>
            <a:ext cx="4332065" cy="395616"/>
            <a:chOff x="644526" y="2766774"/>
            <a:chExt cx="11553677" cy="1054970"/>
          </a:xfrm>
        </p:grpSpPr>
        <p:sp>
          <p:nvSpPr>
            <p:cNvPr id="17" name="TextBox 16"/>
            <p:cNvSpPr txBox="1"/>
            <p:nvPr/>
          </p:nvSpPr>
          <p:spPr>
            <a:xfrm>
              <a:off x="1906586" y="2766774"/>
              <a:ext cx="10291617" cy="984880"/>
            </a:xfrm>
            <a:prstGeom prst="rect">
              <a:avLst/>
            </a:prstGeom>
            <a:noFill/>
          </p:spPr>
          <p:txBody>
            <a:bodyPr wrap="square" rtlCol="0">
              <a:spAutoFit/>
            </a:bodyPr>
            <a:lstStyle/>
            <a:p>
              <a:pPr defTabSz="806767"/>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Giới thiệu chung về làng quê</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8" name="Rounded Rectangle 17"/>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67"/>
              <a:endParaRPr lang="en-US" sz="1600">
                <a:solidFill>
                  <a:prstClr val="white"/>
                </a:solidFill>
              </a:endParaRPr>
            </a:p>
          </p:txBody>
        </p:sp>
        <p:sp>
          <p:nvSpPr>
            <p:cNvPr id="19" name="TextBox 18"/>
            <p:cNvSpPr txBox="1"/>
            <p:nvPr/>
          </p:nvSpPr>
          <p:spPr>
            <a:xfrm>
              <a:off x="895025" y="2795827"/>
              <a:ext cx="907203" cy="1025917"/>
            </a:xfrm>
            <a:prstGeom prst="rect">
              <a:avLst/>
            </a:prstGeom>
            <a:noFill/>
          </p:spPr>
          <p:txBody>
            <a:bodyPr wrap="none" rtlCol="0">
              <a:spAutoFit/>
            </a:bodyPr>
            <a:lstStyle/>
            <a:p>
              <a:pPr algn="ctr" defTabSz="806767"/>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25" name="Picture 2" descr="Ngơ ngẩn&quot; trước vẻ đẹp những làng chài cổ bên vịnh Hạ Long"/>
          <p:cNvPicPr>
            <a:picLocks noChangeAspect="1" noChangeArrowheads="1"/>
          </p:cNvPicPr>
          <p:nvPr/>
        </p:nvPicPr>
        <p:blipFill>
          <a:blip r:embed="rId5"/>
          <a:srcRect/>
          <a:stretch>
            <a:fillRect/>
          </a:stretch>
        </p:blipFill>
        <p:spPr bwMode="auto">
          <a:xfrm>
            <a:off x="4642785" y="305124"/>
            <a:ext cx="5041784" cy="4838376"/>
          </a:xfrm>
          <a:prstGeom prst="rect">
            <a:avLst/>
          </a:prstGeom>
          <a:noFill/>
          <a:effectLst>
            <a:softEdge rad="1270000"/>
          </a:effectLst>
        </p:spPr>
      </p:pic>
      <p:sp>
        <p:nvSpPr>
          <p:cNvPr id="2" name="Rectangle 1"/>
          <p:cNvSpPr/>
          <p:nvPr/>
        </p:nvSpPr>
        <p:spPr>
          <a:xfrm>
            <a:off x="238174" y="4196501"/>
            <a:ext cx="7462391" cy="830995"/>
          </a:xfrm>
          <a:prstGeom prst="rect">
            <a:avLst/>
          </a:prstGeom>
        </p:spPr>
        <p:txBody>
          <a:bodyPr wrap="square" lIns="91438" tIns="45719" rIns="91438" bIns="45719">
            <a:spAutoFit/>
          </a:bodyPr>
          <a:lstStyle/>
          <a:p>
            <a:pPr defTabSz="685766"/>
            <a:r>
              <a:rPr lang="en-US" altLang="en-US" sz="2400" b="1"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altLang="en-US" sz="2400" b="1" i="1" dirty="0" err="1">
                <a:solidFill>
                  <a:srgbClr val="FF0000"/>
                </a:solidFill>
                <a:latin typeface="Times New Roman" panose="02020603050405020304" pitchFamily="18" charset="0"/>
                <a:cs typeface="Times New Roman" panose="02020603050405020304" pitchFamily="18" charset="0"/>
              </a:rPr>
              <a:t>Lời</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giới</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thiệu</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tự</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nhiên</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mộc</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mạc</a:t>
            </a:r>
            <a:r>
              <a:rPr lang="en-US" altLang="en-US" sz="2400" b="1" i="1" dirty="0">
                <a:solidFill>
                  <a:srgbClr val="FF0000"/>
                </a:solidFill>
                <a:latin typeface="Times New Roman" panose="02020603050405020304" pitchFamily="18" charset="0"/>
                <a:cs typeface="Times New Roman" panose="02020603050405020304" pitchFamily="18" charset="0"/>
              </a:rPr>
              <a:t>, </a:t>
            </a:r>
          </a:p>
          <a:p>
            <a:pPr defTabSz="685766"/>
            <a:r>
              <a:rPr lang="en-US" altLang="en-US" sz="2400" b="1" i="1" dirty="0" err="1">
                <a:solidFill>
                  <a:srgbClr val="FF0000"/>
                </a:solidFill>
                <a:latin typeface="Times New Roman" panose="02020603050405020304" pitchFamily="18" charset="0"/>
                <a:cs typeface="Times New Roman" panose="02020603050405020304" pitchFamily="18" charset="0"/>
              </a:rPr>
              <a:t>ngắn</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gọn</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bình</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dị</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chân</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thật</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như</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làng</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quê</a:t>
            </a:r>
            <a:endParaRPr lang="en-SG" sz="2400" i="1"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395537" y="2715766"/>
            <a:ext cx="2155702" cy="1200327"/>
          </a:xfrm>
          <a:prstGeom prst="rect">
            <a:avLst/>
          </a:prstGeom>
          <a:solidFill>
            <a:schemeClr val="accent5">
              <a:lumMod val="20000"/>
              <a:lumOff val="80000"/>
            </a:schemeClr>
          </a:solidFill>
        </p:spPr>
        <p:txBody>
          <a:bodyPr wrap="square" lIns="91438" tIns="45719" rIns="91438" bIns="45719">
            <a:spAutoFit/>
          </a:bodyPr>
          <a:lstStyle/>
          <a:p>
            <a:pPr defTabSz="685766"/>
            <a:r>
              <a:rPr lang="en-SG" sz="2400" b="1" i="1" u="sng" dirty="0" err="1">
                <a:solidFill>
                  <a:srgbClr val="000000"/>
                </a:solidFill>
                <a:latin typeface="Times New Roman" panose="02020603050405020304" pitchFamily="18" charset="0"/>
                <a:cs typeface="Times New Roman" panose="02020603050405020304" pitchFamily="18" charset="0"/>
              </a:rPr>
              <a:t>Nghề</a:t>
            </a:r>
            <a:r>
              <a:rPr lang="en-SG" sz="2400" b="1" i="1" u="sng" dirty="0">
                <a:solidFill>
                  <a:srgbClr val="000000"/>
                </a:solidFill>
                <a:latin typeface="Times New Roman" panose="02020603050405020304" pitchFamily="18" charset="0"/>
                <a:cs typeface="Times New Roman" panose="02020603050405020304" pitchFamily="18" charset="0"/>
              </a:rPr>
              <a:t> </a:t>
            </a:r>
            <a:r>
              <a:rPr lang="en-SG" sz="2400" b="1" i="1" u="sng" dirty="0" err="1">
                <a:solidFill>
                  <a:srgbClr val="000000"/>
                </a:solidFill>
                <a:latin typeface="Times New Roman" panose="02020603050405020304" pitchFamily="18" charset="0"/>
                <a:cs typeface="Times New Roman" panose="02020603050405020304" pitchFamily="18" charset="0"/>
              </a:rPr>
              <a:t>của</a:t>
            </a:r>
            <a:r>
              <a:rPr lang="en-SG" sz="2400" b="1" i="1" u="sng" dirty="0">
                <a:solidFill>
                  <a:srgbClr val="000000"/>
                </a:solidFill>
                <a:latin typeface="Times New Roman" panose="02020603050405020304" pitchFamily="18" charset="0"/>
                <a:cs typeface="Times New Roman" panose="02020603050405020304" pitchFamily="18" charset="0"/>
              </a:rPr>
              <a:t> </a:t>
            </a:r>
            <a:r>
              <a:rPr lang="en-SG" sz="2400" b="1" i="1" u="sng" dirty="0" err="1">
                <a:solidFill>
                  <a:srgbClr val="000000"/>
                </a:solidFill>
                <a:latin typeface="Times New Roman" panose="02020603050405020304" pitchFamily="18" charset="0"/>
                <a:cs typeface="Times New Roman" panose="02020603050405020304" pitchFamily="18" charset="0"/>
              </a:rPr>
              <a:t>làng</a:t>
            </a:r>
            <a:r>
              <a:rPr lang="en-SG" sz="2400" b="1" i="1" dirty="0">
                <a:solidFill>
                  <a:srgbClr val="000000"/>
                </a:solidFill>
                <a:latin typeface="Times New Roman" panose="02020603050405020304" pitchFamily="18" charset="0"/>
                <a:cs typeface="Times New Roman" panose="02020603050405020304" pitchFamily="18" charset="0"/>
              </a:rPr>
              <a:t>: </a:t>
            </a:r>
            <a:r>
              <a:rPr lang="en-SG" sz="2400" i="1" dirty="0" err="1">
                <a:solidFill>
                  <a:srgbClr val="000000"/>
                </a:solidFill>
                <a:latin typeface="Times New Roman" panose="02020603050405020304" pitchFamily="18" charset="0"/>
                <a:cs typeface="Times New Roman" panose="02020603050405020304" pitchFamily="18" charset="0"/>
              </a:rPr>
              <a:t>Chài</a:t>
            </a:r>
            <a:r>
              <a:rPr lang="en-SG" sz="2400" i="1" dirty="0">
                <a:solidFill>
                  <a:srgbClr val="000000"/>
                </a:solidFill>
                <a:latin typeface="Times New Roman" panose="02020603050405020304" pitchFamily="18" charset="0"/>
                <a:cs typeface="Times New Roman" panose="02020603050405020304" pitchFamily="18" charset="0"/>
              </a:rPr>
              <a:t> l</a:t>
            </a:r>
            <a:r>
              <a:rPr lang="vi-VN" sz="2400" i="1" dirty="0">
                <a:solidFill>
                  <a:srgbClr val="000000"/>
                </a:solidFill>
                <a:latin typeface="Times New Roman" panose="02020603050405020304" pitchFamily="18" charset="0"/>
                <a:cs typeface="Times New Roman" panose="02020603050405020304" pitchFamily="18" charset="0"/>
              </a:rPr>
              <a:t>ư</a:t>
            </a:r>
            <a:r>
              <a:rPr lang="en-SG" sz="2400" i="1" dirty="0" err="1">
                <a:solidFill>
                  <a:srgbClr val="000000"/>
                </a:solidFill>
                <a:latin typeface="Times New Roman" panose="02020603050405020304" pitchFamily="18" charset="0"/>
                <a:cs typeface="Times New Roman" panose="02020603050405020304" pitchFamily="18" charset="0"/>
              </a:rPr>
              <a:t>ới</a:t>
            </a:r>
            <a:endParaRPr lang="en-SG" sz="2400" i="1" dirty="0">
              <a:solidFill>
                <a:srgbClr val="000000"/>
              </a:solidFill>
              <a:latin typeface="Times New Roman" panose="02020603050405020304" pitchFamily="18" charset="0"/>
              <a:cs typeface="Times New Roman" panose="02020603050405020304" pitchFamily="18" charset="0"/>
            </a:endParaRPr>
          </a:p>
          <a:p>
            <a:pPr defTabSz="685766"/>
            <a:endParaRPr lang="en-SG" sz="2400" i="1" dirty="0">
              <a:solidFill>
                <a:srgbClr val="000000"/>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2922085" y="2715766"/>
            <a:ext cx="2175045" cy="1200327"/>
          </a:xfrm>
          <a:prstGeom prst="rect">
            <a:avLst/>
          </a:prstGeom>
          <a:solidFill>
            <a:schemeClr val="accent5">
              <a:lumMod val="20000"/>
              <a:lumOff val="80000"/>
            </a:schemeClr>
          </a:solidFill>
        </p:spPr>
        <p:txBody>
          <a:bodyPr wrap="square" lIns="91438" tIns="45719" rIns="91438" bIns="45719">
            <a:spAutoFit/>
          </a:bodyPr>
          <a:lstStyle/>
          <a:p>
            <a:pPr algn="ctr" defTabSz="685766"/>
            <a:r>
              <a:rPr lang="en-SG" sz="2400" b="1" i="1" u="sng">
                <a:solidFill>
                  <a:srgbClr val="000000"/>
                </a:solidFill>
                <a:latin typeface="Times New Roman" panose="02020603050405020304" pitchFamily="18" charset="0"/>
                <a:cs typeface="Times New Roman" panose="02020603050405020304" pitchFamily="18" charset="0"/>
              </a:rPr>
              <a:t>Vị trí của làng</a:t>
            </a:r>
            <a:r>
              <a:rPr lang="en-SG" sz="2400" b="1" i="1">
                <a:solidFill>
                  <a:srgbClr val="000000"/>
                </a:solidFill>
                <a:latin typeface="Times New Roman" panose="02020603050405020304" pitchFamily="18" charset="0"/>
                <a:cs typeface="Times New Roman" panose="02020603050405020304" pitchFamily="18" charset="0"/>
              </a:rPr>
              <a:t>: </a:t>
            </a:r>
            <a:r>
              <a:rPr lang="en-SG" sz="2400" i="1">
                <a:solidFill>
                  <a:srgbClr val="000000"/>
                </a:solidFill>
                <a:latin typeface="Times New Roman" panose="02020603050405020304" pitchFamily="18" charset="0"/>
                <a:cs typeface="Times New Roman" panose="02020603050405020304" pitchFamily="18" charset="0"/>
              </a:rPr>
              <a:t>Cửa sông gần biển</a:t>
            </a:r>
            <a:endParaRPr lang="en-SG" sz="2400" i="1" dirty="0">
              <a:solidFill>
                <a:srgbClr val="000000"/>
              </a:solidFill>
              <a:latin typeface="Times New Roman" panose="02020603050405020304" pitchFamily="18" charset="0"/>
              <a:cs typeface="Times New Roman" panose="02020603050405020304" pitchFamily="18" charset="0"/>
            </a:endParaRPr>
          </a:p>
        </p:txBody>
      </p:sp>
      <p:cxnSp>
        <p:nvCxnSpPr>
          <p:cNvPr id="28" name="Straight Connector 27"/>
          <p:cNvCxnSpPr/>
          <p:nvPr/>
        </p:nvCxnSpPr>
        <p:spPr>
          <a:xfrm>
            <a:off x="2987824" y="1562561"/>
            <a:ext cx="172696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267744" y="1923678"/>
            <a:ext cx="1296144"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0028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barn(inVertical)">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heel(1)">
                                      <p:cBhvr>
                                        <p:cTn id="19" dur="20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1000"/>
                                        <p:tgtEl>
                                          <p:spTgt spid="28"/>
                                        </p:tgtEl>
                                      </p:cBhvr>
                                    </p:animEffect>
                                    <p:anim calcmode="lin" valueType="num">
                                      <p:cBhvr>
                                        <p:cTn id="25" dur="1000" fill="hold"/>
                                        <p:tgtEl>
                                          <p:spTgt spid="28"/>
                                        </p:tgtEl>
                                        <p:attrNameLst>
                                          <p:attrName>ppt_x</p:attrName>
                                        </p:attrNameLst>
                                      </p:cBhvr>
                                      <p:tavLst>
                                        <p:tav tm="0">
                                          <p:val>
                                            <p:strVal val="#ppt_x"/>
                                          </p:val>
                                        </p:tav>
                                        <p:tav tm="100000">
                                          <p:val>
                                            <p:strVal val="#ppt_x"/>
                                          </p:val>
                                        </p:tav>
                                      </p:tavLst>
                                    </p:anim>
                                    <p:anim calcmode="lin" valueType="num">
                                      <p:cBhvr>
                                        <p:cTn id="2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1000"/>
                                        <p:tgtEl>
                                          <p:spTgt spid="32"/>
                                        </p:tgtEl>
                                      </p:cBhvr>
                                    </p:animEffect>
                                    <p:anim calcmode="lin" valueType="num">
                                      <p:cBhvr>
                                        <p:cTn id="32" dur="1000" fill="hold"/>
                                        <p:tgtEl>
                                          <p:spTgt spid="32"/>
                                        </p:tgtEl>
                                        <p:attrNameLst>
                                          <p:attrName>ppt_x</p:attrName>
                                        </p:attrNameLst>
                                      </p:cBhvr>
                                      <p:tavLst>
                                        <p:tav tm="0">
                                          <p:val>
                                            <p:strVal val="#ppt_x"/>
                                          </p:val>
                                        </p:tav>
                                        <p:tav tm="100000">
                                          <p:val>
                                            <p:strVal val="#ppt_x"/>
                                          </p:val>
                                        </p:tav>
                                      </p:tavLst>
                                    </p:anim>
                                    <p:anim calcmode="lin" valueType="num">
                                      <p:cBhvr>
                                        <p:cTn id="33" dur="1000" fill="hold"/>
                                        <p:tgtEl>
                                          <p:spTgt spid="3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1000"/>
                                        <p:tgtEl>
                                          <p:spTgt spid="3"/>
                                        </p:tgtEl>
                                      </p:cBhvr>
                                    </p:animEffect>
                                    <p:anim calcmode="lin" valueType="num">
                                      <p:cBhvr>
                                        <p:cTn id="37" dur="1000" fill="hold"/>
                                        <p:tgtEl>
                                          <p:spTgt spid="3"/>
                                        </p:tgtEl>
                                        <p:attrNameLst>
                                          <p:attrName>ppt_x</p:attrName>
                                        </p:attrNameLst>
                                      </p:cBhvr>
                                      <p:tavLst>
                                        <p:tav tm="0">
                                          <p:val>
                                            <p:strVal val="#ppt_x"/>
                                          </p:val>
                                        </p:tav>
                                        <p:tav tm="100000">
                                          <p:val>
                                            <p:strVal val="#ppt_x"/>
                                          </p:val>
                                        </p:tav>
                                      </p:tavLst>
                                    </p:anim>
                                    <p:anim calcmode="lin" valueType="num">
                                      <p:cBhvr>
                                        <p:cTn id="3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1000"/>
                                        <p:tgtEl>
                                          <p:spTgt spid="29"/>
                                        </p:tgtEl>
                                      </p:cBhvr>
                                    </p:animEffect>
                                    <p:anim calcmode="lin" valueType="num">
                                      <p:cBhvr>
                                        <p:cTn id="44" dur="1000" fill="hold"/>
                                        <p:tgtEl>
                                          <p:spTgt spid="29"/>
                                        </p:tgtEl>
                                        <p:attrNameLst>
                                          <p:attrName>ppt_x</p:attrName>
                                        </p:attrNameLst>
                                      </p:cBhvr>
                                      <p:tavLst>
                                        <p:tav tm="0">
                                          <p:val>
                                            <p:strVal val="#ppt_x"/>
                                          </p:val>
                                        </p:tav>
                                        <p:tav tm="100000">
                                          <p:val>
                                            <p:strVal val="#ppt_x"/>
                                          </p:val>
                                        </p:tav>
                                      </p:tavLst>
                                    </p:anim>
                                    <p:anim calcmode="lin" valueType="num">
                                      <p:cBhvr>
                                        <p:cTn id="4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fade">
                                      <p:cBhvr>
                                        <p:cTn id="50" dur="1000"/>
                                        <p:tgtEl>
                                          <p:spTgt spid="31"/>
                                        </p:tgtEl>
                                      </p:cBhvr>
                                    </p:animEffect>
                                    <p:anim calcmode="lin" valueType="num">
                                      <p:cBhvr>
                                        <p:cTn id="51" dur="1000" fill="hold"/>
                                        <p:tgtEl>
                                          <p:spTgt spid="31"/>
                                        </p:tgtEl>
                                        <p:attrNameLst>
                                          <p:attrName>ppt_x</p:attrName>
                                        </p:attrNameLst>
                                      </p:cBhvr>
                                      <p:tavLst>
                                        <p:tav tm="0">
                                          <p:val>
                                            <p:strVal val="#ppt_x"/>
                                          </p:val>
                                        </p:tav>
                                        <p:tav tm="100000">
                                          <p:val>
                                            <p:strVal val="#ppt_x"/>
                                          </p:val>
                                        </p:tav>
                                      </p:tavLst>
                                    </p:anim>
                                    <p:anim calcmode="lin" valueType="num">
                                      <p:cBhvr>
                                        <p:cTn id="52" dur="1000" fill="hold"/>
                                        <p:tgtEl>
                                          <p:spTgt spid="31"/>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1000"/>
                                        <p:tgtEl>
                                          <p:spTgt spid="26"/>
                                        </p:tgtEl>
                                      </p:cBhvr>
                                    </p:animEffect>
                                    <p:anim calcmode="lin" valueType="num">
                                      <p:cBhvr>
                                        <p:cTn id="56" dur="1000" fill="hold"/>
                                        <p:tgtEl>
                                          <p:spTgt spid="26"/>
                                        </p:tgtEl>
                                        <p:attrNameLst>
                                          <p:attrName>ppt_x</p:attrName>
                                        </p:attrNameLst>
                                      </p:cBhvr>
                                      <p:tavLst>
                                        <p:tav tm="0">
                                          <p:val>
                                            <p:strVal val="#ppt_x"/>
                                          </p:val>
                                        </p:tav>
                                        <p:tav tm="100000">
                                          <p:val>
                                            <p:strVal val="#ppt_x"/>
                                          </p:val>
                                        </p:tav>
                                      </p:tavLst>
                                    </p:anim>
                                    <p:anim calcmode="lin" valueType="num">
                                      <p:cBhvr>
                                        <p:cTn id="5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2"/>
                                        </p:tgtEl>
                                        <p:attrNameLst>
                                          <p:attrName>style.visibility</p:attrName>
                                        </p:attrNameLst>
                                      </p:cBhvr>
                                      <p:to>
                                        <p:strVal val="visible"/>
                                      </p:to>
                                    </p:set>
                                    <p:animEffect transition="in" filter="fade">
                                      <p:cBhvr>
                                        <p:cTn id="62" dur="1000"/>
                                        <p:tgtEl>
                                          <p:spTgt spid="2"/>
                                        </p:tgtEl>
                                      </p:cBhvr>
                                    </p:animEffect>
                                    <p:anim calcmode="lin" valueType="num">
                                      <p:cBhvr>
                                        <p:cTn id="63" dur="1000" fill="hold"/>
                                        <p:tgtEl>
                                          <p:spTgt spid="2"/>
                                        </p:tgtEl>
                                        <p:attrNameLst>
                                          <p:attrName>ppt_x</p:attrName>
                                        </p:attrNameLst>
                                      </p:cBhvr>
                                      <p:tavLst>
                                        <p:tav tm="0">
                                          <p:val>
                                            <p:strVal val="#ppt_x"/>
                                          </p:val>
                                        </p:tav>
                                        <p:tav tm="100000">
                                          <p:val>
                                            <p:strVal val="#ppt_x"/>
                                          </p:val>
                                        </p:tav>
                                      </p:tavLst>
                                    </p:anim>
                                    <p:anim calcmode="lin" valueType="num">
                                      <p:cBhvr>
                                        <p:cTn id="6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p:bldP spid="3" grpId="0" animBg="1"/>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9372" y="1995686"/>
            <a:ext cx="4700322" cy="2806985"/>
          </a:xfrm>
          <a:prstGeom prst="rect">
            <a:avLst/>
          </a:prstGeom>
          <a:noFill/>
        </p:spPr>
        <p:txBody>
          <a:bodyPr wrap="square" lIns="91438" tIns="45719" rIns="91438" bIns="45719">
            <a:spAutoFit/>
          </a:bodyPr>
          <a:lstStyle/>
          <a:p>
            <a:pPr algn="just">
              <a:lnSpc>
                <a:spcPct val="150000"/>
              </a:lnSpc>
            </a:pPr>
            <a:r>
              <a:rPr lang="vi-VN" sz="2000" b="1" i="1" dirty="0">
                <a:solidFill>
                  <a:srgbClr val="FF0000"/>
                </a:solidFill>
                <a:latin typeface="+mj-lt"/>
              </a:rPr>
              <a:t>Hai câu thơ đầu bằng từ ngữ mộc mạc, bình dị, tự nhiên, ngắn gọn, đầy đủ, tác giả cung cấp thông tin về quê hương ven biển của mình - về nghề và đặc điểm địa lí:</a:t>
            </a:r>
          </a:p>
          <a:p>
            <a:pPr algn="just">
              <a:lnSpc>
                <a:spcPct val="150000"/>
              </a:lnSpc>
            </a:pPr>
            <a:r>
              <a:rPr lang="vi-VN" sz="2000" b="1" i="1" dirty="0">
                <a:solidFill>
                  <a:srgbClr val="FF0000"/>
                </a:solidFill>
                <a:latin typeface="+mj-lt"/>
              </a:rPr>
              <a:t>nghề chài lưới , như hòn đào nhỏ bị nước bao vây, cách biển nửa ngày sông.</a:t>
            </a:r>
          </a:p>
        </p:txBody>
      </p:sp>
      <p:sp>
        <p:nvSpPr>
          <p:cNvPr id="5" name="Rectangle: Rounded Corners 2">
            <a:extLst>
              <a:ext uri="{FF2B5EF4-FFF2-40B4-BE49-F238E27FC236}">
                <a16:creationId xmlns:a16="http://schemas.microsoft.com/office/drawing/2014/main" id="{AF88177D-210D-4ABB-A926-40FABC7E8AD6}"/>
              </a:ext>
            </a:extLst>
          </p:cNvPr>
          <p:cNvSpPr/>
          <p:nvPr/>
        </p:nvSpPr>
        <p:spPr>
          <a:xfrm>
            <a:off x="323528" y="411510"/>
            <a:ext cx="5950975" cy="1010265"/>
          </a:xfrm>
          <a:prstGeom prst="roundRect">
            <a:avLst/>
          </a:prstGeom>
          <a:ln>
            <a:noFill/>
          </a:ln>
        </p:spPr>
        <p:style>
          <a:lnRef idx="2">
            <a:schemeClr val="accent6"/>
          </a:lnRef>
          <a:fillRef idx="1">
            <a:schemeClr val="lt1"/>
          </a:fillRef>
          <a:effectRef idx="0">
            <a:schemeClr val="accent6"/>
          </a:effectRef>
          <a:fontRef idx="minor">
            <a:schemeClr val="dk1"/>
          </a:fontRef>
        </p:style>
        <p:txBody>
          <a:bodyPr lIns="68577" tIns="34289" rIns="68577" bIns="34289" rtlCol="0" anchor="ctr"/>
          <a:lstStyle/>
          <a:p>
            <a:pPr defTabSz="685766">
              <a:spcBef>
                <a:spcPct val="0"/>
              </a:spcBef>
            </a:pPr>
            <a:r>
              <a:rPr lang="en-US" altLang="en-US" sz="2400" b="1" i="1" dirty="0" err="1">
                <a:solidFill>
                  <a:schemeClr val="tx1"/>
                </a:solidFill>
                <a:latin typeface="Times New Roman" panose="02020603050405020304" pitchFamily="18" charset="0"/>
                <a:cs typeface="Times New Roman" panose="02020603050405020304" pitchFamily="18" charset="0"/>
              </a:rPr>
              <a:t>Làng</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tôi</a:t>
            </a:r>
            <a:r>
              <a:rPr lang="en-US" altLang="en-US" sz="2400" b="1" i="1" dirty="0">
                <a:solidFill>
                  <a:schemeClr val="tx1"/>
                </a:solidFill>
                <a:latin typeface="Times New Roman" panose="02020603050405020304" pitchFamily="18" charset="0"/>
                <a:cs typeface="Times New Roman" panose="02020603050405020304" pitchFamily="18" charset="0"/>
              </a:rPr>
              <a:t> ở </a:t>
            </a:r>
            <a:r>
              <a:rPr lang="en-US" altLang="en-US" sz="2400" b="1" i="1" dirty="0" err="1">
                <a:solidFill>
                  <a:schemeClr val="tx1"/>
                </a:solidFill>
                <a:latin typeface="Times New Roman" panose="02020603050405020304" pitchFamily="18" charset="0"/>
                <a:cs typeface="Times New Roman" panose="02020603050405020304" pitchFamily="18" charset="0"/>
              </a:rPr>
              <a:t>vốn</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làm</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nghề</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chài</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lưới</a:t>
            </a:r>
            <a:r>
              <a:rPr lang="en-US" altLang="en-US" sz="2400" b="1" i="1" dirty="0">
                <a:solidFill>
                  <a:schemeClr val="tx1"/>
                </a:solidFill>
                <a:latin typeface="Times New Roman" panose="02020603050405020304" pitchFamily="18" charset="0"/>
                <a:cs typeface="Times New Roman" panose="02020603050405020304" pitchFamily="18" charset="0"/>
              </a:rPr>
              <a:t> </a:t>
            </a:r>
            <a:br>
              <a:rPr lang="en-US" altLang="en-US" sz="2400" b="1" i="1" dirty="0">
                <a:solidFill>
                  <a:schemeClr val="tx1"/>
                </a:solidFill>
                <a:latin typeface="Times New Roman" panose="02020603050405020304" pitchFamily="18" charset="0"/>
                <a:cs typeface="Times New Roman" panose="02020603050405020304" pitchFamily="18" charset="0"/>
              </a:rPr>
            </a:br>
            <a:r>
              <a:rPr lang="en-US" altLang="en-US" sz="2400" b="1" i="1" dirty="0" err="1">
                <a:solidFill>
                  <a:schemeClr val="tx1"/>
                </a:solidFill>
                <a:latin typeface="Times New Roman" panose="02020603050405020304" pitchFamily="18" charset="0"/>
                <a:cs typeface="Times New Roman" panose="02020603050405020304" pitchFamily="18" charset="0"/>
              </a:rPr>
              <a:t>Nước</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bao</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vây</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cách</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biển</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nửa</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ngày</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sông</a:t>
            </a:r>
            <a:r>
              <a:rPr lang="en-US" altLang="en-US" sz="2400" b="1" i="1" dirty="0">
                <a:solidFill>
                  <a:schemeClr val="tx1"/>
                </a:solidFill>
                <a:latin typeface="Times New Roman" panose="02020603050405020304" pitchFamily="18" charset="0"/>
                <a:cs typeface="Times New Roman" panose="02020603050405020304" pitchFamily="18" charset="0"/>
              </a:rPr>
              <a:t>.</a:t>
            </a:r>
            <a:endParaRPr lang="en-US" altLang="en-US" sz="2400" b="1" dirty="0">
              <a:solidFill>
                <a:schemeClr val="tx1"/>
              </a:solidFill>
              <a:latin typeface="Times New Roman" panose="02020603050405020304" pitchFamily="18" charset="0"/>
              <a:cs typeface="Times New Roman" panose="02020603050405020304" pitchFamily="18" charset="0"/>
            </a:endParaRPr>
          </a:p>
        </p:txBody>
      </p:sp>
      <p:pic>
        <p:nvPicPr>
          <p:cNvPr id="14" name="Picture 2" descr="Ngơ ngẩn&quot; trước vẻ đẹp những làng chài cổ bên vịnh Hạ Long"/>
          <p:cNvPicPr>
            <a:picLocks noChangeAspect="1" noChangeArrowheads="1"/>
          </p:cNvPicPr>
          <p:nvPr/>
        </p:nvPicPr>
        <p:blipFill>
          <a:blip r:embed="rId2"/>
          <a:srcRect/>
          <a:stretch>
            <a:fillRect/>
          </a:stretch>
        </p:blipFill>
        <p:spPr bwMode="auto">
          <a:xfrm>
            <a:off x="4642785" y="305124"/>
            <a:ext cx="5041784" cy="4838376"/>
          </a:xfrm>
          <a:prstGeom prst="rect">
            <a:avLst/>
          </a:prstGeom>
          <a:noFill/>
          <a:effectLst>
            <a:softEdge rad="1270000"/>
          </a:effectLst>
        </p:spPr>
      </p:pic>
      <p:pic>
        <p:nvPicPr>
          <p:cNvPr id="15" name="Picture 14"/>
          <p:cNvPicPr>
            <a:picLocks noChangeAspect="1" noChangeArrowheads="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r="52353" b="60802"/>
          <a:stretch>
            <a:fillRect/>
          </a:stretch>
        </p:blipFill>
        <p:spPr bwMode="auto">
          <a:xfrm rot="1298950" flipH="1">
            <a:off x="2251280" y="1281501"/>
            <a:ext cx="607771" cy="73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5014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heel(1)">
                                      <p:cBhvr>
                                        <p:cTn id="14" dur="2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39955" y="520000"/>
            <a:ext cx="4692087" cy="395616"/>
            <a:chOff x="644526" y="2766774"/>
            <a:chExt cx="12513861" cy="1054970"/>
          </a:xfrm>
        </p:grpSpPr>
        <p:sp>
          <p:nvSpPr>
            <p:cNvPr id="9" name="TextBox 8"/>
            <p:cNvSpPr txBox="1"/>
            <p:nvPr/>
          </p:nvSpPr>
          <p:spPr>
            <a:xfrm>
              <a:off x="1906584" y="2766774"/>
              <a:ext cx="11251803" cy="984880"/>
            </a:xfrm>
            <a:prstGeom prst="rect">
              <a:avLst/>
            </a:prstGeom>
            <a:noFill/>
          </p:spPr>
          <p:txBody>
            <a:bodyPr wrap="square" rtlCol="0">
              <a:spAutoFit/>
            </a:bodyPr>
            <a:lstStyle/>
            <a:p>
              <a:pPr defTabSz="806767"/>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Bức tranh lao động của hàng chài</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67"/>
              <a:endParaRPr lang="en-US" sz="1600">
                <a:solidFill>
                  <a:prstClr val="white"/>
                </a:solidFill>
              </a:endParaRPr>
            </a:p>
          </p:txBody>
        </p:sp>
        <p:sp>
          <p:nvSpPr>
            <p:cNvPr id="11" name="TextBox 10"/>
            <p:cNvSpPr txBox="1"/>
            <p:nvPr/>
          </p:nvSpPr>
          <p:spPr>
            <a:xfrm>
              <a:off x="895025" y="2795827"/>
              <a:ext cx="907203" cy="1025917"/>
            </a:xfrm>
            <a:prstGeom prst="rect">
              <a:avLst/>
            </a:prstGeom>
            <a:noFill/>
          </p:spPr>
          <p:txBody>
            <a:bodyPr wrap="none" rtlCol="0">
              <a:spAutoFit/>
            </a:bodyPr>
            <a:lstStyle/>
            <a:p>
              <a:pPr algn="ctr" defTabSz="806767"/>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pic>
        <p:nvPicPr>
          <p:cNvPr id="2" name="Picture 1"/>
          <p:cNvPicPr>
            <a:picLocks noChangeAspect="1"/>
          </p:cNvPicPr>
          <p:nvPr/>
        </p:nvPicPr>
        <p:blipFill>
          <a:blip r:embed="rId2"/>
          <a:stretch>
            <a:fillRect/>
          </a:stretch>
        </p:blipFill>
        <p:spPr>
          <a:xfrm>
            <a:off x="493694" y="2067694"/>
            <a:ext cx="3845916" cy="2709243"/>
          </a:xfrm>
          <a:prstGeom prst="rect">
            <a:avLst/>
          </a:prstGeom>
        </p:spPr>
      </p:pic>
      <p:pic>
        <p:nvPicPr>
          <p:cNvPr id="3" name="Picture 2"/>
          <p:cNvPicPr>
            <a:picLocks noChangeAspect="1"/>
          </p:cNvPicPr>
          <p:nvPr/>
        </p:nvPicPr>
        <p:blipFill>
          <a:blip r:embed="rId3"/>
          <a:stretch>
            <a:fillRect/>
          </a:stretch>
        </p:blipFill>
        <p:spPr>
          <a:xfrm>
            <a:off x="4644008" y="2067694"/>
            <a:ext cx="4065452" cy="2709243"/>
          </a:xfrm>
          <a:prstGeom prst="rect">
            <a:avLst/>
          </a:prstGeom>
        </p:spPr>
      </p:pic>
      <p:pic>
        <p:nvPicPr>
          <p:cNvPr id="16" name="Picture 15"/>
          <p:cNvPicPr>
            <a:picLocks noChangeAspect="1"/>
          </p:cNvPicPr>
          <p:nvPr/>
        </p:nvPicPr>
        <p:blipFill>
          <a:blip r:embed="rId4"/>
          <a:stretch>
            <a:fillRect/>
          </a:stretch>
        </p:blipFill>
        <p:spPr>
          <a:xfrm>
            <a:off x="560029" y="1351943"/>
            <a:ext cx="3779848" cy="749873"/>
          </a:xfrm>
          <a:prstGeom prst="rect">
            <a:avLst/>
          </a:prstGeom>
        </p:spPr>
      </p:pic>
      <p:pic>
        <p:nvPicPr>
          <p:cNvPr id="17" name="Picture 16"/>
          <p:cNvPicPr>
            <a:picLocks noChangeAspect="1"/>
          </p:cNvPicPr>
          <p:nvPr/>
        </p:nvPicPr>
        <p:blipFill>
          <a:blip r:embed="rId5"/>
          <a:stretch>
            <a:fillRect/>
          </a:stretch>
        </p:blipFill>
        <p:spPr>
          <a:xfrm>
            <a:off x="4643741" y="1351943"/>
            <a:ext cx="3779848" cy="749873"/>
          </a:xfrm>
          <a:prstGeom prst="rect">
            <a:avLst/>
          </a:prstGeom>
        </p:spPr>
      </p:pic>
      <p:grpSp>
        <p:nvGrpSpPr>
          <p:cNvPr id="14" name="Group 13"/>
          <p:cNvGrpSpPr/>
          <p:nvPr/>
        </p:nvGrpSpPr>
        <p:grpSpPr>
          <a:xfrm>
            <a:off x="-66914" y="148474"/>
            <a:ext cx="3753205" cy="369332"/>
            <a:chOff x="-178462" y="1828800"/>
            <a:chExt cx="10009850" cy="984885"/>
          </a:xfrm>
        </p:grpSpPr>
        <p:sp>
          <p:nvSpPr>
            <p:cNvPr id="15" name="Round Same Side Corner Rectangle 1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67"/>
              <a:endParaRPr lang="en-US" sz="1600">
                <a:solidFill>
                  <a:prstClr val="white"/>
                </a:solidFill>
              </a:endParaRPr>
            </a:p>
          </p:txBody>
        </p:sp>
        <p:sp>
          <p:nvSpPr>
            <p:cNvPr id="18" name="TextBox 17"/>
            <p:cNvSpPr txBox="1"/>
            <p:nvPr/>
          </p:nvSpPr>
          <p:spPr>
            <a:xfrm>
              <a:off x="286716" y="1828800"/>
              <a:ext cx="1430216" cy="984885"/>
            </a:xfrm>
            <a:prstGeom prst="rect">
              <a:avLst/>
            </a:prstGeom>
            <a:noFill/>
          </p:spPr>
          <p:txBody>
            <a:bodyPr wrap="square" rtlCol="0">
              <a:spAutoFit/>
            </a:bodyPr>
            <a:lstStyle/>
            <a:p>
              <a:pPr algn="ctr" defTabSz="806767"/>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a:off x="2067734" y="1828800"/>
              <a:ext cx="7763654" cy="984885"/>
            </a:xfrm>
            <a:prstGeom prst="rect">
              <a:avLst/>
            </a:prstGeom>
            <a:noFill/>
          </p:spPr>
          <p:txBody>
            <a:bodyPr wrap="square" rtlCol="0">
              <a:spAutoFit/>
            </a:bodyPr>
            <a:lstStyle/>
            <a:p>
              <a:pPr defTabSz="806767"/>
              <a:r>
                <a:rPr lang="en-US" b="1" dirty="0" smtClean="0">
                  <a:solidFill>
                    <a:srgbClr val="31859C"/>
                  </a:solidFill>
                  <a:latin typeface="Tahoma" panose="020B0604030504040204" pitchFamily="34" charset="0"/>
                  <a:cs typeface="Tahoma" panose="020B0604030504040204" pitchFamily="34" charset="0"/>
                </a:rPr>
                <a:t>KHÁM PHÁ VĂN BẢN</a:t>
              </a:r>
              <a:endParaRPr lang="en-US" b="1" dirty="0">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2426007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par>
                                <p:cTn id="15" presetID="16" presetClass="entr" presetSubtype="21"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par>
                                <p:cTn id="23" presetID="16" presetClass="entr" presetSubtype="21"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339502"/>
            <a:ext cx="8478314" cy="4464496"/>
          </a:xfrm>
          <a:prstGeom prst="rect">
            <a:avLst/>
          </a:prstGeom>
        </p:spPr>
      </p:pic>
      <p:sp>
        <p:nvSpPr>
          <p:cNvPr id="15" name="TextBox 14"/>
          <p:cNvSpPr txBox="1"/>
          <p:nvPr/>
        </p:nvSpPr>
        <p:spPr>
          <a:xfrm>
            <a:off x="2051720" y="401083"/>
            <a:ext cx="5236758" cy="707884"/>
          </a:xfrm>
          <a:prstGeom prst="rect">
            <a:avLst/>
          </a:prstGeom>
          <a:noFill/>
        </p:spPr>
        <p:txBody>
          <a:bodyPr wrap="square" lIns="91438" tIns="45719" rIns="91438" bIns="45719" rtlCol="0">
            <a:spAutoFit/>
          </a:bodyPr>
          <a:lstStyle/>
          <a:p>
            <a:pPr algn="ctr"/>
            <a:r>
              <a:rPr lang="en-US" sz="4000" i="1" u="sng" dirty="0">
                <a:latin typeface="Times New Roman" panose="02020603050405020304" pitchFamily="18" charset="0"/>
                <a:cs typeface="Times New Roman" panose="02020603050405020304" pitchFamily="18" charset="0"/>
              </a:rPr>
              <a:t>HOẠT ĐỘNG NHÓM</a:t>
            </a:r>
          </a:p>
        </p:txBody>
      </p:sp>
      <p:sp>
        <p:nvSpPr>
          <p:cNvPr id="18" name="TextBox 17"/>
          <p:cNvSpPr txBox="1"/>
          <p:nvPr/>
        </p:nvSpPr>
        <p:spPr>
          <a:xfrm>
            <a:off x="971600" y="1720138"/>
            <a:ext cx="3732943" cy="400108"/>
          </a:xfrm>
          <a:prstGeom prst="rect">
            <a:avLst/>
          </a:prstGeom>
          <a:noFill/>
        </p:spPr>
        <p:txBody>
          <a:bodyPr wrap="square" lIns="91438" tIns="45719" rIns="91438" bIns="45719" rtlCol="0">
            <a:spAutoFit/>
          </a:bodyPr>
          <a:lstStyle/>
          <a:p>
            <a:r>
              <a:rPr lang="en-US" sz="2000" b="1" i="1" u="sng" dirty="0" smtClean="0">
                <a:latin typeface="Times New Roman" panose="02020603050405020304" pitchFamily="18" charset="0"/>
                <a:cs typeface="Times New Roman" pitchFamily="18" charset="0"/>
              </a:rPr>
              <a:t>NHÓM 1+3: CẢNH RA KHƠI</a:t>
            </a:r>
            <a:endParaRPr lang="en-US" sz="2000" b="1" i="1" u="sng" dirty="0">
              <a:latin typeface="Times New Roman" pitchFamily="18" charset="0"/>
              <a:cs typeface="Times New Roman" pitchFamily="18" charset="0"/>
            </a:endParaRPr>
          </a:p>
        </p:txBody>
      </p:sp>
      <p:sp>
        <p:nvSpPr>
          <p:cNvPr id="19" name="TextBox 18"/>
          <p:cNvSpPr txBox="1"/>
          <p:nvPr/>
        </p:nvSpPr>
        <p:spPr>
          <a:xfrm>
            <a:off x="4860032" y="1704121"/>
            <a:ext cx="3595205" cy="400108"/>
          </a:xfrm>
          <a:prstGeom prst="rect">
            <a:avLst/>
          </a:prstGeom>
          <a:noFill/>
        </p:spPr>
        <p:txBody>
          <a:bodyPr wrap="square" lIns="91438" tIns="45719" rIns="91438" bIns="45719" rtlCol="0">
            <a:spAutoFit/>
          </a:bodyPr>
          <a:lstStyle/>
          <a:p>
            <a:r>
              <a:rPr lang="en-US" sz="2000" b="1" i="1" u="sng" dirty="0" smtClean="0">
                <a:latin typeface="Times New Roman" panose="02020603050405020304" pitchFamily="18" charset="0"/>
                <a:cs typeface="Times New Roman" pitchFamily="18" charset="0"/>
              </a:rPr>
              <a:t>NHÓM 2+4: CẢNH TRỞ VỀ</a:t>
            </a:r>
            <a:endParaRPr lang="en-US" sz="2000" b="1" i="1" u="sng" dirty="0">
              <a:latin typeface="Times New Roman" pitchFamily="18" charset="0"/>
              <a:cs typeface="Times New Roman" pitchFamily="18" charset="0"/>
            </a:endParaRPr>
          </a:p>
        </p:txBody>
      </p:sp>
      <p:sp>
        <p:nvSpPr>
          <p:cNvPr id="20" name="TextBox 19"/>
          <p:cNvSpPr txBox="1"/>
          <p:nvPr/>
        </p:nvSpPr>
        <p:spPr>
          <a:xfrm>
            <a:off x="1697580" y="2153928"/>
            <a:ext cx="2329480" cy="1569658"/>
          </a:xfrm>
          <a:prstGeom prst="rect">
            <a:avLst/>
          </a:prstGeom>
          <a:noFill/>
        </p:spPr>
        <p:txBody>
          <a:bodyPr wrap="none" lIns="91438" tIns="45719" rIns="91438" bIns="45719" rtlCol="0">
            <a:spAutoFit/>
          </a:bodyPr>
          <a:lstStyle/>
          <a:p>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Thiên</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nhiên</a:t>
            </a:r>
            <a:endParaRPr lang="en-US" sz="2400" b="1" i="1" dirty="0">
              <a:solidFill>
                <a:srgbClr val="FF0000"/>
              </a:solidFill>
              <a:latin typeface="Times New Roman" panose="02020603050405020304" pitchFamily="18" charset="0"/>
              <a:cs typeface="Times New Roman" panose="02020603050405020304" pitchFamily="18" charset="0"/>
            </a:endParaRPr>
          </a:p>
          <a:p>
            <a:r>
              <a:rPr lang="en-US" sz="2400" b="1" i="1" dirty="0">
                <a:solidFill>
                  <a:srgbClr val="FF0000"/>
                </a:solidFill>
                <a:latin typeface="Times New Roman" panose="02020603050405020304" pitchFamily="18" charset="0"/>
                <a:cs typeface="Times New Roman" panose="02020603050405020304" pitchFamily="18" charset="0"/>
              </a:rPr>
              <a:t>- Con </a:t>
            </a:r>
            <a:r>
              <a:rPr lang="en-US" sz="2400" b="1" i="1" dirty="0" err="1">
                <a:solidFill>
                  <a:srgbClr val="FF0000"/>
                </a:solidFill>
                <a:latin typeface="Times New Roman" panose="02020603050405020304" pitchFamily="18" charset="0"/>
                <a:cs typeface="Times New Roman" panose="02020603050405020304" pitchFamily="18" charset="0"/>
              </a:rPr>
              <a:t>người</a:t>
            </a:r>
            <a:endParaRPr lang="en-US" sz="2400" b="1" i="1" dirty="0">
              <a:solidFill>
                <a:srgbClr val="FF0000"/>
              </a:solidFill>
              <a:latin typeface="Times New Roman" panose="02020603050405020304" pitchFamily="18" charset="0"/>
              <a:cs typeface="Times New Roman" panose="02020603050405020304" pitchFamily="18" charset="0"/>
            </a:endParaRPr>
          </a:p>
          <a:p>
            <a:r>
              <a:rPr lang="en-US" sz="2400" b="1" i="1" dirty="0">
                <a:solidFill>
                  <a:srgbClr val="FF0000"/>
                </a:solidFill>
                <a:latin typeface="Times New Roman" panose="02020603050405020304" pitchFamily="18" charset="0"/>
                <a:cs typeface="Times New Roman" panose="02020603050405020304" pitchFamily="18" charset="0"/>
              </a:rPr>
              <a:t>- H/a con </a:t>
            </a:r>
            <a:r>
              <a:rPr lang="en-US" sz="2400" b="1" i="1" dirty="0" err="1">
                <a:solidFill>
                  <a:srgbClr val="FF0000"/>
                </a:solidFill>
                <a:latin typeface="Times New Roman" panose="02020603050405020304" pitchFamily="18" charset="0"/>
                <a:cs typeface="Times New Roman" panose="02020603050405020304" pitchFamily="18" charset="0"/>
              </a:rPr>
              <a:t>thuyền</a:t>
            </a:r>
            <a:endParaRPr lang="en-US" sz="2400" b="1" i="1" dirty="0">
              <a:solidFill>
                <a:srgbClr val="FF0000"/>
              </a:solidFill>
              <a:latin typeface="Times New Roman" panose="02020603050405020304" pitchFamily="18" charset="0"/>
              <a:cs typeface="Times New Roman" panose="02020603050405020304" pitchFamily="18" charset="0"/>
            </a:endParaRPr>
          </a:p>
          <a:p>
            <a:r>
              <a:rPr lang="en-US" sz="2400" b="1"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b="1" i="1" dirty="0" err="1">
                <a:solidFill>
                  <a:srgbClr val="FF0000"/>
                </a:solidFill>
                <a:latin typeface="Times New Roman" panose="02020603050405020304" pitchFamily="18" charset="0"/>
                <a:cs typeface="Times New Roman" panose="02020603050405020304" pitchFamily="18" charset="0"/>
                <a:sym typeface="Wingdings" pitchFamily="2" charset="2"/>
              </a:rPr>
              <a:t>Nhận</a:t>
            </a:r>
            <a:r>
              <a:rPr lang="en-US" sz="2400" b="1"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b="1" i="1" dirty="0" err="1">
                <a:solidFill>
                  <a:srgbClr val="FF0000"/>
                </a:solidFill>
                <a:latin typeface="Times New Roman" panose="02020603050405020304" pitchFamily="18" charset="0"/>
                <a:cs typeface="Times New Roman" panose="02020603050405020304" pitchFamily="18" charset="0"/>
                <a:sym typeface="Wingdings" pitchFamily="2" charset="2"/>
              </a:rPr>
              <a:t>xét</a:t>
            </a:r>
            <a:endParaRPr lang="en-US" sz="2400" b="1" i="1" dirty="0">
              <a:solidFill>
                <a:srgbClr val="FF0000"/>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5364088" y="2158866"/>
            <a:ext cx="1762017" cy="1569658"/>
          </a:xfrm>
          <a:prstGeom prst="rect">
            <a:avLst/>
          </a:prstGeom>
          <a:noFill/>
        </p:spPr>
        <p:txBody>
          <a:bodyPr wrap="none" lIns="91438" tIns="45719" rIns="91438" bIns="45719" rtlCol="0">
            <a:spAutoFit/>
          </a:bodyPr>
          <a:lstStyle/>
          <a:p>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Không</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khí</a:t>
            </a:r>
            <a:endParaRPr lang="en-US" sz="2400" b="1" i="1" dirty="0">
              <a:solidFill>
                <a:srgbClr val="FF0000"/>
              </a:solidFill>
              <a:latin typeface="Times New Roman" panose="02020603050405020304" pitchFamily="18" charset="0"/>
              <a:cs typeface="Times New Roman" panose="02020603050405020304" pitchFamily="18" charset="0"/>
            </a:endParaRPr>
          </a:p>
          <a:p>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Kết</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quả</a:t>
            </a:r>
            <a:endParaRPr lang="en-US" sz="2400" b="1" i="1" dirty="0">
              <a:solidFill>
                <a:srgbClr val="FF0000"/>
              </a:solidFill>
              <a:latin typeface="Times New Roman" panose="02020603050405020304" pitchFamily="18" charset="0"/>
              <a:cs typeface="Times New Roman" panose="02020603050405020304" pitchFamily="18" charset="0"/>
            </a:endParaRPr>
          </a:p>
          <a:p>
            <a:r>
              <a:rPr lang="en-US" sz="2400" b="1" i="1" dirty="0">
                <a:solidFill>
                  <a:srgbClr val="FF0000"/>
                </a:solidFill>
                <a:latin typeface="Times New Roman" panose="02020603050405020304" pitchFamily="18" charset="0"/>
                <a:cs typeface="Times New Roman" panose="02020603050405020304" pitchFamily="18" charset="0"/>
              </a:rPr>
              <a:t>- Con </a:t>
            </a:r>
            <a:r>
              <a:rPr lang="en-US" sz="2400" b="1" i="1" dirty="0" err="1">
                <a:solidFill>
                  <a:srgbClr val="FF0000"/>
                </a:solidFill>
                <a:latin typeface="Times New Roman" panose="02020603050405020304" pitchFamily="18" charset="0"/>
                <a:cs typeface="Times New Roman" panose="02020603050405020304" pitchFamily="18" charset="0"/>
              </a:rPr>
              <a:t>người</a:t>
            </a:r>
            <a:endParaRPr lang="en-US" sz="2400" b="1" i="1" dirty="0">
              <a:solidFill>
                <a:srgbClr val="FF0000"/>
              </a:solidFill>
              <a:latin typeface="Times New Roman" panose="02020603050405020304" pitchFamily="18" charset="0"/>
              <a:cs typeface="Times New Roman" panose="02020603050405020304" pitchFamily="18" charset="0"/>
            </a:endParaRPr>
          </a:p>
          <a:p>
            <a:r>
              <a:rPr lang="en-US" sz="2400" b="1"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b="1" i="1" dirty="0" err="1">
                <a:solidFill>
                  <a:srgbClr val="FF0000"/>
                </a:solidFill>
                <a:latin typeface="Times New Roman" panose="02020603050405020304" pitchFamily="18" charset="0"/>
                <a:cs typeface="Times New Roman" panose="02020603050405020304" pitchFamily="18" charset="0"/>
                <a:sym typeface="Wingdings" pitchFamily="2" charset="2"/>
              </a:rPr>
              <a:t>Nhận</a:t>
            </a:r>
            <a:r>
              <a:rPr lang="en-US" sz="2400" b="1"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b="1" i="1" dirty="0" err="1">
                <a:solidFill>
                  <a:srgbClr val="FF0000"/>
                </a:solidFill>
                <a:latin typeface="Times New Roman" panose="02020603050405020304" pitchFamily="18" charset="0"/>
                <a:cs typeface="Times New Roman" panose="02020603050405020304" pitchFamily="18" charset="0"/>
                <a:sym typeface="Wingdings" pitchFamily="2" charset="2"/>
              </a:rPr>
              <a:t>xét</a:t>
            </a:r>
            <a:endParaRPr lang="en-US" sz="24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7221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80">
                                          <p:stCondLst>
                                            <p:cond delay="0"/>
                                          </p:stCondLst>
                                        </p:cTn>
                                        <p:tgtEl>
                                          <p:spTgt spid="15"/>
                                        </p:tgtEl>
                                      </p:cBhvr>
                                    </p:animEffect>
                                    <p:anim calcmode="lin" valueType="num">
                                      <p:cBhvr>
                                        <p:cTn id="24"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9" dur="26">
                                          <p:stCondLst>
                                            <p:cond delay="650"/>
                                          </p:stCondLst>
                                        </p:cTn>
                                        <p:tgtEl>
                                          <p:spTgt spid="15"/>
                                        </p:tgtEl>
                                      </p:cBhvr>
                                      <p:to x="100000" y="60000"/>
                                    </p:animScale>
                                    <p:animScale>
                                      <p:cBhvr>
                                        <p:cTn id="30" dur="166" decel="50000">
                                          <p:stCondLst>
                                            <p:cond delay="676"/>
                                          </p:stCondLst>
                                        </p:cTn>
                                        <p:tgtEl>
                                          <p:spTgt spid="15"/>
                                        </p:tgtEl>
                                      </p:cBhvr>
                                      <p:to x="100000" y="100000"/>
                                    </p:animScale>
                                    <p:animScale>
                                      <p:cBhvr>
                                        <p:cTn id="31" dur="26">
                                          <p:stCondLst>
                                            <p:cond delay="1312"/>
                                          </p:stCondLst>
                                        </p:cTn>
                                        <p:tgtEl>
                                          <p:spTgt spid="15"/>
                                        </p:tgtEl>
                                      </p:cBhvr>
                                      <p:to x="100000" y="80000"/>
                                    </p:animScale>
                                    <p:animScale>
                                      <p:cBhvr>
                                        <p:cTn id="32" dur="166" decel="50000">
                                          <p:stCondLst>
                                            <p:cond delay="1338"/>
                                          </p:stCondLst>
                                        </p:cTn>
                                        <p:tgtEl>
                                          <p:spTgt spid="15"/>
                                        </p:tgtEl>
                                      </p:cBhvr>
                                      <p:to x="100000" y="100000"/>
                                    </p:animScale>
                                    <p:animScale>
                                      <p:cBhvr>
                                        <p:cTn id="33" dur="26">
                                          <p:stCondLst>
                                            <p:cond delay="1642"/>
                                          </p:stCondLst>
                                        </p:cTn>
                                        <p:tgtEl>
                                          <p:spTgt spid="15"/>
                                        </p:tgtEl>
                                      </p:cBhvr>
                                      <p:to x="100000" y="90000"/>
                                    </p:animScale>
                                    <p:animScale>
                                      <p:cBhvr>
                                        <p:cTn id="34" dur="166" decel="50000">
                                          <p:stCondLst>
                                            <p:cond delay="1668"/>
                                          </p:stCondLst>
                                        </p:cTn>
                                        <p:tgtEl>
                                          <p:spTgt spid="15"/>
                                        </p:tgtEl>
                                      </p:cBhvr>
                                      <p:to x="100000" y="100000"/>
                                    </p:animScale>
                                    <p:animScale>
                                      <p:cBhvr>
                                        <p:cTn id="35" dur="26">
                                          <p:stCondLst>
                                            <p:cond delay="1808"/>
                                          </p:stCondLst>
                                        </p:cTn>
                                        <p:tgtEl>
                                          <p:spTgt spid="15"/>
                                        </p:tgtEl>
                                      </p:cBhvr>
                                      <p:to x="100000" y="95000"/>
                                    </p:animScale>
                                    <p:animScale>
                                      <p:cBhvr>
                                        <p:cTn id="36" dur="166" decel="50000">
                                          <p:stCondLst>
                                            <p:cond delay="1834"/>
                                          </p:stCondLst>
                                        </p:cTn>
                                        <p:tgtEl>
                                          <p:spTgt spid="15"/>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80">
                                          <p:stCondLst>
                                            <p:cond delay="0"/>
                                          </p:stCondLst>
                                        </p:cTn>
                                        <p:tgtEl>
                                          <p:spTgt spid="18"/>
                                        </p:tgtEl>
                                      </p:cBhvr>
                                    </p:animEffect>
                                    <p:anim calcmode="lin" valueType="num">
                                      <p:cBhvr>
                                        <p:cTn id="40"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45" dur="26">
                                          <p:stCondLst>
                                            <p:cond delay="650"/>
                                          </p:stCondLst>
                                        </p:cTn>
                                        <p:tgtEl>
                                          <p:spTgt spid="18"/>
                                        </p:tgtEl>
                                      </p:cBhvr>
                                      <p:to x="100000" y="60000"/>
                                    </p:animScale>
                                    <p:animScale>
                                      <p:cBhvr>
                                        <p:cTn id="46" dur="166" decel="50000">
                                          <p:stCondLst>
                                            <p:cond delay="676"/>
                                          </p:stCondLst>
                                        </p:cTn>
                                        <p:tgtEl>
                                          <p:spTgt spid="18"/>
                                        </p:tgtEl>
                                      </p:cBhvr>
                                      <p:to x="100000" y="100000"/>
                                    </p:animScale>
                                    <p:animScale>
                                      <p:cBhvr>
                                        <p:cTn id="47" dur="26">
                                          <p:stCondLst>
                                            <p:cond delay="1312"/>
                                          </p:stCondLst>
                                        </p:cTn>
                                        <p:tgtEl>
                                          <p:spTgt spid="18"/>
                                        </p:tgtEl>
                                      </p:cBhvr>
                                      <p:to x="100000" y="80000"/>
                                    </p:animScale>
                                    <p:animScale>
                                      <p:cBhvr>
                                        <p:cTn id="48" dur="166" decel="50000">
                                          <p:stCondLst>
                                            <p:cond delay="1338"/>
                                          </p:stCondLst>
                                        </p:cTn>
                                        <p:tgtEl>
                                          <p:spTgt spid="18"/>
                                        </p:tgtEl>
                                      </p:cBhvr>
                                      <p:to x="100000" y="100000"/>
                                    </p:animScale>
                                    <p:animScale>
                                      <p:cBhvr>
                                        <p:cTn id="49" dur="26">
                                          <p:stCondLst>
                                            <p:cond delay="1642"/>
                                          </p:stCondLst>
                                        </p:cTn>
                                        <p:tgtEl>
                                          <p:spTgt spid="18"/>
                                        </p:tgtEl>
                                      </p:cBhvr>
                                      <p:to x="100000" y="90000"/>
                                    </p:animScale>
                                    <p:animScale>
                                      <p:cBhvr>
                                        <p:cTn id="50" dur="166" decel="50000">
                                          <p:stCondLst>
                                            <p:cond delay="1668"/>
                                          </p:stCondLst>
                                        </p:cTn>
                                        <p:tgtEl>
                                          <p:spTgt spid="18"/>
                                        </p:tgtEl>
                                      </p:cBhvr>
                                      <p:to x="100000" y="100000"/>
                                    </p:animScale>
                                    <p:animScale>
                                      <p:cBhvr>
                                        <p:cTn id="51" dur="26">
                                          <p:stCondLst>
                                            <p:cond delay="1808"/>
                                          </p:stCondLst>
                                        </p:cTn>
                                        <p:tgtEl>
                                          <p:spTgt spid="18"/>
                                        </p:tgtEl>
                                      </p:cBhvr>
                                      <p:to x="100000" y="95000"/>
                                    </p:animScale>
                                    <p:animScale>
                                      <p:cBhvr>
                                        <p:cTn id="52" dur="166" decel="50000">
                                          <p:stCondLst>
                                            <p:cond delay="1834"/>
                                          </p:stCondLst>
                                        </p:cTn>
                                        <p:tgtEl>
                                          <p:spTgt spid="18"/>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wipe(down)">
                                      <p:cBhvr>
                                        <p:cTn id="55" dur="580">
                                          <p:stCondLst>
                                            <p:cond delay="0"/>
                                          </p:stCondLst>
                                        </p:cTn>
                                        <p:tgtEl>
                                          <p:spTgt spid="19"/>
                                        </p:tgtEl>
                                      </p:cBhvr>
                                    </p:animEffect>
                                    <p:anim calcmode="lin" valueType="num">
                                      <p:cBhvr>
                                        <p:cTn id="56"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61" dur="26">
                                          <p:stCondLst>
                                            <p:cond delay="650"/>
                                          </p:stCondLst>
                                        </p:cTn>
                                        <p:tgtEl>
                                          <p:spTgt spid="19"/>
                                        </p:tgtEl>
                                      </p:cBhvr>
                                      <p:to x="100000" y="60000"/>
                                    </p:animScale>
                                    <p:animScale>
                                      <p:cBhvr>
                                        <p:cTn id="62" dur="166" decel="50000">
                                          <p:stCondLst>
                                            <p:cond delay="676"/>
                                          </p:stCondLst>
                                        </p:cTn>
                                        <p:tgtEl>
                                          <p:spTgt spid="19"/>
                                        </p:tgtEl>
                                      </p:cBhvr>
                                      <p:to x="100000" y="100000"/>
                                    </p:animScale>
                                    <p:animScale>
                                      <p:cBhvr>
                                        <p:cTn id="63" dur="26">
                                          <p:stCondLst>
                                            <p:cond delay="1312"/>
                                          </p:stCondLst>
                                        </p:cTn>
                                        <p:tgtEl>
                                          <p:spTgt spid="19"/>
                                        </p:tgtEl>
                                      </p:cBhvr>
                                      <p:to x="100000" y="80000"/>
                                    </p:animScale>
                                    <p:animScale>
                                      <p:cBhvr>
                                        <p:cTn id="64" dur="166" decel="50000">
                                          <p:stCondLst>
                                            <p:cond delay="1338"/>
                                          </p:stCondLst>
                                        </p:cTn>
                                        <p:tgtEl>
                                          <p:spTgt spid="19"/>
                                        </p:tgtEl>
                                      </p:cBhvr>
                                      <p:to x="100000" y="100000"/>
                                    </p:animScale>
                                    <p:animScale>
                                      <p:cBhvr>
                                        <p:cTn id="65" dur="26">
                                          <p:stCondLst>
                                            <p:cond delay="1642"/>
                                          </p:stCondLst>
                                        </p:cTn>
                                        <p:tgtEl>
                                          <p:spTgt spid="19"/>
                                        </p:tgtEl>
                                      </p:cBhvr>
                                      <p:to x="100000" y="90000"/>
                                    </p:animScale>
                                    <p:animScale>
                                      <p:cBhvr>
                                        <p:cTn id="66" dur="166" decel="50000">
                                          <p:stCondLst>
                                            <p:cond delay="1668"/>
                                          </p:stCondLst>
                                        </p:cTn>
                                        <p:tgtEl>
                                          <p:spTgt spid="19"/>
                                        </p:tgtEl>
                                      </p:cBhvr>
                                      <p:to x="100000" y="100000"/>
                                    </p:animScale>
                                    <p:animScale>
                                      <p:cBhvr>
                                        <p:cTn id="67" dur="26">
                                          <p:stCondLst>
                                            <p:cond delay="1808"/>
                                          </p:stCondLst>
                                        </p:cTn>
                                        <p:tgtEl>
                                          <p:spTgt spid="19"/>
                                        </p:tgtEl>
                                      </p:cBhvr>
                                      <p:to x="100000" y="95000"/>
                                    </p:animScale>
                                    <p:animScale>
                                      <p:cBhvr>
                                        <p:cTn id="68" dur="166" decel="50000">
                                          <p:stCondLst>
                                            <p:cond delay="1834"/>
                                          </p:stCondLst>
                                        </p:cTn>
                                        <p:tgtEl>
                                          <p:spTgt spid="19"/>
                                        </p:tgtEl>
                                      </p:cBhvr>
                                      <p:to x="100000" y="100000"/>
                                    </p:animScale>
                                  </p:childTnLst>
                                </p:cTn>
                              </p:par>
                              <p:par>
                                <p:cTn id="69" presetID="26" presetClass="entr" presetSubtype="0" fill="hold" grpId="0" nodeType="with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wipe(down)">
                                      <p:cBhvr>
                                        <p:cTn id="71" dur="580">
                                          <p:stCondLst>
                                            <p:cond delay="0"/>
                                          </p:stCondLst>
                                        </p:cTn>
                                        <p:tgtEl>
                                          <p:spTgt spid="20"/>
                                        </p:tgtEl>
                                      </p:cBhvr>
                                    </p:animEffect>
                                    <p:anim calcmode="lin" valueType="num">
                                      <p:cBhvr>
                                        <p:cTn id="72"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77" dur="26">
                                          <p:stCondLst>
                                            <p:cond delay="650"/>
                                          </p:stCondLst>
                                        </p:cTn>
                                        <p:tgtEl>
                                          <p:spTgt spid="20"/>
                                        </p:tgtEl>
                                      </p:cBhvr>
                                      <p:to x="100000" y="60000"/>
                                    </p:animScale>
                                    <p:animScale>
                                      <p:cBhvr>
                                        <p:cTn id="78" dur="166" decel="50000">
                                          <p:stCondLst>
                                            <p:cond delay="676"/>
                                          </p:stCondLst>
                                        </p:cTn>
                                        <p:tgtEl>
                                          <p:spTgt spid="20"/>
                                        </p:tgtEl>
                                      </p:cBhvr>
                                      <p:to x="100000" y="100000"/>
                                    </p:animScale>
                                    <p:animScale>
                                      <p:cBhvr>
                                        <p:cTn id="79" dur="26">
                                          <p:stCondLst>
                                            <p:cond delay="1312"/>
                                          </p:stCondLst>
                                        </p:cTn>
                                        <p:tgtEl>
                                          <p:spTgt spid="20"/>
                                        </p:tgtEl>
                                      </p:cBhvr>
                                      <p:to x="100000" y="80000"/>
                                    </p:animScale>
                                    <p:animScale>
                                      <p:cBhvr>
                                        <p:cTn id="80" dur="166" decel="50000">
                                          <p:stCondLst>
                                            <p:cond delay="1338"/>
                                          </p:stCondLst>
                                        </p:cTn>
                                        <p:tgtEl>
                                          <p:spTgt spid="20"/>
                                        </p:tgtEl>
                                      </p:cBhvr>
                                      <p:to x="100000" y="100000"/>
                                    </p:animScale>
                                    <p:animScale>
                                      <p:cBhvr>
                                        <p:cTn id="81" dur="26">
                                          <p:stCondLst>
                                            <p:cond delay="1642"/>
                                          </p:stCondLst>
                                        </p:cTn>
                                        <p:tgtEl>
                                          <p:spTgt spid="20"/>
                                        </p:tgtEl>
                                      </p:cBhvr>
                                      <p:to x="100000" y="90000"/>
                                    </p:animScale>
                                    <p:animScale>
                                      <p:cBhvr>
                                        <p:cTn id="82" dur="166" decel="50000">
                                          <p:stCondLst>
                                            <p:cond delay="1668"/>
                                          </p:stCondLst>
                                        </p:cTn>
                                        <p:tgtEl>
                                          <p:spTgt spid="20"/>
                                        </p:tgtEl>
                                      </p:cBhvr>
                                      <p:to x="100000" y="100000"/>
                                    </p:animScale>
                                    <p:animScale>
                                      <p:cBhvr>
                                        <p:cTn id="83" dur="26">
                                          <p:stCondLst>
                                            <p:cond delay="1808"/>
                                          </p:stCondLst>
                                        </p:cTn>
                                        <p:tgtEl>
                                          <p:spTgt spid="20"/>
                                        </p:tgtEl>
                                      </p:cBhvr>
                                      <p:to x="100000" y="95000"/>
                                    </p:animScale>
                                    <p:animScale>
                                      <p:cBhvr>
                                        <p:cTn id="84" dur="166" decel="50000">
                                          <p:stCondLst>
                                            <p:cond delay="1834"/>
                                          </p:stCondLst>
                                        </p:cTn>
                                        <p:tgtEl>
                                          <p:spTgt spid="20"/>
                                        </p:tgtEl>
                                      </p:cBhvr>
                                      <p:to x="100000" y="100000"/>
                                    </p:animScale>
                                  </p:childTnLst>
                                </p:cTn>
                              </p:par>
                              <p:par>
                                <p:cTn id="85" presetID="26" presetClass="entr" presetSubtype="0" fill="hold" grpId="0" nodeType="with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wipe(down)">
                                      <p:cBhvr>
                                        <p:cTn id="87" dur="580">
                                          <p:stCondLst>
                                            <p:cond delay="0"/>
                                          </p:stCondLst>
                                        </p:cTn>
                                        <p:tgtEl>
                                          <p:spTgt spid="21"/>
                                        </p:tgtEl>
                                      </p:cBhvr>
                                    </p:animEffect>
                                    <p:anim calcmode="lin" valueType="num">
                                      <p:cBhvr>
                                        <p:cTn id="8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93" dur="26">
                                          <p:stCondLst>
                                            <p:cond delay="650"/>
                                          </p:stCondLst>
                                        </p:cTn>
                                        <p:tgtEl>
                                          <p:spTgt spid="21"/>
                                        </p:tgtEl>
                                      </p:cBhvr>
                                      <p:to x="100000" y="60000"/>
                                    </p:animScale>
                                    <p:animScale>
                                      <p:cBhvr>
                                        <p:cTn id="94" dur="166" decel="50000">
                                          <p:stCondLst>
                                            <p:cond delay="676"/>
                                          </p:stCondLst>
                                        </p:cTn>
                                        <p:tgtEl>
                                          <p:spTgt spid="21"/>
                                        </p:tgtEl>
                                      </p:cBhvr>
                                      <p:to x="100000" y="100000"/>
                                    </p:animScale>
                                    <p:animScale>
                                      <p:cBhvr>
                                        <p:cTn id="95" dur="26">
                                          <p:stCondLst>
                                            <p:cond delay="1312"/>
                                          </p:stCondLst>
                                        </p:cTn>
                                        <p:tgtEl>
                                          <p:spTgt spid="21"/>
                                        </p:tgtEl>
                                      </p:cBhvr>
                                      <p:to x="100000" y="80000"/>
                                    </p:animScale>
                                    <p:animScale>
                                      <p:cBhvr>
                                        <p:cTn id="96" dur="166" decel="50000">
                                          <p:stCondLst>
                                            <p:cond delay="1338"/>
                                          </p:stCondLst>
                                        </p:cTn>
                                        <p:tgtEl>
                                          <p:spTgt spid="21"/>
                                        </p:tgtEl>
                                      </p:cBhvr>
                                      <p:to x="100000" y="100000"/>
                                    </p:animScale>
                                    <p:animScale>
                                      <p:cBhvr>
                                        <p:cTn id="97" dur="26">
                                          <p:stCondLst>
                                            <p:cond delay="1642"/>
                                          </p:stCondLst>
                                        </p:cTn>
                                        <p:tgtEl>
                                          <p:spTgt spid="21"/>
                                        </p:tgtEl>
                                      </p:cBhvr>
                                      <p:to x="100000" y="90000"/>
                                    </p:animScale>
                                    <p:animScale>
                                      <p:cBhvr>
                                        <p:cTn id="98" dur="166" decel="50000">
                                          <p:stCondLst>
                                            <p:cond delay="1668"/>
                                          </p:stCondLst>
                                        </p:cTn>
                                        <p:tgtEl>
                                          <p:spTgt spid="21"/>
                                        </p:tgtEl>
                                      </p:cBhvr>
                                      <p:to x="100000" y="100000"/>
                                    </p:animScale>
                                    <p:animScale>
                                      <p:cBhvr>
                                        <p:cTn id="99" dur="26">
                                          <p:stCondLst>
                                            <p:cond delay="1808"/>
                                          </p:stCondLst>
                                        </p:cTn>
                                        <p:tgtEl>
                                          <p:spTgt spid="21"/>
                                        </p:tgtEl>
                                      </p:cBhvr>
                                      <p:to x="100000" y="95000"/>
                                    </p:animScale>
                                    <p:animScale>
                                      <p:cBhvr>
                                        <p:cTn id="100" dur="166" decel="50000">
                                          <p:stCondLst>
                                            <p:cond delay="1834"/>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19" grpId="0"/>
      <p:bldP spid="20"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Káº¿t quáº£ hÃ¬nh áº£nh cho thuyá»n buá»m ÄÃ¡nh cÃ¡">
            <a:extLst>
              <a:ext uri="{FF2B5EF4-FFF2-40B4-BE49-F238E27FC236}">
                <a16:creationId xmlns:a16="http://schemas.microsoft.com/office/drawing/2014/main" id="{D9EC3228-81A4-4962-A3B8-1313B707D2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33" t="2000" r="3095" b="5428"/>
          <a:stretch/>
        </p:blipFill>
        <p:spPr bwMode="auto">
          <a:xfrm>
            <a:off x="300775" y="974436"/>
            <a:ext cx="3839177" cy="36543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Rectangle 18">
            <a:extLst>
              <a:ext uri="{FF2B5EF4-FFF2-40B4-BE49-F238E27FC236}">
                <a16:creationId xmlns:a16="http://schemas.microsoft.com/office/drawing/2014/main" id="{663A8C7F-1442-49A4-AC5C-DF8D96F994B6}"/>
              </a:ext>
            </a:extLst>
          </p:cNvPr>
          <p:cNvSpPr>
            <a:spLocks noChangeArrowheads="1"/>
          </p:cNvSpPr>
          <p:nvPr/>
        </p:nvSpPr>
        <p:spPr bwMode="auto">
          <a:xfrm>
            <a:off x="4139952" y="730971"/>
            <a:ext cx="6192688" cy="378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8" tIns="45719" rIns="91438" bIns="45719">
            <a:spAutoFit/>
          </a:bodyPr>
          <a:lstStyle>
            <a:lvl1pPr>
              <a:defRPr>
                <a:solidFill>
                  <a:srgbClr val="333300"/>
                </a:solidFill>
                <a:latin typeface="Tahoma" panose="020B0604030504040204" pitchFamily="34" charset="0"/>
              </a:defRPr>
            </a:lvl1pPr>
            <a:lvl2pPr marL="742950" indent="-285750">
              <a:defRPr>
                <a:solidFill>
                  <a:srgbClr val="333300"/>
                </a:solidFill>
                <a:latin typeface="Tahoma" panose="020B0604030504040204" pitchFamily="34" charset="0"/>
              </a:defRPr>
            </a:lvl2pPr>
            <a:lvl3pPr marL="1143000" indent="-228600">
              <a:defRPr>
                <a:solidFill>
                  <a:srgbClr val="333300"/>
                </a:solidFill>
                <a:latin typeface="Tahoma" panose="020B0604030504040204" pitchFamily="34" charset="0"/>
              </a:defRPr>
            </a:lvl3pPr>
            <a:lvl4pPr marL="1600200" indent="-228600">
              <a:defRPr>
                <a:solidFill>
                  <a:srgbClr val="333300"/>
                </a:solidFill>
                <a:latin typeface="Tahoma" panose="020B0604030504040204" pitchFamily="34" charset="0"/>
              </a:defRPr>
            </a:lvl4pPr>
            <a:lvl5pPr marL="2057400" indent="-228600">
              <a:defRPr>
                <a:solidFill>
                  <a:srgbClr val="333300"/>
                </a:solidFill>
                <a:latin typeface="Tahoma" panose="020B0604030504040204" pitchFamily="34" charset="0"/>
              </a:defRPr>
            </a:lvl5pPr>
            <a:lvl6pPr marL="2514600" indent="-228600" eaLnBrk="0" fontAlgn="base" hangingPunct="0">
              <a:spcBef>
                <a:spcPct val="0"/>
              </a:spcBef>
              <a:spcAft>
                <a:spcPct val="0"/>
              </a:spcAft>
              <a:defRPr>
                <a:solidFill>
                  <a:srgbClr val="333300"/>
                </a:solidFill>
                <a:latin typeface="Tahoma" panose="020B0604030504040204" pitchFamily="34" charset="0"/>
              </a:defRPr>
            </a:lvl6pPr>
            <a:lvl7pPr marL="2971800" indent="-228600" eaLnBrk="0" fontAlgn="base" hangingPunct="0">
              <a:spcBef>
                <a:spcPct val="0"/>
              </a:spcBef>
              <a:spcAft>
                <a:spcPct val="0"/>
              </a:spcAft>
              <a:defRPr>
                <a:solidFill>
                  <a:srgbClr val="333300"/>
                </a:solidFill>
                <a:latin typeface="Tahoma" panose="020B0604030504040204" pitchFamily="34" charset="0"/>
              </a:defRPr>
            </a:lvl7pPr>
            <a:lvl8pPr marL="3429000" indent="-228600" eaLnBrk="0" fontAlgn="base" hangingPunct="0">
              <a:spcBef>
                <a:spcPct val="0"/>
              </a:spcBef>
              <a:spcAft>
                <a:spcPct val="0"/>
              </a:spcAft>
              <a:defRPr>
                <a:solidFill>
                  <a:srgbClr val="333300"/>
                </a:solidFill>
                <a:latin typeface="Tahoma" panose="020B0604030504040204" pitchFamily="34" charset="0"/>
              </a:defRPr>
            </a:lvl8pPr>
            <a:lvl9pPr marL="3886200" indent="-228600" eaLnBrk="0" fontAlgn="base" hangingPunct="0">
              <a:spcBef>
                <a:spcPct val="0"/>
              </a:spcBef>
              <a:spcAft>
                <a:spcPct val="0"/>
              </a:spcAft>
              <a:defRPr>
                <a:solidFill>
                  <a:srgbClr val="333300"/>
                </a:solidFill>
                <a:latin typeface="Tahoma" panose="020B0604030504040204" pitchFamily="34" charset="0"/>
              </a:defRPr>
            </a:lvl9pPr>
          </a:lstStyle>
          <a:p>
            <a:pPr>
              <a:lnSpc>
                <a:spcPct val="200000"/>
              </a:lnSpc>
            </a:pPr>
            <a:r>
              <a:rPr lang="en-US" altLang="en-US" sz="2000" b="1" i="1" dirty="0" err="1">
                <a:solidFill>
                  <a:prstClr val="black"/>
                </a:solidFill>
                <a:latin typeface="Times New Roman" panose="02020603050405020304" pitchFamily="18" charset="0"/>
                <a:cs typeface="Times New Roman" panose="02020603050405020304" pitchFamily="18" charset="0"/>
              </a:rPr>
              <a:t>Khi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trời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trong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gió</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nhẹ</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sớm</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mai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hồng</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Dân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trai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tráng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bơi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thuyền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đi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đánh</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cá</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Chiếc</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thuyền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nhẹ</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hăng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như</a:t>
            </a:r>
            <a:r>
              <a:rPr lang="en-US" altLang="en-US" sz="2000" b="1" i="1" dirty="0">
                <a:solidFill>
                  <a:prstClr val="black"/>
                </a:solidFill>
                <a:latin typeface="Times New Roman" panose="02020603050405020304" pitchFamily="18" charset="0"/>
                <a:cs typeface="Times New Roman" panose="02020603050405020304" pitchFamily="18" charset="0"/>
              </a:rPr>
              <a:t> con </a:t>
            </a:r>
            <a:r>
              <a:rPr lang="en-US" altLang="en-US" sz="2000" b="1" i="1" dirty="0" err="1">
                <a:solidFill>
                  <a:prstClr val="black"/>
                </a:solidFill>
                <a:latin typeface="Times New Roman" panose="02020603050405020304" pitchFamily="18" charset="0"/>
                <a:cs typeface="Times New Roman" panose="02020603050405020304" pitchFamily="18" charset="0"/>
              </a:rPr>
              <a:t>tuấn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mã</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Phăng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mái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chèo</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mạnh</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mẽ</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vượt</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trường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giang</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Cánh</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buồm</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giương</a:t>
            </a:r>
            <a:r>
              <a:rPr lang="en-US" altLang="en-US" sz="2000" b="1" i="1" dirty="0">
                <a:solidFill>
                  <a:prstClr val="black"/>
                </a:solidFill>
                <a:latin typeface="Times New Roman" panose="02020603050405020304" pitchFamily="18" charset="0"/>
                <a:cs typeface="Times New Roman" panose="02020603050405020304" pitchFamily="18" charset="0"/>
              </a:rPr>
              <a:t> to </a:t>
            </a:r>
            <a:r>
              <a:rPr lang="en-US" altLang="en-US" sz="2000" b="1" i="1" dirty="0" err="1">
                <a:solidFill>
                  <a:prstClr val="black"/>
                </a:solidFill>
                <a:latin typeface="Times New Roman" panose="02020603050405020304" pitchFamily="18" charset="0"/>
                <a:cs typeface="Times New Roman" panose="02020603050405020304" pitchFamily="18" charset="0"/>
              </a:rPr>
              <a:t>như</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mảnh</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hồn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làng</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Rướn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thân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trắng</a:t>
            </a:r>
            <a:r>
              <a:rPr lang="en-US" altLang="en-US" sz="2000" b="1" i="1" dirty="0">
                <a:solidFill>
                  <a:prstClr val="black"/>
                </a:solidFill>
                <a:latin typeface="Times New Roman" panose="02020603050405020304" pitchFamily="18" charset="0"/>
                <a:cs typeface="Times New Roman" panose="02020603050405020304" pitchFamily="18" charset="0"/>
              </a:rPr>
              <a:t> bao la </a:t>
            </a:r>
            <a:r>
              <a:rPr lang="en-US" altLang="en-US" sz="2000" b="1" i="1" dirty="0" err="1">
                <a:solidFill>
                  <a:prstClr val="black"/>
                </a:solidFill>
                <a:latin typeface="Times New Roman" panose="02020603050405020304" pitchFamily="18" charset="0"/>
                <a:cs typeface="Times New Roman" panose="02020603050405020304" pitchFamily="18" charset="0"/>
              </a:rPr>
              <a:t>thâu</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góp</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gió</a:t>
            </a:r>
            <a:r>
              <a:rPr lang="en-US" altLang="en-US" sz="2000" b="1" i="1" dirty="0">
                <a:solidFill>
                  <a:prstClr val="black"/>
                </a:solidFill>
                <a:latin typeface="Times New Roman" panose="02020603050405020304" pitchFamily="18" charset="0"/>
                <a:cs typeface="Times New Roman" panose="02020603050405020304" pitchFamily="18" charset="0"/>
              </a:rPr>
              <a:t>...</a:t>
            </a:r>
            <a:r>
              <a:rPr lang="en-US" altLang="en-US" sz="2000" b="1" u="sng" dirty="0">
                <a:solidFill>
                  <a:prstClr val="black"/>
                </a:solidFill>
                <a:latin typeface="Times New Roman" panose="02020603050405020304" pitchFamily="18" charset="0"/>
                <a:cs typeface="Times New Roman" panose="02020603050405020304" pitchFamily="18" charset="0"/>
              </a:rPr>
              <a:t> </a:t>
            </a:r>
          </a:p>
        </p:txBody>
      </p:sp>
      <p:pic>
        <p:nvPicPr>
          <p:cNvPr id="14" name="Picture 13"/>
          <p:cNvPicPr>
            <a:picLocks noChangeAspect="1"/>
          </p:cNvPicPr>
          <p:nvPr/>
        </p:nvPicPr>
        <p:blipFill>
          <a:blip r:embed="rId3"/>
          <a:stretch>
            <a:fillRect/>
          </a:stretch>
        </p:blipFill>
        <p:spPr>
          <a:xfrm>
            <a:off x="-214012" y="267494"/>
            <a:ext cx="4868750" cy="965897"/>
          </a:xfrm>
          <a:prstGeom prst="rect">
            <a:avLst/>
          </a:prstGeom>
        </p:spPr>
      </p:pic>
    </p:spTree>
    <p:extLst>
      <p:ext uri="{BB962C8B-B14F-4D97-AF65-F5344CB8AC3E}">
        <p14:creationId xmlns:p14="http://schemas.microsoft.com/office/powerpoint/2010/main" val="1689465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5"/>
                                        </p:tgtEl>
                                        <p:attrNameLst>
                                          <p:attrName>ppt_y</p:attrName>
                                        </p:attrNameLst>
                                      </p:cBhvr>
                                      <p:tavLst>
                                        <p:tav tm="0">
                                          <p:val>
                                            <p:strVal val="#ppt_y"/>
                                          </p:val>
                                        </p:tav>
                                        <p:tav tm="100000">
                                          <p:val>
                                            <p:strVal val="#ppt_y"/>
                                          </p:val>
                                        </p:tav>
                                      </p:tavLst>
                                    </p:anim>
                                    <p:anim calcmode="lin" valueType="num">
                                      <p:cBhvr>
                                        <p:cTn id="14"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0" y="-20538"/>
            <a:ext cx="4357782" cy="5164038"/>
          </a:xfrm>
          <a:prstGeom prst="rect">
            <a:avLst/>
          </a:prstGeom>
          <a:solidFill>
            <a:srgbClr val="E8F4F8"/>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6" descr="Tranh sơn dầu Thuyền Buồm &quot;Thuyền và sóng biển&quot;"/>
          <p:cNvPicPr>
            <a:picLocks noChangeAspect="1" noChangeArrowheads="1"/>
          </p:cNvPicPr>
          <p:nvPr/>
        </p:nvPicPr>
        <p:blipFill>
          <a:blip r:embed="rId2"/>
          <a:srcRect/>
          <a:stretch>
            <a:fillRect/>
          </a:stretch>
        </p:blipFill>
        <p:spPr bwMode="auto">
          <a:xfrm>
            <a:off x="-39426" y="1252018"/>
            <a:ext cx="4408364" cy="3472502"/>
          </a:xfrm>
          <a:prstGeom prst="rect">
            <a:avLst/>
          </a:prstGeom>
          <a:noFill/>
          <a:effectLst>
            <a:softEdge rad="635000"/>
          </a:effectLst>
        </p:spPr>
      </p:pic>
      <p:sp>
        <p:nvSpPr>
          <p:cNvPr id="26" name="Rectangle 25"/>
          <p:cNvSpPr/>
          <p:nvPr/>
        </p:nvSpPr>
        <p:spPr>
          <a:xfrm>
            <a:off x="4368938" y="621139"/>
            <a:ext cx="4259495" cy="400108"/>
          </a:xfrm>
          <a:prstGeom prst="rect">
            <a:avLst/>
          </a:prstGeom>
        </p:spPr>
        <p:txBody>
          <a:bodyPr wrap="none" lIns="91438" tIns="45719" rIns="91438" bIns="45719">
            <a:spAutoFit/>
          </a:bodyPr>
          <a:lstStyle/>
          <a:p>
            <a:r>
              <a:rPr lang="en-US" altLang="en-US" sz="2000" b="1" i="1" dirty="0" err="1">
                <a:solidFill>
                  <a:prstClr val="black"/>
                </a:solidFill>
                <a:latin typeface="Times New Roman" panose="02020603050405020304" pitchFamily="18" charset="0"/>
                <a:cs typeface="Times New Roman" panose="02020603050405020304" pitchFamily="18" charset="0"/>
              </a:rPr>
              <a:t>Khi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trời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trong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gió</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nhẹ</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sớm</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mai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hồng</a:t>
            </a:r>
            <a:r>
              <a:rPr lang="en-US" altLang="en-US" sz="2000" b="1" i="1" dirty="0">
                <a:solidFill>
                  <a:prstClr val="black"/>
                </a:solidFill>
                <a:latin typeface="Times New Roman" panose="02020603050405020304" pitchFamily="18" charset="0"/>
                <a:cs typeface="Times New Roman" panose="02020603050405020304" pitchFamily="18" charset="0"/>
              </a:rPr>
              <a:t> </a:t>
            </a:r>
            <a:endParaRPr lang="en-US" sz="2000" dirty="0"/>
          </a:p>
        </p:txBody>
      </p:sp>
      <p:cxnSp>
        <p:nvCxnSpPr>
          <p:cNvPr id="27" name="Straight Connector 26"/>
          <p:cNvCxnSpPr/>
          <p:nvPr/>
        </p:nvCxnSpPr>
        <p:spPr>
          <a:xfrm>
            <a:off x="5004048" y="1014432"/>
            <a:ext cx="83189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051963" y="1001152"/>
            <a:ext cx="83189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988065" y="1001152"/>
            <a:ext cx="136815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4721819" y="1910854"/>
            <a:ext cx="1851785" cy="461663"/>
          </a:xfrm>
          <a:prstGeom prst="rect">
            <a:avLst/>
          </a:prstGeom>
          <a:solidFill>
            <a:schemeClr val="accent5">
              <a:lumMod val="20000"/>
              <a:lumOff val="80000"/>
            </a:schemeClr>
          </a:solidFill>
        </p:spPr>
        <p:txBody>
          <a:bodyPr wrap="none" lIns="91438" tIns="45719" rIns="91438" bIns="45719" rtlCol="0">
            <a:spAutoFit/>
          </a:bodyPr>
          <a:lstStyle/>
          <a:p>
            <a:r>
              <a:rPr lang="en-US" sz="2400" b="1" i="1" dirty="0" err="1">
                <a:latin typeface="Times New Roman" panose="02020603050405020304" pitchFamily="18" charset="0"/>
                <a:cs typeface="Times New Roman" panose="02020603050405020304" pitchFamily="18" charset="0"/>
              </a:rPr>
              <a:t>Thiên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nhiên</a:t>
            </a:r>
            <a:r>
              <a:rPr lang="en-US" sz="2400" b="1" i="1" dirty="0">
                <a:latin typeface="Times New Roman" panose="02020603050405020304" pitchFamily="18" charset="0"/>
                <a:cs typeface="Times New Roman" panose="02020603050405020304" pitchFamily="18" charset="0"/>
              </a:rPr>
              <a:t>:</a:t>
            </a:r>
          </a:p>
        </p:txBody>
      </p:sp>
      <p:sp>
        <p:nvSpPr>
          <p:cNvPr id="31" name="Rectangle 30"/>
          <p:cNvSpPr/>
          <p:nvPr/>
        </p:nvSpPr>
        <p:spPr>
          <a:xfrm>
            <a:off x="6924089" y="1449191"/>
            <a:ext cx="1401342" cy="461663"/>
          </a:xfrm>
          <a:prstGeom prst="rect">
            <a:avLst/>
          </a:prstGeom>
        </p:spPr>
        <p:txBody>
          <a:bodyPr wrap="none" lIns="91438" tIns="45719" rIns="91438" bIns="45719">
            <a:spAutoFit/>
          </a:bodyPr>
          <a:lstStyle/>
          <a:p>
            <a:r>
              <a:rPr lang="en-US" altLang="en-US" sz="2400" b="1" i="1" dirty="0" err="1">
                <a:solidFill>
                  <a:prstClr val="black"/>
                </a:solidFill>
                <a:latin typeface="Times New Roman" panose="02020603050405020304" pitchFamily="18" charset="0"/>
                <a:cs typeface="Times New Roman" panose="02020603050405020304" pitchFamily="18" charset="0"/>
              </a:rPr>
              <a:t>trời</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trong</a:t>
            </a:r>
            <a:endParaRPr lang="en-US" sz="2400" dirty="0"/>
          </a:p>
        </p:txBody>
      </p:sp>
      <p:sp>
        <p:nvSpPr>
          <p:cNvPr id="32" name="Rectangle 31"/>
          <p:cNvSpPr/>
          <p:nvPr/>
        </p:nvSpPr>
        <p:spPr>
          <a:xfrm>
            <a:off x="6912933" y="1881239"/>
            <a:ext cx="1133640" cy="461663"/>
          </a:xfrm>
          <a:prstGeom prst="rect">
            <a:avLst/>
          </a:prstGeom>
        </p:spPr>
        <p:txBody>
          <a:bodyPr wrap="none" lIns="91438" tIns="45719" rIns="91438" bIns="45719">
            <a:spAutoFit/>
          </a:bodyPr>
          <a:lstStyle/>
          <a:p>
            <a:r>
              <a:rPr lang="en-US" altLang="en-US" sz="2400" b="1" i="1">
                <a:solidFill>
                  <a:prstClr val="black"/>
                </a:solidFill>
                <a:latin typeface="Times New Roman" panose="02020603050405020304" pitchFamily="18" charset="0"/>
                <a:cs typeface="Times New Roman" panose="02020603050405020304" pitchFamily="18" charset="0"/>
              </a:rPr>
              <a:t>gió nhẹ</a:t>
            </a:r>
            <a:endParaRPr lang="en-US" sz="2400"/>
          </a:p>
        </p:txBody>
      </p:sp>
      <p:sp>
        <p:nvSpPr>
          <p:cNvPr id="33" name="Rectangle 32"/>
          <p:cNvSpPr/>
          <p:nvPr/>
        </p:nvSpPr>
        <p:spPr>
          <a:xfrm>
            <a:off x="6912933" y="2345224"/>
            <a:ext cx="2068191" cy="461663"/>
          </a:xfrm>
          <a:prstGeom prst="rect">
            <a:avLst/>
          </a:prstGeom>
        </p:spPr>
        <p:txBody>
          <a:bodyPr wrap="none" lIns="91438" tIns="45719" rIns="91438" bIns="45719">
            <a:spAutoFit/>
          </a:bodyPr>
          <a:lstStyle/>
          <a:p>
            <a:r>
              <a:rPr lang="en-US" altLang="en-US" sz="2400" b="1" i="1">
                <a:solidFill>
                  <a:prstClr val="black"/>
                </a:solidFill>
                <a:latin typeface="Times New Roman" panose="02020603050405020304" pitchFamily="18" charset="0"/>
                <a:cs typeface="Times New Roman" panose="02020603050405020304" pitchFamily="18" charset="0"/>
              </a:rPr>
              <a:t>sớm mai hồng </a:t>
            </a:r>
            <a:endParaRPr lang="en-US" sz="2400"/>
          </a:p>
        </p:txBody>
      </p:sp>
      <p:cxnSp>
        <p:nvCxnSpPr>
          <p:cNvPr id="34" name="Straight Arrow Connector 33"/>
          <p:cNvCxnSpPr>
            <a:stCxn id="30" idx="3"/>
            <a:endCxn id="31" idx="1"/>
          </p:cNvCxnSpPr>
          <p:nvPr/>
        </p:nvCxnSpPr>
        <p:spPr>
          <a:xfrm flipV="1">
            <a:off x="6573604" y="1680023"/>
            <a:ext cx="350485" cy="4616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30" idx="3"/>
            <a:endCxn id="32" idx="1"/>
          </p:cNvCxnSpPr>
          <p:nvPr/>
        </p:nvCxnSpPr>
        <p:spPr>
          <a:xfrm flipV="1">
            <a:off x="6573604" y="2112071"/>
            <a:ext cx="339329" cy="296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30" idx="3"/>
            <a:endCxn id="33" idx="1"/>
          </p:cNvCxnSpPr>
          <p:nvPr/>
        </p:nvCxnSpPr>
        <p:spPr>
          <a:xfrm>
            <a:off x="6573604" y="2141686"/>
            <a:ext cx="339329" cy="43437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4536804" y="3571248"/>
            <a:ext cx="3029993" cy="400108"/>
          </a:xfrm>
          <a:prstGeom prst="rect">
            <a:avLst/>
          </a:prstGeom>
        </p:spPr>
        <p:txBody>
          <a:bodyPr wrap="none" lIns="91438" tIns="45719" rIns="91438" bIns="45719">
            <a:spAutoFit/>
          </a:bodyPr>
          <a:lstStyle/>
          <a:p>
            <a:pPr algn="ctr">
              <a:spcBef>
                <a:spcPct val="50000"/>
              </a:spcBef>
              <a:buClrTx/>
              <a:buSzTx/>
              <a:buFontTx/>
              <a:buNone/>
            </a:pPr>
            <a:r>
              <a:rPr lang="en-US" altLang="en-US" sz="2000" b="1" smtClean="0">
                <a:latin typeface="Times New Roman" panose="02020603050405020304" pitchFamily="18" charset="0"/>
                <a:cs typeface="Times New Roman" panose="02020603050405020304" pitchFamily="18" charset="0"/>
                <a:sym typeface="Wingdings" pitchFamily="2" charset="2"/>
              </a:rPr>
              <a:t> </a:t>
            </a:r>
            <a:r>
              <a:rPr lang="en-US" altLang="en-US" sz="2000" b="1" smtClean="0">
                <a:latin typeface="Times New Roman" panose="02020603050405020304" pitchFamily="18" charset="0"/>
                <a:cs typeface="Times New Roman" panose="02020603050405020304" pitchFamily="18" charset="0"/>
              </a:rPr>
              <a:t>Miêu tả, liệt kê, tính từ</a:t>
            </a:r>
            <a:endParaRPr lang="en-US" altLang="en-US" sz="2000" b="1" dirty="0">
              <a:latin typeface="Times New Roman" panose="02020603050405020304" pitchFamily="18" charset="0"/>
              <a:cs typeface="Times New Roman" panose="02020603050405020304" pitchFamily="18" charset="0"/>
            </a:endParaRPr>
          </a:p>
        </p:txBody>
      </p:sp>
      <p:sp>
        <p:nvSpPr>
          <p:cNvPr id="38" name="Rectangle 37"/>
          <p:cNvSpPr/>
          <p:nvPr/>
        </p:nvSpPr>
        <p:spPr>
          <a:xfrm>
            <a:off x="4506916" y="3067193"/>
            <a:ext cx="3858937" cy="400108"/>
          </a:xfrm>
          <a:prstGeom prst="rect">
            <a:avLst/>
          </a:prstGeom>
        </p:spPr>
        <p:txBody>
          <a:bodyPr wrap="none" lIns="91438" tIns="45719" rIns="91438" bIns="45719">
            <a:spAutoFit/>
          </a:bodyPr>
          <a:lstStyle/>
          <a:p>
            <a:pPr lvl="0" algn="ctr">
              <a:spcBef>
                <a:spcPct val="50000"/>
              </a:spcBef>
              <a:defRPr/>
            </a:pPr>
            <a:r>
              <a:rPr lang="en-US" altLang="en-US" sz="2000" b="1" dirty="0" smtClean="0">
                <a:latin typeface="Times New Roman" panose="02020603050405020304" pitchFamily="18" charset="0"/>
                <a:cs typeface="Times New Roman" panose="02020603050405020304" pitchFamily="18" charset="0"/>
                <a:sym typeface="Wingdings" pitchFamily="2" charset="2"/>
              </a:rPr>
              <a:t> </a:t>
            </a:r>
            <a:r>
              <a:rPr lang="en-US" altLang="en-US" sz="2000" b="1" dirty="0" err="1" smtClean="0">
                <a:latin typeface="Times New Roman" panose="02020603050405020304" pitchFamily="18" charset="0"/>
                <a:cs typeface="Times New Roman" panose="02020603050405020304" pitchFamily="18" charset="0"/>
              </a:rPr>
              <a:t>Thiên</a:t>
            </a:r>
            <a:r>
              <a:rPr lang="en-US" altLang="en-US" sz="2000" b="1" dirty="0" smtClean="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nhiên</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tươi</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đẹp</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lý</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tưởng</a:t>
            </a:r>
            <a:endParaRPr lang="en-US" altLang="zh-CN" sz="2000" b="1" spc="300" dirty="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sp>
        <p:nvSpPr>
          <p:cNvPr id="39" name="Rectangle 38"/>
          <p:cNvSpPr/>
          <p:nvPr/>
        </p:nvSpPr>
        <p:spPr>
          <a:xfrm>
            <a:off x="4459952" y="4075305"/>
            <a:ext cx="4616966" cy="400108"/>
          </a:xfrm>
          <a:prstGeom prst="rect">
            <a:avLst/>
          </a:prstGeom>
        </p:spPr>
        <p:txBody>
          <a:bodyPr wrap="none" lIns="91438" tIns="45719" rIns="91438" bIns="45719">
            <a:spAutoFit/>
          </a:bodyPr>
          <a:lstStyle/>
          <a:p>
            <a:pPr algn="ctr">
              <a:spcBef>
                <a:spcPct val="50000"/>
              </a:spcBef>
              <a:buClrTx/>
              <a:buSzTx/>
              <a:buFontTx/>
              <a:buNone/>
            </a:pPr>
            <a:r>
              <a:rPr lang="en-US" altLang="en-US" sz="2000" b="1" smtClean="0">
                <a:solidFill>
                  <a:srgbClr val="FF0000"/>
                </a:solidFill>
                <a:latin typeface="Times New Roman" panose="02020603050405020304" pitchFamily="18" charset="0"/>
                <a:cs typeface="Times New Roman" panose="02020603050405020304" pitchFamily="18" charset="0"/>
                <a:sym typeface="Wingdings" pitchFamily="2" charset="2"/>
              </a:rPr>
              <a:t> B</a:t>
            </a:r>
            <a:r>
              <a:rPr lang="en-US" altLang="en-US" sz="2000" b="1" smtClean="0">
                <a:solidFill>
                  <a:srgbClr val="FF0000"/>
                </a:solidFill>
                <a:latin typeface="Times New Roman" panose="02020603050405020304" pitchFamily="18" charset="0"/>
                <a:cs typeface="Times New Roman" panose="02020603050405020304" pitchFamily="18" charset="0"/>
              </a:rPr>
              <a:t>áo hiệu chuyến ra kh</a:t>
            </a:r>
            <a:r>
              <a:rPr lang="vi-VN" altLang="en-US" sz="2000" b="1" smtClean="0">
                <a:solidFill>
                  <a:srgbClr val="FF0000"/>
                </a:solidFill>
                <a:latin typeface="Times New Roman" panose="02020603050405020304" pitchFamily="18" charset="0"/>
                <a:cs typeface="Times New Roman" panose="02020603050405020304" pitchFamily="18" charset="0"/>
              </a:rPr>
              <a:t>ơ</a:t>
            </a:r>
            <a:r>
              <a:rPr lang="en-SG" altLang="en-US" sz="2000" b="1" smtClean="0">
                <a:solidFill>
                  <a:srgbClr val="FF0000"/>
                </a:solidFill>
                <a:latin typeface="Times New Roman" panose="02020603050405020304" pitchFamily="18" charset="0"/>
                <a:cs typeface="Times New Roman" panose="02020603050405020304" pitchFamily="18" charset="0"/>
              </a:rPr>
              <a:t>i</a:t>
            </a:r>
            <a:r>
              <a:rPr lang="en-US" altLang="en-US" sz="2000" b="1" smtClean="0">
                <a:solidFill>
                  <a:srgbClr val="FF0000"/>
                </a:solidFill>
                <a:latin typeface="Times New Roman" panose="02020603050405020304" pitchFamily="18" charset="0"/>
                <a:cs typeface="Times New Roman" panose="02020603050405020304" pitchFamily="18" charset="0"/>
              </a:rPr>
              <a:t> đầy hứa hẹn</a:t>
            </a:r>
            <a:endParaRPr lang="en-US" altLang="en-US" sz="2000" b="1" dirty="0">
              <a:solidFill>
                <a:srgbClr val="FF0000"/>
              </a:solidFill>
              <a:latin typeface="Times New Roman" panose="02020603050405020304" pitchFamily="18" charset="0"/>
              <a:cs typeface="Times New Roman" panose="02020603050405020304" pitchFamily="18" charset="0"/>
            </a:endParaRPr>
          </a:p>
        </p:txBody>
      </p:sp>
      <p:pic>
        <p:nvPicPr>
          <p:cNvPr id="40" name="Picture 39"/>
          <p:cNvPicPr>
            <a:picLocks noChangeAspect="1"/>
          </p:cNvPicPr>
          <p:nvPr/>
        </p:nvPicPr>
        <p:blipFill>
          <a:blip r:embed="rId3"/>
          <a:stretch>
            <a:fillRect/>
          </a:stretch>
        </p:blipFill>
        <p:spPr>
          <a:xfrm>
            <a:off x="-205264" y="621139"/>
            <a:ext cx="4868750" cy="965897"/>
          </a:xfrm>
          <a:prstGeom prst="rect">
            <a:avLst/>
          </a:prstGeom>
        </p:spPr>
      </p:pic>
    </p:spTree>
    <p:extLst>
      <p:ext uri="{BB962C8B-B14F-4D97-AF65-F5344CB8AC3E}">
        <p14:creationId xmlns:p14="http://schemas.microsoft.com/office/powerpoint/2010/main" val="43665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1000"/>
                                        <p:tgtEl>
                                          <p:spTgt spid="28"/>
                                        </p:tgtEl>
                                      </p:cBhvr>
                                    </p:animEffect>
                                    <p:anim calcmode="lin" valueType="num">
                                      <p:cBhvr>
                                        <p:cTn id="25" dur="1000" fill="hold"/>
                                        <p:tgtEl>
                                          <p:spTgt spid="28"/>
                                        </p:tgtEl>
                                        <p:attrNameLst>
                                          <p:attrName>ppt_x</p:attrName>
                                        </p:attrNameLst>
                                      </p:cBhvr>
                                      <p:tavLst>
                                        <p:tav tm="0">
                                          <p:val>
                                            <p:strVal val="#ppt_x"/>
                                          </p:val>
                                        </p:tav>
                                        <p:tav tm="100000">
                                          <p:val>
                                            <p:strVal val="#ppt_x"/>
                                          </p:val>
                                        </p:tav>
                                      </p:tavLst>
                                    </p:anim>
                                    <p:anim calcmode="lin" valueType="num">
                                      <p:cBhvr>
                                        <p:cTn id="26" dur="1000" fill="hold"/>
                                        <p:tgtEl>
                                          <p:spTgt spid="2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1000"/>
                                        <p:tgtEl>
                                          <p:spTgt spid="29"/>
                                        </p:tgtEl>
                                      </p:cBhvr>
                                    </p:animEffect>
                                    <p:anim calcmode="lin" valueType="num">
                                      <p:cBhvr>
                                        <p:cTn id="30" dur="1000" fill="hold"/>
                                        <p:tgtEl>
                                          <p:spTgt spid="29"/>
                                        </p:tgtEl>
                                        <p:attrNameLst>
                                          <p:attrName>ppt_x</p:attrName>
                                        </p:attrNameLst>
                                      </p:cBhvr>
                                      <p:tavLst>
                                        <p:tav tm="0">
                                          <p:val>
                                            <p:strVal val="#ppt_x"/>
                                          </p:val>
                                        </p:tav>
                                        <p:tav tm="100000">
                                          <p:val>
                                            <p:strVal val="#ppt_x"/>
                                          </p:val>
                                        </p:tav>
                                      </p:tavLst>
                                    </p:anim>
                                    <p:anim calcmode="lin" valueType="num">
                                      <p:cBhvr>
                                        <p:cTn id="3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1000"/>
                                        <p:tgtEl>
                                          <p:spTgt spid="30"/>
                                        </p:tgtEl>
                                      </p:cBhvr>
                                    </p:animEffect>
                                    <p:anim calcmode="lin" valueType="num">
                                      <p:cBhvr>
                                        <p:cTn id="37" dur="1000" fill="hold"/>
                                        <p:tgtEl>
                                          <p:spTgt spid="30"/>
                                        </p:tgtEl>
                                        <p:attrNameLst>
                                          <p:attrName>ppt_x</p:attrName>
                                        </p:attrNameLst>
                                      </p:cBhvr>
                                      <p:tavLst>
                                        <p:tav tm="0">
                                          <p:val>
                                            <p:strVal val="#ppt_x"/>
                                          </p:val>
                                        </p:tav>
                                        <p:tav tm="100000">
                                          <p:val>
                                            <p:strVal val="#ppt_x"/>
                                          </p:val>
                                        </p:tav>
                                      </p:tavLst>
                                    </p:anim>
                                    <p:anim calcmode="lin" valueType="num">
                                      <p:cBhvr>
                                        <p:cTn id="3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1000"/>
                                        <p:tgtEl>
                                          <p:spTgt spid="34"/>
                                        </p:tgtEl>
                                      </p:cBhvr>
                                    </p:animEffect>
                                    <p:anim calcmode="lin" valueType="num">
                                      <p:cBhvr>
                                        <p:cTn id="44" dur="1000" fill="hold"/>
                                        <p:tgtEl>
                                          <p:spTgt spid="34"/>
                                        </p:tgtEl>
                                        <p:attrNameLst>
                                          <p:attrName>ppt_x</p:attrName>
                                        </p:attrNameLst>
                                      </p:cBhvr>
                                      <p:tavLst>
                                        <p:tav tm="0">
                                          <p:val>
                                            <p:strVal val="#ppt_x"/>
                                          </p:val>
                                        </p:tav>
                                        <p:tav tm="100000">
                                          <p:val>
                                            <p:strVal val="#ppt_x"/>
                                          </p:val>
                                        </p:tav>
                                      </p:tavLst>
                                    </p:anim>
                                    <p:anim calcmode="lin" valueType="num">
                                      <p:cBhvr>
                                        <p:cTn id="45" dur="1000" fill="hold"/>
                                        <p:tgtEl>
                                          <p:spTgt spid="34"/>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1000"/>
                                        <p:tgtEl>
                                          <p:spTgt spid="31"/>
                                        </p:tgtEl>
                                      </p:cBhvr>
                                    </p:animEffect>
                                    <p:anim calcmode="lin" valueType="num">
                                      <p:cBhvr>
                                        <p:cTn id="49" dur="1000" fill="hold"/>
                                        <p:tgtEl>
                                          <p:spTgt spid="31"/>
                                        </p:tgtEl>
                                        <p:attrNameLst>
                                          <p:attrName>ppt_x</p:attrName>
                                        </p:attrNameLst>
                                      </p:cBhvr>
                                      <p:tavLst>
                                        <p:tav tm="0">
                                          <p:val>
                                            <p:strVal val="#ppt_x"/>
                                          </p:val>
                                        </p:tav>
                                        <p:tav tm="100000">
                                          <p:val>
                                            <p:strVal val="#ppt_x"/>
                                          </p:val>
                                        </p:tav>
                                      </p:tavLst>
                                    </p:anim>
                                    <p:anim calcmode="lin" valueType="num">
                                      <p:cBhvr>
                                        <p:cTn id="50" dur="1000" fill="hold"/>
                                        <p:tgtEl>
                                          <p:spTgt spid="31"/>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fade">
                                      <p:cBhvr>
                                        <p:cTn id="53" dur="1000"/>
                                        <p:tgtEl>
                                          <p:spTgt spid="35"/>
                                        </p:tgtEl>
                                      </p:cBhvr>
                                    </p:animEffect>
                                    <p:anim calcmode="lin" valueType="num">
                                      <p:cBhvr>
                                        <p:cTn id="54" dur="1000" fill="hold"/>
                                        <p:tgtEl>
                                          <p:spTgt spid="35"/>
                                        </p:tgtEl>
                                        <p:attrNameLst>
                                          <p:attrName>ppt_x</p:attrName>
                                        </p:attrNameLst>
                                      </p:cBhvr>
                                      <p:tavLst>
                                        <p:tav tm="0">
                                          <p:val>
                                            <p:strVal val="#ppt_x"/>
                                          </p:val>
                                        </p:tav>
                                        <p:tav tm="100000">
                                          <p:val>
                                            <p:strVal val="#ppt_x"/>
                                          </p:val>
                                        </p:tav>
                                      </p:tavLst>
                                    </p:anim>
                                    <p:anim calcmode="lin" valueType="num">
                                      <p:cBhvr>
                                        <p:cTn id="55" dur="1000" fill="hold"/>
                                        <p:tgtEl>
                                          <p:spTgt spid="35"/>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fade">
                                      <p:cBhvr>
                                        <p:cTn id="58" dur="1000"/>
                                        <p:tgtEl>
                                          <p:spTgt spid="32"/>
                                        </p:tgtEl>
                                      </p:cBhvr>
                                    </p:animEffect>
                                    <p:anim calcmode="lin" valueType="num">
                                      <p:cBhvr>
                                        <p:cTn id="59" dur="1000" fill="hold"/>
                                        <p:tgtEl>
                                          <p:spTgt spid="32"/>
                                        </p:tgtEl>
                                        <p:attrNameLst>
                                          <p:attrName>ppt_x</p:attrName>
                                        </p:attrNameLst>
                                      </p:cBhvr>
                                      <p:tavLst>
                                        <p:tav tm="0">
                                          <p:val>
                                            <p:strVal val="#ppt_x"/>
                                          </p:val>
                                        </p:tav>
                                        <p:tav tm="100000">
                                          <p:val>
                                            <p:strVal val="#ppt_x"/>
                                          </p:val>
                                        </p:tav>
                                      </p:tavLst>
                                    </p:anim>
                                    <p:anim calcmode="lin" valueType="num">
                                      <p:cBhvr>
                                        <p:cTn id="60" dur="1000" fill="hold"/>
                                        <p:tgtEl>
                                          <p:spTgt spid="32"/>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fade">
                                      <p:cBhvr>
                                        <p:cTn id="63" dur="1000"/>
                                        <p:tgtEl>
                                          <p:spTgt spid="36"/>
                                        </p:tgtEl>
                                      </p:cBhvr>
                                    </p:animEffect>
                                    <p:anim calcmode="lin" valueType="num">
                                      <p:cBhvr>
                                        <p:cTn id="64" dur="1000" fill="hold"/>
                                        <p:tgtEl>
                                          <p:spTgt spid="36"/>
                                        </p:tgtEl>
                                        <p:attrNameLst>
                                          <p:attrName>ppt_x</p:attrName>
                                        </p:attrNameLst>
                                      </p:cBhvr>
                                      <p:tavLst>
                                        <p:tav tm="0">
                                          <p:val>
                                            <p:strVal val="#ppt_x"/>
                                          </p:val>
                                        </p:tav>
                                        <p:tav tm="100000">
                                          <p:val>
                                            <p:strVal val="#ppt_x"/>
                                          </p:val>
                                        </p:tav>
                                      </p:tavLst>
                                    </p:anim>
                                    <p:anim calcmode="lin" valueType="num">
                                      <p:cBhvr>
                                        <p:cTn id="65" dur="1000" fill="hold"/>
                                        <p:tgtEl>
                                          <p:spTgt spid="36"/>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33"/>
                                        </p:tgtEl>
                                        <p:attrNameLst>
                                          <p:attrName>style.visibility</p:attrName>
                                        </p:attrNameLst>
                                      </p:cBhvr>
                                      <p:to>
                                        <p:strVal val="visible"/>
                                      </p:to>
                                    </p:set>
                                    <p:animEffect transition="in" filter="fade">
                                      <p:cBhvr>
                                        <p:cTn id="68" dur="1000"/>
                                        <p:tgtEl>
                                          <p:spTgt spid="33"/>
                                        </p:tgtEl>
                                      </p:cBhvr>
                                    </p:animEffect>
                                    <p:anim calcmode="lin" valueType="num">
                                      <p:cBhvr>
                                        <p:cTn id="69" dur="1000" fill="hold"/>
                                        <p:tgtEl>
                                          <p:spTgt spid="33"/>
                                        </p:tgtEl>
                                        <p:attrNameLst>
                                          <p:attrName>ppt_x</p:attrName>
                                        </p:attrNameLst>
                                      </p:cBhvr>
                                      <p:tavLst>
                                        <p:tav tm="0">
                                          <p:val>
                                            <p:strVal val="#ppt_x"/>
                                          </p:val>
                                        </p:tav>
                                        <p:tav tm="100000">
                                          <p:val>
                                            <p:strVal val="#ppt_x"/>
                                          </p:val>
                                        </p:tav>
                                      </p:tavLst>
                                    </p:anim>
                                    <p:anim calcmode="lin" valueType="num">
                                      <p:cBhvr>
                                        <p:cTn id="70"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38"/>
                                        </p:tgtEl>
                                        <p:attrNameLst>
                                          <p:attrName>style.visibility</p:attrName>
                                        </p:attrNameLst>
                                      </p:cBhvr>
                                      <p:to>
                                        <p:strVal val="visible"/>
                                      </p:to>
                                    </p:set>
                                    <p:animEffect transition="in" filter="wipe(down)">
                                      <p:cBhvr>
                                        <p:cTn id="75" dur="500"/>
                                        <p:tgtEl>
                                          <p:spTgt spid="38"/>
                                        </p:tgtEl>
                                      </p:cBhvr>
                                    </p:animEffect>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37"/>
                                        </p:tgtEl>
                                        <p:attrNameLst>
                                          <p:attrName>style.visibility</p:attrName>
                                        </p:attrNameLst>
                                      </p:cBhvr>
                                      <p:to>
                                        <p:strVal val="visible"/>
                                      </p:to>
                                    </p:set>
                                    <p:animEffect transition="in" filter="fade">
                                      <p:cBhvr>
                                        <p:cTn id="80" dur="1000"/>
                                        <p:tgtEl>
                                          <p:spTgt spid="37"/>
                                        </p:tgtEl>
                                      </p:cBhvr>
                                    </p:animEffect>
                                    <p:anim calcmode="lin" valueType="num">
                                      <p:cBhvr>
                                        <p:cTn id="81" dur="1000" fill="hold"/>
                                        <p:tgtEl>
                                          <p:spTgt spid="37"/>
                                        </p:tgtEl>
                                        <p:attrNameLst>
                                          <p:attrName>ppt_x</p:attrName>
                                        </p:attrNameLst>
                                      </p:cBhvr>
                                      <p:tavLst>
                                        <p:tav tm="0">
                                          <p:val>
                                            <p:strVal val="#ppt_x"/>
                                          </p:val>
                                        </p:tav>
                                        <p:tav tm="100000">
                                          <p:val>
                                            <p:strVal val="#ppt_x"/>
                                          </p:val>
                                        </p:tav>
                                      </p:tavLst>
                                    </p:anim>
                                    <p:anim calcmode="lin" valueType="num">
                                      <p:cBhvr>
                                        <p:cTn id="82"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1" presetClass="entr" presetSubtype="1" fill="hold" grpId="0" nodeType="clickEffect">
                                  <p:stCondLst>
                                    <p:cond delay="0"/>
                                  </p:stCondLst>
                                  <p:childTnLst>
                                    <p:set>
                                      <p:cBhvr>
                                        <p:cTn id="86" dur="1" fill="hold">
                                          <p:stCondLst>
                                            <p:cond delay="0"/>
                                          </p:stCondLst>
                                        </p:cTn>
                                        <p:tgtEl>
                                          <p:spTgt spid="39"/>
                                        </p:tgtEl>
                                        <p:attrNameLst>
                                          <p:attrName>style.visibility</p:attrName>
                                        </p:attrNameLst>
                                      </p:cBhvr>
                                      <p:to>
                                        <p:strVal val="visible"/>
                                      </p:to>
                                    </p:set>
                                    <p:animEffect transition="in" filter="wheel(1)">
                                      <p:cBhvr>
                                        <p:cTn id="87"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0" grpId="0" animBg="1"/>
      <p:bldP spid="31" grpId="0"/>
      <p:bldP spid="32" grpId="0"/>
      <p:bldP spid="33" grpId="0"/>
      <p:bldP spid="37" grpId="0"/>
      <p:bldP spid="38" grpId="0"/>
      <p:bldP spid="3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4211960" y="13278"/>
            <a:ext cx="4947575" cy="5164038"/>
          </a:xfrm>
          <a:prstGeom prst="rect">
            <a:avLst/>
          </a:prstGeom>
          <a:solidFill>
            <a:srgbClr val="E8F4F8"/>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2" descr="Ngơ ngẩn&quot; trước vẻ đẹp những làng chài cổ bên vịnh Hạ Long"/>
          <p:cNvPicPr>
            <a:picLocks noChangeAspect="1" noChangeArrowheads="1"/>
          </p:cNvPicPr>
          <p:nvPr/>
        </p:nvPicPr>
        <p:blipFill>
          <a:blip r:embed="rId3"/>
          <a:srcRect/>
          <a:stretch>
            <a:fillRect/>
          </a:stretch>
        </p:blipFill>
        <p:spPr bwMode="auto">
          <a:xfrm>
            <a:off x="-450262" y="1164545"/>
            <a:ext cx="5041784" cy="4047024"/>
          </a:xfrm>
          <a:prstGeom prst="rect">
            <a:avLst/>
          </a:prstGeom>
          <a:noFill/>
          <a:effectLst>
            <a:softEdge rad="1270000"/>
          </a:effectLst>
        </p:spPr>
      </p:pic>
      <p:sp>
        <p:nvSpPr>
          <p:cNvPr id="56" name="TextBox 55"/>
          <p:cNvSpPr txBox="1"/>
          <p:nvPr/>
        </p:nvSpPr>
        <p:spPr>
          <a:xfrm>
            <a:off x="4602176" y="1453621"/>
            <a:ext cx="1779650" cy="523218"/>
          </a:xfrm>
          <a:prstGeom prst="rect">
            <a:avLst/>
          </a:prstGeom>
          <a:solidFill>
            <a:schemeClr val="accent5">
              <a:lumMod val="75000"/>
            </a:schemeClr>
          </a:solidFill>
        </p:spPr>
        <p:txBody>
          <a:bodyPr wrap="none" lIns="91438" tIns="45719" rIns="91438" bIns="45719" rtlCol="0">
            <a:spAutoFit/>
          </a:bodyPr>
          <a:lstStyle/>
          <a:p>
            <a:r>
              <a:rPr lang="en-US" sz="2800" b="1" i="1">
                <a:solidFill>
                  <a:schemeClr val="bg1"/>
                </a:solidFill>
                <a:latin typeface="Times New Roman" panose="02020603050405020304" pitchFamily="18" charset="0"/>
                <a:cs typeface="Times New Roman" panose="02020603050405020304" pitchFamily="18" charset="0"/>
              </a:rPr>
              <a:t>Con người</a:t>
            </a:r>
          </a:p>
        </p:txBody>
      </p:sp>
      <p:grpSp>
        <p:nvGrpSpPr>
          <p:cNvPr id="57" name="Group 56"/>
          <p:cNvGrpSpPr/>
          <p:nvPr/>
        </p:nvGrpSpPr>
        <p:grpSpPr>
          <a:xfrm>
            <a:off x="6807916" y="1483641"/>
            <a:ext cx="1295463" cy="1259317"/>
            <a:chOff x="1109310" y="105699"/>
            <a:chExt cx="2186891" cy="2186891"/>
          </a:xfrm>
          <a:solidFill>
            <a:schemeClr val="bg1"/>
          </a:solidFill>
        </p:grpSpPr>
        <p:sp>
          <p:nvSpPr>
            <p:cNvPr id="64" name="Oval 63"/>
            <p:cNvSpPr/>
            <p:nvPr/>
          </p:nvSpPr>
          <p:spPr>
            <a:xfrm>
              <a:off x="1109310" y="105699"/>
              <a:ext cx="2186891" cy="2186891"/>
            </a:xfrm>
            <a:prstGeom prst="ellipse">
              <a:avLst/>
            </a:prstGeom>
            <a:grpFill/>
          </p:spPr>
          <p:style>
            <a:lnRef idx="2">
              <a:schemeClr val="lt1">
                <a:hueOff val="0"/>
                <a:satOff val="0"/>
                <a:lumOff val="0"/>
                <a:alphaOff val="0"/>
              </a:schemeClr>
            </a:lnRef>
            <a:fillRef idx="1">
              <a:schemeClr val="accent2">
                <a:alpha val="50000"/>
                <a:hueOff val="0"/>
                <a:satOff val="0"/>
                <a:lumOff val="0"/>
                <a:alphaOff val="0"/>
              </a:schemeClr>
            </a:fillRef>
            <a:effectRef idx="0">
              <a:schemeClr val="accent2">
                <a:alpha val="50000"/>
                <a:hueOff val="0"/>
                <a:satOff val="0"/>
                <a:lumOff val="0"/>
                <a:alphaOff val="0"/>
              </a:schemeClr>
            </a:effectRef>
            <a:fontRef idx="minor">
              <a:schemeClr val="tx1"/>
            </a:fontRef>
          </p:style>
        </p:sp>
        <p:sp>
          <p:nvSpPr>
            <p:cNvPr id="65" name="Oval 4"/>
            <p:cNvSpPr/>
            <p:nvPr/>
          </p:nvSpPr>
          <p:spPr>
            <a:xfrm>
              <a:off x="1400895" y="488405"/>
              <a:ext cx="1603720" cy="984101"/>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algn="ctr" defTabSz="1422365">
                <a:lnSpc>
                  <a:spcPct val="90000"/>
                </a:lnSpc>
                <a:spcBef>
                  <a:spcPct val="0"/>
                </a:spcBef>
                <a:spcAft>
                  <a:spcPct val="35000"/>
                </a:spcAft>
              </a:pPr>
              <a:r>
                <a:rPr lang="en-GB" sz="2400" b="1" i="1" dirty="0" err="1">
                  <a:latin typeface="Times New Roman" panose="02020603050405020304" pitchFamily="18" charset="0"/>
                  <a:cs typeface="Times New Roman" panose="02020603050405020304" pitchFamily="18" charset="0"/>
                </a:rPr>
                <a:t>Trai</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tráng</a:t>
              </a:r>
              <a:endParaRPr lang="en-US" sz="2400" b="1" i="1" dirty="0"/>
            </a:p>
          </p:txBody>
        </p:sp>
      </p:grpSp>
      <p:grpSp>
        <p:nvGrpSpPr>
          <p:cNvPr id="58" name="Group 57"/>
          <p:cNvGrpSpPr/>
          <p:nvPr/>
        </p:nvGrpSpPr>
        <p:grpSpPr>
          <a:xfrm>
            <a:off x="7475031" y="2293071"/>
            <a:ext cx="1295463" cy="1259317"/>
            <a:chOff x="1898413" y="1472507"/>
            <a:chExt cx="2186891" cy="2186891"/>
          </a:xfrm>
          <a:solidFill>
            <a:schemeClr val="accent3">
              <a:lumMod val="20000"/>
              <a:lumOff val="80000"/>
            </a:schemeClr>
          </a:solidFill>
        </p:grpSpPr>
        <p:sp>
          <p:nvSpPr>
            <p:cNvPr id="62" name="Oval 61"/>
            <p:cNvSpPr/>
            <p:nvPr/>
          </p:nvSpPr>
          <p:spPr>
            <a:xfrm>
              <a:off x="1898413" y="1472507"/>
              <a:ext cx="2186891" cy="2186891"/>
            </a:xfrm>
            <a:prstGeom prst="ellipse">
              <a:avLst/>
            </a:prstGeom>
            <a:grpFill/>
          </p:spPr>
          <p:style>
            <a:lnRef idx="2">
              <a:schemeClr val="lt1">
                <a:hueOff val="0"/>
                <a:satOff val="0"/>
                <a:lumOff val="0"/>
                <a:alphaOff val="0"/>
              </a:schemeClr>
            </a:lnRef>
            <a:fillRef idx="1">
              <a:schemeClr val="accent2">
                <a:alpha val="50000"/>
                <a:hueOff val="2854159"/>
                <a:satOff val="4497"/>
                <a:lumOff val="2941"/>
                <a:alphaOff val="0"/>
              </a:schemeClr>
            </a:fillRef>
            <a:effectRef idx="0">
              <a:schemeClr val="accent2">
                <a:alpha val="50000"/>
                <a:hueOff val="2854159"/>
                <a:satOff val="4497"/>
                <a:lumOff val="2941"/>
                <a:alphaOff val="0"/>
              </a:schemeClr>
            </a:effectRef>
            <a:fontRef idx="minor">
              <a:schemeClr val="tx1"/>
            </a:fontRef>
          </p:style>
        </p:sp>
        <p:sp>
          <p:nvSpPr>
            <p:cNvPr id="63" name="Oval 6"/>
            <p:cNvSpPr/>
            <p:nvPr/>
          </p:nvSpPr>
          <p:spPr>
            <a:xfrm>
              <a:off x="2334570" y="1940160"/>
              <a:ext cx="1312135" cy="1202789"/>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algn="ctr" defTabSz="1422365">
                <a:lnSpc>
                  <a:spcPct val="90000"/>
                </a:lnSpc>
                <a:spcBef>
                  <a:spcPct val="0"/>
                </a:spcBef>
                <a:spcAft>
                  <a:spcPct val="35000"/>
                </a:spcAft>
              </a:pPr>
              <a:r>
                <a:rPr lang="en-GB" sz="2400" b="1" i="1" dirty="0">
                  <a:latin typeface="Times New Roman" panose="02020603050405020304" pitchFamily="18" charset="0"/>
                  <a:cs typeface="Times New Roman" panose="02020603050405020304" pitchFamily="18" charset="0"/>
                </a:rPr>
                <a:t>Ra </a:t>
              </a:r>
              <a:r>
                <a:rPr lang="en-GB" sz="2400" b="1" i="1" dirty="0" err="1">
                  <a:latin typeface="Times New Roman" panose="02020603050405020304" pitchFamily="18" charset="0"/>
                  <a:cs typeface="Times New Roman" panose="02020603050405020304" pitchFamily="18" charset="0"/>
                </a:rPr>
                <a:t>khơi</a:t>
              </a:r>
              <a:endParaRPr lang="en-US" sz="2400" b="1" i="1" dirty="0"/>
            </a:p>
          </p:txBody>
        </p:sp>
      </p:grpSp>
      <p:grpSp>
        <p:nvGrpSpPr>
          <p:cNvPr id="59" name="Group 58"/>
          <p:cNvGrpSpPr/>
          <p:nvPr/>
        </p:nvGrpSpPr>
        <p:grpSpPr>
          <a:xfrm>
            <a:off x="6381604" y="2270714"/>
            <a:ext cx="1295463" cy="1259317"/>
            <a:chOff x="320206" y="1472507"/>
            <a:chExt cx="2186891" cy="2186891"/>
          </a:xfrm>
          <a:solidFill>
            <a:schemeClr val="accent4">
              <a:lumMod val="20000"/>
              <a:lumOff val="80000"/>
            </a:schemeClr>
          </a:solidFill>
        </p:grpSpPr>
        <p:sp>
          <p:nvSpPr>
            <p:cNvPr id="60" name="Oval 59"/>
            <p:cNvSpPr/>
            <p:nvPr/>
          </p:nvSpPr>
          <p:spPr>
            <a:xfrm>
              <a:off x="320206" y="1472507"/>
              <a:ext cx="2186891" cy="2186891"/>
            </a:xfrm>
            <a:prstGeom prst="ellipse">
              <a:avLst/>
            </a:prstGeom>
            <a:grpFill/>
          </p:spPr>
          <p:style>
            <a:lnRef idx="2">
              <a:schemeClr val="lt1">
                <a:hueOff val="0"/>
                <a:satOff val="0"/>
                <a:lumOff val="0"/>
                <a:alphaOff val="0"/>
              </a:schemeClr>
            </a:lnRef>
            <a:fillRef idx="1">
              <a:schemeClr val="accent2">
                <a:alpha val="50000"/>
                <a:hueOff val="5708318"/>
                <a:satOff val="8994"/>
                <a:lumOff val="5882"/>
                <a:alphaOff val="0"/>
              </a:schemeClr>
            </a:fillRef>
            <a:effectRef idx="0">
              <a:schemeClr val="accent2">
                <a:alpha val="50000"/>
                <a:hueOff val="5708318"/>
                <a:satOff val="8994"/>
                <a:lumOff val="5882"/>
                <a:alphaOff val="0"/>
              </a:schemeClr>
            </a:effectRef>
            <a:fontRef idx="minor">
              <a:schemeClr val="tx1"/>
            </a:fontRef>
          </p:style>
        </p:sp>
        <p:sp>
          <p:nvSpPr>
            <p:cNvPr id="61" name="Oval 8"/>
            <p:cNvSpPr/>
            <p:nvPr/>
          </p:nvSpPr>
          <p:spPr>
            <a:xfrm>
              <a:off x="526138" y="2037454"/>
              <a:ext cx="1312135" cy="1202790"/>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algn="ctr" defTabSz="1422365">
                <a:lnSpc>
                  <a:spcPct val="90000"/>
                </a:lnSpc>
                <a:spcBef>
                  <a:spcPct val="0"/>
                </a:spcBef>
                <a:spcAft>
                  <a:spcPct val="35000"/>
                </a:spcAft>
              </a:pPr>
              <a:r>
                <a:rPr lang="en-GB" sz="2400" b="1" i="1" dirty="0" err="1">
                  <a:latin typeface="Times New Roman" panose="02020603050405020304" pitchFamily="18" charset="0"/>
                  <a:cs typeface="Times New Roman" panose="02020603050405020304" pitchFamily="18" charset="0"/>
                </a:rPr>
                <a:t>Khỏe</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mạnh</a:t>
              </a:r>
              <a:endParaRPr lang="en-US" sz="2400" b="1" i="1" dirty="0"/>
            </a:p>
          </p:txBody>
        </p:sp>
      </p:grpSp>
      <p:sp>
        <p:nvSpPr>
          <p:cNvPr id="66" name="Rectangle 65"/>
          <p:cNvSpPr/>
          <p:nvPr/>
        </p:nvSpPr>
        <p:spPr>
          <a:xfrm>
            <a:off x="4264098" y="538000"/>
            <a:ext cx="4932757" cy="461663"/>
          </a:xfrm>
          <a:prstGeom prst="rect">
            <a:avLst/>
          </a:prstGeom>
        </p:spPr>
        <p:txBody>
          <a:bodyPr wrap="none" lIns="91438" tIns="45719" rIns="91438" bIns="45719">
            <a:spAutoFit/>
          </a:bodyPr>
          <a:lstStyle/>
          <a:p>
            <a:r>
              <a:rPr lang="en-US" altLang="en-US" sz="2400" b="1" i="1" dirty="0" err="1">
                <a:solidFill>
                  <a:prstClr val="black"/>
                </a:solidFill>
                <a:latin typeface="Times New Roman" panose="02020603050405020304" pitchFamily="18" charset="0"/>
                <a:cs typeface="Times New Roman" panose="02020603050405020304" pitchFamily="18" charset="0"/>
              </a:rPr>
              <a:t>Dân</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trai</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tráng</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bơi</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thuyền</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đi</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đánh</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cá</a:t>
            </a:r>
            <a:r>
              <a:rPr lang="en-US" altLang="en-US" sz="2400" b="1" i="1" dirty="0">
                <a:solidFill>
                  <a:prstClr val="black"/>
                </a:solidFill>
                <a:latin typeface="Times New Roman" panose="02020603050405020304" pitchFamily="18" charset="0"/>
                <a:cs typeface="Times New Roman" panose="02020603050405020304" pitchFamily="18" charset="0"/>
              </a:rPr>
              <a:t> </a:t>
            </a:r>
            <a:endParaRPr lang="en-US" sz="2400" dirty="0"/>
          </a:p>
        </p:txBody>
      </p:sp>
      <p:cxnSp>
        <p:nvCxnSpPr>
          <p:cNvPr id="67" name="Straight Connector 66"/>
          <p:cNvCxnSpPr/>
          <p:nvPr/>
        </p:nvCxnSpPr>
        <p:spPr>
          <a:xfrm>
            <a:off x="5076056" y="995810"/>
            <a:ext cx="83189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7683802" y="999225"/>
            <a:ext cx="115212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0" name="Rectangle 69"/>
          <p:cNvSpPr/>
          <p:nvPr/>
        </p:nvSpPr>
        <p:spPr>
          <a:xfrm>
            <a:off x="4244766" y="4011911"/>
            <a:ext cx="4791730" cy="830995"/>
          </a:xfrm>
          <a:prstGeom prst="rect">
            <a:avLst/>
          </a:prstGeom>
        </p:spPr>
        <p:txBody>
          <a:bodyPr wrap="square" lIns="91438" tIns="45719" rIns="91438" bIns="45719">
            <a:spAutoFit/>
          </a:bodyPr>
          <a:lstStyle/>
          <a:p>
            <a:pPr algn="ctr">
              <a:spcBef>
                <a:spcPct val="50000"/>
              </a:spcBef>
              <a:buClrTx/>
              <a:buSzTx/>
              <a:buFontTx/>
              <a:buNone/>
            </a:pPr>
            <a:r>
              <a:rPr lang="en-US" altLang="en-US" sz="2400" b="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altLang="en-US" sz="2400" b="1" dirty="0" err="1">
                <a:solidFill>
                  <a:srgbClr val="FF0000"/>
                </a:solidFill>
                <a:latin typeface="Times New Roman" panose="02020603050405020304" pitchFamily="18" charset="0"/>
                <a:cs typeface="Times New Roman" panose="02020603050405020304" pitchFamily="18" charset="0"/>
                <a:sym typeface="Wingdings" pitchFamily="2" charset="2"/>
              </a:rPr>
              <a:t>B</a:t>
            </a:r>
            <a:r>
              <a:rPr lang="en-US" altLang="en-US" sz="2400" b="1" dirty="0" err="1">
                <a:solidFill>
                  <a:srgbClr val="FF0000"/>
                </a:solidFill>
                <a:latin typeface="Times New Roman" panose="02020603050405020304" pitchFamily="18" charset="0"/>
                <a:cs typeface="Times New Roman" panose="02020603050405020304" pitchFamily="18" charset="0"/>
              </a:rPr>
              <a:t>áo</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hiệu</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chuyến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ra</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kh</a:t>
            </a:r>
            <a:r>
              <a:rPr lang="vi-VN" altLang="en-US" sz="2400" b="1" dirty="0">
                <a:solidFill>
                  <a:srgbClr val="FF0000"/>
                </a:solidFill>
                <a:latin typeface="Times New Roman" panose="02020603050405020304" pitchFamily="18" charset="0"/>
                <a:cs typeface="Times New Roman" panose="02020603050405020304" pitchFamily="18" charset="0"/>
              </a:rPr>
              <a:t>ơ</a:t>
            </a:r>
            <a:r>
              <a:rPr lang="en-SG" altLang="en-US" sz="2400" b="1" dirty="0" err="1">
                <a:solidFill>
                  <a:srgbClr val="FF0000"/>
                </a:solidFill>
                <a:latin typeface="Times New Roman" panose="02020603050405020304" pitchFamily="18" charset="0"/>
                <a:cs typeface="Times New Roman" panose="02020603050405020304" pitchFamily="18" charset="0"/>
              </a:rPr>
              <a:t>i</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đầy</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hứa</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hẹn</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pic>
        <p:nvPicPr>
          <p:cNvPr id="26" name="Picture 25"/>
          <p:cNvPicPr>
            <a:picLocks noChangeAspect="1"/>
          </p:cNvPicPr>
          <p:nvPr/>
        </p:nvPicPr>
        <p:blipFill>
          <a:blip r:embed="rId4"/>
          <a:stretch>
            <a:fillRect/>
          </a:stretch>
        </p:blipFill>
        <p:spPr>
          <a:xfrm>
            <a:off x="-205264" y="621139"/>
            <a:ext cx="4868750" cy="965897"/>
          </a:xfrm>
          <a:prstGeom prst="rect">
            <a:avLst/>
          </a:prstGeom>
        </p:spPr>
      </p:pic>
    </p:spTree>
    <p:extLst>
      <p:ext uri="{BB962C8B-B14F-4D97-AF65-F5344CB8AC3E}">
        <p14:creationId xmlns:p14="http://schemas.microsoft.com/office/powerpoint/2010/main" val="1631012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barn(inVertical)">
                                      <p:cBhvr>
                                        <p:cTn id="14" dur="500"/>
                                        <p:tgtEl>
                                          <p:spTgt spid="5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fade">
                                      <p:cBhvr>
                                        <p:cTn id="19" dur="1000"/>
                                        <p:tgtEl>
                                          <p:spTgt spid="66"/>
                                        </p:tgtEl>
                                      </p:cBhvr>
                                    </p:animEffect>
                                    <p:anim calcmode="lin" valueType="num">
                                      <p:cBhvr>
                                        <p:cTn id="20" dur="1000" fill="hold"/>
                                        <p:tgtEl>
                                          <p:spTgt spid="66"/>
                                        </p:tgtEl>
                                        <p:attrNameLst>
                                          <p:attrName>ppt_x</p:attrName>
                                        </p:attrNameLst>
                                      </p:cBhvr>
                                      <p:tavLst>
                                        <p:tav tm="0">
                                          <p:val>
                                            <p:strVal val="#ppt_x"/>
                                          </p:val>
                                        </p:tav>
                                        <p:tav tm="100000">
                                          <p:val>
                                            <p:strVal val="#ppt_x"/>
                                          </p:val>
                                        </p:tav>
                                      </p:tavLst>
                                    </p:anim>
                                    <p:anim calcmode="lin" valueType="num">
                                      <p:cBhvr>
                                        <p:cTn id="21"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7"/>
                                        </p:tgtEl>
                                        <p:attrNameLst>
                                          <p:attrName>style.visibility</p:attrName>
                                        </p:attrNameLst>
                                      </p:cBhvr>
                                      <p:to>
                                        <p:strVal val="visible"/>
                                      </p:to>
                                    </p:set>
                                    <p:animEffect transition="in" filter="fade">
                                      <p:cBhvr>
                                        <p:cTn id="26" dur="1000"/>
                                        <p:tgtEl>
                                          <p:spTgt spid="67"/>
                                        </p:tgtEl>
                                      </p:cBhvr>
                                    </p:animEffect>
                                    <p:anim calcmode="lin" valueType="num">
                                      <p:cBhvr>
                                        <p:cTn id="27" dur="1000" fill="hold"/>
                                        <p:tgtEl>
                                          <p:spTgt spid="67"/>
                                        </p:tgtEl>
                                        <p:attrNameLst>
                                          <p:attrName>ppt_x</p:attrName>
                                        </p:attrNameLst>
                                      </p:cBhvr>
                                      <p:tavLst>
                                        <p:tav tm="0">
                                          <p:val>
                                            <p:strVal val="#ppt_x"/>
                                          </p:val>
                                        </p:tav>
                                        <p:tav tm="100000">
                                          <p:val>
                                            <p:strVal val="#ppt_x"/>
                                          </p:val>
                                        </p:tav>
                                      </p:tavLst>
                                    </p:anim>
                                    <p:anim calcmode="lin" valueType="num">
                                      <p:cBhvr>
                                        <p:cTn id="28" dur="1000" fill="hold"/>
                                        <p:tgtEl>
                                          <p:spTgt spid="6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68"/>
                                        </p:tgtEl>
                                        <p:attrNameLst>
                                          <p:attrName>style.visibility</p:attrName>
                                        </p:attrNameLst>
                                      </p:cBhvr>
                                      <p:to>
                                        <p:strVal val="visible"/>
                                      </p:to>
                                    </p:set>
                                    <p:animEffect transition="in" filter="fade">
                                      <p:cBhvr>
                                        <p:cTn id="31" dur="1000"/>
                                        <p:tgtEl>
                                          <p:spTgt spid="68"/>
                                        </p:tgtEl>
                                      </p:cBhvr>
                                    </p:animEffect>
                                    <p:anim calcmode="lin" valueType="num">
                                      <p:cBhvr>
                                        <p:cTn id="32" dur="1000" fill="hold"/>
                                        <p:tgtEl>
                                          <p:spTgt spid="68"/>
                                        </p:tgtEl>
                                        <p:attrNameLst>
                                          <p:attrName>ppt_x</p:attrName>
                                        </p:attrNameLst>
                                      </p:cBhvr>
                                      <p:tavLst>
                                        <p:tav tm="0">
                                          <p:val>
                                            <p:strVal val="#ppt_x"/>
                                          </p:val>
                                        </p:tav>
                                        <p:tav tm="100000">
                                          <p:val>
                                            <p:strVal val="#ppt_x"/>
                                          </p:val>
                                        </p:tav>
                                      </p:tavLst>
                                    </p:anim>
                                    <p:anim calcmode="lin" valueType="num">
                                      <p:cBhvr>
                                        <p:cTn id="33"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nodeType="clickEffect">
                                  <p:stCondLst>
                                    <p:cond delay="0"/>
                                  </p:stCondLst>
                                  <p:childTnLst>
                                    <p:set>
                                      <p:cBhvr>
                                        <p:cTn id="37" dur="1" fill="hold">
                                          <p:stCondLst>
                                            <p:cond delay="0"/>
                                          </p:stCondLst>
                                        </p:cTn>
                                        <p:tgtEl>
                                          <p:spTgt spid="57"/>
                                        </p:tgtEl>
                                        <p:attrNameLst>
                                          <p:attrName>style.visibility</p:attrName>
                                        </p:attrNameLst>
                                      </p:cBhvr>
                                      <p:to>
                                        <p:strVal val="visible"/>
                                      </p:to>
                                    </p:set>
                                    <p:animEffect transition="in" filter="wheel(1)">
                                      <p:cBhvr>
                                        <p:cTn id="38" dur="2000"/>
                                        <p:tgtEl>
                                          <p:spTgt spid="57"/>
                                        </p:tgtEl>
                                      </p:cBhvr>
                                    </p:animEffect>
                                  </p:childTnLst>
                                </p:cTn>
                              </p:par>
                              <p:par>
                                <p:cTn id="39" presetID="21" presetClass="entr" presetSubtype="1" fill="hold" nodeType="withEffect">
                                  <p:stCondLst>
                                    <p:cond delay="0"/>
                                  </p:stCondLst>
                                  <p:childTnLst>
                                    <p:set>
                                      <p:cBhvr>
                                        <p:cTn id="40" dur="1" fill="hold">
                                          <p:stCondLst>
                                            <p:cond delay="0"/>
                                          </p:stCondLst>
                                        </p:cTn>
                                        <p:tgtEl>
                                          <p:spTgt spid="59"/>
                                        </p:tgtEl>
                                        <p:attrNameLst>
                                          <p:attrName>style.visibility</p:attrName>
                                        </p:attrNameLst>
                                      </p:cBhvr>
                                      <p:to>
                                        <p:strVal val="visible"/>
                                      </p:to>
                                    </p:set>
                                    <p:animEffect transition="in" filter="wheel(1)">
                                      <p:cBhvr>
                                        <p:cTn id="41" dur="2000"/>
                                        <p:tgtEl>
                                          <p:spTgt spid="59"/>
                                        </p:tgtEl>
                                      </p:cBhvr>
                                    </p:animEffect>
                                  </p:childTnLst>
                                </p:cTn>
                              </p:par>
                              <p:par>
                                <p:cTn id="42" presetID="21" presetClass="entr" presetSubtype="1" fill="hold" nodeType="withEffect">
                                  <p:stCondLst>
                                    <p:cond delay="0"/>
                                  </p:stCondLst>
                                  <p:childTnLst>
                                    <p:set>
                                      <p:cBhvr>
                                        <p:cTn id="43" dur="1" fill="hold">
                                          <p:stCondLst>
                                            <p:cond delay="0"/>
                                          </p:stCondLst>
                                        </p:cTn>
                                        <p:tgtEl>
                                          <p:spTgt spid="58"/>
                                        </p:tgtEl>
                                        <p:attrNameLst>
                                          <p:attrName>style.visibility</p:attrName>
                                        </p:attrNameLst>
                                      </p:cBhvr>
                                      <p:to>
                                        <p:strVal val="visible"/>
                                      </p:to>
                                    </p:set>
                                    <p:animEffect transition="in" filter="wheel(1)">
                                      <p:cBhvr>
                                        <p:cTn id="44" dur="2000"/>
                                        <p:tgtEl>
                                          <p:spTgt spid="58"/>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70"/>
                                        </p:tgtEl>
                                        <p:attrNameLst>
                                          <p:attrName>style.visibility</p:attrName>
                                        </p:attrNameLst>
                                      </p:cBhvr>
                                      <p:to>
                                        <p:strVal val="visible"/>
                                      </p:to>
                                    </p:set>
                                    <p:animEffect transition="in" filter="fade">
                                      <p:cBhvr>
                                        <p:cTn id="49" dur="1000"/>
                                        <p:tgtEl>
                                          <p:spTgt spid="70"/>
                                        </p:tgtEl>
                                      </p:cBhvr>
                                    </p:animEffect>
                                    <p:anim calcmode="lin" valueType="num">
                                      <p:cBhvr>
                                        <p:cTn id="50" dur="1000" fill="hold"/>
                                        <p:tgtEl>
                                          <p:spTgt spid="70"/>
                                        </p:tgtEl>
                                        <p:attrNameLst>
                                          <p:attrName>ppt_x</p:attrName>
                                        </p:attrNameLst>
                                      </p:cBhvr>
                                      <p:tavLst>
                                        <p:tav tm="0">
                                          <p:val>
                                            <p:strVal val="#ppt_x"/>
                                          </p:val>
                                        </p:tav>
                                        <p:tav tm="100000">
                                          <p:val>
                                            <p:strVal val="#ppt_x"/>
                                          </p:val>
                                        </p:tav>
                                      </p:tavLst>
                                    </p:anim>
                                    <p:anim calcmode="lin" valueType="num">
                                      <p:cBhvr>
                                        <p:cTn id="51"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66" grpId="0"/>
      <p:bldP spid="7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Káº¿t quáº£ hÃ¬nh áº£nh cho thuyá»n buá»m ÄÃ¡nh cÃ¡">
            <a:extLst>
              <a:ext uri="{FF2B5EF4-FFF2-40B4-BE49-F238E27FC236}">
                <a16:creationId xmlns:a16="http://schemas.microsoft.com/office/drawing/2014/main" id="{D9EC3228-81A4-4962-A3B8-1313B707D2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33" t="2000" r="3095" b="5428"/>
          <a:stretch/>
        </p:blipFill>
        <p:spPr bwMode="auto">
          <a:xfrm>
            <a:off x="3196380" y="1081808"/>
            <a:ext cx="2599756" cy="25219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706C1B20-3FAF-4A28-B71E-73B183861301}"/>
              </a:ext>
            </a:extLst>
          </p:cNvPr>
          <p:cNvSpPr txBox="1"/>
          <p:nvPr/>
        </p:nvSpPr>
        <p:spPr>
          <a:xfrm>
            <a:off x="3436831" y="3867894"/>
            <a:ext cx="2359305" cy="400108"/>
          </a:xfrm>
          <a:prstGeom prst="rect">
            <a:avLst/>
          </a:prstGeom>
          <a:noFill/>
        </p:spPr>
        <p:txBody>
          <a:bodyPr wrap="square" lIns="91438" tIns="45719" rIns="91438" bIns="45719" rtlCol="0">
            <a:spAutoFit/>
          </a:bodyPr>
          <a:lstStyle/>
          <a:p>
            <a:r>
              <a:rPr lang="en-SG" sz="2000" b="1" dirty="0">
                <a:solidFill>
                  <a:srgbClr val="FF0000"/>
                </a:solidFill>
                <a:latin typeface="Times New Roman" panose="02020603050405020304" pitchFamily="18" charset="0"/>
                <a:cs typeface="Times New Roman" panose="02020603050405020304" pitchFamily="18" charset="0"/>
              </a:rPr>
              <a:t>CHIẾC THUYỀN</a:t>
            </a:r>
          </a:p>
        </p:txBody>
      </p:sp>
      <p:grpSp>
        <p:nvGrpSpPr>
          <p:cNvPr id="19" name="Group 18"/>
          <p:cNvGrpSpPr/>
          <p:nvPr/>
        </p:nvGrpSpPr>
        <p:grpSpPr>
          <a:xfrm>
            <a:off x="35497" y="1023361"/>
            <a:ext cx="3016868" cy="642861"/>
            <a:chOff x="0" y="2357"/>
            <a:chExt cx="5425807" cy="1205635"/>
          </a:xfrm>
          <a:solidFill>
            <a:schemeClr val="accent5">
              <a:lumMod val="20000"/>
              <a:lumOff val="80000"/>
            </a:schemeClr>
          </a:solidFill>
        </p:grpSpPr>
        <p:sp>
          <p:nvSpPr>
            <p:cNvPr id="26" name="Rounded Rectangle 25"/>
            <p:cNvSpPr/>
            <p:nvPr/>
          </p:nvSpPr>
          <p:spPr>
            <a:xfrm>
              <a:off x="0" y="2357"/>
              <a:ext cx="5425807" cy="1205635"/>
            </a:xfrm>
            <a:prstGeom prst="roundRect">
              <a:avLst>
                <a:gd name="adj" fmla="val 10000"/>
              </a:avLst>
            </a:prstGeom>
            <a:grp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27" name="Rounded Rectangle 4"/>
            <p:cNvSpPr/>
            <p:nvPr/>
          </p:nvSpPr>
          <p:spPr>
            <a:xfrm>
              <a:off x="35312" y="37669"/>
              <a:ext cx="5355183" cy="11350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algn="ctr" defTabSz="1200120">
                <a:lnSpc>
                  <a:spcPct val="90000"/>
                </a:lnSpc>
                <a:spcBef>
                  <a:spcPct val="0"/>
                </a:spcBef>
                <a:spcAft>
                  <a:spcPct val="35000"/>
                </a:spcAft>
              </a:pPr>
              <a:r>
                <a:rPr lang="en-US" altLang="en-US" sz="2000" b="1" dirty="0">
                  <a:solidFill>
                    <a:schemeClr val="tx1"/>
                  </a:solidFill>
                  <a:latin typeface="Times New Roman" panose="02020603050405020304" pitchFamily="18" charset="0"/>
                  <a:cs typeface="Times New Roman" panose="02020603050405020304" pitchFamily="18" charset="0"/>
                </a:rPr>
                <a:t>So </a:t>
              </a:r>
              <a:r>
                <a:rPr lang="en-US" altLang="en-US" sz="2000" b="1" dirty="0" err="1">
                  <a:solidFill>
                    <a:schemeClr val="tx1"/>
                  </a:solidFill>
                  <a:latin typeface="Times New Roman" panose="02020603050405020304" pitchFamily="18" charset="0"/>
                  <a:cs typeface="Times New Roman" panose="02020603050405020304" pitchFamily="18" charset="0"/>
                </a:rPr>
                <a:t>sánh</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Chiếc</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thuyền</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như</a:t>
              </a:r>
              <a:r>
                <a:rPr lang="en-US" altLang="en-US" sz="2000" b="1" dirty="0">
                  <a:solidFill>
                    <a:schemeClr val="tx1"/>
                  </a:solidFill>
                  <a:latin typeface="Times New Roman" panose="02020603050405020304" pitchFamily="18" charset="0"/>
                  <a:cs typeface="Times New Roman" panose="02020603050405020304" pitchFamily="18" charset="0"/>
                </a:rPr>
                <a:t> con </a:t>
              </a:r>
              <a:r>
                <a:rPr lang="en-US" altLang="en-US" sz="2000" b="1" dirty="0" err="1">
                  <a:solidFill>
                    <a:schemeClr val="tx1"/>
                  </a:solidFill>
                  <a:latin typeface="Times New Roman" panose="02020603050405020304" pitchFamily="18" charset="0"/>
                  <a:cs typeface="Times New Roman" panose="02020603050405020304" pitchFamily="18" charset="0"/>
                </a:rPr>
                <a:t>tuấn</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mã</a:t>
              </a:r>
              <a:endParaRPr lang="en-US" sz="2000" b="1" i="1" dirty="0">
                <a:solidFill>
                  <a:schemeClr val="tx1"/>
                </a:solidFill>
                <a:latin typeface="Times New Roman" panose="02020603050405020304" pitchFamily="18" charset="0"/>
                <a:cs typeface="Times New Roman" panose="02020603050405020304" pitchFamily="18" charset="0"/>
              </a:endParaRPr>
            </a:p>
          </p:txBody>
        </p:sp>
      </p:grpSp>
      <p:grpSp>
        <p:nvGrpSpPr>
          <p:cNvPr id="20" name="Group 19"/>
          <p:cNvGrpSpPr/>
          <p:nvPr/>
        </p:nvGrpSpPr>
        <p:grpSpPr>
          <a:xfrm>
            <a:off x="55180" y="2054889"/>
            <a:ext cx="3024336" cy="782558"/>
            <a:chOff x="0" y="1810810"/>
            <a:chExt cx="5425807" cy="1205635"/>
          </a:xfrm>
          <a:solidFill>
            <a:schemeClr val="accent5">
              <a:lumMod val="40000"/>
              <a:lumOff val="60000"/>
            </a:schemeClr>
          </a:solidFill>
        </p:grpSpPr>
        <p:sp>
          <p:nvSpPr>
            <p:cNvPr id="24" name="Rounded Rectangle 23"/>
            <p:cNvSpPr/>
            <p:nvPr/>
          </p:nvSpPr>
          <p:spPr>
            <a:xfrm>
              <a:off x="0" y="1810810"/>
              <a:ext cx="5425807" cy="1205635"/>
            </a:xfrm>
            <a:prstGeom prst="roundRect">
              <a:avLst>
                <a:gd name="adj" fmla="val 10000"/>
              </a:avLst>
            </a:prstGeom>
            <a:grpFill/>
          </p:spPr>
          <p:style>
            <a:lnRef idx="3">
              <a:schemeClr val="lt1">
                <a:hueOff val="0"/>
                <a:satOff val="0"/>
                <a:lumOff val="0"/>
                <a:alphaOff val="0"/>
              </a:schemeClr>
            </a:lnRef>
            <a:fillRef idx="1">
              <a:schemeClr val="accent3">
                <a:hueOff val="-3319653"/>
                <a:satOff val="-2867"/>
                <a:lumOff val="-1571"/>
                <a:alphaOff val="0"/>
              </a:schemeClr>
            </a:fillRef>
            <a:effectRef idx="1">
              <a:schemeClr val="accent3">
                <a:hueOff val="-3319653"/>
                <a:satOff val="-2867"/>
                <a:lumOff val="-1571"/>
                <a:alphaOff val="0"/>
              </a:schemeClr>
            </a:effectRef>
            <a:fontRef idx="minor">
              <a:schemeClr val="lt1"/>
            </a:fontRef>
          </p:style>
        </p:sp>
        <p:sp>
          <p:nvSpPr>
            <p:cNvPr id="25" name="Rounded Rectangle 6"/>
            <p:cNvSpPr/>
            <p:nvPr/>
          </p:nvSpPr>
          <p:spPr>
            <a:xfrm>
              <a:off x="35312" y="1846122"/>
              <a:ext cx="5355183" cy="11350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algn="ctr" defTabSz="1200120">
                <a:lnSpc>
                  <a:spcPct val="90000"/>
                </a:lnSpc>
                <a:spcBef>
                  <a:spcPct val="0"/>
                </a:spcBef>
                <a:spcAft>
                  <a:spcPct val="35000"/>
                </a:spcAft>
              </a:pPr>
              <a:r>
                <a:rPr lang="en-US" altLang="en-US" sz="2000" b="1" dirty="0" err="1">
                  <a:solidFill>
                    <a:schemeClr val="tx1"/>
                  </a:solidFill>
                  <a:latin typeface="Times New Roman" panose="02020603050405020304" pitchFamily="18" charset="0"/>
                  <a:cs typeface="Times New Roman" panose="02020603050405020304" pitchFamily="18" charset="0"/>
                </a:rPr>
                <a:t>Từ</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ngữ</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chọn</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lọc</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hăng</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phăng</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vượt</a:t>
              </a:r>
              <a:endParaRPr lang="en-US" sz="2000" b="1" i="1" dirty="0">
                <a:solidFill>
                  <a:schemeClr val="tx1"/>
                </a:solidFill>
                <a:latin typeface="Times New Roman" panose="02020603050405020304" pitchFamily="18" charset="0"/>
                <a:cs typeface="Times New Roman" panose="02020603050405020304" pitchFamily="18" charset="0"/>
              </a:endParaRPr>
            </a:p>
          </p:txBody>
        </p:sp>
      </p:grpSp>
      <p:grpSp>
        <p:nvGrpSpPr>
          <p:cNvPr id="21" name="Group 20"/>
          <p:cNvGrpSpPr/>
          <p:nvPr/>
        </p:nvGrpSpPr>
        <p:grpSpPr>
          <a:xfrm>
            <a:off x="35496" y="3219822"/>
            <a:ext cx="3044020" cy="1512168"/>
            <a:chOff x="0" y="3619264"/>
            <a:chExt cx="5425807" cy="1205635"/>
          </a:xfrm>
          <a:solidFill>
            <a:schemeClr val="accent5">
              <a:lumMod val="75000"/>
            </a:schemeClr>
          </a:solidFill>
        </p:grpSpPr>
        <p:sp>
          <p:nvSpPr>
            <p:cNvPr id="22" name="Rounded Rectangle 21"/>
            <p:cNvSpPr/>
            <p:nvPr/>
          </p:nvSpPr>
          <p:spPr>
            <a:xfrm>
              <a:off x="0" y="3619264"/>
              <a:ext cx="5425807" cy="1205635"/>
            </a:xfrm>
            <a:prstGeom prst="roundRect">
              <a:avLst>
                <a:gd name="adj" fmla="val 10000"/>
              </a:avLst>
            </a:prstGeom>
            <a:grpFill/>
          </p:spPr>
          <p:style>
            <a:lnRef idx="3">
              <a:schemeClr val="lt1">
                <a:hueOff val="0"/>
                <a:satOff val="0"/>
                <a:lumOff val="0"/>
                <a:alphaOff val="0"/>
              </a:schemeClr>
            </a:lnRef>
            <a:fillRef idx="1">
              <a:schemeClr val="accent3">
                <a:hueOff val="-6639306"/>
                <a:satOff val="-5733"/>
                <a:lumOff val="-3141"/>
                <a:alphaOff val="0"/>
              </a:schemeClr>
            </a:fillRef>
            <a:effectRef idx="1">
              <a:schemeClr val="accent3">
                <a:hueOff val="-6639306"/>
                <a:satOff val="-5733"/>
                <a:lumOff val="-3141"/>
                <a:alphaOff val="0"/>
              </a:schemeClr>
            </a:effectRef>
            <a:fontRef idx="minor">
              <a:schemeClr val="lt1"/>
            </a:fontRef>
          </p:style>
        </p:sp>
        <p:sp>
          <p:nvSpPr>
            <p:cNvPr id="23" name="Rounded Rectangle 8"/>
            <p:cNvSpPr/>
            <p:nvPr/>
          </p:nvSpPr>
          <p:spPr>
            <a:xfrm>
              <a:off x="35312" y="3654576"/>
              <a:ext cx="5355183" cy="1135011"/>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algn="ctr" defTabSz="1200120">
                <a:lnSpc>
                  <a:spcPct val="90000"/>
                </a:lnSpc>
                <a:spcBef>
                  <a:spcPct val="0"/>
                </a:spcBef>
                <a:spcAft>
                  <a:spcPct val="35000"/>
                </a:spcAft>
              </a:pPr>
              <a:r>
                <a:rPr lang="en-US" altLang="en-US" sz="2000" b="1" dirty="0" err="1">
                  <a:latin typeface="Times New Roman" panose="02020603050405020304" pitchFamily="18" charset="0"/>
                  <a:cs typeface="Times New Roman" panose="02020603050405020304" pitchFamily="18" charset="0"/>
                </a:rPr>
                <a:t>Khí</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thế</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băng</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tới</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dũng</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mãnh</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của</a:t>
              </a:r>
              <a:r>
                <a:rPr lang="en-US" altLang="en-US" sz="2000" b="1" dirty="0">
                  <a:latin typeface="Times New Roman" panose="02020603050405020304" pitchFamily="18" charset="0"/>
                  <a:cs typeface="Times New Roman" panose="02020603050405020304" pitchFamily="18" charset="0"/>
                </a:rPr>
                <a:t> con </a:t>
              </a:r>
              <a:r>
                <a:rPr lang="en-US" altLang="en-US" sz="2000" b="1" dirty="0" err="1">
                  <a:latin typeface="Times New Roman" panose="02020603050405020304" pitchFamily="18" charset="0"/>
                  <a:cs typeface="Times New Roman" panose="02020603050405020304" pitchFamily="18" charset="0"/>
                </a:rPr>
                <a:t>thuyền</a:t>
              </a:r>
              <a:r>
                <a:rPr lang="en-US" altLang="en-US" sz="2000" b="1" dirty="0">
                  <a:latin typeface="Times New Roman" panose="02020603050405020304" pitchFamily="18" charset="0"/>
                  <a:cs typeface="Times New Roman" panose="02020603050405020304" pitchFamily="18" charset="0"/>
                </a:rPr>
                <a:t> </a:t>
              </a:r>
              <a:r>
                <a:rPr lang="en-US" altLang="en-US" sz="2000" b="1" dirty="0">
                  <a:latin typeface="Times New Roman" panose="02020603050405020304" pitchFamily="18" charset="0"/>
                  <a:cs typeface="Times New Roman" panose="02020603050405020304" pitchFamily="18" charset="0"/>
                  <a:sym typeface="Wingdings" panose="05000000000000000000" pitchFamily="2" charset="2"/>
                </a:rPr>
                <a:t></a:t>
              </a:r>
              <a:r>
                <a:rPr lang="en-US" altLang="en-US" sz="2000" b="1" dirty="0">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Sức</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sống</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mạnh</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mẽ</a:t>
              </a:r>
              <a:r>
                <a:rPr lang="en-US" altLang="en-US" sz="2000" b="1" dirty="0">
                  <a:solidFill>
                    <a:schemeClr val="bg1"/>
                  </a:solidFill>
                  <a:latin typeface="Times New Roman" panose="02020603050405020304" pitchFamily="18" charset="0"/>
                  <a:cs typeface="Times New Roman" panose="02020603050405020304" pitchFamily="18" charset="0"/>
                </a:rPr>
                <a:t>, 1 </a:t>
              </a:r>
              <a:r>
                <a:rPr lang="en-US" altLang="en-US" sz="2000" b="1" dirty="0" err="1">
                  <a:solidFill>
                    <a:schemeClr val="bg1"/>
                  </a:solidFill>
                  <a:latin typeface="Times New Roman" panose="02020603050405020304" pitchFamily="18" charset="0"/>
                  <a:cs typeface="Times New Roman" panose="02020603050405020304" pitchFamily="18" charset="0"/>
                </a:rPr>
                <a:t>vẻ</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đẹp</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hùng</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tráng</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đầy</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hấp</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dẫn</a:t>
              </a:r>
              <a:endParaRPr lang="en-US" sz="2000" b="1" i="1" dirty="0">
                <a:solidFill>
                  <a:schemeClr val="bg1"/>
                </a:solidFill>
                <a:latin typeface="Times New Roman" panose="02020603050405020304" pitchFamily="18" charset="0"/>
                <a:cs typeface="Times New Roman" panose="02020603050405020304" pitchFamily="18" charset="0"/>
              </a:endParaRPr>
            </a:p>
          </p:txBody>
        </p:sp>
      </p:grpSp>
      <p:grpSp>
        <p:nvGrpSpPr>
          <p:cNvPr id="40" name="Group 39"/>
          <p:cNvGrpSpPr/>
          <p:nvPr/>
        </p:nvGrpSpPr>
        <p:grpSpPr>
          <a:xfrm>
            <a:off x="5992477" y="1018150"/>
            <a:ext cx="3016868" cy="642861"/>
            <a:chOff x="0" y="2357"/>
            <a:chExt cx="5425807" cy="1205635"/>
          </a:xfrm>
          <a:solidFill>
            <a:schemeClr val="accent5">
              <a:lumMod val="20000"/>
              <a:lumOff val="80000"/>
            </a:schemeClr>
          </a:solidFill>
        </p:grpSpPr>
        <p:sp>
          <p:nvSpPr>
            <p:cNvPr id="41" name="Rounded Rectangle 40"/>
            <p:cNvSpPr/>
            <p:nvPr/>
          </p:nvSpPr>
          <p:spPr>
            <a:xfrm>
              <a:off x="0" y="2357"/>
              <a:ext cx="5425807" cy="1205635"/>
            </a:xfrm>
            <a:prstGeom prst="roundRect">
              <a:avLst>
                <a:gd name="adj" fmla="val 10000"/>
              </a:avLst>
            </a:prstGeom>
            <a:grp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42" name="Rounded Rectangle 4"/>
            <p:cNvSpPr/>
            <p:nvPr/>
          </p:nvSpPr>
          <p:spPr>
            <a:xfrm>
              <a:off x="35312" y="37669"/>
              <a:ext cx="5355183" cy="11350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algn="ctr" defTabSz="1200120">
                <a:lnSpc>
                  <a:spcPct val="90000"/>
                </a:lnSpc>
                <a:spcBef>
                  <a:spcPct val="0"/>
                </a:spcBef>
                <a:spcAft>
                  <a:spcPct val="35000"/>
                </a:spcAft>
              </a:pPr>
              <a:r>
                <a:rPr lang="en-US" altLang="en-US" sz="2000" b="1" dirty="0">
                  <a:solidFill>
                    <a:schemeClr val="tx1"/>
                  </a:solidFill>
                  <a:latin typeface="Times New Roman" panose="02020603050405020304" pitchFamily="18" charset="0"/>
                  <a:cs typeface="Times New Roman" panose="02020603050405020304" pitchFamily="18" charset="0"/>
                </a:rPr>
                <a:t>So </a:t>
              </a:r>
              <a:r>
                <a:rPr lang="en-US" altLang="en-US" sz="2000" b="1" dirty="0" err="1">
                  <a:solidFill>
                    <a:schemeClr val="tx1"/>
                  </a:solidFill>
                  <a:latin typeface="Times New Roman" panose="02020603050405020304" pitchFamily="18" charset="0"/>
                  <a:cs typeface="Times New Roman" panose="02020603050405020304" pitchFamily="18" charset="0"/>
                </a:rPr>
                <a:t>sánh</a:t>
              </a:r>
              <a:r>
                <a:rPr lang="en-US" altLang="en-US" sz="2000" b="1">
                  <a:solidFill>
                    <a:schemeClr val="tx1"/>
                  </a:solidFill>
                  <a:latin typeface="Times New Roman" panose="02020603050405020304" pitchFamily="18" charset="0"/>
                  <a:cs typeface="Times New Roman" panose="02020603050405020304" pitchFamily="18" charset="0"/>
                </a:rPr>
                <a:t>: Cánh buồm như mảnh hồn làng</a:t>
              </a:r>
              <a:endParaRPr lang="en-US" sz="2000" b="1" i="1" dirty="0">
                <a:solidFill>
                  <a:schemeClr val="tx1"/>
                </a:solidFill>
                <a:latin typeface="Times New Roman" panose="02020603050405020304" pitchFamily="18" charset="0"/>
                <a:cs typeface="Times New Roman" panose="02020603050405020304" pitchFamily="18" charset="0"/>
              </a:endParaRPr>
            </a:p>
          </p:txBody>
        </p:sp>
      </p:grpSp>
      <p:grpSp>
        <p:nvGrpSpPr>
          <p:cNvPr id="43" name="Group 42"/>
          <p:cNvGrpSpPr/>
          <p:nvPr/>
        </p:nvGrpSpPr>
        <p:grpSpPr>
          <a:xfrm>
            <a:off x="6012160" y="2049678"/>
            <a:ext cx="3024336" cy="782558"/>
            <a:chOff x="0" y="1810810"/>
            <a:chExt cx="5425807" cy="1205635"/>
          </a:xfrm>
          <a:solidFill>
            <a:schemeClr val="accent5">
              <a:lumMod val="40000"/>
              <a:lumOff val="60000"/>
            </a:schemeClr>
          </a:solidFill>
        </p:grpSpPr>
        <p:sp>
          <p:nvSpPr>
            <p:cNvPr id="44" name="Rounded Rectangle 43"/>
            <p:cNvSpPr/>
            <p:nvPr/>
          </p:nvSpPr>
          <p:spPr>
            <a:xfrm>
              <a:off x="0" y="1810810"/>
              <a:ext cx="5425807" cy="1205635"/>
            </a:xfrm>
            <a:prstGeom prst="roundRect">
              <a:avLst>
                <a:gd name="adj" fmla="val 10000"/>
              </a:avLst>
            </a:prstGeom>
            <a:grpFill/>
          </p:spPr>
          <p:style>
            <a:lnRef idx="3">
              <a:schemeClr val="lt1">
                <a:hueOff val="0"/>
                <a:satOff val="0"/>
                <a:lumOff val="0"/>
                <a:alphaOff val="0"/>
              </a:schemeClr>
            </a:lnRef>
            <a:fillRef idx="1">
              <a:schemeClr val="accent3">
                <a:hueOff val="-3319653"/>
                <a:satOff val="-2867"/>
                <a:lumOff val="-1571"/>
                <a:alphaOff val="0"/>
              </a:schemeClr>
            </a:fillRef>
            <a:effectRef idx="1">
              <a:schemeClr val="accent3">
                <a:hueOff val="-3319653"/>
                <a:satOff val="-2867"/>
                <a:lumOff val="-1571"/>
                <a:alphaOff val="0"/>
              </a:schemeClr>
            </a:effectRef>
            <a:fontRef idx="minor">
              <a:schemeClr val="lt1"/>
            </a:fontRef>
          </p:style>
        </p:sp>
        <p:sp>
          <p:nvSpPr>
            <p:cNvPr id="45" name="Rounded Rectangle 6"/>
            <p:cNvSpPr/>
            <p:nvPr/>
          </p:nvSpPr>
          <p:spPr>
            <a:xfrm>
              <a:off x="35312" y="1846122"/>
              <a:ext cx="5355183" cy="11350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algn="ctr" defTabSz="1200120">
                <a:lnSpc>
                  <a:spcPct val="90000"/>
                </a:lnSpc>
                <a:spcBef>
                  <a:spcPct val="0"/>
                </a:spcBef>
                <a:spcAft>
                  <a:spcPct val="35000"/>
                </a:spcAft>
              </a:pPr>
              <a:r>
                <a:rPr lang="en-US" sz="2000" b="1">
                  <a:solidFill>
                    <a:schemeClr val="tx1"/>
                  </a:solidFill>
                  <a:latin typeface="Times New Roman" panose="02020603050405020304" pitchFamily="18" charset="0"/>
                  <a:cs typeface="Times New Roman" panose="02020603050405020304" pitchFamily="18" charset="0"/>
                </a:rPr>
                <a:t>H/a </a:t>
              </a:r>
              <a:r>
                <a:rPr lang="en-US" altLang="en-US" sz="2000" b="1">
                  <a:solidFill>
                    <a:schemeClr val="tx1"/>
                  </a:solidFill>
                  <a:latin typeface="Times New Roman" panose="02020603050405020304" pitchFamily="18" charset="0"/>
                  <a:cs typeface="Times New Roman" panose="02020603050405020304" pitchFamily="18" charset="0"/>
                </a:rPr>
                <a:t>nhân hóa: “rướn”</a:t>
              </a:r>
              <a:endParaRPr lang="en-US" sz="2000" b="1" i="1" dirty="0">
                <a:solidFill>
                  <a:schemeClr val="tx1"/>
                </a:solidFill>
                <a:latin typeface="Times New Roman" panose="02020603050405020304" pitchFamily="18" charset="0"/>
                <a:cs typeface="Times New Roman" panose="02020603050405020304" pitchFamily="18" charset="0"/>
              </a:endParaRPr>
            </a:p>
          </p:txBody>
        </p:sp>
      </p:grpSp>
      <p:grpSp>
        <p:nvGrpSpPr>
          <p:cNvPr id="46" name="Group 45"/>
          <p:cNvGrpSpPr/>
          <p:nvPr/>
        </p:nvGrpSpPr>
        <p:grpSpPr>
          <a:xfrm>
            <a:off x="5992476" y="3214611"/>
            <a:ext cx="3044020" cy="1512168"/>
            <a:chOff x="0" y="3619264"/>
            <a:chExt cx="5425807" cy="1205635"/>
          </a:xfrm>
          <a:solidFill>
            <a:schemeClr val="accent5">
              <a:lumMod val="75000"/>
            </a:schemeClr>
          </a:solidFill>
        </p:grpSpPr>
        <p:sp>
          <p:nvSpPr>
            <p:cNvPr id="47" name="Rounded Rectangle 46"/>
            <p:cNvSpPr/>
            <p:nvPr/>
          </p:nvSpPr>
          <p:spPr>
            <a:xfrm>
              <a:off x="0" y="3619264"/>
              <a:ext cx="5425807" cy="1205635"/>
            </a:xfrm>
            <a:prstGeom prst="roundRect">
              <a:avLst>
                <a:gd name="adj" fmla="val 10000"/>
              </a:avLst>
            </a:prstGeom>
            <a:grpFill/>
          </p:spPr>
          <p:style>
            <a:lnRef idx="3">
              <a:schemeClr val="lt1">
                <a:hueOff val="0"/>
                <a:satOff val="0"/>
                <a:lumOff val="0"/>
                <a:alphaOff val="0"/>
              </a:schemeClr>
            </a:lnRef>
            <a:fillRef idx="1">
              <a:schemeClr val="accent3">
                <a:hueOff val="-6639306"/>
                <a:satOff val="-5733"/>
                <a:lumOff val="-3141"/>
                <a:alphaOff val="0"/>
              </a:schemeClr>
            </a:fillRef>
            <a:effectRef idx="1">
              <a:schemeClr val="accent3">
                <a:hueOff val="-6639306"/>
                <a:satOff val="-5733"/>
                <a:lumOff val="-3141"/>
                <a:alphaOff val="0"/>
              </a:schemeClr>
            </a:effectRef>
            <a:fontRef idx="minor">
              <a:schemeClr val="lt1"/>
            </a:fontRef>
          </p:style>
        </p:sp>
        <p:sp>
          <p:nvSpPr>
            <p:cNvPr id="48" name="Rounded Rectangle 8"/>
            <p:cNvSpPr/>
            <p:nvPr/>
          </p:nvSpPr>
          <p:spPr>
            <a:xfrm>
              <a:off x="35312" y="3654576"/>
              <a:ext cx="5355183" cy="1135011"/>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algn="ctr" defTabSz="1200120">
                <a:lnSpc>
                  <a:spcPct val="90000"/>
                </a:lnSpc>
                <a:spcBef>
                  <a:spcPct val="0"/>
                </a:spcBef>
                <a:spcAft>
                  <a:spcPct val="35000"/>
                </a:spcAft>
              </a:pPr>
              <a:r>
                <a:rPr lang="en-US" altLang="en-US" sz="2000" b="1">
                  <a:latin typeface="Times New Roman" panose="02020603050405020304" pitchFamily="18" charset="0"/>
                  <a:cs typeface="Times New Roman" panose="02020603050405020304" pitchFamily="18" charset="0"/>
                </a:rPr>
                <a:t>Vẻ đẹp bay bổng, mang ý nghĩa lớn lao</a:t>
              </a:r>
              <a:endParaRPr lang="en-US" sz="2000" b="1" i="1" dirty="0">
                <a:solidFill>
                  <a:schemeClr val="bg1"/>
                </a:solidFill>
                <a:latin typeface="Times New Roman" panose="02020603050405020304" pitchFamily="18" charset="0"/>
                <a:cs typeface="Times New Roman" panose="02020603050405020304" pitchFamily="18" charset="0"/>
              </a:endParaRPr>
            </a:p>
          </p:txBody>
        </p:sp>
      </p:grpSp>
      <p:pic>
        <p:nvPicPr>
          <p:cNvPr id="31" name="Picture 30"/>
          <p:cNvPicPr>
            <a:picLocks noChangeAspect="1"/>
          </p:cNvPicPr>
          <p:nvPr/>
        </p:nvPicPr>
        <p:blipFill>
          <a:blip r:embed="rId4"/>
          <a:stretch>
            <a:fillRect/>
          </a:stretch>
        </p:blipFill>
        <p:spPr>
          <a:xfrm>
            <a:off x="1979712" y="165363"/>
            <a:ext cx="4868750" cy="965897"/>
          </a:xfrm>
          <a:prstGeom prst="rect">
            <a:avLst/>
          </a:prstGeom>
        </p:spPr>
      </p:pic>
    </p:spTree>
    <p:extLst>
      <p:ext uri="{BB962C8B-B14F-4D97-AF65-F5344CB8AC3E}">
        <p14:creationId xmlns:p14="http://schemas.microsoft.com/office/powerpoint/2010/main" val="1147900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par>
                                <p:cTn id="8" presetID="6"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ircle(in)">
                                      <p:cBhvr>
                                        <p:cTn id="10" dur="2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anim calcmode="lin" valueType="num">
                                      <p:cBhvr>
                                        <p:cTn id="30" dur="1000" fill="hold"/>
                                        <p:tgtEl>
                                          <p:spTgt spid="21"/>
                                        </p:tgtEl>
                                        <p:attrNameLst>
                                          <p:attrName>ppt_x</p:attrName>
                                        </p:attrNameLst>
                                      </p:cBhvr>
                                      <p:tavLst>
                                        <p:tav tm="0">
                                          <p:val>
                                            <p:strVal val="#ppt_x"/>
                                          </p:val>
                                        </p:tav>
                                        <p:tav tm="100000">
                                          <p:val>
                                            <p:strVal val="#ppt_x"/>
                                          </p:val>
                                        </p:tav>
                                      </p:tavLst>
                                    </p:anim>
                                    <p:anim calcmode="lin" valueType="num">
                                      <p:cBhvr>
                                        <p:cTn id="3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1000"/>
                                        <p:tgtEl>
                                          <p:spTgt spid="40"/>
                                        </p:tgtEl>
                                      </p:cBhvr>
                                    </p:animEffect>
                                    <p:anim calcmode="lin" valueType="num">
                                      <p:cBhvr>
                                        <p:cTn id="37" dur="1000" fill="hold"/>
                                        <p:tgtEl>
                                          <p:spTgt spid="40"/>
                                        </p:tgtEl>
                                        <p:attrNameLst>
                                          <p:attrName>ppt_x</p:attrName>
                                        </p:attrNameLst>
                                      </p:cBhvr>
                                      <p:tavLst>
                                        <p:tav tm="0">
                                          <p:val>
                                            <p:strVal val="#ppt_x"/>
                                          </p:val>
                                        </p:tav>
                                        <p:tav tm="100000">
                                          <p:val>
                                            <p:strVal val="#ppt_x"/>
                                          </p:val>
                                        </p:tav>
                                      </p:tavLst>
                                    </p:anim>
                                    <p:anim calcmode="lin" valueType="num">
                                      <p:cBhvr>
                                        <p:cTn id="38"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1000"/>
                                        <p:tgtEl>
                                          <p:spTgt spid="43"/>
                                        </p:tgtEl>
                                      </p:cBhvr>
                                    </p:animEffect>
                                    <p:anim calcmode="lin" valueType="num">
                                      <p:cBhvr>
                                        <p:cTn id="44" dur="1000" fill="hold"/>
                                        <p:tgtEl>
                                          <p:spTgt spid="43"/>
                                        </p:tgtEl>
                                        <p:attrNameLst>
                                          <p:attrName>ppt_x</p:attrName>
                                        </p:attrNameLst>
                                      </p:cBhvr>
                                      <p:tavLst>
                                        <p:tav tm="0">
                                          <p:val>
                                            <p:strVal val="#ppt_x"/>
                                          </p:val>
                                        </p:tav>
                                        <p:tav tm="100000">
                                          <p:val>
                                            <p:strVal val="#ppt_x"/>
                                          </p:val>
                                        </p:tav>
                                      </p:tavLst>
                                    </p:anim>
                                    <p:anim calcmode="lin" valueType="num">
                                      <p:cBhvr>
                                        <p:cTn id="45"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46"/>
                                        </p:tgtEl>
                                        <p:attrNameLst>
                                          <p:attrName>style.visibility</p:attrName>
                                        </p:attrNameLst>
                                      </p:cBhvr>
                                      <p:to>
                                        <p:strVal val="visible"/>
                                      </p:to>
                                    </p:set>
                                    <p:animEffect transition="in" filter="fade">
                                      <p:cBhvr>
                                        <p:cTn id="50" dur="1000"/>
                                        <p:tgtEl>
                                          <p:spTgt spid="46"/>
                                        </p:tgtEl>
                                      </p:cBhvr>
                                    </p:animEffect>
                                    <p:anim calcmode="lin" valueType="num">
                                      <p:cBhvr>
                                        <p:cTn id="51" dur="1000" fill="hold"/>
                                        <p:tgtEl>
                                          <p:spTgt spid="46"/>
                                        </p:tgtEl>
                                        <p:attrNameLst>
                                          <p:attrName>ppt_x</p:attrName>
                                        </p:attrNameLst>
                                      </p:cBhvr>
                                      <p:tavLst>
                                        <p:tav tm="0">
                                          <p:val>
                                            <p:strVal val="#ppt_x"/>
                                          </p:val>
                                        </p:tav>
                                        <p:tav tm="100000">
                                          <p:val>
                                            <p:strVal val="#ppt_x"/>
                                          </p:val>
                                        </p:tav>
                                      </p:tavLst>
                                    </p:anim>
                                    <p:anim calcmode="lin" valueType="num">
                                      <p:cBhvr>
                                        <p:cTn id="52"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há Tam Giang - ngư dân quăng lưới"/>
          <p:cNvPicPr>
            <a:picLocks noChangeAspect="1" noChangeArrowheads="1"/>
          </p:cNvPicPr>
          <p:nvPr/>
        </p:nvPicPr>
        <p:blipFill>
          <a:blip r:embed="rId3"/>
          <a:srcRect/>
          <a:stretch>
            <a:fillRect/>
          </a:stretch>
        </p:blipFill>
        <p:spPr bwMode="auto">
          <a:xfrm>
            <a:off x="2504466" y="-1820738"/>
            <a:ext cx="7123703" cy="7802883"/>
          </a:xfrm>
          <a:prstGeom prst="rect">
            <a:avLst/>
          </a:prstGeom>
          <a:ln>
            <a:noFill/>
          </a:ln>
          <a:effectLst>
            <a:softEdge rad="1270000"/>
          </a:effectLst>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9961" b="49805" l="9718" r="84013">
                        <a14:foregroundMark x1="47335" y1="22070" x2="67398" y2="25586"/>
                        <a14:foregroundMark x1="62696" y1="14453" x2="72727" y2="30859"/>
                        <a14:foregroundMark x1="55799" y1="30664" x2="76803" y2="40234"/>
                        <a14:foregroundMark x1="59561" y1="41797" x2="68966" y2="46875"/>
                        <a14:foregroundMark x1="61129" y1="46484" x2="77743" y2="49805"/>
                        <a14:foregroundMark x1="32915" y1="33594" x2="38558" y2="39648"/>
                        <a14:foregroundMark x1="39498" y1="29492" x2="39498" y2="32617"/>
                        <a14:foregroundMark x1="47335" y1="31055" x2="49216" y2="33398"/>
                        <a14:foregroundMark x1="45455" y1="40625" x2="46708" y2="42188"/>
                        <a14:foregroundMark x1="50157" y1="24609" x2="51724" y2="26367"/>
                        <a14:backgroundMark x1="22257" y1="15430" x2="15047" y2="24414"/>
                        <a14:backgroundMark x1="20063" y1="38086" x2="26646" y2="46875"/>
                        <a14:backgroundMark x1="41379" y1="11719" x2="61755" y2="11914"/>
                        <a14:backgroundMark x1="69279" y1="29883" x2="67398" y2="32422"/>
                        <a14:backgroundMark x1="73041" y1="41602" x2="78683" y2="47266"/>
                        <a14:backgroundMark x1="43887" y1="30078" x2="54859" y2="28711"/>
                        <a14:backgroundMark x1="59248" y1="31250" x2="63323" y2="32031"/>
                        <a14:backgroundMark x1="57994" y1="18164" x2="60188" y2="20117"/>
                        <a14:backgroundMark x1="62382" y1="21875" x2="64890" y2="23438"/>
                        <a14:backgroundMark x1="66144" y1="26367" x2="68966" y2="27344"/>
                        <a14:backgroundMark x1="65831" y1="24609" x2="67085" y2="25000"/>
                        <a14:backgroundMark x1="33229" y1="28516" x2="35737" y2="29297"/>
                        <a14:backgroundMark x1="62069" y1="36133" x2="61129" y2="39258"/>
                        <a14:backgroundMark x1="65204" y1="33398" x2="68652" y2="37305"/>
                        <a14:backgroundMark x1="63009" y1="33789" x2="60815" y2="35938"/>
                        <a14:backgroundMark x1="44514" y1="43359" x2="58307" y2="45898"/>
                        <a14:backgroundMark x1="47335" y1="35352" x2="47335" y2="35352"/>
                        <a14:backgroundMark x1="47649" y1="41211" x2="47649" y2="41211"/>
                        <a14:backgroundMark x1="61129" y1="45508" x2="61129" y2="45508"/>
                        <a14:backgroundMark x1="61129" y1="25195" x2="61129" y2="25195"/>
                        <a14:backgroundMark x1="53605" y1="25000" x2="53605" y2="25000"/>
                        <a14:backgroundMark x1="59561" y1="25977" x2="59561" y2="25977"/>
                        <a14:backgroundMark x1="26646" y1="35352" x2="27900" y2="37891"/>
                      </a14:backgroundRemoval>
                    </a14:imgEffect>
                  </a14:imgLayer>
                </a14:imgProps>
              </a:ext>
              <a:ext uri="{28A0092B-C50C-407E-A947-70E740481C1C}">
                <a14:useLocalDpi xmlns:a14="http://schemas.microsoft.com/office/drawing/2010/main" val="0"/>
              </a:ext>
            </a:extLst>
          </a:blip>
          <a:stretch>
            <a:fillRect/>
          </a:stretch>
        </p:blipFill>
        <p:spPr>
          <a:xfrm>
            <a:off x="-1116632" y="-380578"/>
            <a:ext cx="5688632" cy="9130343"/>
          </a:xfrm>
          <a:prstGeom prst="rect">
            <a:avLst/>
          </a:prstGeom>
        </p:spPr>
      </p:pic>
      <p:sp>
        <p:nvSpPr>
          <p:cNvPr id="6" name="TextBox 5"/>
          <p:cNvSpPr txBox="1"/>
          <p:nvPr/>
        </p:nvSpPr>
        <p:spPr>
          <a:xfrm>
            <a:off x="1475656" y="4150338"/>
            <a:ext cx="1199295" cy="400105"/>
          </a:xfrm>
          <a:prstGeom prst="rect">
            <a:avLst/>
          </a:prstGeom>
          <a:noFill/>
        </p:spPr>
        <p:txBody>
          <a:bodyPr wrap="none" lIns="91436" tIns="45718" rIns="91436" bIns="45718" rtlCol="0">
            <a:spAutoFit/>
          </a:bodyPr>
          <a:lstStyle/>
          <a:p>
            <a:r>
              <a:rPr lang="en-US" sz="2000" b="1" i="1" dirty="0"/>
              <a:t>-</a:t>
            </a:r>
            <a:r>
              <a:rPr lang="en-US" sz="2000" b="1" i="1" dirty="0" err="1"/>
              <a:t>Tế</a:t>
            </a:r>
            <a:r>
              <a:rPr lang="en-US" sz="2000" b="1" i="1" dirty="0"/>
              <a:t> </a:t>
            </a:r>
            <a:r>
              <a:rPr lang="en-US" sz="2000" b="1" i="1" dirty="0" err="1"/>
              <a:t>Hanh</a:t>
            </a:r>
            <a:r>
              <a:rPr lang="en-US" sz="2000" b="1" i="1" dirty="0"/>
              <a:t>-</a:t>
            </a:r>
          </a:p>
        </p:txBody>
      </p:sp>
    </p:spTree>
    <p:extLst>
      <p:ext uri="{BB962C8B-B14F-4D97-AF65-F5344CB8AC3E}">
        <p14:creationId xmlns:p14="http://schemas.microsoft.com/office/powerpoint/2010/main" val="22086700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96318" y="753370"/>
            <a:ext cx="3491880" cy="1938990"/>
          </a:xfrm>
          <a:prstGeom prst="rect">
            <a:avLst/>
          </a:prstGeom>
          <a:noFill/>
        </p:spPr>
        <p:txBody>
          <a:bodyPr wrap="square" lIns="91438" tIns="45719" rIns="91438" bIns="45719">
            <a:spAutoFit/>
          </a:bodyPr>
          <a:lstStyle/>
          <a:p>
            <a:pPr algn="just"/>
            <a:r>
              <a:rPr lang="vi-VN" sz="2000" b="1" i="1" dirty="0">
                <a:solidFill>
                  <a:srgbClr val="FF0000"/>
                </a:solidFill>
                <a:latin typeface="+mj-lt"/>
              </a:rPr>
              <a:t>NT: So sánh , ẩn dụ → Hình ảnh cánh buồm quen thuộc trở nên lớn lao và thiêng liêng. Nhà thơ như nhận ra đó chính là biểu tượng của linh hồn làng trài.</a:t>
            </a:r>
            <a:endParaRPr lang="en-US" sz="2000" b="1" i="1" dirty="0">
              <a:solidFill>
                <a:srgbClr val="FF0000"/>
              </a:solidFill>
              <a:latin typeface="+mj-lt"/>
            </a:endParaRPr>
          </a:p>
        </p:txBody>
      </p:sp>
      <p:sp>
        <p:nvSpPr>
          <p:cNvPr id="5" name="Rectangle 4"/>
          <p:cNvSpPr/>
          <p:nvPr/>
        </p:nvSpPr>
        <p:spPr>
          <a:xfrm>
            <a:off x="5383644" y="3079269"/>
            <a:ext cx="3491880" cy="1323437"/>
          </a:xfrm>
          <a:prstGeom prst="rect">
            <a:avLst/>
          </a:prstGeom>
          <a:noFill/>
        </p:spPr>
        <p:txBody>
          <a:bodyPr wrap="square" lIns="91438" tIns="45719" rIns="91438" bIns="45719">
            <a:spAutoFit/>
          </a:bodyPr>
          <a:lstStyle/>
          <a:p>
            <a:pPr algn="just"/>
            <a:r>
              <a:rPr lang="vi-VN" sz="2000" b="1" i="1" dirty="0">
                <a:solidFill>
                  <a:srgbClr val="FF0000"/>
                </a:solidFill>
                <a:latin typeface="+mj-lt"/>
              </a:rPr>
              <a:t>⇒ Bức tranh phong cảnh thiên nhiên tươi sáng và h/ả con người lao động đầy hứng khởi dào dạt sức sống.</a:t>
            </a:r>
            <a:endParaRPr lang="en-US" sz="2000" b="1" i="1" dirty="0">
              <a:solidFill>
                <a:srgbClr val="FF0000"/>
              </a:solidFill>
              <a:latin typeface="+mj-lt"/>
            </a:endParaRPr>
          </a:p>
        </p:txBody>
      </p:sp>
      <p:sp>
        <p:nvSpPr>
          <p:cNvPr id="14" name="Rectangle 18">
            <a:extLst>
              <a:ext uri="{FF2B5EF4-FFF2-40B4-BE49-F238E27FC236}">
                <a16:creationId xmlns:a16="http://schemas.microsoft.com/office/drawing/2014/main" id="{663A8C7F-1442-49A4-AC5C-DF8D96F994B6}"/>
              </a:ext>
            </a:extLst>
          </p:cNvPr>
          <p:cNvSpPr>
            <a:spLocks noChangeArrowheads="1"/>
          </p:cNvSpPr>
          <p:nvPr/>
        </p:nvSpPr>
        <p:spPr bwMode="auto">
          <a:xfrm>
            <a:off x="179512" y="753370"/>
            <a:ext cx="6192688" cy="2806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8" tIns="45719" rIns="91438" bIns="45719">
            <a:spAutoFit/>
          </a:bodyPr>
          <a:lstStyle>
            <a:lvl1pPr>
              <a:defRPr>
                <a:solidFill>
                  <a:srgbClr val="333300"/>
                </a:solidFill>
                <a:latin typeface="Tahoma" panose="020B0604030504040204" pitchFamily="34" charset="0"/>
              </a:defRPr>
            </a:lvl1pPr>
            <a:lvl2pPr marL="742950" indent="-285750">
              <a:defRPr>
                <a:solidFill>
                  <a:srgbClr val="333300"/>
                </a:solidFill>
                <a:latin typeface="Tahoma" panose="020B0604030504040204" pitchFamily="34" charset="0"/>
              </a:defRPr>
            </a:lvl2pPr>
            <a:lvl3pPr marL="1143000" indent="-228600">
              <a:defRPr>
                <a:solidFill>
                  <a:srgbClr val="333300"/>
                </a:solidFill>
                <a:latin typeface="Tahoma" panose="020B0604030504040204" pitchFamily="34" charset="0"/>
              </a:defRPr>
            </a:lvl3pPr>
            <a:lvl4pPr marL="1600200" indent="-228600">
              <a:defRPr>
                <a:solidFill>
                  <a:srgbClr val="333300"/>
                </a:solidFill>
                <a:latin typeface="Tahoma" panose="020B0604030504040204" pitchFamily="34" charset="0"/>
              </a:defRPr>
            </a:lvl4pPr>
            <a:lvl5pPr marL="2057400" indent="-228600">
              <a:defRPr>
                <a:solidFill>
                  <a:srgbClr val="333300"/>
                </a:solidFill>
                <a:latin typeface="Tahoma" panose="020B0604030504040204" pitchFamily="34" charset="0"/>
              </a:defRPr>
            </a:lvl5pPr>
            <a:lvl6pPr marL="2514600" indent="-228600" eaLnBrk="0" fontAlgn="base" hangingPunct="0">
              <a:spcBef>
                <a:spcPct val="0"/>
              </a:spcBef>
              <a:spcAft>
                <a:spcPct val="0"/>
              </a:spcAft>
              <a:defRPr>
                <a:solidFill>
                  <a:srgbClr val="333300"/>
                </a:solidFill>
                <a:latin typeface="Tahoma" panose="020B0604030504040204" pitchFamily="34" charset="0"/>
              </a:defRPr>
            </a:lvl6pPr>
            <a:lvl7pPr marL="2971800" indent="-228600" eaLnBrk="0" fontAlgn="base" hangingPunct="0">
              <a:spcBef>
                <a:spcPct val="0"/>
              </a:spcBef>
              <a:spcAft>
                <a:spcPct val="0"/>
              </a:spcAft>
              <a:defRPr>
                <a:solidFill>
                  <a:srgbClr val="333300"/>
                </a:solidFill>
                <a:latin typeface="Tahoma" panose="020B0604030504040204" pitchFamily="34" charset="0"/>
              </a:defRPr>
            </a:lvl7pPr>
            <a:lvl8pPr marL="3429000" indent="-228600" eaLnBrk="0" fontAlgn="base" hangingPunct="0">
              <a:spcBef>
                <a:spcPct val="0"/>
              </a:spcBef>
              <a:spcAft>
                <a:spcPct val="0"/>
              </a:spcAft>
              <a:defRPr>
                <a:solidFill>
                  <a:srgbClr val="333300"/>
                </a:solidFill>
                <a:latin typeface="Tahoma" panose="020B0604030504040204" pitchFamily="34" charset="0"/>
              </a:defRPr>
            </a:lvl8pPr>
            <a:lvl9pPr marL="3886200" indent="-228600" eaLnBrk="0" fontAlgn="base" hangingPunct="0">
              <a:spcBef>
                <a:spcPct val="0"/>
              </a:spcBef>
              <a:spcAft>
                <a:spcPct val="0"/>
              </a:spcAft>
              <a:defRPr>
                <a:solidFill>
                  <a:srgbClr val="333300"/>
                </a:solidFill>
                <a:latin typeface="Tahoma" panose="020B0604030504040204" pitchFamily="34" charset="0"/>
              </a:defRPr>
            </a:lvl9pPr>
          </a:lstStyle>
          <a:p>
            <a:pPr>
              <a:lnSpc>
                <a:spcPct val="150000"/>
              </a:lnSpc>
            </a:pPr>
            <a:r>
              <a:rPr lang="en-US" altLang="en-US" sz="2000" b="1" i="1" dirty="0" err="1">
                <a:solidFill>
                  <a:prstClr val="black"/>
                </a:solidFill>
                <a:latin typeface="Times New Roman" panose="02020603050405020304" pitchFamily="18" charset="0"/>
                <a:cs typeface="Times New Roman" panose="02020603050405020304" pitchFamily="18" charset="0"/>
              </a:rPr>
              <a:t>Khi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trời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trong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gió</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nhẹ</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sớm</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mai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hồng</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Dân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trai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tráng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bơi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thuyền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đi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đánh</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cá</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Chiếc</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thuyền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nhẹ</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hăng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như</a:t>
            </a:r>
            <a:r>
              <a:rPr lang="en-US" altLang="en-US" sz="2000" b="1" i="1" dirty="0">
                <a:solidFill>
                  <a:prstClr val="black"/>
                </a:solidFill>
                <a:latin typeface="Times New Roman" panose="02020603050405020304" pitchFamily="18" charset="0"/>
                <a:cs typeface="Times New Roman" panose="02020603050405020304" pitchFamily="18" charset="0"/>
              </a:rPr>
              <a:t> con </a:t>
            </a:r>
            <a:r>
              <a:rPr lang="en-US" altLang="en-US" sz="2000" b="1" i="1" dirty="0" err="1">
                <a:solidFill>
                  <a:prstClr val="black"/>
                </a:solidFill>
                <a:latin typeface="Times New Roman" panose="02020603050405020304" pitchFamily="18" charset="0"/>
                <a:cs typeface="Times New Roman" panose="02020603050405020304" pitchFamily="18" charset="0"/>
              </a:rPr>
              <a:t>tuấn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mã</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Phăng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mái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chèo</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mạnh</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mẽ</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vượt</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trường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giang</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Cánh</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buồm</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giương</a:t>
            </a:r>
            <a:r>
              <a:rPr lang="en-US" altLang="en-US" sz="2000" b="1" i="1" dirty="0">
                <a:solidFill>
                  <a:prstClr val="black"/>
                </a:solidFill>
                <a:latin typeface="Times New Roman" panose="02020603050405020304" pitchFamily="18" charset="0"/>
                <a:cs typeface="Times New Roman" panose="02020603050405020304" pitchFamily="18" charset="0"/>
              </a:rPr>
              <a:t> to </a:t>
            </a:r>
            <a:r>
              <a:rPr lang="en-US" altLang="en-US" sz="2000" b="1" i="1" dirty="0" err="1">
                <a:solidFill>
                  <a:prstClr val="black"/>
                </a:solidFill>
                <a:latin typeface="Times New Roman" panose="02020603050405020304" pitchFamily="18" charset="0"/>
                <a:cs typeface="Times New Roman" panose="02020603050405020304" pitchFamily="18" charset="0"/>
              </a:rPr>
              <a:t>như</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mảnh</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hồn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làng</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Rướn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thân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trắng</a:t>
            </a:r>
            <a:r>
              <a:rPr lang="en-US" altLang="en-US" sz="2000" b="1" i="1" dirty="0">
                <a:solidFill>
                  <a:prstClr val="black"/>
                </a:solidFill>
                <a:latin typeface="Times New Roman" panose="02020603050405020304" pitchFamily="18" charset="0"/>
                <a:cs typeface="Times New Roman" panose="02020603050405020304" pitchFamily="18" charset="0"/>
              </a:rPr>
              <a:t> bao la </a:t>
            </a:r>
            <a:r>
              <a:rPr lang="en-US" altLang="en-US" sz="2000" b="1" i="1" dirty="0" err="1">
                <a:solidFill>
                  <a:prstClr val="black"/>
                </a:solidFill>
                <a:latin typeface="Times New Roman" panose="02020603050405020304" pitchFamily="18" charset="0"/>
                <a:cs typeface="Times New Roman" panose="02020603050405020304" pitchFamily="18" charset="0"/>
              </a:rPr>
              <a:t>thâu</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góp</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gió</a:t>
            </a:r>
            <a:r>
              <a:rPr lang="en-US" altLang="en-US" sz="2000" b="1" i="1" dirty="0">
                <a:solidFill>
                  <a:prstClr val="black"/>
                </a:solidFill>
                <a:latin typeface="Times New Roman" panose="02020603050405020304" pitchFamily="18" charset="0"/>
                <a:cs typeface="Times New Roman" panose="02020603050405020304" pitchFamily="18" charset="0"/>
              </a:rPr>
              <a:t>...</a:t>
            </a:r>
            <a:r>
              <a:rPr lang="en-US" altLang="en-US" sz="2000" b="1" u="sng" dirty="0">
                <a:solidFill>
                  <a:prstClr val="black"/>
                </a:solidFill>
                <a:latin typeface="Times New Roman" panose="02020603050405020304" pitchFamily="18" charset="0"/>
                <a:cs typeface="Times New Roman" panose="02020603050405020304" pitchFamily="18" charset="0"/>
              </a:rPr>
              <a:t> </a:t>
            </a:r>
          </a:p>
        </p:txBody>
      </p:sp>
      <p:pic>
        <p:nvPicPr>
          <p:cNvPr id="16" name="Picture 2" descr="Soạn bài đoàn thuyền đánh cá- Những bài soạn văn hay - Cunghocvui ..."/>
          <p:cNvPicPr>
            <a:picLocks noChangeAspect="1" noChangeArrowheads="1"/>
          </p:cNvPicPr>
          <p:nvPr/>
        </p:nvPicPr>
        <p:blipFill>
          <a:blip r:embed="rId2"/>
          <a:srcRect/>
          <a:stretch>
            <a:fillRect/>
          </a:stretch>
        </p:blipFill>
        <p:spPr bwMode="auto">
          <a:xfrm>
            <a:off x="-614049" y="2863132"/>
            <a:ext cx="4286250" cy="3009901"/>
          </a:xfrm>
          <a:prstGeom prst="rect">
            <a:avLst/>
          </a:prstGeom>
          <a:noFill/>
          <a:effectLst>
            <a:softEdge rad="952500"/>
          </a:effectLst>
        </p:spPr>
      </p:pic>
      <p:pic>
        <p:nvPicPr>
          <p:cNvPr id="17" name="Picture 2" descr="Khung cảnh đẹp khó tin ở biển Quỳnh trong thời khắc bình minh ..."/>
          <p:cNvPicPr>
            <a:picLocks noChangeAspect="1" noChangeArrowheads="1"/>
          </p:cNvPicPr>
          <p:nvPr/>
        </p:nvPicPr>
        <p:blipFill>
          <a:blip r:embed="rId3"/>
          <a:srcRect/>
          <a:stretch>
            <a:fillRect/>
          </a:stretch>
        </p:blipFill>
        <p:spPr bwMode="auto">
          <a:xfrm>
            <a:off x="327291" y="2999666"/>
            <a:ext cx="4320463" cy="2885934"/>
          </a:xfrm>
          <a:prstGeom prst="rect">
            <a:avLst/>
          </a:prstGeom>
          <a:noFill/>
          <a:effectLst>
            <a:softEdge rad="965200"/>
          </a:effectLst>
        </p:spPr>
      </p:pic>
      <p:cxnSp>
        <p:nvCxnSpPr>
          <p:cNvPr id="19" name="Straight Connector 18"/>
          <p:cNvCxnSpPr/>
          <p:nvPr/>
        </p:nvCxnSpPr>
        <p:spPr>
          <a:xfrm flipH="1">
            <a:off x="5020608" y="976629"/>
            <a:ext cx="36004" cy="3342139"/>
          </a:xfrm>
          <a:prstGeom prst="line">
            <a:avLst/>
          </a:prstGeom>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r="52353" b="60802"/>
          <a:stretch>
            <a:fillRect/>
          </a:stretch>
        </p:blipFill>
        <p:spPr bwMode="auto">
          <a:xfrm rot="19098921">
            <a:off x="4705058" y="1181147"/>
            <a:ext cx="631100" cy="73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r="52353" b="60802"/>
          <a:stretch>
            <a:fillRect/>
          </a:stretch>
        </p:blipFill>
        <p:spPr bwMode="auto">
          <a:xfrm rot="19098921">
            <a:off x="4646465" y="3103148"/>
            <a:ext cx="631100" cy="73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p:cNvPicPr>
          <p:nvPr/>
        </p:nvPicPr>
        <p:blipFill>
          <a:blip r:embed="rId5"/>
          <a:stretch>
            <a:fillRect/>
          </a:stretch>
        </p:blipFill>
        <p:spPr>
          <a:xfrm>
            <a:off x="-252536" y="65386"/>
            <a:ext cx="4868750" cy="965897"/>
          </a:xfrm>
          <a:prstGeom prst="rect">
            <a:avLst/>
          </a:prstGeom>
        </p:spPr>
      </p:pic>
    </p:spTree>
    <p:extLst>
      <p:ext uri="{BB962C8B-B14F-4D97-AF65-F5344CB8AC3E}">
        <p14:creationId xmlns:p14="http://schemas.microsoft.com/office/powerpoint/2010/main" val="959726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heel(1)">
                                      <p:cBhvr>
                                        <p:cTn id="19" dur="2000"/>
                                        <p:tgtEl>
                                          <p:spTgt spid="19"/>
                                        </p:tgtEl>
                                      </p:cBhvr>
                                    </p:animEffect>
                                  </p:childTnLst>
                                </p:cTn>
                              </p:par>
                              <p:par>
                                <p:cTn id="20" presetID="21" presetClass="entr" presetSubtype="1"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heel(1)">
                                      <p:cBhvr>
                                        <p:cTn id="22" dur="2000"/>
                                        <p:tgtEl>
                                          <p:spTgt spid="21"/>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heel(1)">
                                      <p:cBhvr>
                                        <p:cTn id="25" dur="20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heel(1)">
                                      <p:cBhvr>
                                        <p:cTn id="30" dur="2000"/>
                                        <p:tgtEl>
                                          <p:spTgt spid="22"/>
                                        </p:tgtEl>
                                      </p:cBhvr>
                                    </p:animEffect>
                                  </p:childTnLst>
                                </p:cTn>
                              </p:par>
                              <p:par>
                                <p:cTn id="31" presetID="21" presetClass="entr" presetSubtype="1"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heel(1)">
                                      <p:cBhvr>
                                        <p:cTn id="3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39955" y="520000"/>
            <a:ext cx="4692087" cy="395616"/>
            <a:chOff x="644526" y="2766774"/>
            <a:chExt cx="12513861" cy="1054970"/>
          </a:xfrm>
        </p:grpSpPr>
        <p:sp>
          <p:nvSpPr>
            <p:cNvPr id="9" name="TextBox 8"/>
            <p:cNvSpPr txBox="1"/>
            <p:nvPr/>
          </p:nvSpPr>
          <p:spPr>
            <a:xfrm>
              <a:off x="1906584" y="2766774"/>
              <a:ext cx="11251803" cy="984880"/>
            </a:xfrm>
            <a:prstGeom prst="rect">
              <a:avLst/>
            </a:prstGeom>
            <a:noFill/>
          </p:spPr>
          <p:txBody>
            <a:bodyPr wrap="square" rtlCol="0">
              <a:spAutoFit/>
            </a:bodyPr>
            <a:lstStyle/>
            <a:p>
              <a:pPr defTabSz="806767"/>
              <a:r>
                <a:rPr lang="en-US"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Bức tranh lao động của hàng chài</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67"/>
              <a:endParaRPr lang="en-US" sz="1600">
                <a:solidFill>
                  <a:prstClr val="white"/>
                </a:solidFill>
              </a:endParaRPr>
            </a:p>
          </p:txBody>
        </p:sp>
        <p:sp>
          <p:nvSpPr>
            <p:cNvPr id="11" name="TextBox 10"/>
            <p:cNvSpPr txBox="1"/>
            <p:nvPr/>
          </p:nvSpPr>
          <p:spPr>
            <a:xfrm>
              <a:off x="895025" y="2795827"/>
              <a:ext cx="907203" cy="1025917"/>
            </a:xfrm>
            <a:prstGeom prst="rect">
              <a:avLst/>
            </a:prstGeom>
            <a:noFill/>
          </p:spPr>
          <p:txBody>
            <a:bodyPr wrap="none" rtlCol="0">
              <a:spAutoFit/>
            </a:bodyPr>
            <a:lstStyle/>
            <a:p>
              <a:pPr algn="ctr" defTabSz="806767"/>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3" name="Rectangle 18">
            <a:extLst>
              <a:ext uri="{FF2B5EF4-FFF2-40B4-BE49-F238E27FC236}">
                <a16:creationId xmlns:a16="http://schemas.microsoft.com/office/drawing/2014/main" id="{663A8C7F-1442-49A4-AC5C-DF8D96F994B6}"/>
              </a:ext>
            </a:extLst>
          </p:cNvPr>
          <p:cNvSpPr>
            <a:spLocks noChangeArrowheads="1"/>
          </p:cNvSpPr>
          <p:nvPr/>
        </p:nvSpPr>
        <p:spPr bwMode="auto">
          <a:xfrm>
            <a:off x="4562797" y="928404"/>
            <a:ext cx="4581203" cy="378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8" tIns="45719" rIns="91438" bIns="45719">
            <a:spAutoFit/>
          </a:bodyPr>
          <a:lstStyle>
            <a:lvl1pPr>
              <a:defRPr>
                <a:solidFill>
                  <a:srgbClr val="333300"/>
                </a:solidFill>
                <a:latin typeface="Tahoma" panose="020B0604030504040204" pitchFamily="34" charset="0"/>
              </a:defRPr>
            </a:lvl1pPr>
            <a:lvl2pPr marL="742950" indent="-285750">
              <a:defRPr>
                <a:solidFill>
                  <a:srgbClr val="333300"/>
                </a:solidFill>
                <a:latin typeface="Tahoma" panose="020B0604030504040204" pitchFamily="34" charset="0"/>
              </a:defRPr>
            </a:lvl2pPr>
            <a:lvl3pPr marL="1143000" indent="-228600">
              <a:defRPr>
                <a:solidFill>
                  <a:srgbClr val="333300"/>
                </a:solidFill>
                <a:latin typeface="Tahoma" panose="020B0604030504040204" pitchFamily="34" charset="0"/>
              </a:defRPr>
            </a:lvl3pPr>
            <a:lvl4pPr marL="1600200" indent="-228600">
              <a:defRPr>
                <a:solidFill>
                  <a:srgbClr val="333300"/>
                </a:solidFill>
                <a:latin typeface="Tahoma" panose="020B0604030504040204" pitchFamily="34" charset="0"/>
              </a:defRPr>
            </a:lvl4pPr>
            <a:lvl5pPr marL="2057400" indent="-228600">
              <a:defRPr>
                <a:solidFill>
                  <a:srgbClr val="333300"/>
                </a:solidFill>
                <a:latin typeface="Tahoma" panose="020B0604030504040204" pitchFamily="34" charset="0"/>
              </a:defRPr>
            </a:lvl5pPr>
            <a:lvl6pPr marL="2514600" indent="-228600" eaLnBrk="0" fontAlgn="base" hangingPunct="0">
              <a:spcBef>
                <a:spcPct val="0"/>
              </a:spcBef>
              <a:spcAft>
                <a:spcPct val="0"/>
              </a:spcAft>
              <a:defRPr>
                <a:solidFill>
                  <a:srgbClr val="333300"/>
                </a:solidFill>
                <a:latin typeface="Tahoma" panose="020B0604030504040204" pitchFamily="34" charset="0"/>
              </a:defRPr>
            </a:lvl6pPr>
            <a:lvl7pPr marL="2971800" indent="-228600" eaLnBrk="0" fontAlgn="base" hangingPunct="0">
              <a:spcBef>
                <a:spcPct val="0"/>
              </a:spcBef>
              <a:spcAft>
                <a:spcPct val="0"/>
              </a:spcAft>
              <a:defRPr>
                <a:solidFill>
                  <a:srgbClr val="333300"/>
                </a:solidFill>
                <a:latin typeface="Tahoma" panose="020B0604030504040204" pitchFamily="34" charset="0"/>
              </a:defRPr>
            </a:lvl7pPr>
            <a:lvl8pPr marL="3429000" indent="-228600" eaLnBrk="0" fontAlgn="base" hangingPunct="0">
              <a:spcBef>
                <a:spcPct val="0"/>
              </a:spcBef>
              <a:spcAft>
                <a:spcPct val="0"/>
              </a:spcAft>
              <a:defRPr>
                <a:solidFill>
                  <a:srgbClr val="333300"/>
                </a:solidFill>
                <a:latin typeface="Tahoma" panose="020B0604030504040204" pitchFamily="34" charset="0"/>
              </a:defRPr>
            </a:lvl8pPr>
            <a:lvl9pPr marL="3886200" indent="-228600" eaLnBrk="0" fontAlgn="base" hangingPunct="0">
              <a:spcBef>
                <a:spcPct val="0"/>
              </a:spcBef>
              <a:spcAft>
                <a:spcPct val="0"/>
              </a:spcAft>
              <a:defRPr>
                <a:solidFill>
                  <a:srgbClr val="333300"/>
                </a:solidFill>
                <a:latin typeface="Tahoma" panose="020B0604030504040204" pitchFamily="34" charset="0"/>
              </a:defRPr>
            </a:lvl9pPr>
          </a:lstStyle>
          <a:p>
            <a:pPr>
              <a:lnSpc>
                <a:spcPct val="150000"/>
              </a:lnSpc>
            </a:pPr>
            <a:r>
              <a:rPr lang="en-US" altLang="en-US" sz="2000" b="1" i="1" dirty="0" err="1">
                <a:solidFill>
                  <a:schemeClr val="tx1"/>
                </a:solidFill>
                <a:latin typeface="Times New Roman" panose="02020603050405020304" pitchFamily="18" charset="0"/>
                <a:cs typeface="Times New Roman" panose="02020603050405020304" pitchFamily="18" charset="0"/>
              </a:rPr>
              <a:t>Ngày</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hôm</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sau</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ồn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ào</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trên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bến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đỗ</a:t>
            </a:r>
            <a:r>
              <a:rPr lang="en-US" altLang="en-US" sz="2000" b="1" i="1" dirty="0">
                <a:solidFill>
                  <a:schemeClr val="tx1"/>
                </a:solidFill>
                <a:latin typeface="Times New Roman" panose="02020603050405020304" pitchFamily="18" charset="0"/>
                <a:cs typeface="Times New Roman" panose="02020603050405020304" pitchFamily="18" charset="0"/>
              </a:rPr>
              <a:t> </a:t>
            </a:r>
            <a:br>
              <a:rPr lang="en-US" altLang="en-US" sz="2000" b="1" i="1" dirty="0">
                <a:solidFill>
                  <a:schemeClr val="tx1"/>
                </a:solidFill>
                <a:latin typeface="Times New Roman" panose="02020603050405020304" pitchFamily="18" charset="0"/>
                <a:cs typeface="Times New Roman" panose="02020603050405020304" pitchFamily="18" charset="0"/>
              </a:rPr>
            </a:br>
            <a:r>
              <a:rPr lang="en-US" altLang="en-US" sz="2000" b="1" i="1" dirty="0" err="1">
                <a:solidFill>
                  <a:schemeClr val="tx1"/>
                </a:solidFill>
                <a:latin typeface="Times New Roman" panose="02020603050405020304" pitchFamily="18" charset="0"/>
                <a:cs typeface="Times New Roman" panose="02020603050405020304" pitchFamily="18" charset="0"/>
              </a:rPr>
              <a:t>Khắp</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dân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làng</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tấp</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nập</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đón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ghe</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về</a:t>
            </a:r>
            <a:r>
              <a:rPr lang="en-US" altLang="en-US" sz="2000" b="1" i="1" dirty="0">
                <a:solidFill>
                  <a:schemeClr val="tx1"/>
                </a:solidFill>
                <a:latin typeface="Times New Roman" panose="02020603050405020304" pitchFamily="18" charset="0"/>
                <a:cs typeface="Times New Roman" panose="02020603050405020304" pitchFamily="18" charset="0"/>
              </a:rPr>
              <a:t>. </a:t>
            </a:r>
            <a:br>
              <a:rPr lang="en-US" altLang="en-US" sz="2000" b="1" i="1" dirty="0">
                <a:solidFill>
                  <a:schemeClr val="tx1"/>
                </a:solidFill>
                <a:latin typeface="Times New Roman" panose="02020603050405020304" pitchFamily="18" charset="0"/>
                <a:cs typeface="Times New Roman" panose="02020603050405020304" pitchFamily="18" charset="0"/>
              </a:rPr>
            </a:br>
            <a:r>
              <a:rPr lang="en-US" altLang="en-US" sz="2000" b="1" i="1" dirty="0">
                <a:solidFill>
                  <a:schemeClr val="tx1"/>
                </a:solidFill>
                <a:latin typeface="Times New Roman" panose="02020603050405020304" pitchFamily="18" charset="0"/>
                <a:cs typeface="Times New Roman" panose="02020603050405020304" pitchFamily="18" charset="0"/>
              </a:rPr>
              <a:t>"</a:t>
            </a:r>
            <a:r>
              <a:rPr lang="en-US" altLang="en-US" sz="2000" b="1" i="1" dirty="0" err="1">
                <a:solidFill>
                  <a:schemeClr val="tx1"/>
                </a:solidFill>
                <a:latin typeface="Times New Roman" panose="02020603050405020304" pitchFamily="18" charset="0"/>
                <a:cs typeface="Times New Roman" panose="02020603050405020304" pitchFamily="18" charset="0"/>
              </a:rPr>
              <a:t>Nhờ</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ơn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trời</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biển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lặng</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cá</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đầy</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ghe</a:t>
            </a:r>
            <a:r>
              <a:rPr lang="en-US" altLang="en-US" sz="2000" b="1" i="1" dirty="0">
                <a:solidFill>
                  <a:schemeClr val="tx1"/>
                </a:solidFill>
                <a:latin typeface="Times New Roman" panose="02020603050405020304" pitchFamily="18" charset="0"/>
                <a:cs typeface="Times New Roman" panose="02020603050405020304" pitchFamily="18" charset="0"/>
              </a:rPr>
              <a:t>", </a:t>
            </a:r>
            <a:br>
              <a:rPr lang="en-US" altLang="en-US" sz="2000" b="1" i="1" dirty="0">
                <a:solidFill>
                  <a:schemeClr val="tx1"/>
                </a:solidFill>
                <a:latin typeface="Times New Roman" panose="02020603050405020304" pitchFamily="18" charset="0"/>
                <a:cs typeface="Times New Roman" panose="02020603050405020304" pitchFamily="18" charset="0"/>
              </a:rPr>
            </a:br>
            <a:r>
              <a:rPr lang="en-US" altLang="en-US" sz="2000" b="1" i="1" dirty="0" err="1">
                <a:solidFill>
                  <a:schemeClr val="tx1"/>
                </a:solidFill>
                <a:latin typeface="Times New Roman" panose="02020603050405020304" pitchFamily="18" charset="0"/>
                <a:cs typeface="Times New Roman" panose="02020603050405020304" pitchFamily="18" charset="0"/>
              </a:rPr>
              <a:t>Những</a:t>
            </a:r>
            <a:r>
              <a:rPr lang="en-US" altLang="en-US" sz="2000" b="1" i="1" dirty="0">
                <a:solidFill>
                  <a:schemeClr val="tx1"/>
                </a:solidFill>
                <a:latin typeface="Times New Roman" panose="02020603050405020304" pitchFamily="18" charset="0"/>
                <a:cs typeface="Times New Roman" panose="02020603050405020304" pitchFamily="18" charset="0"/>
              </a:rPr>
              <a:t> con </a:t>
            </a:r>
            <a:r>
              <a:rPr lang="en-US" altLang="en-US" sz="2000" b="1" i="1" dirty="0" err="1">
                <a:solidFill>
                  <a:schemeClr val="tx1"/>
                </a:solidFill>
                <a:latin typeface="Times New Roman" panose="02020603050405020304" pitchFamily="18" charset="0"/>
                <a:cs typeface="Times New Roman" panose="02020603050405020304" pitchFamily="18" charset="0"/>
              </a:rPr>
              <a:t>cá</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tươi</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ngon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thân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bạc</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trắng</a:t>
            </a:r>
            <a:r>
              <a:rPr lang="en-US" altLang="en-US" sz="2000" b="1" i="1" dirty="0">
                <a:solidFill>
                  <a:schemeClr val="tx1"/>
                </a:solidFill>
                <a:latin typeface="Times New Roman" panose="02020603050405020304" pitchFamily="18" charset="0"/>
                <a:cs typeface="Times New Roman" panose="02020603050405020304" pitchFamily="18" charset="0"/>
              </a:rPr>
              <a:t>. </a:t>
            </a:r>
            <a:br>
              <a:rPr lang="en-US" altLang="en-US" sz="2000" b="1" i="1" dirty="0">
                <a:solidFill>
                  <a:schemeClr val="tx1"/>
                </a:solidFill>
                <a:latin typeface="Times New Roman" panose="02020603050405020304" pitchFamily="18" charset="0"/>
                <a:cs typeface="Times New Roman" panose="02020603050405020304" pitchFamily="18" charset="0"/>
              </a:rPr>
            </a:br>
            <a:r>
              <a:rPr lang="en-US" altLang="en-US" sz="2000" b="1" i="1" dirty="0" err="1">
                <a:solidFill>
                  <a:schemeClr val="tx1"/>
                </a:solidFill>
                <a:latin typeface="Times New Roman" panose="02020603050405020304" pitchFamily="18" charset="0"/>
                <a:cs typeface="Times New Roman" panose="02020603050405020304" pitchFamily="18" charset="0"/>
              </a:rPr>
              <a:t>Dân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chài</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lưới</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làn</a:t>
            </a:r>
            <a:r>
              <a:rPr lang="en-US" altLang="en-US" sz="2000" b="1" i="1" dirty="0">
                <a:solidFill>
                  <a:schemeClr val="tx1"/>
                </a:solidFill>
                <a:latin typeface="Times New Roman" panose="02020603050405020304" pitchFamily="18" charset="0"/>
                <a:cs typeface="Times New Roman" panose="02020603050405020304" pitchFamily="18" charset="0"/>
              </a:rPr>
              <a:t> da </a:t>
            </a:r>
            <a:r>
              <a:rPr lang="en-US" altLang="en-US" sz="2000" b="1" i="1" dirty="0" err="1">
                <a:solidFill>
                  <a:schemeClr val="tx1"/>
                </a:solidFill>
                <a:latin typeface="Times New Roman" panose="02020603050405020304" pitchFamily="18" charset="0"/>
                <a:cs typeface="Times New Roman" panose="02020603050405020304" pitchFamily="18" charset="0"/>
              </a:rPr>
              <a:t>ngăm</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rám</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nắng</a:t>
            </a:r>
            <a:r>
              <a:rPr lang="en-US" altLang="en-US" sz="2000" b="1" i="1" dirty="0">
                <a:solidFill>
                  <a:schemeClr val="tx1"/>
                </a:solidFill>
                <a:latin typeface="Times New Roman" panose="02020603050405020304" pitchFamily="18" charset="0"/>
                <a:cs typeface="Times New Roman" panose="02020603050405020304" pitchFamily="18" charset="0"/>
              </a:rPr>
              <a:t>,</a:t>
            </a:r>
            <a:br>
              <a:rPr lang="en-US" altLang="en-US" sz="2000" b="1" i="1" dirty="0">
                <a:solidFill>
                  <a:schemeClr val="tx1"/>
                </a:solidFill>
                <a:latin typeface="Times New Roman" panose="02020603050405020304" pitchFamily="18" charset="0"/>
                <a:cs typeface="Times New Roman" panose="02020603050405020304" pitchFamily="18" charset="0"/>
              </a:rPr>
            </a:br>
            <a:r>
              <a:rPr lang="en-US" altLang="en-US" sz="2000" b="1" i="1" dirty="0" err="1">
                <a:solidFill>
                  <a:schemeClr val="tx1"/>
                </a:solidFill>
                <a:latin typeface="Times New Roman" panose="02020603050405020304" pitchFamily="18" charset="0"/>
                <a:cs typeface="Times New Roman" panose="02020603050405020304" pitchFamily="18" charset="0"/>
              </a:rPr>
              <a:t>Cả</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thân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hình</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nồng</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thở</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vị</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xa</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xăm</a:t>
            </a:r>
            <a:r>
              <a:rPr lang="en-US" altLang="en-US" sz="2000" b="1" i="1" dirty="0">
                <a:solidFill>
                  <a:schemeClr val="tx1"/>
                </a:solidFill>
                <a:latin typeface="Times New Roman" panose="02020603050405020304" pitchFamily="18" charset="0"/>
                <a:cs typeface="Times New Roman" panose="02020603050405020304" pitchFamily="18" charset="0"/>
              </a:rPr>
              <a:t>; </a:t>
            </a:r>
            <a:br>
              <a:rPr lang="en-US" altLang="en-US" sz="2000" b="1" i="1" dirty="0">
                <a:solidFill>
                  <a:schemeClr val="tx1"/>
                </a:solidFill>
                <a:latin typeface="Times New Roman" panose="02020603050405020304" pitchFamily="18" charset="0"/>
                <a:cs typeface="Times New Roman" panose="02020603050405020304" pitchFamily="18" charset="0"/>
              </a:rPr>
            </a:br>
            <a:r>
              <a:rPr lang="en-US" altLang="en-US" sz="2000" b="1" i="1" dirty="0" err="1" smtClean="0">
                <a:solidFill>
                  <a:schemeClr val="tx1"/>
                </a:solidFill>
                <a:latin typeface="Times New Roman" panose="02020603050405020304" pitchFamily="18" charset="0"/>
                <a:cs typeface="Times New Roman" panose="02020603050405020304" pitchFamily="18" charset="0"/>
              </a:rPr>
              <a:t>Chiếc</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thuyền</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im</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bến</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mỏi</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trở</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về</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nằm</a:t>
            </a:r>
            <a:r>
              <a:rPr lang="en-US" altLang="en-US" sz="2000" b="1" i="1" dirty="0" smtClean="0">
                <a:solidFill>
                  <a:schemeClr val="tx1"/>
                </a:solidFill>
                <a:latin typeface="Times New Roman" panose="02020603050405020304" pitchFamily="18" charset="0"/>
                <a:cs typeface="Times New Roman" panose="02020603050405020304" pitchFamily="18" charset="0"/>
              </a:rPr>
              <a:t> </a:t>
            </a:r>
            <a:br>
              <a:rPr lang="en-US" altLang="en-US" sz="2000" b="1" i="1" dirty="0" smtClean="0">
                <a:solidFill>
                  <a:schemeClr val="tx1"/>
                </a:solidFill>
                <a:latin typeface="Times New Roman" panose="02020603050405020304" pitchFamily="18" charset="0"/>
                <a:cs typeface="Times New Roman" panose="02020603050405020304" pitchFamily="18" charset="0"/>
              </a:rPr>
            </a:br>
            <a:r>
              <a:rPr lang="en-US" altLang="en-US" sz="2000" b="1" i="1" dirty="0" err="1" smtClean="0">
                <a:solidFill>
                  <a:schemeClr val="tx1"/>
                </a:solidFill>
                <a:latin typeface="Times New Roman" panose="02020603050405020304" pitchFamily="18" charset="0"/>
                <a:cs typeface="Times New Roman" panose="02020603050405020304" pitchFamily="18" charset="0"/>
              </a:rPr>
              <a:t>Nghe</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chất</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muối</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thấm</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dần</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trong</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thớ</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vỏ</a:t>
            </a:r>
            <a:r>
              <a:rPr lang="en-US" altLang="en-US" sz="2000" b="1" i="1" dirty="0" smtClean="0">
                <a:solidFill>
                  <a:schemeClr val="tx1"/>
                </a:solidFill>
                <a:latin typeface="Times New Roman" panose="02020603050405020304" pitchFamily="18" charset="0"/>
                <a:cs typeface="Times New Roman" panose="02020603050405020304" pitchFamily="18" charset="0"/>
              </a:rPr>
              <a:t>. </a:t>
            </a:r>
            <a:endParaRPr lang="en-US" altLang="en-US" sz="2000" b="1" u="sng" dirty="0">
              <a:solidFill>
                <a:schemeClr val="tx1"/>
              </a:solidFill>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2"/>
          <a:stretch>
            <a:fillRect/>
          </a:stretch>
        </p:blipFill>
        <p:spPr>
          <a:xfrm>
            <a:off x="239955" y="1869420"/>
            <a:ext cx="4065452" cy="2709243"/>
          </a:xfrm>
          <a:prstGeom prst="rect">
            <a:avLst/>
          </a:prstGeom>
        </p:spPr>
      </p:pic>
      <p:pic>
        <p:nvPicPr>
          <p:cNvPr id="16" name="Picture 15"/>
          <p:cNvPicPr>
            <a:picLocks noChangeAspect="1"/>
          </p:cNvPicPr>
          <p:nvPr/>
        </p:nvPicPr>
        <p:blipFill>
          <a:blip r:embed="rId3"/>
          <a:stretch>
            <a:fillRect/>
          </a:stretch>
        </p:blipFill>
        <p:spPr>
          <a:xfrm>
            <a:off x="-216481" y="1131590"/>
            <a:ext cx="4779278" cy="948147"/>
          </a:xfrm>
          <a:prstGeom prst="rect">
            <a:avLst/>
          </a:prstGeom>
        </p:spPr>
      </p:pic>
      <p:grpSp>
        <p:nvGrpSpPr>
          <p:cNvPr id="15" name="Group 14"/>
          <p:cNvGrpSpPr/>
          <p:nvPr/>
        </p:nvGrpSpPr>
        <p:grpSpPr>
          <a:xfrm>
            <a:off x="-66914" y="148474"/>
            <a:ext cx="3753205" cy="369332"/>
            <a:chOff x="-178462" y="1828800"/>
            <a:chExt cx="10009850" cy="984885"/>
          </a:xfrm>
        </p:grpSpPr>
        <p:sp>
          <p:nvSpPr>
            <p:cNvPr id="17" name="Round Same Side Corner Rectangle 16"/>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67"/>
              <a:endParaRPr lang="en-US" sz="1600">
                <a:solidFill>
                  <a:prstClr val="white"/>
                </a:solidFill>
              </a:endParaRPr>
            </a:p>
          </p:txBody>
        </p:sp>
        <p:sp>
          <p:nvSpPr>
            <p:cNvPr id="18" name="TextBox 17"/>
            <p:cNvSpPr txBox="1"/>
            <p:nvPr/>
          </p:nvSpPr>
          <p:spPr>
            <a:xfrm>
              <a:off x="286716" y="1828800"/>
              <a:ext cx="1430216" cy="984885"/>
            </a:xfrm>
            <a:prstGeom prst="rect">
              <a:avLst/>
            </a:prstGeom>
            <a:noFill/>
          </p:spPr>
          <p:txBody>
            <a:bodyPr wrap="square" rtlCol="0">
              <a:spAutoFit/>
            </a:bodyPr>
            <a:lstStyle/>
            <a:p>
              <a:pPr algn="ctr" defTabSz="806767"/>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a:off x="2067734" y="1828800"/>
              <a:ext cx="7763654" cy="984885"/>
            </a:xfrm>
            <a:prstGeom prst="rect">
              <a:avLst/>
            </a:prstGeom>
            <a:noFill/>
          </p:spPr>
          <p:txBody>
            <a:bodyPr wrap="square" rtlCol="0">
              <a:spAutoFit/>
            </a:bodyPr>
            <a:lstStyle/>
            <a:p>
              <a:pPr defTabSz="806767"/>
              <a:r>
                <a:rPr lang="en-US" b="1" dirty="0" smtClean="0">
                  <a:solidFill>
                    <a:srgbClr val="31859C"/>
                  </a:solidFill>
                  <a:latin typeface="Tahoma" panose="020B0604030504040204" pitchFamily="34" charset="0"/>
                  <a:cs typeface="Tahoma" panose="020B0604030504040204" pitchFamily="34" charset="0"/>
                </a:rPr>
                <a:t>KHÁM PHÁ VĂN BẢN</a:t>
              </a:r>
              <a:endParaRPr lang="en-US" b="1" dirty="0">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1309526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16" presetClass="entr" presetSubtype="21"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386790" y="998043"/>
            <a:ext cx="4572000" cy="1141144"/>
          </a:xfrm>
          <a:prstGeom prst="rect">
            <a:avLst/>
          </a:prstGeom>
        </p:spPr>
        <p:txBody>
          <a:bodyPr lIns="91438" tIns="45719" rIns="91438" bIns="45719">
            <a:spAutoFit/>
          </a:bodyPr>
          <a:lstStyle/>
          <a:p>
            <a:pPr>
              <a:lnSpc>
                <a:spcPct val="150000"/>
              </a:lnSpc>
            </a:pPr>
            <a:r>
              <a:rPr lang="en-US" altLang="en-US" sz="2400" b="1" i="1" dirty="0" err="1">
                <a:latin typeface="Times New Roman" panose="02020603050405020304" pitchFamily="18" charset="0"/>
                <a:cs typeface="Times New Roman" panose="02020603050405020304" pitchFamily="18" charset="0"/>
              </a:rPr>
              <a:t>Ngày</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hôm</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sau</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ồn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ào</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trên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bến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đỗ</a:t>
            </a:r>
            <a:r>
              <a:rPr lang="en-US" altLang="en-US" sz="2400" b="1" i="1" dirty="0">
                <a:latin typeface="Times New Roman" panose="02020603050405020304" pitchFamily="18" charset="0"/>
                <a:cs typeface="Times New Roman" panose="02020603050405020304" pitchFamily="18" charset="0"/>
              </a:rPr>
              <a:t> </a:t>
            </a:r>
            <a:br>
              <a:rPr lang="en-US" altLang="en-US" sz="2400" b="1" i="1" dirty="0">
                <a:latin typeface="Times New Roman" panose="02020603050405020304" pitchFamily="18" charset="0"/>
                <a:cs typeface="Times New Roman" panose="02020603050405020304" pitchFamily="18" charset="0"/>
              </a:rPr>
            </a:br>
            <a:r>
              <a:rPr lang="en-US" altLang="en-US" sz="2400" b="1" i="1" dirty="0" err="1">
                <a:latin typeface="Times New Roman" panose="02020603050405020304" pitchFamily="18" charset="0"/>
                <a:cs typeface="Times New Roman" panose="02020603050405020304" pitchFamily="18" charset="0"/>
              </a:rPr>
              <a:t>Khắp</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dân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làng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tấp</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nập</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đón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ghe</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về</a:t>
            </a:r>
            <a:r>
              <a:rPr lang="en-US" altLang="en-US" sz="2400" b="1" i="1" dirty="0">
                <a:latin typeface="Times New Roman" panose="02020603050405020304" pitchFamily="18" charset="0"/>
                <a:cs typeface="Times New Roman" panose="02020603050405020304" pitchFamily="18" charset="0"/>
              </a:rPr>
              <a:t>. </a:t>
            </a:r>
            <a:endParaRPr lang="en-US" sz="2400" dirty="0"/>
          </a:p>
        </p:txBody>
      </p:sp>
      <p:sp>
        <p:nvSpPr>
          <p:cNvPr id="27" name="Rectangle 26"/>
          <p:cNvSpPr/>
          <p:nvPr/>
        </p:nvSpPr>
        <p:spPr>
          <a:xfrm>
            <a:off x="457234" y="2592520"/>
            <a:ext cx="883998" cy="2002809"/>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spcCol="0" rtlCol="0" anchor="ctr"/>
          <a:lstStyle/>
          <a:p>
            <a:pPr algn="ctr"/>
            <a:r>
              <a:rPr lang="en-US" sz="2400" b="1" i="1">
                <a:latin typeface="Times New Roman" pitchFamily="18" charset="0"/>
                <a:cs typeface="Times New Roman" pitchFamily="18" charset="0"/>
              </a:rPr>
              <a:t>Hình ảnh bến đỗ</a:t>
            </a:r>
          </a:p>
        </p:txBody>
      </p:sp>
      <p:sp>
        <p:nvSpPr>
          <p:cNvPr id="28" name="Rounded Rectangle 5"/>
          <p:cNvSpPr/>
          <p:nvPr/>
        </p:nvSpPr>
        <p:spPr>
          <a:xfrm>
            <a:off x="1833741" y="2526297"/>
            <a:ext cx="2541511" cy="501604"/>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25727" tIns="125727" rIns="125727" bIns="125727" numCol="1" spcCol="1270" anchor="ctr" anchorCtr="0">
            <a:noAutofit/>
          </a:bodyPr>
          <a:lstStyle/>
          <a:p>
            <a:pPr defTabSz="1466813">
              <a:lnSpc>
                <a:spcPct val="90000"/>
              </a:lnSpc>
              <a:spcBef>
                <a:spcPct val="0"/>
              </a:spcBef>
              <a:spcAft>
                <a:spcPct val="35000"/>
              </a:spcAft>
            </a:pPr>
            <a:r>
              <a:rPr lang="en-US" sz="2400" i="1" dirty="0" err="1">
                <a:solidFill>
                  <a:schemeClr val="tx1"/>
                </a:solidFill>
                <a:latin typeface="Times New Roman" panose="02020603050405020304" pitchFamily="18" charset="0"/>
                <a:cs typeface="Times New Roman" panose="02020603050405020304" pitchFamily="18" charset="0"/>
              </a:rPr>
              <a:t>Nơi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người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trở</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về</a:t>
            </a:r>
            <a:endParaRPr lang="en-US" sz="2400" i="1" dirty="0">
              <a:solidFill>
                <a:schemeClr val="tx1"/>
              </a:solidFill>
              <a:latin typeface="Times New Roman" panose="02020603050405020304" pitchFamily="18" charset="0"/>
              <a:cs typeface="Times New Roman" panose="02020603050405020304" pitchFamily="18" charset="0"/>
            </a:endParaRPr>
          </a:p>
        </p:txBody>
      </p:sp>
      <p:sp>
        <p:nvSpPr>
          <p:cNvPr id="29" name="Rounded Rectangle 5"/>
          <p:cNvSpPr/>
          <p:nvPr/>
        </p:nvSpPr>
        <p:spPr>
          <a:xfrm>
            <a:off x="1831696" y="3087303"/>
            <a:ext cx="2880320" cy="501604"/>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25727" tIns="125727" rIns="125727" bIns="125727" numCol="1" spcCol="1270" anchor="ctr" anchorCtr="0">
            <a:noAutofit/>
          </a:bodyPr>
          <a:lstStyle/>
          <a:p>
            <a:pPr defTabSz="1466813">
              <a:lnSpc>
                <a:spcPct val="90000"/>
              </a:lnSpc>
              <a:spcBef>
                <a:spcPct val="0"/>
              </a:spcBef>
              <a:spcAft>
                <a:spcPct val="35000"/>
              </a:spcAft>
            </a:pPr>
            <a:r>
              <a:rPr lang="en-US" sz="2400" i="1" dirty="0" err="1">
                <a:solidFill>
                  <a:schemeClr val="tx1"/>
                </a:solidFill>
                <a:latin typeface="Times New Roman" panose="02020603050405020304" pitchFamily="18" charset="0"/>
                <a:cs typeface="Times New Roman" panose="02020603050405020304" pitchFamily="18" charset="0"/>
              </a:rPr>
              <a:t>Nơi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người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đón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đợi</a:t>
            </a:r>
            <a:endParaRPr lang="en-US" sz="2400" i="1" dirty="0">
              <a:solidFill>
                <a:schemeClr val="tx1"/>
              </a:solidFill>
              <a:latin typeface="Times New Roman" panose="02020603050405020304" pitchFamily="18" charset="0"/>
              <a:cs typeface="Times New Roman" panose="02020603050405020304" pitchFamily="18" charset="0"/>
            </a:endParaRPr>
          </a:p>
        </p:txBody>
      </p:sp>
      <p:sp>
        <p:nvSpPr>
          <p:cNvPr id="30" name="Rounded Rectangle 5"/>
          <p:cNvSpPr/>
          <p:nvPr/>
        </p:nvSpPr>
        <p:spPr>
          <a:xfrm>
            <a:off x="1835697" y="3593925"/>
            <a:ext cx="2880320" cy="501604"/>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25727" tIns="125727" rIns="125727" bIns="125727" numCol="1" spcCol="1270" anchor="ctr" anchorCtr="0">
            <a:noAutofit/>
          </a:bodyPr>
          <a:lstStyle/>
          <a:p>
            <a:pPr defTabSz="1466813">
              <a:lnSpc>
                <a:spcPct val="90000"/>
              </a:lnSpc>
              <a:spcBef>
                <a:spcPct val="0"/>
              </a:spcBef>
              <a:spcAft>
                <a:spcPct val="35000"/>
              </a:spcAft>
            </a:pPr>
            <a:r>
              <a:rPr lang="en-US" sz="2400" i="1" err="1">
                <a:solidFill>
                  <a:schemeClr val="tx1"/>
                </a:solidFill>
                <a:latin typeface="Times New Roman" panose="02020603050405020304" pitchFamily="18" charset="0"/>
                <a:cs typeface="Times New Roman" panose="02020603050405020304" pitchFamily="18" charset="0"/>
              </a:rPr>
              <a:t>Nơi</a:t>
            </a:r>
            <a:r>
              <a:rPr lang="en-US" sz="2400" i="1">
                <a:solidFill>
                  <a:schemeClr val="tx1"/>
                </a:solidFill>
                <a:latin typeface="Times New Roman" panose="02020603050405020304" pitchFamily="18" charset="0"/>
                <a:cs typeface="Times New Roman" panose="02020603050405020304" pitchFamily="18" charset="0"/>
              </a:rPr>
              <a:t> buôn bán</a:t>
            </a:r>
            <a:endParaRPr lang="en-US" sz="2400" i="1" dirty="0">
              <a:solidFill>
                <a:schemeClr val="tx1"/>
              </a:solidFill>
              <a:latin typeface="Times New Roman" panose="02020603050405020304" pitchFamily="18" charset="0"/>
              <a:cs typeface="Times New Roman" panose="02020603050405020304" pitchFamily="18" charset="0"/>
            </a:endParaRPr>
          </a:p>
        </p:txBody>
      </p:sp>
      <p:sp>
        <p:nvSpPr>
          <p:cNvPr id="31" name="Rounded Rectangle 5"/>
          <p:cNvSpPr/>
          <p:nvPr/>
        </p:nvSpPr>
        <p:spPr>
          <a:xfrm>
            <a:off x="1831696" y="4120393"/>
            <a:ext cx="4104457" cy="501604"/>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25727" tIns="125727" rIns="125727" bIns="125727" numCol="1" spcCol="1270" anchor="ctr" anchorCtr="0">
            <a:noAutofit/>
          </a:bodyPr>
          <a:lstStyle/>
          <a:p>
            <a:pPr defTabSz="1466813">
              <a:lnSpc>
                <a:spcPct val="90000"/>
              </a:lnSpc>
              <a:spcBef>
                <a:spcPct val="0"/>
              </a:spcBef>
              <a:spcAft>
                <a:spcPct val="35000"/>
              </a:spcAft>
            </a:pPr>
            <a:r>
              <a:rPr lang="en-US" sz="2400" i="1" dirty="0" err="1">
                <a:solidFill>
                  <a:schemeClr val="tx1"/>
                </a:solidFill>
                <a:latin typeface="Times New Roman" panose="02020603050405020304" pitchFamily="18" charset="0"/>
                <a:cs typeface="Times New Roman" panose="02020603050405020304" pitchFamily="18" charset="0"/>
              </a:rPr>
              <a:t>Nơi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giao</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thông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thông</a:t>
            </a:r>
            <a:r>
              <a:rPr lang="en-US" sz="2400" i="1" dirty="0">
                <a:solidFill>
                  <a:schemeClr val="tx1"/>
                </a:solidFill>
                <a:latin typeface="Times New Roman" panose="02020603050405020304" pitchFamily="18" charset="0"/>
                <a:cs typeface="Times New Roman" panose="02020603050405020304" pitchFamily="18" charset="0"/>
              </a:rPr>
              <a:t> tin</a:t>
            </a:r>
          </a:p>
        </p:txBody>
      </p:sp>
      <p:cxnSp>
        <p:nvCxnSpPr>
          <p:cNvPr id="34" name="Straight Arrow Connector 33"/>
          <p:cNvCxnSpPr>
            <a:stCxn id="27" idx="3"/>
          </p:cNvCxnSpPr>
          <p:nvPr/>
        </p:nvCxnSpPr>
        <p:spPr>
          <a:xfrm flipV="1">
            <a:off x="1341232" y="2941132"/>
            <a:ext cx="576064" cy="6527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27" idx="3"/>
            <a:endCxn id="29" idx="1"/>
          </p:cNvCxnSpPr>
          <p:nvPr/>
        </p:nvCxnSpPr>
        <p:spPr>
          <a:xfrm flipV="1">
            <a:off x="1341232" y="3338105"/>
            <a:ext cx="490464" cy="2558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27" idx="3"/>
            <a:endCxn id="30" idx="1"/>
          </p:cNvCxnSpPr>
          <p:nvPr/>
        </p:nvCxnSpPr>
        <p:spPr>
          <a:xfrm>
            <a:off x="1341232" y="3593925"/>
            <a:ext cx="494465" cy="25080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27" idx="3"/>
            <a:endCxn id="31" idx="1"/>
          </p:cNvCxnSpPr>
          <p:nvPr/>
        </p:nvCxnSpPr>
        <p:spPr>
          <a:xfrm>
            <a:off x="1341232" y="3593925"/>
            <a:ext cx="490464" cy="77727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1" name="Picture 2" descr="Káº¿t quáº£ hÃ¬nh áº£nh cho lÃ ng chÃ i váº½">
            <a:extLst>
              <a:ext uri="{FF2B5EF4-FFF2-40B4-BE49-F238E27FC236}">
                <a16:creationId xmlns:a16="http://schemas.microsoft.com/office/drawing/2014/main" id="{934C0368-1E65-4818-9F09-EBB545CB0E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91856"/>
            <a:ext cx="3709495" cy="48561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43" name="Straight Connector 42"/>
          <p:cNvCxnSpPr/>
          <p:nvPr/>
        </p:nvCxnSpPr>
        <p:spPr>
          <a:xfrm>
            <a:off x="3779912" y="1568615"/>
            <a:ext cx="792088" cy="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32" name="Picture 31"/>
          <p:cNvPicPr>
            <a:picLocks noChangeAspect="1"/>
          </p:cNvPicPr>
          <p:nvPr/>
        </p:nvPicPr>
        <p:blipFill>
          <a:blip r:embed="rId4"/>
          <a:stretch>
            <a:fillRect/>
          </a:stretch>
        </p:blipFill>
        <p:spPr>
          <a:xfrm>
            <a:off x="179512" y="258245"/>
            <a:ext cx="4779278" cy="948147"/>
          </a:xfrm>
          <a:prstGeom prst="rect">
            <a:avLst/>
          </a:prstGeom>
        </p:spPr>
      </p:pic>
    </p:spTree>
    <p:extLst>
      <p:ext uri="{BB962C8B-B14F-4D97-AF65-F5344CB8AC3E}">
        <p14:creationId xmlns:p14="http://schemas.microsoft.com/office/powerpoint/2010/main" val="1628328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heel(1)">
                                      <p:cBhvr>
                                        <p:cTn id="7" dur="20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1000"/>
                                        <p:tgtEl>
                                          <p:spTgt spid="34"/>
                                        </p:tgtEl>
                                      </p:cBhvr>
                                    </p:animEffect>
                                    <p:anim calcmode="lin" valueType="num">
                                      <p:cBhvr>
                                        <p:cTn id="32" dur="1000" fill="hold"/>
                                        <p:tgtEl>
                                          <p:spTgt spid="34"/>
                                        </p:tgtEl>
                                        <p:attrNameLst>
                                          <p:attrName>ppt_x</p:attrName>
                                        </p:attrNameLst>
                                      </p:cBhvr>
                                      <p:tavLst>
                                        <p:tav tm="0">
                                          <p:val>
                                            <p:strVal val="#ppt_x"/>
                                          </p:val>
                                        </p:tav>
                                        <p:tav tm="100000">
                                          <p:val>
                                            <p:strVal val="#ppt_x"/>
                                          </p:val>
                                        </p:tav>
                                      </p:tavLst>
                                    </p:anim>
                                    <p:anim calcmode="lin" valueType="num">
                                      <p:cBhvr>
                                        <p:cTn id="33" dur="1000" fill="hold"/>
                                        <p:tgtEl>
                                          <p:spTgt spid="3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1000"/>
                                        <p:tgtEl>
                                          <p:spTgt spid="28"/>
                                        </p:tgtEl>
                                      </p:cBhvr>
                                    </p:animEffect>
                                    <p:anim calcmode="lin" valueType="num">
                                      <p:cBhvr>
                                        <p:cTn id="37" dur="1000" fill="hold"/>
                                        <p:tgtEl>
                                          <p:spTgt spid="28"/>
                                        </p:tgtEl>
                                        <p:attrNameLst>
                                          <p:attrName>ppt_x</p:attrName>
                                        </p:attrNameLst>
                                      </p:cBhvr>
                                      <p:tavLst>
                                        <p:tav tm="0">
                                          <p:val>
                                            <p:strVal val="#ppt_x"/>
                                          </p:val>
                                        </p:tav>
                                        <p:tav tm="100000">
                                          <p:val>
                                            <p:strVal val="#ppt_x"/>
                                          </p:val>
                                        </p:tav>
                                      </p:tavLst>
                                    </p:anim>
                                    <p:anim calcmode="lin" valueType="num">
                                      <p:cBhvr>
                                        <p:cTn id="3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fade">
                                      <p:cBhvr>
                                        <p:cTn id="43" dur="1000"/>
                                        <p:tgtEl>
                                          <p:spTgt spid="36"/>
                                        </p:tgtEl>
                                      </p:cBhvr>
                                    </p:animEffect>
                                    <p:anim calcmode="lin" valueType="num">
                                      <p:cBhvr>
                                        <p:cTn id="44" dur="1000" fill="hold"/>
                                        <p:tgtEl>
                                          <p:spTgt spid="36"/>
                                        </p:tgtEl>
                                        <p:attrNameLst>
                                          <p:attrName>ppt_x</p:attrName>
                                        </p:attrNameLst>
                                      </p:cBhvr>
                                      <p:tavLst>
                                        <p:tav tm="0">
                                          <p:val>
                                            <p:strVal val="#ppt_x"/>
                                          </p:val>
                                        </p:tav>
                                        <p:tav tm="100000">
                                          <p:val>
                                            <p:strVal val="#ppt_x"/>
                                          </p:val>
                                        </p:tav>
                                      </p:tavLst>
                                    </p:anim>
                                    <p:anim calcmode="lin" valueType="num">
                                      <p:cBhvr>
                                        <p:cTn id="45" dur="1000" fill="hold"/>
                                        <p:tgtEl>
                                          <p:spTgt spid="36"/>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1000"/>
                                        <p:tgtEl>
                                          <p:spTgt spid="29"/>
                                        </p:tgtEl>
                                      </p:cBhvr>
                                    </p:animEffect>
                                    <p:anim calcmode="lin" valueType="num">
                                      <p:cBhvr>
                                        <p:cTn id="49" dur="1000" fill="hold"/>
                                        <p:tgtEl>
                                          <p:spTgt spid="29"/>
                                        </p:tgtEl>
                                        <p:attrNameLst>
                                          <p:attrName>ppt_x</p:attrName>
                                        </p:attrNameLst>
                                      </p:cBhvr>
                                      <p:tavLst>
                                        <p:tav tm="0">
                                          <p:val>
                                            <p:strVal val="#ppt_x"/>
                                          </p:val>
                                        </p:tav>
                                        <p:tav tm="100000">
                                          <p:val>
                                            <p:strVal val="#ppt_x"/>
                                          </p:val>
                                        </p:tav>
                                      </p:tavLst>
                                    </p:anim>
                                    <p:anim calcmode="lin" valueType="num">
                                      <p:cBhvr>
                                        <p:cTn id="50"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fade">
                                      <p:cBhvr>
                                        <p:cTn id="55" dur="1000"/>
                                        <p:tgtEl>
                                          <p:spTgt spid="38"/>
                                        </p:tgtEl>
                                      </p:cBhvr>
                                    </p:animEffect>
                                    <p:anim calcmode="lin" valueType="num">
                                      <p:cBhvr>
                                        <p:cTn id="56" dur="1000" fill="hold"/>
                                        <p:tgtEl>
                                          <p:spTgt spid="38"/>
                                        </p:tgtEl>
                                        <p:attrNameLst>
                                          <p:attrName>ppt_x</p:attrName>
                                        </p:attrNameLst>
                                      </p:cBhvr>
                                      <p:tavLst>
                                        <p:tav tm="0">
                                          <p:val>
                                            <p:strVal val="#ppt_x"/>
                                          </p:val>
                                        </p:tav>
                                        <p:tav tm="100000">
                                          <p:val>
                                            <p:strVal val="#ppt_x"/>
                                          </p:val>
                                        </p:tav>
                                      </p:tavLst>
                                    </p:anim>
                                    <p:anim calcmode="lin" valueType="num">
                                      <p:cBhvr>
                                        <p:cTn id="57" dur="1000" fill="hold"/>
                                        <p:tgtEl>
                                          <p:spTgt spid="38"/>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fade">
                                      <p:cBhvr>
                                        <p:cTn id="60" dur="1000"/>
                                        <p:tgtEl>
                                          <p:spTgt spid="30"/>
                                        </p:tgtEl>
                                      </p:cBhvr>
                                    </p:animEffect>
                                    <p:anim calcmode="lin" valueType="num">
                                      <p:cBhvr>
                                        <p:cTn id="61" dur="1000" fill="hold"/>
                                        <p:tgtEl>
                                          <p:spTgt spid="30"/>
                                        </p:tgtEl>
                                        <p:attrNameLst>
                                          <p:attrName>ppt_x</p:attrName>
                                        </p:attrNameLst>
                                      </p:cBhvr>
                                      <p:tavLst>
                                        <p:tav tm="0">
                                          <p:val>
                                            <p:strVal val="#ppt_x"/>
                                          </p:val>
                                        </p:tav>
                                        <p:tav tm="100000">
                                          <p:val>
                                            <p:strVal val="#ppt_x"/>
                                          </p:val>
                                        </p:tav>
                                      </p:tavLst>
                                    </p:anim>
                                    <p:anim calcmode="lin" valueType="num">
                                      <p:cBhvr>
                                        <p:cTn id="6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40"/>
                                        </p:tgtEl>
                                        <p:attrNameLst>
                                          <p:attrName>style.visibility</p:attrName>
                                        </p:attrNameLst>
                                      </p:cBhvr>
                                      <p:to>
                                        <p:strVal val="visible"/>
                                      </p:to>
                                    </p:set>
                                    <p:animEffect transition="in" filter="fade">
                                      <p:cBhvr>
                                        <p:cTn id="67" dur="1000"/>
                                        <p:tgtEl>
                                          <p:spTgt spid="40"/>
                                        </p:tgtEl>
                                      </p:cBhvr>
                                    </p:animEffect>
                                    <p:anim calcmode="lin" valueType="num">
                                      <p:cBhvr>
                                        <p:cTn id="68" dur="1000" fill="hold"/>
                                        <p:tgtEl>
                                          <p:spTgt spid="40"/>
                                        </p:tgtEl>
                                        <p:attrNameLst>
                                          <p:attrName>ppt_x</p:attrName>
                                        </p:attrNameLst>
                                      </p:cBhvr>
                                      <p:tavLst>
                                        <p:tav tm="0">
                                          <p:val>
                                            <p:strVal val="#ppt_x"/>
                                          </p:val>
                                        </p:tav>
                                        <p:tav tm="100000">
                                          <p:val>
                                            <p:strVal val="#ppt_x"/>
                                          </p:val>
                                        </p:tav>
                                      </p:tavLst>
                                    </p:anim>
                                    <p:anim calcmode="lin" valueType="num">
                                      <p:cBhvr>
                                        <p:cTn id="69" dur="1000" fill="hold"/>
                                        <p:tgtEl>
                                          <p:spTgt spid="40"/>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fade">
                                      <p:cBhvr>
                                        <p:cTn id="72" dur="1000"/>
                                        <p:tgtEl>
                                          <p:spTgt spid="31"/>
                                        </p:tgtEl>
                                      </p:cBhvr>
                                    </p:animEffect>
                                    <p:anim calcmode="lin" valueType="num">
                                      <p:cBhvr>
                                        <p:cTn id="73" dur="1000" fill="hold"/>
                                        <p:tgtEl>
                                          <p:spTgt spid="31"/>
                                        </p:tgtEl>
                                        <p:attrNameLst>
                                          <p:attrName>ppt_x</p:attrName>
                                        </p:attrNameLst>
                                      </p:cBhvr>
                                      <p:tavLst>
                                        <p:tav tm="0">
                                          <p:val>
                                            <p:strVal val="#ppt_x"/>
                                          </p:val>
                                        </p:tav>
                                        <p:tav tm="100000">
                                          <p:val>
                                            <p:strVal val="#ppt_x"/>
                                          </p:val>
                                        </p:tav>
                                      </p:tavLst>
                                    </p:anim>
                                    <p:anim calcmode="lin" valueType="num">
                                      <p:cBhvr>
                                        <p:cTn id="7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animBg="1"/>
      <p:bldP spid="28" grpId="0"/>
      <p:bldP spid="29" grpId="0"/>
      <p:bldP spid="30" grpId="0"/>
      <p:bldP spid="3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0" y="3328048"/>
            <a:ext cx="9159535" cy="1849267"/>
          </a:xfrm>
          <a:prstGeom prst="rect">
            <a:avLst/>
          </a:prstGeom>
          <a:solidFill>
            <a:srgbClr val="E8F4F8"/>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exagon 15">
            <a:extLst>
              <a:ext uri="{FF2B5EF4-FFF2-40B4-BE49-F238E27FC236}">
                <a16:creationId xmlns:a16="http://schemas.microsoft.com/office/drawing/2014/main" id="{D32BE526-E4AB-460E-87AB-505AFBDB41E1}"/>
              </a:ext>
            </a:extLst>
          </p:cNvPr>
          <p:cNvSpPr/>
          <p:nvPr/>
        </p:nvSpPr>
        <p:spPr>
          <a:xfrm>
            <a:off x="508498" y="1505508"/>
            <a:ext cx="1784555" cy="1482213"/>
          </a:xfrm>
          <a:prstGeom prst="hexagon">
            <a:avLst/>
          </a:prstGeom>
          <a:solidFill>
            <a:schemeClr val="accent5">
              <a:lumMod val="75000"/>
            </a:schemeClr>
          </a:solidFill>
          <a:ln w="76200">
            <a:solidFill>
              <a:schemeClr val="bg1"/>
            </a:solidFill>
          </a:ln>
        </p:spPr>
        <p:style>
          <a:lnRef idx="2">
            <a:schemeClr val="accent5"/>
          </a:lnRef>
          <a:fillRef idx="1">
            <a:schemeClr val="lt1"/>
          </a:fillRef>
          <a:effectRef idx="0">
            <a:schemeClr val="accent5"/>
          </a:effectRef>
          <a:fontRef idx="minor">
            <a:schemeClr val="dk1"/>
          </a:fontRef>
        </p:style>
        <p:txBody>
          <a:bodyPr lIns="68577" tIns="34289" rIns="68577" bIns="34289" rtlCol="0" anchor="ctr"/>
          <a:lstStyle/>
          <a:p>
            <a:pPr algn="ctr" defTabSz="685766"/>
            <a:r>
              <a:rPr lang="en-US" altLang="en-US" sz="2400" b="1" dirty="0" err="1">
                <a:solidFill>
                  <a:schemeClr val="bg1"/>
                </a:solidFill>
                <a:latin typeface="Times New Roman" panose="02020603050405020304" pitchFamily="18" charset="0"/>
                <a:cs typeface="Times New Roman" panose="02020603050405020304" pitchFamily="18" charset="0"/>
              </a:rPr>
              <a:t>Không</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khí</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trở</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về</a:t>
            </a:r>
            <a:endParaRPr lang="en-SG" sz="2400" b="1" dirty="0">
              <a:solidFill>
                <a:schemeClr val="bg1"/>
              </a:solidFill>
              <a:latin typeface="Times New Roman" panose="02020603050405020304" pitchFamily="18" charset="0"/>
              <a:cs typeface="Times New Roman" panose="02020603050405020304" pitchFamily="18" charset="0"/>
            </a:endParaRPr>
          </a:p>
        </p:txBody>
      </p:sp>
      <p:grpSp>
        <p:nvGrpSpPr>
          <p:cNvPr id="17" name="Group 16"/>
          <p:cNvGrpSpPr/>
          <p:nvPr/>
        </p:nvGrpSpPr>
        <p:grpSpPr>
          <a:xfrm>
            <a:off x="2672005" y="1347614"/>
            <a:ext cx="1154702" cy="1812427"/>
            <a:chOff x="277705" y="556"/>
            <a:chExt cx="1154702" cy="1812427"/>
          </a:xfrm>
          <a:solidFill>
            <a:schemeClr val="accent5">
              <a:lumMod val="20000"/>
              <a:lumOff val="80000"/>
            </a:schemeClr>
          </a:solidFill>
        </p:grpSpPr>
        <p:sp>
          <p:nvSpPr>
            <p:cNvPr id="36" name="Rounded Rectangle 35"/>
            <p:cNvSpPr/>
            <p:nvPr/>
          </p:nvSpPr>
          <p:spPr>
            <a:xfrm>
              <a:off x="277705" y="556"/>
              <a:ext cx="1154702" cy="1812427"/>
            </a:xfrm>
            <a:prstGeom prst="roundRect">
              <a:avLst>
                <a:gd name="adj" fmla="val 10000"/>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37" name="Rounded Rectangle 4"/>
            <p:cNvSpPr/>
            <p:nvPr/>
          </p:nvSpPr>
          <p:spPr>
            <a:xfrm>
              <a:off x="311525" y="34376"/>
              <a:ext cx="1087062" cy="174478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773">
                <a:lnSpc>
                  <a:spcPct val="90000"/>
                </a:lnSpc>
                <a:spcBef>
                  <a:spcPct val="0"/>
                </a:spcBef>
                <a:spcAft>
                  <a:spcPct val="35000"/>
                </a:spcAft>
              </a:pPr>
              <a:r>
                <a:rPr lang="en-US" sz="2400" b="1" i="1" dirty="0" err="1">
                  <a:solidFill>
                    <a:schemeClr val="tx1"/>
                  </a:solidFill>
                  <a:latin typeface="Times New Roman" panose="02020603050405020304" pitchFamily="18" charset="0"/>
                  <a:cs typeface="Times New Roman" panose="02020603050405020304" pitchFamily="18" charset="0"/>
                </a:rPr>
                <a:t>Khắp</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dân</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làng</a:t>
              </a:r>
              <a:endParaRPr lang="en-US" sz="2400" b="1" i="1" dirty="0">
                <a:solidFill>
                  <a:schemeClr val="tx1"/>
                </a:solidFill>
                <a:latin typeface="Times New Roman" panose="02020603050405020304" pitchFamily="18" charset="0"/>
                <a:cs typeface="Times New Roman" panose="02020603050405020304" pitchFamily="18" charset="0"/>
              </a:endParaRPr>
            </a:p>
          </p:txBody>
        </p:sp>
      </p:grpSp>
      <p:grpSp>
        <p:nvGrpSpPr>
          <p:cNvPr id="18" name="Group 17"/>
          <p:cNvGrpSpPr/>
          <p:nvPr/>
        </p:nvGrpSpPr>
        <p:grpSpPr>
          <a:xfrm>
            <a:off x="3928321" y="1907730"/>
            <a:ext cx="244796" cy="692195"/>
            <a:chOff x="1534021" y="560672"/>
            <a:chExt cx="244796" cy="692195"/>
          </a:xfrm>
          <a:solidFill>
            <a:schemeClr val="accent5">
              <a:lumMod val="40000"/>
              <a:lumOff val="60000"/>
            </a:schemeClr>
          </a:solidFill>
        </p:grpSpPr>
        <p:sp>
          <p:nvSpPr>
            <p:cNvPr id="34" name="Right Arrow 33"/>
            <p:cNvSpPr/>
            <p:nvPr/>
          </p:nvSpPr>
          <p:spPr>
            <a:xfrm>
              <a:off x="1534021" y="560672"/>
              <a:ext cx="244796" cy="692195"/>
            </a:xfrm>
            <a:prstGeom prst="rightArrow">
              <a:avLst>
                <a:gd name="adj1" fmla="val 60000"/>
                <a:gd name="adj2" fmla="val 50000"/>
              </a:avLst>
            </a:prstGeom>
            <a:grpFill/>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35" name="Right Arrow 6"/>
            <p:cNvSpPr/>
            <p:nvPr/>
          </p:nvSpPr>
          <p:spPr>
            <a:xfrm>
              <a:off x="1534021" y="699111"/>
              <a:ext cx="171357" cy="4153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1066773">
                <a:lnSpc>
                  <a:spcPct val="90000"/>
                </a:lnSpc>
                <a:spcBef>
                  <a:spcPct val="0"/>
                </a:spcBef>
                <a:spcAft>
                  <a:spcPct val="35000"/>
                </a:spcAft>
              </a:pPr>
              <a:endParaRPr lang="en-US" sz="2400" b="1" i="1">
                <a:latin typeface="Times New Roman" panose="02020603050405020304" pitchFamily="18" charset="0"/>
                <a:cs typeface="Times New Roman" panose="02020603050405020304" pitchFamily="18" charset="0"/>
              </a:endParaRPr>
            </a:p>
          </p:txBody>
        </p:sp>
      </p:grpSp>
      <p:grpSp>
        <p:nvGrpSpPr>
          <p:cNvPr id="19" name="Group 18"/>
          <p:cNvGrpSpPr/>
          <p:nvPr/>
        </p:nvGrpSpPr>
        <p:grpSpPr>
          <a:xfrm>
            <a:off x="4288588" y="1347614"/>
            <a:ext cx="1154702" cy="1812427"/>
            <a:chOff x="1894288" y="556"/>
            <a:chExt cx="1154702" cy="1812427"/>
          </a:xfrm>
          <a:solidFill>
            <a:schemeClr val="accent5">
              <a:lumMod val="40000"/>
              <a:lumOff val="60000"/>
            </a:schemeClr>
          </a:solidFill>
        </p:grpSpPr>
        <p:sp>
          <p:nvSpPr>
            <p:cNvPr id="32" name="Rounded Rectangle 31"/>
            <p:cNvSpPr/>
            <p:nvPr/>
          </p:nvSpPr>
          <p:spPr>
            <a:xfrm>
              <a:off x="1894288" y="556"/>
              <a:ext cx="1154702" cy="1812427"/>
            </a:xfrm>
            <a:prstGeom prst="roundRect">
              <a:avLst>
                <a:gd name="adj" fmla="val 10000"/>
              </a:avLst>
            </a:prstGeom>
            <a:grpFill/>
          </p:spPr>
          <p:style>
            <a:lnRef idx="2">
              <a:schemeClr val="lt1">
                <a:hueOff val="0"/>
                <a:satOff val="0"/>
                <a:lumOff val="0"/>
                <a:alphaOff val="0"/>
              </a:schemeClr>
            </a:lnRef>
            <a:fillRef idx="1">
              <a:schemeClr val="accent3">
                <a:hueOff val="3750088"/>
                <a:satOff val="-5627"/>
                <a:lumOff val="-915"/>
                <a:alphaOff val="0"/>
              </a:schemeClr>
            </a:fillRef>
            <a:effectRef idx="0">
              <a:schemeClr val="accent3">
                <a:hueOff val="3750088"/>
                <a:satOff val="-5627"/>
                <a:lumOff val="-915"/>
                <a:alphaOff val="0"/>
              </a:schemeClr>
            </a:effectRef>
            <a:fontRef idx="minor">
              <a:schemeClr val="lt1"/>
            </a:fontRef>
          </p:style>
        </p:sp>
        <p:sp>
          <p:nvSpPr>
            <p:cNvPr id="33" name="Rounded Rectangle 8"/>
            <p:cNvSpPr/>
            <p:nvPr/>
          </p:nvSpPr>
          <p:spPr>
            <a:xfrm>
              <a:off x="1928108" y="34376"/>
              <a:ext cx="1087062" cy="174478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773">
                <a:lnSpc>
                  <a:spcPct val="90000"/>
                </a:lnSpc>
                <a:spcBef>
                  <a:spcPct val="0"/>
                </a:spcBef>
                <a:spcAft>
                  <a:spcPct val="35000"/>
                </a:spcAft>
              </a:pPr>
              <a:r>
                <a:rPr lang="en-US" sz="2400" b="1" i="1" dirty="0" err="1">
                  <a:solidFill>
                    <a:schemeClr val="tx1"/>
                  </a:solidFill>
                  <a:latin typeface="Times New Roman" panose="02020603050405020304" pitchFamily="18" charset="0"/>
                  <a:cs typeface="Times New Roman" panose="02020603050405020304" pitchFamily="18" charset="0"/>
                </a:rPr>
                <a:t>Ồn</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ào</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tấp</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nập</a:t>
              </a:r>
              <a:endParaRPr lang="en-US" sz="2400" b="1" i="1" dirty="0">
                <a:solidFill>
                  <a:schemeClr val="tx1"/>
                </a:solidFill>
                <a:latin typeface="Times New Roman" panose="02020603050405020304" pitchFamily="18" charset="0"/>
                <a:cs typeface="Times New Roman" panose="02020603050405020304" pitchFamily="18" charset="0"/>
              </a:endParaRPr>
            </a:p>
          </p:txBody>
        </p:sp>
      </p:grpSp>
      <p:grpSp>
        <p:nvGrpSpPr>
          <p:cNvPr id="20" name="Group 19"/>
          <p:cNvGrpSpPr/>
          <p:nvPr/>
        </p:nvGrpSpPr>
        <p:grpSpPr>
          <a:xfrm>
            <a:off x="5544904" y="1907730"/>
            <a:ext cx="244796" cy="692195"/>
            <a:chOff x="3150604" y="560672"/>
            <a:chExt cx="244796" cy="692195"/>
          </a:xfrm>
          <a:solidFill>
            <a:schemeClr val="accent5">
              <a:lumMod val="60000"/>
              <a:lumOff val="40000"/>
            </a:schemeClr>
          </a:solidFill>
        </p:grpSpPr>
        <p:sp>
          <p:nvSpPr>
            <p:cNvPr id="30" name="Right Arrow 29"/>
            <p:cNvSpPr/>
            <p:nvPr/>
          </p:nvSpPr>
          <p:spPr>
            <a:xfrm>
              <a:off x="3150604" y="560672"/>
              <a:ext cx="244796" cy="692195"/>
            </a:xfrm>
            <a:prstGeom prst="rightArrow">
              <a:avLst>
                <a:gd name="adj1" fmla="val 60000"/>
                <a:gd name="adj2" fmla="val 50000"/>
              </a:avLst>
            </a:prstGeom>
            <a:grpFill/>
          </p:spPr>
          <p:style>
            <a:lnRef idx="0">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31" name="Right Arrow 10"/>
            <p:cNvSpPr/>
            <p:nvPr/>
          </p:nvSpPr>
          <p:spPr>
            <a:xfrm>
              <a:off x="3150604" y="699111"/>
              <a:ext cx="171357" cy="4153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1066773">
                <a:lnSpc>
                  <a:spcPct val="90000"/>
                </a:lnSpc>
                <a:spcBef>
                  <a:spcPct val="0"/>
                </a:spcBef>
                <a:spcAft>
                  <a:spcPct val="35000"/>
                </a:spcAft>
              </a:pPr>
              <a:endParaRPr lang="en-US" sz="2400" b="1" i="1">
                <a:latin typeface="Times New Roman" panose="02020603050405020304" pitchFamily="18" charset="0"/>
                <a:cs typeface="Times New Roman" panose="02020603050405020304" pitchFamily="18" charset="0"/>
              </a:endParaRPr>
            </a:p>
          </p:txBody>
        </p:sp>
      </p:grpSp>
      <p:grpSp>
        <p:nvGrpSpPr>
          <p:cNvPr id="21" name="Group 20"/>
          <p:cNvGrpSpPr/>
          <p:nvPr/>
        </p:nvGrpSpPr>
        <p:grpSpPr>
          <a:xfrm>
            <a:off x="5905171" y="1347614"/>
            <a:ext cx="1154702" cy="1812427"/>
            <a:chOff x="3510871" y="556"/>
            <a:chExt cx="1154702" cy="1812427"/>
          </a:xfrm>
          <a:solidFill>
            <a:schemeClr val="accent5">
              <a:lumMod val="60000"/>
              <a:lumOff val="40000"/>
            </a:schemeClr>
          </a:solidFill>
        </p:grpSpPr>
        <p:sp>
          <p:nvSpPr>
            <p:cNvPr id="28" name="Rounded Rectangle 27"/>
            <p:cNvSpPr/>
            <p:nvPr/>
          </p:nvSpPr>
          <p:spPr>
            <a:xfrm>
              <a:off x="3510871" y="556"/>
              <a:ext cx="1154702" cy="1812427"/>
            </a:xfrm>
            <a:prstGeom prst="roundRect">
              <a:avLst>
                <a:gd name="adj" fmla="val 10000"/>
              </a:avLst>
            </a:prstGeom>
            <a:grpFill/>
          </p:spPr>
          <p:style>
            <a:lnRef idx="2">
              <a:schemeClr val="lt1">
                <a:hueOff val="0"/>
                <a:satOff val="0"/>
                <a:lumOff val="0"/>
                <a:alphaOff val="0"/>
              </a:schemeClr>
            </a:lnRef>
            <a:fillRef idx="1">
              <a:schemeClr val="accent3">
                <a:hueOff val="7500176"/>
                <a:satOff val="-11253"/>
                <a:lumOff val="-1830"/>
                <a:alphaOff val="0"/>
              </a:schemeClr>
            </a:fillRef>
            <a:effectRef idx="0">
              <a:schemeClr val="accent3">
                <a:hueOff val="7500176"/>
                <a:satOff val="-11253"/>
                <a:lumOff val="-1830"/>
                <a:alphaOff val="0"/>
              </a:schemeClr>
            </a:effectRef>
            <a:fontRef idx="minor">
              <a:schemeClr val="lt1"/>
            </a:fontRef>
          </p:style>
        </p:sp>
        <p:sp>
          <p:nvSpPr>
            <p:cNvPr id="29" name="Rounded Rectangle 12"/>
            <p:cNvSpPr/>
            <p:nvPr/>
          </p:nvSpPr>
          <p:spPr>
            <a:xfrm>
              <a:off x="3544691" y="34376"/>
              <a:ext cx="1087062" cy="174478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773">
                <a:lnSpc>
                  <a:spcPct val="90000"/>
                </a:lnSpc>
                <a:spcBef>
                  <a:spcPct val="0"/>
                </a:spcBef>
                <a:spcAft>
                  <a:spcPct val="35000"/>
                </a:spcAft>
              </a:pPr>
              <a:r>
                <a:rPr lang="en-US" altLang="en-US" sz="2400" b="1" i="1" dirty="0" err="1">
                  <a:solidFill>
                    <a:schemeClr val="tx1"/>
                  </a:solidFill>
                  <a:latin typeface="Times New Roman" panose="02020603050405020304" pitchFamily="18" charset="0"/>
                  <a:cs typeface="Times New Roman" panose="02020603050405020304" pitchFamily="18" charset="0"/>
                </a:rPr>
                <a:t>Từ</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láy</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giàu</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giá</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trị</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biểu</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cảm</a:t>
              </a:r>
              <a:endParaRPr lang="en-US" sz="2400" b="1" i="1" dirty="0">
                <a:solidFill>
                  <a:schemeClr val="tx1"/>
                </a:solidFill>
                <a:latin typeface="Times New Roman" panose="02020603050405020304" pitchFamily="18" charset="0"/>
                <a:cs typeface="Times New Roman" panose="02020603050405020304" pitchFamily="18" charset="0"/>
              </a:endParaRPr>
            </a:p>
          </p:txBody>
        </p:sp>
      </p:grpSp>
      <p:grpSp>
        <p:nvGrpSpPr>
          <p:cNvPr id="22" name="Group 21"/>
          <p:cNvGrpSpPr/>
          <p:nvPr/>
        </p:nvGrpSpPr>
        <p:grpSpPr>
          <a:xfrm>
            <a:off x="7161487" y="1907730"/>
            <a:ext cx="244796" cy="692195"/>
            <a:chOff x="4767187" y="560672"/>
            <a:chExt cx="244796" cy="692195"/>
          </a:xfrm>
          <a:solidFill>
            <a:schemeClr val="accent5">
              <a:lumMod val="75000"/>
            </a:schemeClr>
          </a:solidFill>
        </p:grpSpPr>
        <p:sp>
          <p:nvSpPr>
            <p:cNvPr id="26" name="Right Arrow 25"/>
            <p:cNvSpPr/>
            <p:nvPr/>
          </p:nvSpPr>
          <p:spPr>
            <a:xfrm>
              <a:off x="4767187" y="560672"/>
              <a:ext cx="244796" cy="692195"/>
            </a:xfrm>
            <a:prstGeom prst="rightArrow">
              <a:avLst>
                <a:gd name="adj1" fmla="val 60000"/>
                <a:gd name="adj2" fmla="val 50000"/>
              </a:avLst>
            </a:prstGeom>
            <a:grpFill/>
          </p:spPr>
          <p:style>
            <a:lnRef idx="0">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sp>
        <p:sp>
          <p:nvSpPr>
            <p:cNvPr id="27" name="Right Arrow 14"/>
            <p:cNvSpPr/>
            <p:nvPr/>
          </p:nvSpPr>
          <p:spPr>
            <a:xfrm>
              <a:off x="4767187" y="699111"/>
              <a:ext cx="171357" cy="4153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1066773">
                <a:lnSpc>
                  <a:spcPct val="90000"/>
                </a:lnSpc>
                <a:spcBef>
                  <a:spcPct val="0"/>
                </a:spcBef>
                <a:spcAft>
                  <a:spcPct val="35000"/>
                </a:spcAft>
              </a:pPr>
              <a:endParaRPr lang="en-US" sz="2400" b="1" i="1">
                <a:latin typeface="Times New Roman" panose="02020603050405020304" pitchFamily="18" charset="0"/>
                <a:cs typeface="Times New Roman" panose="02020603050405020304" pitchFamily="18" charset="0"/>
              </a:endParaRPr>
            </a:p>
          </p:txBody>
        </p:sp>
      </p:grpSp>
      <p:grpSp>
        <p:nvGrpSpPr>
          <p:cNvPr id="23" name="Group 22"/>
          <p:cNvGrpSpPr/>
          <p:nvPr/>
        </p:nvGrpSpPr>
        <p:grpSpPr>
          <a:xfrm>
            <a:off x="7521754" y="1347614"/>
            <a:ext cx="1154702" cy="1812427"/>
            <a:chOff x="5127454" y="556"/>
            <a:chExt cx="1154702" cy="1812427"/>
          </a:xfrm>
          <a:solidFill>
            <a:schemeClr val="accent5">
              <a:lumMod val="75000"/>
            </a:schemeClr>
          </a:solidFill>
        </p:grpSpPr>
        <p:sp>
          <p:nvSpPr>
            <p:cNvPr id="24" name="Rounded Rectangle 23"/>
            <p:cNvSpPr/>
            <p:nvPr/>
          </p:nvSpPr>
          <p:spPr>
            <a:xfrm>
              <a:off x="5127454" y="556"/>
              <a:ext cx="1154702" cy="1812427"/>
            </a:xfrm>
            <a:prstGeom prst="roundRect">
              <a:avLst>
                <a:gd name="adj" fmla="val 10000"/>
              </a:avLst>
            </a:prstGeom>
            <a:grpFill/>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sp>
        <p:sp>
          <p:nvSpPr>
            <p:cNvPr id="25" name="Rounded Rectangle 16"/>
            <p:cNvSpPr/>
            <p:nvPr/>
          </p:nvSpPr>
          <p:spPr>
            <a:xfrm>
              <a:off x="5161274" y="34376"/>
              <a:ext cx="1087062" cy="174478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773">
                <a:lnSpc>
                  <a:spcPct val="90000"/>
                </a:lnSpc>
                <a:spcBef>
                  <a:spcPct val="0"/>
                </a:spcBef>
                <a:spcAft>
                  <a:spcPct val="35000"/>
                </a:spcAft>
              </a:pPr>
              <a:r>
                <a:rPr lang="en-US" altLang="en-US" sz="2400" b="1" i="1" dirty="0" err="1">
                  <a:latin typeface="Times New Roman" panose="02020603050405020304" pitchFamily="18" charset="0"/>
                  <a:cs typeface="Times New Roman" panose="02020603050405020304" pitchFamily="18" charset="0"/>
                </a:rPr>
                <a:t>Không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khí</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vui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vẻ</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rộn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ràng</a:t>
              </a:r>
              <a:endParaRPr lang="en-US" sz="2400" b="1" i="1" dirty="0">
                <a:latin typeface="Times New Roman" panose="02020603050405020304" pitchFamily="18" charset="0"/>
                <a:cs typeface="Times New Roman" panose="02020603050405020304" pitchFamily="18" charset="0"/>
              </a:endParaRPr>
            </a:p>
          </p:txBody>
        </p:sp>
      </p:grpSp>
      <p:pic>
        <p:nvPicPr>
          <p:cNvPr id="39" name="Picture 2" descr="Philippines và Việt Nam cứu hộ ngư dân của nhau"/>
          <p:cNvPicPr>
            <a:picLocks noChangeAspect="1" noChangeArrowheads="1"/>
          </p:cNvPicPr>
          <p:nvPr/>
        </p:nvPicPr>
        <p:blipFill>
          <a:blip r:embed="rId3"/>
          <a:srcRect/>
          <a:stretch>
            <a:fillRect/>
          </a:stretch>
        </p:blipFill>
        <p:spPr bwMode="auto">
          <a:xfrm>
            <a:off x="323528" y="3481792"/>
            <a:ext cx="2456210" cy="15386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0" name="Picture 4" descr="Phấn đấu khai thác trên 28.000 tấn thuỷ sản trong vụ cá Nam - Báo ..."/>
          <p:cNvPicPr>
            <a:picLocks noChangeAspect="1" noChangeArrowheads="1"/>
          </p:cNvPicPr>
          <p:nvPr/>
        </p:nvPicPr>
        <p:blipFill>
          <a:blip r:embed="rId4"/>
          <a:srcRect/>
          <a:stretch>
            <a:fillRect/>
          </a:stretch>
        </p:blipFill>
        <p:spPr bwMode="auto">
          <a:xfrm>
            <a:off x="3374908" y="3500368"/>
            <a:ext cx="2565244" cy="15200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 name="Picture 6" descr="Phá Tam Giang - ngư dân quăng lưới"/>
          <p:cNvPicPr>
            <a:picLocks noChangeAspect="1" noChangeArrowheads="1"/>
          </p:cNvPicPr>
          <p:nvPr/>
        </p:nvPicPr>
        <p:blipFill>
          <a:blip r:embed="rId5"/>
          <a:srcRect/>
          <a:stretch>
            <a:fillRect/>
          </a:stretch>
        </p:blipFill>
        <p:spPr bwMode="auto">
          <a:xfrm>
            <a:off x="6477946" y="3497996"/>
            <a:ext cx="2414534" cy="15224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2" name="Rectangle 41"/>
          <p:cNvSpPr/>
          <p:nvPr/>
        </p:nvSpPr>
        <p:spPr>
          <a:xfrm>
            <a:off x="4293872" y="139669"/>
            <a:ext cx="4572000" cy="830995"/>
          </a:xfrm>
          <a:prstGeom prst="rect">
            <a:avLst/>
          </a:prstGeom>
        </p:spPr>
        <p:txBody>
          <a:bodyPr lIns="91438" tIns="45719" rIns="91438" bIns="45719">
            <a:spAutoFit/>
          </a:bodyPr>
          <a:lstStyle/>
          <a:p>
            <a:r>
              <a:rPr lang="en-US" altLang="en-US" sz="2400" b="1" i="1">
                <a:latin typeface="Times New Roman" panose="02020603050405020304" pitchFamily="18" charset="0"/>
                <a:cs typeface="Times New Roman" panose="02020603050405020304" pitchFamily="18" charset="0"/>
              </a:rPr>
              <a:t>Ngày hôm sau, ồn ào trên bến đỗ </a:t>
            </a:r>
            <a:br>
              <a:rPr lang="en-US" altLang="en-US" sz="2400" b="1" i="1">
                <a:latin typeface="Times New Roman" panose="02020603050405020304" pitchFamily="18" charset="0"/>
                <a:cs typeface="Times New Roman" panose="02020603050405020304" pitchFamily="18" charset="0"/>
              </a:rPr>
            </a:br>
            <a:r>
              <a:rPr lang="en-US" altLang="en-US" sz="2400" b="1" i="1">
                <a:latin typeface="Times New Roman" panose="02020603050405020304" pitchFamily="18" charset="0"/>
                <a:cs typeface="Times New Roman" panose="02020603050405020304" pitchFamily="18" charset="0"/>
              </a:rPr>
              <a:t>Khắp dân làng tấp nập đón ghe về. </a:t>
            </a:r>
            <a:endParaRPr lang="en-US" sz="2400"/>
          </a:p>
        </p:txBody>
      </p:sp>
      <p:cxnSp>
        <p:nvCxnSpPr>
          <p:cNvPr id="44" name="Straight Connector 43"/>
          <p:cNvCxnSpPr/>
          <p:nvPr/>
        </p:nvCxnSpPr>
        <p:spPr>
          <a:xfrm flipV="1">
            <a:off x="4388843" y="914400"/>
            <a:ext cx="1695325" cy="116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6377506" y="905381"/>
            <a:ext cx="68142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43" name="Picture 42"/>
          <p:cNvPicPr>
            <a:picLocks noChangeAspect="1"/>
          </p:cNvPicPr>
          <p:nvPr/>
        </p:nvPicPr>
        <p:blipFill>
          <a:blip r:embed="rId6"/>
          <a:stretch>
            <a:fillRect/>
          </a:stretch>
        </p:blipFill>
        <p:spPr>
          <a:xfrm>
            <a:off x="-456870" y="265961"/>
            <a:ext cx="4779278" cy="948147"/>
          </a:xfrm>
          <a:prstGeom prst="rect">
            <a:avLst/>
          </a:prstGeom>
        </p:spPr>
      </p:pic>
    </p:spTree>
    <p:extLst>
      <p:ext uri="{BB962C8B-B14F-4D97-AF65-F5344CB8AC3E}">
        <p14:creationId xmlns:p14="http://schemas.microsoft.com/office/powerpoint/2010/main" val="2717665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arn(inVertical)">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p:cTn id="17" dur="1000" fill="hold"/>
                                        <p:tgtEl>
                                          <p:spTgt spid="39"/>
                                        </p:tgtEl>
                                        <p:attrNameLst>
                                          <p:attrName>ppt_w</p:attrName>
                                        </p:attrNameLst>
                                      </p:cBhvr>
                                      <p:tavLst>
                                        <p:tav tm="0">
                                          <p:val>
                                            <p:fltVal val="0"/>
                                          </p:val>
                                        </p:tav>
                                        <p:tav tm="100000">
                                          <p:val>
                                            <p:strVal val="#ppt_w"/>
                                          </p:val>
                                        </p:tav>
                                      </p:tavLst>
                                    </p:anim>
                                    <p:anim calcmode="lin" valueType="num">
                                      <p:cBhvr>
                                        <p:cTn id="18" dur="1000" fill="hold"/>
                                        <p:tgtEl>
                                          <p:spTgt spid="39"/>
                                        </p:tgtEl>
                                        <p:attrNameLst>
                                          <p:attrName>ppt_h</p:attrName>
                                        </p:attrNameLst>
                                      </p:cBhvr>
                                      <p:tavLst>
                                        <p:tav tm="0">
                                          <p:val>
                                            <p:fltVal val="0"/>
                                          </p:val>
                                        </p:tav>
                                        <p:tav tm="100000">
                                          <p:val>
                                            <p:strVal val="#ppt_h"/>
                                          </p:val>
                                        </p:tav>
                                      </p:tavLst>
                                    </p:anim>
                                    <p:anim calcmode="lin" valueType="num">
                                      <p:cBhvr>
                                        <p:cTn id="19" dur="1000" fill="hold"/>
                                        <p:tgtEl>
                                          <p:spTgt spid="39"/>
                                        </p:tgtEl>
                                        <p:attrNameLst>
                                          <p:attrName>style.rotation</p:attrName>
                                        </p:attrNameLst>
                                      </p:cBhvr>
                                      <p:tavLst>
                                        <p:tav tm="0">
                                          <p:val>
                                            <p:fltVal val="90"/>
                                          </p:val>
                                        </p:tav>
                                        <p:tav tm="100000">
                                          <p:val>
                                            <p:fltVal val="0"/>
                                          </p:val>
                                        </p:tav>
                                      </p:tavLst>
                                    </p:anim>
                                    <p:animEffect transition="in" filter="fade">
                                      <p:cBhvr>
                                        <p:cTn id="20" dur="1000"/>
                                        <p:tgtEl>
                                          <p:spTgt spid="39"/>
                                        </p:tgtEl>
                                      </p:cBhvr>
                                    </p:animEffect>
                                  </p:childTnLst>
                                </p:cTn>
                              </p:par>
                              <p:par>
                                <p:cTn id="21" presetID="31" presetClass="entr" presetSubtype="0"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cBhvr>
                                        <p:cTn id="23" dur="1000" fill="hold"/>
                                        <p:tgtEl>
                                          <p:spTgt spid="40"/>
                                        </p:tgtEl>
                                        <p:attrNameLst>
                                          <p:attrName>ppt_w</p:attrName>
                                        </p:attrNameLst>
                                      </p:cBhvr>
                                      <p:tavLst>
                                        <p:tav tm="0">
                                          <p:val>
                                            <p:fltVal val="0"/>
                                          </p:val>
                                        </p:tav>
                                        <p:tav tm="100000">
                                          <p:val>
                                            <p:strVal val="#ppt_w"/>
                                          </p:val>
                                        </p:tav>
                                      </p:tavLst>
                                    </p:anim>
                                    <p:anim calcmode="lin" valueType="num">
                                      <p:cBhvr>
                                        <p:cTn id="24" dur="1000" fill="hold"/>
                                        <p:tgtEl>
                                          <p:spTgt spid="40"/>
                                        </p:tgtEl>
                                        <p:attrNameLst>
                                          <p:attrName>ppt_h</p:attrName>
                                        </p:attrNameLst>
                                      </p:cBhvr>
                                      <p:tavLst>
                                        <p:tav tm="0">
                                          <p:val>
                                            <p:fltVal val="0"/>
                                          </p:val>
                                        </p:tav>
                                        <p:tav tm="100000">
                                          <p:val>
                                            <p:strVal val="#ppt_h"/>
                                          </p:val>
                                        </p:tav>
                                      </p:tavLst>
                                    </p:anim>
                                    <p:anim calcmode="lin" valueType="num">
                                      <p:cBhvr>
                                        <p:cTn id="25" dur="1000" fill="hold"/>
                                        <p:tgtEl>
                                          <p:spTgt spid="40"/>
                                        </p:tgtEl>
                                        <p:attrNameLst>
                                          <p:attrName>style.rotation</p:attrName>
                                        </p:attrNameLst>
                                      </p:cBhvr>
                                      <p:tavLst>
                                        <p:tav tm="0">
                                          <p:val>
                                            <p:fltVal val="90"/>
                                          </p:val>
                                        </p:tav>
                                        <p:tav tm="100000">
                                          <p:val>
                                            <p:fltVal val="0"/>
                                          </p:val>
                                        </p:tav>
                                      </p:tavLst>
                                    </p:anim>
                                    <p:animEffect transition="in" filter="fade">
                                      <p:cBhvr>
                                        <p:cTn id="26" dur="1000"/>
                                        <p:tgtEl>
                                          <p:spTgt spid="40"/>
                                        </p:tgtEl>
                                      </p:cBhvr>
                                    </p:animEffect>
                                  </p:childTnLst>
                                </p:cTn>
                              </p:par>
                              <p:par>
                                <p:cTn id="27" presetID="31" presetClass="entr" presetSubtype="0" fill="hold" nodeType="withEffect">
                                  <p:stCondLst>
                                    <p:cond delay="0"/>
                                  </p:stCondLst>
                                  <p:childTnLst>
                                    <p:set>
                                      <p:cBhvr>
                                        <p:cTn id="28" dur="1" fill="hold">
                                          <p:stCondLst>
                                            <p:cond delay="0"/>
                                          </p:stCondLst>
                                        </p:cTn>
                                        <p:tgtEl>
                                          <p:spTgt spid="41"/>
                                        </p:tgtEl>
                                        <p:attrNameLst>
                                          <p:attrName>style.visibility</p:attrName>
                                        </p:attrNameLst>
                                      </p:cBhvr>
                                      <p:to>
                                        <p:strVal val="visible"/>
                                      </p:to>
                                    </p:set>
                                    <p:anim calcmode="lin" valueType="num">
                                      <p:cBhvr>
                                        <p:cTn id="29" dur="1000" fill="hold"/>
                                        <p:tgtEl>
                                          <p:spTgt spid="41"/>
                                        </p:tgtEl>
                                        <p:attrNameLst>
                                          <p:attrName>ppt_w</p:attrName>
                                        </p:attrNameLst>
                                      </p:cBhvr>
                                      <p:tavLst>
                                        <p:tav tm="0">
                                          <p:val>
                                            <p:fltVal val="0"/>
                                          </p:val>
                                        </p:tav>
                                        <p:tav tm="100000">
                                          <p:val>
                                            <p:strVal val="#ppt_w"/>
                                          </p:val>
                                        </p:tav>
                                      </p:tavLst>
                                    </p:anim>
                                    <p:anim calcmode="lin" valueType="num">
                                      <p:cBhvr>
                                        <p:cTn id="30" dur="1000" fill="hold"/>
                                        <p:tgtEl>
                                          <p:spTgt spid="41"/>
                                        </p:tgtEl>
                                        <p:attrNameLst>
                                          <p:attrName>ppt_h</p:attrName>
                                        </p:attrNameLst>
                                      </p:cBhvr>
                                      <p:tavLst>
                                        <p:tav tm="0">
                                          <p:val>
                                            <p:fltVal val="0"/>
                                          </p:val>
                                        </p:tav>
                                        <p:tav tm="100000">
                                          <p:val>
                                            <p:strVal val="#ppt_h"/>
                                          </p:val>
                                        </p:tav>
                                      </p:tavLst>
                                    </p:anim>
                                    <p:anim calcmode="lin" valueType="num">
                                      <p:cBhvr>
                                        <p:cTn id="31" dur="1000" fill="hold"/>
                                        <p:tgtEl>
                                          <p:spTgt spid="41"/>
                                        </p:tgtEl>
                                        <p:attrNameLst>
                                          <p:attrName>style.rotation</p:attrName>
                                        </p:attrNameLst>
                                      </p:cBhvr>
                                      <p:tavLst>
                                        <p:tav tm="0">
                                          <p:val>
                                            <p:fltVal val="90"/>
                                          </p:val>
                                        </p:tav>
                                        <p:tav tm="100000">
                                          <p:val>
                                            <p:fltVal val="0"/>
                                          </p:val>
                                        </p:tav>
                                      </p:tavLst>
                                    </p:anim>
                                    <p:animEffect transition="in" filter="fade">
                                      <p:cBhvr>
                                        <p:cTn id="32" dur="1000"/>
                                        <p:tgtEl>
                                          <p:spTgt spid="41"/>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1000"/>
                                        <p:tgtEl>
                                          <p:spTgt spid="44"/>
                                        </p:tgtEl>
                                      </p:cBhvr>
                                    </p:animEffect>
                                    <p:anim calcmode="lin" valueType="num">
                                      <p:cBhvr>
                                        <p:cTn id="38" dur="1000" fill="hold"/>
                                        <p:tgtEl>
                                          <p:spTgt spid="44"/>
                                        </p:tgtEl>
                                        <p:attrNameLst>
                                          <p:attrName>ppt_x</p:attrName>
                                        </p:attrNameLst>
                                      </p:cBhvr>
                                      <p:tavLst>
                                        <p:tav tm="0">
                                          <p:val>
                                            <p:strVal val="#ppt_x"/>
                                          </p:val>
                                        </p:tav>
                                        <p:tav tm="100000">
                                          <p:val>
                                            <p:strVal val="#ppt_x"/>
                                          </p:val>
                                        </p:tav>
                                      </p:tavLst>
                                    </p:anim>
                                    <p:anim calcmode="lin" valueType="num">
                                      <p:cBhvr>
                                        <p:cTn id="39" dur="1000" fill="hold"/>
                                        <p:tgtEl>
                                          <p:spTgt spid="44"/>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anim calcmode="lin" valueType="num">
                                      <p:cBhvr>
                                        <p:cTn id="43" dur="1000" fill="hold"/>
                                        <p:tgtEl>
                                          <p:spTgt spid="17"/>
                                        </p:tgtEl>
                                        <p:attrNameLst>
                                          <p:attrName>ppt_x</p:attrName>
                                        </p:attrNameLst>
                                      </p:cBhvr>
                                      <p:tavLst>
                                        <p:tav tm="0">
                                          <p:val>
                                            <p:strVal val="#ppt_x"/>
                                          </p:val>
                                        </p:tav>
                                        <p:tav tm="100000">
                                          <p:val>
                                            <p:strVal val="#ppt_x"/>
                                          </p:val>
                                        </p:tav>
                                      </p:tavLst>
                                    </p:anim>
                                    <p:anim calcmode="lin" valueType="num">
                                      <p:cBhvr>
                                        <p:cTn id="4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1000"/>
                                        <p:tgtEl>
                                          <p:spTgt spid="18"/>
                                        </p:tgtEl>
                                      </p:cBhvr>
                                    </p:animEffect>
                                    <p:anim calcmode="lin" valueType="num">
                                      <p:cBhvr>
                                        <p:cTn id="50" dur="1000" fill="hold"/>
                                        <p:tgtEl>
                                          <p:spTgt spid="18"/>
                                        </p:tgtEl>
                                        <p:attrNameLst>
                                          <p:attrName>ppt_x</p:attrName>
                                        </p:attrNameLst>
                                      </p:cBhvr>
                                      <p:tavLst>
                                        <p:tav tm="0">
                                          <p:val>
                                            <p:strVal val="#ppt_x"/>
                                          </p:val>
                                        </p:tav>
                                        <p:tav tm="100000">
                                          <p:val>
                                            <p:strVal val="#ppt_x"/>
                                          </p:val>
                                        </p:tav>
                                      </p:tavLst>
                                    </p:anim>
                                    <p:anim calcmode="lin" valueType="num">
                                      <p:cBhvr>
                                        <p:cTn id="51" dur="1000" fill="hold"/>
                                        <p:tgtEl>
                                          <p:spTgt spid="18"/>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1000"/>
                                        <p:tgtEl>
                                          <p:spTgt spid="19"/>
                                        </p:tgtEl>
                                      </p:cBhvr>
                                    </p:animEffect>
                                    <p:anim calcmode="lin" valueType="num">
                                      <p:cBhvr>
                                        <p:cTn id="55" dur="1000" fill="hold"/>
                                        <p:tgtEl>
                                          <p:spTgt spid="19"/>
                                        </p:tgtEl>
                                        <p:attrNameLst>
                                          <p:attrName>ppt_x</p:attrName>
                                        </p:attrNameLst>
                                      </p:cBhvr>
                                      <p:tavLst>
                                        <p:tav tm="0">
                                          <p:val>
                                            <p:strVal val="#ppt_x"/>
                                          </p:val>
                                        </p:tav>
                                        <p:tav tm="100000">
                                          <p:val>
                                            <p:strVal val="#ppt_x"/>
                                          </p:val>
                                        </p:tav>
                                      </p:tavLst>
                                    </p:anim>
                                    <p:anim calcmode="lin" valueType="num">
                                      <p:cBhvr>
                                        <p:cTn id="56" dur="1000" fill="hold"/>
                                        <p:tgtEl>
                                          <p:spTgt spid="19"/>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46"/>
                                        </p:tgtEl>
                                        <p:attrNameLst>
                                          <p:attrName>style.visibility</p:attrName>
                                        </p:attrNameLst>
                                      </p:cBhvr>
                                      <p:to>
                                        <p:strVal val="visible"/>
                                      </p:to>
                                    </p:set>
                                    <p:animEffect transition="in" filter="fade">
                                      <p:cBhvr>
                                        <p:cTn id="59" dur="1000"/>
                                        <p:tgtEl>
                                          <p:spTgt spid="46"/>
                                        </p:tgtEl>
                                      </p:cBhvr>
                                    </p:animEffect>
                                    <p:anim calcmode="lin" valueType="num">
                                      <p:cBhvr>
                                        <p:cTn id="60" dur="1000" fill="hold"/>
                                        <p:tgtEl>
                                          <p:spTgt spid="46"/>
                                        </p:tgtEl>
                                        <p:attrNameLst>
                                          <p:attrName>ppt_x</p:attrName>
                                        </p:attrNameLst>
                                      </p:cBhvr>
                                      <p:tavLst>
                                        <p:tav tm="0">
                                          <p:val>
                                            <p:strVal val="#ppt_x"/>
                                          </p:val>
                                        </p:tav>
                                        <p:tav tm="100000">
                                          <p:val>
                                            <p:strVal val="#ppt_x"/>
                                          </p:val>
                                        </p:tav>
                                      </p:tavLst>
                                    </p:anim>
                                    <p:anim calcmode="lin" valueType="num">
                                      <p:cBhvr>
                                        <p:cTn id="61"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fade">
                                      <p:cBhvr>
                                        <p:cTn id="66" dur="1000"/>
                                        <p:tgtEl>
                                          <p:spTgt spid="20"/>
                                        </p:tgtEl>
                                      </p:cBhvr>
                                    </p:animEffect>
                                    <p:anim calcmode="lin" valueType="num">
                                      <p:cBhvr>
                                        <p:cTn id="67" dur="1000" fill="hold"/>
                                        <p:tgtEl>
                                          <p:spTgt spid="20"/>
                                        </p:tgtEl>
                                        <p:attrNameLst>
                                          <p:attrName>ppt_x</p:attrName>
                                        </p:attrNameLst>
                                      </p:cBhvr>
                                      <p:tavLst>
                                        <p:tav tm="0">
                                          <p:val>
                                            <p:strVal val="#ppt_x"/>
                                          </p:val>
                                        </p:tav>
                                        <p:tav tm="100000">
                                          <p:val>
                                            <p:strVal val="#ppt_x"/>
                                          </p:val>
                                        </p:tav>
                                      </p:tavLst>
                                    </p:anim>
                                    <p:anim calcmode="lin" valueType="num">
                                      <p:cBhvr>
                                        <p:cTn id="68" dur="1000" fill="hold"/>
                                        <p:tgtEl>
                                          <p:spTgt spid="20"/>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fade">
                                      <p:cBhvr>
                                        <p:cTn id="71" dur="1000"/>
                                        <p:tgtEl>
                                          <p:spTgt spid="21"/>
                                        </p:tgtEl>
                                      </p:cBhvr>
                                    </p:animEffect>
                                    <p:anim calcmode="lin" valueType="num">
                                      <p:cBhvr>
                                        <p:cTn id="72" dur="1000" fill="hold"/>
                                        <p:tgtEl>
                                          <p:spTgt spid="21"/>
                                        </p:tgtEl>
                                        <p:attrNameLst>
                                          <p:attrName>ppt_x</p:attrName>
                                        </p:attrNameLst>
                                      </p:cBhvr>
                                      <p:tavLst>
                                        <p:tav tm="0">
                                          <p:val>
                                            <p:strVal val="#ppt_x"/>
                                          </p:val>
                                        </p:tav>
                                        <p:tav tm="100000">
                                          <p:val>
                                            <p:strVal val="#ppt_x"/>
                                          </p:val>
                                        </p:tav>
                                      </p:tavLst>
                                    </p:anim>
                                    <p:anim calcmode="lin" valueType="num">
                                      <p:cBhvr>
                                        <p:cTn id="7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nodeType="clickEffect">
                                  <p:stCondLst>
                                    <p:cond delay="0"/>
                                  </p:stCondLst>
                                  <p:childTnLst>
                                    <p:set>
                                      <p:cBhvr>
                                        <p:cTn id="77" dur="1" fill="hold">
                                          <p:stCondLst>
                                            <p:cond delay="0"/>
                                          </p:stCondLst>
                                        </p:cTn>
                                        <p:tgtEl>
                                          <p:spTgt spid="22"/>
                                        </p:tgtEl>
                                        <p:attrNameLst>
                                          <p:attrName>style.visibility</p:attrName>
                                        </p:attrNameLst>
                                      </p:cBhvr>
                                      <p:to>
                                        <p:strVal val="visible"/>
                                      </p:to>
                                    </p:set>
                                    <p:animEffect transition="in" filter="fade">
                                      <p:cBhvr>
                                        <p:cTn id="78" dur="1000"/>
                                        <p:tgtEl>
                                          <p:spTgt spid="22"/>
                                        </p:tgtEl>
                                      </p:cBhvr>
                                    </p:animEffect>
                                    <p:anim calcmode="lin" valueType="num">
                                      <p:cBhvr>
                                        <p:cTn id="79" dur="1000" fill="hold"/>
                                        <p:tgtEl>
                                          <p:spTgt spid="22"/>
                                        </p:tgtEl>
                                        <p:attrNameLst>
                                          <p:attrName>ppt_x</p:attrName>
                                        </p:attrNameLst>
                                      </p:cBhvr>
                                      <p:tavLst>
                                        <p:tav tm="0">
                                          <p:val>
                                            <p:strVal val="#ppt_x"/>
                                          </p:val>
                                        </p:tav>
                                        <p:tav tm="100000">
                                          <p:val>
                                            <p:strVal val="#ppt_x"/>
                                          </p:val>
                                        </p:tav>
                                      </p:tavLst>
                                    </p:anim>
                                    <p:anim calcmode="lin" valueType="num">
                                      <p:cBhvr>
                                        <p:cTn id="80" dur="1000" fill="hold"/>
                                        <p:tgtEl>
                                          <p:spTgt spid="22"/>
                                        </p:tgtEl>
                                        <p:attrNameLst>
                                          <p:attrName>ppt_y</p:attrName>
                                        </p:attrNameLst>
                                      </p:cBhvr>
                                      <p:tavLst>
                                        <p:tav tm="0">
                                          <p:val>
                                            <p:strVal val="#ppt_y+.1"/>
                                          </p:val>
                                        </p:tav>
                                        <p:tav tm="100000">
                                          <p:val>
                                            <p:strVal val="#ppt_y"/>
                                          </p:val>
                                        </p:tav>
                                      </p:tavLst>
                                    </p:anim>
                                  </p:childTnLst>
                                </p:cTn>
                              </p:par>
                              <p:par>
                                <p:cTn id="81" presetID="42" presetClass="entr" presetSubtype="0" fill="hold" nodeType="withEffect">
                                  <p:stCondLst>
                                    <p:cond delay="0"/>
                                  </p:stCondLst>
                                  <p:childTnLst>
                                    <p:set>
                                      <p:cBhvr>
                                        <p:cTn id="82" dur="1" fill="hold">
                                          <p:stCondLst>
                                            <p:cond delay="0"/>
                                          </p:stCondLst>
                                        </p:cTn>
                                        <p:tgtEl>
                                          <p:spTgt spid="23"/>
                                        </p:tgtEl>
                                        <p:attrNameLst>
                                          <p:attrName>style.visibility</p:attrName>
                                        </p:attrNameLst>
                                      </p:cBhvr>
                                      <p:to>
                                        <p:strVal val="visible"/>
                                      </p:to>
                                    </p:set>
                                    <p:animEffect transition="in" filter="fade">
                                      <p:cBhvr>
                                        <p:cTn id="83" dur="1000"/>
                                        <p:tgtEl>
                                          <p:spTgt spid="23"/>
                                        </p:tgtEl>
                                      </p:cBhvr>
                                    </p:animEffect>
                                    <p:anim calcmode="lin" valueType="num">
                                      <p:cBhvr>
                                        <p:cTn id="84" dur="1000" fill="hold"/>
                                        <p:tgtEl>
                                          <p:spTgt spid="23"/>
                                        </p:tgtEl>
                                        <p:attrNameLst>
                                          <p:attrName>ppt_x</p:attrName>
                                        </p:attrNameLst>
                                      </p:cBhvr>
                                      <p:tavLst>
                                        <p:tav tm="0">
                                          <p:val>
                                            <p:strVal val="#ppt_x"/>
                                          </p:val>
                                        </p:tav>
                                        <p:tav tm="100000">
                                          <p:val>
                                            <p:strVal val="#ppt_x"/>
                                          </p:val>
                                        </p:tav>
                                      </p:tavLst>
                                    </p:anim>
                                    <p:anim calcmode="lin" valueType="num">
                                      <p:cBhvr>
                                        <p:cTn id="8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79512" y="1272975"/>
            <a:ext cx="5467235" cy="1141146"/>
          </a:xfrm>
          <a:prstGeom prst="rect">
            <a:avLst/>
          </a:prstGeom>
        </p:spPr>
        <p:txBody>
          <a:bodyPr wrap="square">
            <a:spAutoFit/>
          </a:bodyPr>
          <a:lstStyle/>
          <a:p>
            <a:pPr>
              <a:lnSpc>
                <a:spcPct val="150000"/>
              </a:lnSpc>
            </a:pPr>
            <a:r>
              <a:rPr lang="en-US" altLang="en-US" sz="2400" b="1" i="1" dirty="0" smtClean="0">
                <a:solidFill>
                  <a:schemeClr val="tx1"/>
                </a:solidFill>
                <a:latin typeface="Times New Roman" panose="02020603050405020304" pitchFamily="18" charset="0"/>
                <a:cs typeface="Times New Roman" panose="02020603050405020304" pitchFamily="18" charset="0"/>
              </a:rPr>
              <a:t>"</a:t>
            </a:r>
            <a:r>
              <a:rPr lang="en-US" altLang="en-US" sz="2400" b="1" i="1" dirty="0" err="1" smtClean="0">
                <a:solidFill>
                  <a:schemeClr val="tx1"/>
                </a:solidFill>
                <a:latin typeface="Times New Roman" panose="02020603050405020304" pitchFamily="18" charset="0"/>
                <a:cs typeface="Times New Roman" panose="02020603050405020304" pitchFamily="18" charset="0"/>
              </a:rPr>
              <a:t>Nhờ</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ơn</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trời</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biển</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lặng</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cá</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đầy</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ghe</a:t>
            </a:r>
            <a:r>
              <a:rPr lang="en-US" altLang="en-US" sz="2400" b="1" i="1" dirty="0" smtClean="0">
                <a:solidFill>
                  <a:schemeClr val="tx1"/>
                </a:solidFill>
                <a:latin typeface="Times New Roman" panose="02020603050405020304" pitchFamily="18" charset="0"/>
                <a:cs typeface="Times New Roman" panose="02020603050405020304" pitchFamily="18" charset="0"/>
              </a:rPr>
              <a:t>", </a:t>
            </a:r>
            <a:br>
              <a:rPr lang="en-US" altLang="en-US" sz="2400" b="1" i="1" dirty="0" smtClean="0">
                <a:solidFill>
                  <a:schemeClr val="tx1"/>
                </a:solidFill>
                <a:latin typeface="Times New Roman" panose="02020603050405020304" pitchFamily="18" charset="0"/>
                <a:cs typeface="Times New Roman" panose="02020603050405020304" pitchFamily="18" charset="0"/>
              </a:rPr>
            </a:br>
            <a:r>
              <a:rPr lang="en-US" altLang="en-US" sz="2400" b="1" i="1" dirty="0" err="1" smtClean="0">
                <a:solidFill>
                  <a:schemeClr val="tx1"/>
                </a:solidFill>
                <a:latin typeface="Times New Roman" panose="02020603050405020304" pitchFamily="18" charset="0"/>
                <a:cs typeface="Times New Roman" panose="02020603050405020304" pitchFamily="18" charset="0"/>
              </a:rPr>
              <a:t>Những</a:t>
            </a:r>
            <a:r>
              <a:rPr lang="en-US" altLang="en-US" sz="2400" b="1" i="1" dirty="0" smtClean="0">
                <a:solidFill>
                  <a:schemeClr val="tx1"/>
                </a:solidFill>
                <a:latin typeface="Times New Roman" panose="02020603050405020304" pitchFamily="18" charset="0"/>
                <a:cs typeface="Times New Roman" panose="02020603050405020304" pitchFamily="18" charset="0"/>
              </a:rPr>
              <a:t> con </a:t>
            </a:r>
            <a:r>
              <a:rPr lang="en-US" altLang="en-US" sz="2400" b="1" i="1" dirty="0" err="1" smtClean="0">
                <a:solidFill>
                  <a:schemeClr val="tx1"/>
                </a:solidFill>
                <a:latin typeface="Times New Roman" panose="02020603050405020304" pitchFamily="18" charset="0"/>
                <a:cs typeface="Times New Roman" panose="02020603050405020304" pitchFamily="18" charset="0"/>
              </a:rPr>
              <a:t>cá</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tươi</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ngon</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thân</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bạc</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trắng</a:t>
            </a:r>
            <a:r>
              <a:rPr lang="en-US" altLang="en-US" sz="2400" b="1" i="1" dirty="0" smtClean="0">
                <a:solidFill>
                  <a:schemeClr val="tx1"/>
                </a:solidFill>
                <a:latin typeface="Times New Roman" panose="02020603050405020304" pitchFamily="18" charset="0"/>
                <a:cs typeface="Times New Roman" panose="02020603050405020304" pitchFamily="18" charset="0"/>
              </a:rPr>
              <a:t>. </a:t>
            </a:r>
            <a:endParaRPr lang="en-US" sz="2400" dirty="0"/>
          </a:p>
        </p:txBody>
      </p:sp>
      <p:sp>
        <p:nvSpPr>
          <p:cNvPr id="14" name="Rectangle 13"/>
          <p:cNvSpPr/>
          <p:nvPr/>
        </p:nvSpPr>
        <p:spPr>
          <a:xfrm>
            <a:off x="375634" y="2657174"/>
            <a:ext cx="883998" cy="2002809"/>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spcCol="0" rtlCol="0" anchor="ctr"/>
          <a:lstStyle/>
          <a:p>
            <a:pPr algn="ctr"/>
            <a:r>
              <a:rPr lang="en-US" sz="2400" b="1" i="1" smtClean="0">
                <a:latin typeface="Times New Roman" pitchFamily="18" charset="0"/>
                <a:cs typeface="Times New Roman" pitchFamily="18" charset="0"/>
              </a:rPr>
              <a:t>Kết quả</a:t>
            </a:r>
            <a:endParaRPr lang="en-US" sz="2400" b="1" i="1">
              <a:latin typeface="Times New Roman" pitchFamily="18" charset="0"/>
              <a:cs typeface="Times New Roman" pitchFamily="18" charset="0"/>
            </a:endParaRPr>
          </a:p>
        </p:txBody>
      </p:sp>
      <p:cxnSp>
        <p:nvCxnSpPr>
          <p:cNvPr id="16" name="Straight Connector 15"/>
          <p:cNvCxnSpPr/>
          <p:nvPr/>
        </p:nvCxnSpPr>
        <p:spPr>
          <a:xfrm>
            <a:off x="3365175" y="1843548"/>
            <a:ext cx="104607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219574" y="2414121"/>
            <a:ext cx="104607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662802" y="2414121"/>
            <a:ext cx="143079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ounded Rectangle 5"/>
          <p:cNvSpPr/>
          <p:nvPr/>
        </p:nvSpPr>
        <p:spPr>
          <a:xfrm>
            <a:off x="1824901" y="2853258"/>
            <a:ext cx="2541511" cy="501604"/>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25727" tIns="125727" rIns="125727" bIns="125727" numCol="1" spcCol="1270" anchor="ctr" anchorCtr="0">
            <a:noAutofit/>
          </a:bodyPr>
          <a:lstStyle/>
          <a:p>
            <a:pPr defTabSz="1466813">
              <a:lnSpc>
                <a:spcPct val="90000"/>
              </a:lnSpc>
              <a:spcBef>
                <a:spcPct val="0"/>
              </a:spcBef>
              <a:spcAft>
                <a:spcPct val="35000"/>
              </a:spcAft>
            </a:pPr>
            <a:r>
              <a:rPr lang="en-US" sz="2400" b="1" i="1" dirty="0" err="1" smtClean="0">
                <a:solidFill>
                  <a:schemeClr val="tx1"/>
                </a:solidFill>
                <a:latin typeface="Times New Roman" panose="02020603050405020304" pitchFamily="18" charset="0"/>
                <a:cs typeface="Times New Roman" panose="02020603050405020304" pitchFamily="18" charset="0"/>
              </a:rPr>
              <a:t>Cá</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đầy</a:t>
            </a:r>
            <a:r>
              <a:rPr lang="en-US" sz="2400" b="1" i="1" dirty="0" smtClean="0">
                <a:solidFill>
                  <a:schemeClr val="tx1"/>
                </a:solidFill>
                <a:latin typeface="Times New Roman" panose="02020603050405020304" pitchFamily="18" charset="0"/>
                <a:cs typeface="Times New Roman" panose="02020603050405020304" pitchFamily="18" charset="0"/>
              </a:rPr>
              <a:t> </a:t>
            </a:r>
            <a:r>
              <a:rPr lang="en-US" sz="2400" b="1" i="1" dirty="0" err="1" smtClean="0">
                <a:solidFill>
                  <a:schemeClr val="tx1"/>
                </a:solidFill>
                <a:latin typeface="Times New Roman" panose="02020603050405020304" pitchFamily="18" charset="0"/>
                <a:cs typeface="Times New Roman" panose="02020603050405020304" pitchFamily="18" charset="0"/>
              </a:rPr>
              <a:t>ghe</a:t>
            </a:r>
            <a:endParaRPr lang="en-US" sz="2400" b="1" i="1" dirty="0">
              <a:solidFill>
                <a:schemeClr val="tx1"/>
              </a:solidFill>
              <a:latin typeface="Times New Roman" panose="02020603050405020304" pitchFamily="18" charset="0"/>
              <a:cs typeface="Times New Roman" panose="02020603050405020304" pitchFamily="18" charset="0"/>
            </a:endParaRPr>
          </a:p>
        </p:txBody>
      </p:sp>
      <p:sp>
        <p:nvSpPr>
          <p:cNvPr id="20" name="Rounded Rectangle 5"/>
          <p:cNvSpPr/>
          <p:nvPr/>
        </p:nvSpPr>
        <p:spPr>
          <a:xfrm>
            <a:off x="1835697" y="3359766"/>
            <a:ext cx="2880320" cy="501604"/>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25727" tIns="125727" rIns="125727" bIns="125727" numCol="1" spcCol="1270" anchor="ctr" anchorCtr="0">
            <a:noAutofit/>
          </a:bodyPr>
          <a:lstStyle/>
          <a:p>
            <a:pPr defTabSz="1466813">
              <a:lnSpc>
                <a:spcPct val="90000"/>
              </a:lnSpc>
              <a:spcBef>
                <a:spcPct val="0"/>
              </a:spcBef>
              <a:spcAft>
                <a:spcPct val="35000"/>
              </a:spcAft>
            </a:pPr>
            <a:r>
              <a:rPr lang="en-US" sz="2400" b="1" i="1" smtClean="0">
                <a:solidFill>
                  <a:schemeClr val="tx1"/>
                </a:solidFill>
                <a:latin typeface="Times New Roman" panose="02020603050405020304" pitchFamily="18" charset="0"/>
                <a:cs typeface="Times New Roman" panose="02020603050405020304" pitchFamily="18" charset="0"/>
              </a:rPr>
              <a:t>Cá tươi ngon</a:t>
            </a:r>
            <a:endParaRPr lang="en-US" sz="2400" b="1" i="1" dirty="0">
              <a:solidFill>
                <a:schemeClr val="tx1"/>
              </a:solidFill>
              <a:latin typeface="Times New Roman" panose="02020603050405020304" pitchFamily="18" charset="0"/>
              <a:cs typeface="Times New Roman" panose="02020603050405020304" pitchFamily="18" charset="0"/>
            </a:endParaRPr>
          </a:p>
        </p:txBody>
      </p:sp>
      <p:sp>
        <p:nvSpPr>
          <p:cNvPr id="21" name="Rounded Rectangle 5"/>
          <p:cNvSpPr/>
          <p:nvPr/>
        </p:nvSpPr>
        <p:spPr>
          <a:xfrm>
            <a:off x="1835697" y="3942354"/>
            <a:ext cx="2880320" cy="501604"/>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25727" tIns="125727" rIns="125727" bIns="125727" numCol="1" spcCol="1270" anchor="ctr" anchorCtr="0">
            <a:noAutofit/>
          </a:bodyPr>
          <a:lstStyle/>
          <a:p>
            <a:pPr defTabSz="1466813">
              <a:lnSpc>
                <a:spcPct val="90000"/>
              </a:lnSpc>
              <a:spcBef>
                <a:spcPct val="0"/>
              </a:spcBef>
              <a:spcAft>
                <a:spcPct val="35000"/>
              </a:spcAft>
            </a:pPr>
            <a:r>
              <a:rPr lang="en-US" sz="2400" b="1" i="1" smtClean="0">
                <a:solidFill>
                  <a:schemeClr val="tx1"/>
                </a:solidFill>
                <a:latin typeface="Times New Roman" panose="02020603050405020304" pitchFamily="18" charset="0"/>
                <a:cs typeface="Times New Roman" panose="02020603050405020304" pitchFamily="18" charset="0"/>
              </a:rPr>
              <a:t>Cá thân bạc trắng</a:t>
            </a:r>
            <a:endParaRPr lang="en-US" sz="2400" b="1" i="1" dirty="0">
              <a:solidFill>
                <a:schemeClr val="tx1"/>
              </a:solidFill>
              <a:latin typeface="Times New Roman" panose="02020603050405020304" pitchFamily="18" charset="0"/>
              <a:cs typeface="Times New Roman" panose="02020603050405020304" pitchFamily="18" charset="0"/>
            </a:endParaRPr>
          </a:p>
        </p:txBody>
      </p:sp>
      <p:cxnSp>
        <p:nvCxnSpPr>
          <p:cNvPr id="22" name="Straight Arrow Connector 21"/>
          <p:cNvCxnSpPr/>
          <p:nvPr/>
        </p:nvCxnSpPr>
        <p:spPr>
          <a:xfrm flipV="1">
            <a:off x="1259632" y="2979984"/>
            <a:ext cx="576064" cy="6527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4" idx="3"/>
            <a:endCxn id="20" idx="1"/>
          </p:cNvCxnSpPr>
          <p:nvPr/>
        </p:nvCxnSpPr>
        <p:spPr>
          <a:xfrm flipV="1">
            <a:off x="1259632" y="3610568"/>
            <a:ext cx="576065" cy="4801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4" idx="3"/>
            <a:endCxn id="21" idx="1"/>
          </p:cNvCxnSpPr>
          <p:nvPr/>
        </p:nvCxnSpPr>
        <p:spPr>
          <a:xfrm>
            <a:off x="1259632" y="3658579"/>
            <a:ext cx="576065" cy="53457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Freeform 5"/>
          <p:cNvSpPr>
            <a:spLocks/>
          </p:cNvSpPr>
          <p:nvPr/>
        </p:nvSpPr>
        <p:spPr bwMode="auto">
          <a:xfrm>
            <a:off x="4503567" y="2830486"/>
            <a:ext cx="382694" cy="1656184"/>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5">
              <a:lumMod val="50000"/>
            </a:schemeClr>
          </a:solidFill>
          <a:ln>
            <a:noFill/>
          </a:ln>
        </p:spPr>
        <p:txBody>
          <a:bodyPr vert="horz" wrap="square" lIns="91420" tIns="45710" rIns="91420" bIns="45710" numCol="1" anchor="t" anchorCtr="0" compatLnSpc="1">
            <a:prstTxWarp prst="textNoShape">
              <a:avLst/>
            </a:prstTxWarp>
          </a:bodyPr>
          <a:lstStyle/>
          <a:p>
            <a:endParaRPr lang="en-US"/>
          </a:p>
        </p:txBody>
      </p:sp>
      <p:sp>
        <p:nvSpPr>
          <p:cNvPr id="28" name="Rectangle 27"/>
          <p:cNvSpPr/>
          <p:nvPr/>
        </p:nvSpPr>
        <p:spPr>
          <a:xfrm>
            <a:off x="5176526" y="2770011"/>
            <a:ext cx="3643945" cy="1938992"/>
          </a:xfrm>
          <a:prstGeom prst="rect">
            <a:avLst/>
          </a:prstGeom>
        </p:spPr>
        <p:txBody>
          <a:bodyPr wrap="square">
            <a:spAutoFit/>
          </a:bodyPr>
          <a:lstStyle/>
          <a:p>
            <a:pPr algn="just"/>
            <a:r>
              <a:rPr lang="en-US" sz="2400" dirty="0" smtClean="0">
                <a:solidFill>
                  <a:srgbClr val="FF0000"/>
                </a:solidFill>
                <a:latin typeface="Times New Roman" panose="02020603050405020304" pitchFamily="18" charset="0"/>
                <a:cs typeface="Times New Roman" panose="02020603050405020304" pitchFamily="18" charset="0"/>
                <a:sym typeface="Wingdings" pitchFamily="2" charset="2"/>
              </a:rPr>
              <a:t></a:t>
            </a:r>
            <a:r>
              <a:rPr lang="vi-VN"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Câu</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thơ</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được</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đặt</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trong</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dấu</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ngoặc</a:t>
            </a:r>
            <a:endParaRPr lang="en-US" sz="2400" dirty="0" smtClean="0">
              <a:solidFill>
                <a:srgbClr val="FF0000"/>
              </a:solidFill>
              <a:latin typeface="Times New Roman" panose="02020603050405020304" pitchFamily="18" charset="0"/>
              <a:cs typeface="Times New Roman" panose="02020603050405020304" pitchFamily="18" charset="0"/>
            </a:endParaRPr>
          </a:p>
          <a:p>
            <a:pPr algn="just"/>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cs typeface="Times New Roman" panose="02020603050405020304" pitchFamily="18" charset="0"/>
              </a:rPr>
              <a:t>kép</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smtClean="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sym typeface="Wingdings" pitchFamily="2" charset="2"/>
              </a:rPr>
              <a:t>Như</a:t>
            </a:r>
            <a:r>
              <a:rPr lang="en-US" sz="2400"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dirty="0" smtClean="0">
                <a:solidFill>
                  <a:srgbClr val="FF0000"/>
                </a:solidFill>
                <a:latin typeface="Times New Roman" panose="02020603050405020304" pitchFamily="18" charset="0"/>
                <a:cs typeface="Times New Roman" panose="02020603050405020304" pitchFamily="18" charset="0"/>
                <a:sym typeface="Wingdings" pitchFamily="2" charset="2"/>
              </a:rPr>
              <a:t>l</a:t>
            </a:r>
            <a:r>
              <a:rPr lang="vi-VN" sz="2400" dirty="0" smtClean="0">
                <a:solidFill>
                  <a:srgbClr val="FF0000"/>
                </a:solidFill>
                <a:latin typeface="Times New Roman" panose="02020603050405020304" pitchFamily="18" charset="0"/>
                <a:cs typeface="Times New Roman" panose="02020603050405020304" pitchFamily="18" charset="0"/>
              </a:rPr>
              <a:t>ời </a:t>
            </a:r>
            <a:r>
              <a:rPr lang="vi-VN" sz="2400" dirty="0">
                <a:solidFill>
                  <a:srgbClr val="FF0000"/>
                </a:solidFill>
                <a:latin typeface="Times New Roman" panose="02020603050405020304" pitchFamily="18" charset="0"/>
                <a:cs typeface="Times New Roman" panose="02020603050405020304" pitchFamily="18" charset="0"/>
              </a:rPr>
              <a:t>cảm tạ trời yên biển lặng cho dân làng trở về an toàn, thắng lợi </a:t>
            </a:r>
          </a:p>
        </p:txBody>
      </p:sp>
      <p:pic>
        <p:nvPicPr>
          <p:cNvPr id="29" name="Picture 2" descr="Philippines và Việt Nam cứu hộ ngư dân của nhau"/>
          <p:cNvPicPr>
            <a:picLocks noChangeAspect="1" noChangeArrowheads="1"/>
          </p:cNvPicPr>
          <p:nvPr/>
        </p:nvPicPr>
        <p:blipFill>
          <a:blip r:embed="rId2"/>
          <a:srcRect/>
          <a:stretch>
            <a:fillRect/>
          </a:stretch>
        </p:blipFill>
        <p:spPr bwMode="auto">
          <a:xfrm>
            <a:off x="4411247" y="28151"/>
            <a:ext cx="1492136" cy="1455207"/>
          </a:xfrm>
          <a:prstGeom prst="ellipse">
            <a:avLst/>
          </a:prstGeom>
          <a:ln>
            <a:noFill/>
          </a:ln>
          <a:effectLst>
            <a:softEdge rad="112500"/>
          </a:effectLst>
        </p:spPr>
      </p:pic>
      <p:pic>
        <p:nvPicPr>
          <p:cNvPr id="30" name="Picture 4" descr="Phấn đấu khai thác trên 28.000 tấn thuỷ sản trong vụ cá Nam - Báo ..."/>
          <p:cNvPicPr>
            <a:picLocks noChangeAspect="1" noChangeArrowheads="1"/>
          </p:cNvPicPr>
          <p:nvPr/>
        </p:nvPicPr>
        <p:blipFill>
          <a:blip r:embed="rId3"/>
          <a:srcRect/>
          <a:stretch>
            <a:fillRect/>
          </a:stretch>
        </p:blipFill>
        <p:spPr bwMode="auto">
          <a:xfrm>
            <a:off x="5963402" y="17600"/>
            <a:ext cx="1546192" cy="1507587"/>
          </a:xfrm>
          <a:prstGeom prst="ellipse">
            <a:avLst/>
          </a:prstGeom>
          <a:ln>
            <a:noFill/>
          </a:ln>
          <a:effectLst>
            <a:softEdge rad="112500"/>
          </a:effectLst>
        </p:spPr>
      </p:pic>
      <p:pic>
        <p:nvPicPr>
          <p:cNvPr id="31" name="Picture 6" descr="Phá Tam Giang - ngư dân quăng lưới"/>
          <p:cNvPicPr>
            <a:picLocks noChangeAspect="1" noChangeArrowheads="1"/>
          </p:cNvPicPr>
          <p:nvPr/>
        </p:nvPicPr>
        <p:blipFill>
          <a:blip r:embed="rId4"/>
          <a:srcRect/>
          <a:stretch>
            <a:fillRect/>
          </a:stretch>
        </p:blipFill>
        <p:spPr bwMode="auto">
          <a:xfrm rot="21559395">
            <a:off x="7557976" y="8599"/>
            <a:ext cx="1556437" cy="1525727"/>
          </a:xfrm>
          <a:prstGeom prst="ellipse">
            <a:avLst/>
          </a:prstGeom>
          <a:ln>
            <a:noFill/>
          </a:ln>
          <a:effectLst>
            <a:softEdge rad="112500"/>
          </a:effectLst>
        </p:spPr>
      </p:pic>
      <p:pic>
        <p:nvPicPr>
          <p:cNvPr id="32" name="Picture 31"/>
          <p:cNvPicPr>
            <a:picLocks noChangeAspect="1"/>
          </p:cNvPicPr>
          <p:nvPr/>
        </p:nvPicPr>
        <p:blipFill>
          <a:blip r:embed="rId5"/>
          <a:stretch>
            <a:fillRect/>
          </a:stretch>
        </p:blipFill>
        <p:spPr>
          <a:xfrm>
            <a:off x="-170065" y="400262"/>
            <a:ext cx="4779278" cy="948147"/>
          </a:xfrm>
          <a:prstGeom prst="rect">
            <a:avLst/>
          </a:prstGeom>
        </p:spPr>
      </p:pic>
    </p:spTree>
    <p:extLst>
      <p:ext uri="{BB962C8B-B14F-4D97-AF65-F5344CB8AC3E}">
        <p14:creationId xmlns:p14="http://schemas.microsoft.com/office/powerpoint/2010/main" val="3595226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6" presetClass="entr" presetSubtype="21"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par>
                                <p:cTn id="11" presetID="16" presetClass="entr" presetSubtype="21"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barn(inVertical)">
                                      <p:cBhvr>
                                        <p:cTn id="13" dur="5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1000"/>
                                        <p:tgtEl>
                                          <p:spTgt spid="18"/>
                                        </p:tgtEl>
                                      </p:cBhvr>
                                    </p:animEffect>
                                    <p:anim calcmode="lin" valueType="num">
                                      <p:cBhvr>
                                        <p:cTn id="42" dur="1000" fill="hold"/>
                                        <p:tgtEl>
                                          <p:spTgt spid="18"/>
                                        </p:tgtEl>
                                        <p:attrNameLst>
                                          <p:attrName>ppt_x</p:attrName>
                                        </p:attrNameLst>
                                      </p:cBhvr>
                                      <p:tavLst>
                                        <p:tav tm="0">
                                          <p:val>
                                            <p:strVal val="#ppt_x"/>
                                          </p:val>
                                        </p:tav>
                                        <p:tav tm="100000">
                                          <p:val>
                                            <p:strVal val="#ppt_x"/>
                                          </p:val>
                                        </p:tav>
                                      </p:tavLst>
                                    </p:anim>
                                    <p:anim calcmode="lin" valueType="num">
                                      <p:cBhvr>
                                        <p:cTn id="4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1000"/>
                                        <p:tgtEl>
                                          <p:spTgt spid="22"/>
                                        </p:tgtEl>
                                      </p:cBhvr>
                                    </p:animEffect>
                                    <p:anim calcmode="lin" valueType="num">
                                      <p:cBhvr>
                                        <p:cTn id="49" dur="1000" fill="hold"/>
                                        <p:tgtEl>
                                          <p:spTgt spid="22"/>
                                        </p:tgtEl>
                                        <p:attrNameLst>
                                          <p:attrName>ppt_x</p:attrName>
                                        </p:attrNameLst>
                                      </p:cBhvr>
                                      <p:tavLst>
                                        <p:tav tm="0">
                                          <p:val>
                                            <p:strVal val="#ppt_x"/>
                                          </p:val>
                                        </p:tav>
                                        <p:tav tm="100000">
                                          <p:val>
                                            <p:strVal val="#ppt_x"/>
                                          </p:val>
                                        </p:tav>
                                      </p:tavLst>
                                    </p:anim>
                                    <p:anim calcmode="lin" valueType="num">
                                      <p:cBhvr>
                                        <p:cTn id="50" dur="1000" fill="hold"/>
                                        <p:tgtEl>
                                          <p:spTgt spid="22"/>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1000"/>
                                        <p:tgtEl>
                                          <p:spTgt spid="19"/>
                                        </p:tgtEl>
                                      </p:cBhvr>
                                    </p:animEffect>
                                    <p:anim calcmode="lin" valueType="num">
                                      <p:cBhvr>
                                        <p:cTn id="54" dur="1000" fill="hold"/>
                                        <p:tgtEl>
                                          <p:spTgt spid="19"/>
                                        </p:tgtEl>
                                        <p:attrNameLst>
                                          <p:attrName>ppt_x</p:attrName>
                                        </p:attrNameLst>
                                      </p:cBhvr>
                                      <p:tavLst>
                                        <p:tav tm="0">
                                          <p:val>
                                            <p:strVal val="#ppt_x"/>
                                          </p:val>
                                        </p:tav>
                                        <p:tav tm="100000">
                                          <p:val>
                                            <p:strVal val="#ppt_x"/>
                                          </p:val>
                                        </p:tav>
                                      </p:tavLst>
                                    </p:anim>
                                    <p:anim calcmode="lin" valueType="num">
                                      <p:cBhvr>
                                        <p:cTn id="55" dur="1000" fill="hold"/>
                                        <p:tgtEl>
                                          <p:spTgt spid="19"/>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1000"/>
                                        <p:tgtEl>
                                          <p:spTgt spid="20"/>
                                        </p:tgtEl>
                                      </p:cBhvr>
                                    </p:animEffect>
                                    <p:anim calcmode="lin" valueType="num">
                                      <p:cBhvr>
                                        <p:cTn id="59" dur="1000" fill="hold"/>
                                        <p:tgtEl>
                                          <p:spTgt spid="20"/>
                                        </p:tgtEl>
                                        <p:attrNameLst>
                                          <p:attrName>ppt_x</p:attrName>
                                        </p:attrNameLst>
                                      </p:cBhvr>
                                      <p:tavLst>
                                        <p:tav tm="0">
                                          <p:val>
                                            <p:strVal val="#ppt_x"/>
                                          </p:val>
                                        </p:tav>
                                        <p:tav tm="100000">
                                          <p:val>
                                            <p:strVal val="#ppt_x"/>
                                          </p:val>
                                        </p:tav>
                                      </p:tavLst>
                                    </p:anim>
                                    <p:anim calcmode="lin" valueType="num">
                                      <p:cBhvr>
                                        <p:cTn id="60" dur="1000" fill="hold"/>
                                        <p:tgtEl>
                                          <p:spTgt spid="20"/>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1000"/>
                                        <p:tgtEl>
                                          <p:spTgt spid="23"/>
                                        </p:tgtEl>
                                      </p:cBhvr>
                                    </p:animEffect>
                                    <p:anim calcmode="lin" valueType="num">
                                      <p:cBhvr>
                                        <p:cTn id="64" dur="1000" fill="hold"/>
                                        <p:tgtEl>
                                          <p:spTgt spid="23"/>
                                        </p:tgtEl>
                                        <p:attrNameLst>
                                          <p:attrName>ppt_x</p:attrName>
                                        </p:attrNameLst>
                                      </p:cBhvr>
                                      <p:tavLst>
                                        <p:tav tm="0">
                                          <p:val>
                                            <p:strVal val="#ppt_x"/>
                                          </p:val>
                                        </p:tav>
                                        <p:tav tm="100000">
                                          <p:val>
                                            <p:strVal val="#ppt_x"/>
                                          </p:val>
                                        </p:tav>
                                      </p:tavLst>
                                    </p:anim>
                                    <p:anim calcmode="lin" valueType="num">
                                      <p:cBhvr>
                                        <p:cTn id="65" dur="1000" fill="hold"/>
                                        <p:tgtEl>
                                          <p:spTgt spid="23"/>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fade">
                                      <p:cBhvr>
                                        <p:cTn id="68" dur="1000"/>
                                        <p:tgtEl>
                                          <p:spTgt spid="24"/>
                                        </p:tgtEl>
                                      </p:cBhvr>
                                    </p:animEffect>
                                    <p:anim calcmode="lin" valueType="num">
                                      <p:cBhvr>
                                        <p:cTn id="69" dur="1000" fill="hold"/>
                                        <p:tgtEl>
                                          <p:spTgt spid="24"/>
                                        </p:tgtEl>
                                        <p:attrNameLst>
                                          <p:attrName>ppt_x</p:attrName>
                                        </p:attrNameLst>
                                      </p:cBhvr>
                                      <p:tavLst>
                                        <p:tav tm="0">
                                          <p:val>
                                            <p:strVal val="#ppt_x"/>
                                          </p:val>
                                        </p:tav>
                                        <p:tav tm="100000">
                                          <p:val>
                                            <p:strVal val="#ppt_x"/>
                                          </p:val>
                                        </p:tav>
                                      </p:tavLst>
                                    </p:anim>
                                    <p:anim calcmode="lin" valueType="num">
                                      <p:cBhvr>
                                        <p:cTn id="70" dur="1000" fill="hold"/>
                                        <p:tgtEl>
                                          <p:spTgt spid="24"/>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fade">
                                      <p:cBhvr>
                                        <p:cTn id="73" dur="1000"/>
                                        <p:tgtEl>
                                          <p:spTgt spid="21"/>
                                        </p:tgtEl>
                                      </p:cBhvr>
                                    </p:animEffect>
                                    <p:anim calcmode="lin" valueType="num">
                                      <p:cBhvr>
                                        <p:cTn id="74" dur="1000" fill="hold"/>
                                        <p:tgtEl>
                                          <p:spTgt spid="21"/>
                                        </p:tgtEl>
                                        <p:attrNameLst>
                                          <p:attrName>ppt_x</p:attrName>
                                        </p:attrNameLst>
                                      </p:cBhvr>
                                      <p:tavLst>
                                        <p:tav tm="0">
                                          <p:val>
                                            <p:strVal val="#ppt_x"/>
                                          </p:val>
                                        </p:tav>
                                        <p:tav tm="100000">
                                          <p:val>
                                            <p:strVal val="#ppt_x"/>
                                          </p:val>
                                        </p:tav>
                                      </p:tavLst>
                                    </p:anim>
                                    <p:anim calcmode="lin" valueType="num">
                                      <p:cBhvr>
                                        <p:cTn id="7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27"/>
                                        </p:tgtEl>
                                        <p:attrNameLst>
                                          <p:attrName>style.visibility</p:attrName>
                                        </p:attrNameLst>
                                      </p:cBhvr>
                                      <p:to>
                                        <p:strVal val="visible"/>
                                      </p:to>
                                    </p:set>
                                    <p:animEffect transition="in" filter="fade">
                                      <p:cBhvr>
                                        <p:cTn id="80" dur="1000"/>
                                        <p:tgtEl>
                                          <p:spTgt spid="27"/>
                                        </p:tgtEl>
                                      </p:cBhvr>
                                    </p:animEffect>
                                    <p:anim calcmode="lin" valueType="num">
                                      <p:cBhvr>
                                        <p:cTn id="81" dur="1000" fill="hold"/>
                                        <p:tgtEl>
                                          <p:spTgt spid="27"/>
                                        </p:tgtEl>
                                        <p:attrNameLst>
                                          <p:attrName>ppt_x</p:attrName>
                                        </p:attrNameLst>
                                      </p:cBhvr>
                                      <p:tavLst>
                                        <p:tav tm="0">
                                          <p:val>
                                            <p:strVal val="#ppt_x"/>
                                          </p:val>
                                        </p:tav>
                                        <p:tav tm="100000">
                                          <p:val>
                                            <p:strVal val="#ppt_x"/>
                                          </p:val>
                                        </p:tav>
                                      </p:tavLst>
                                    </p:anim>
                                    <p:anim calcmode="lin" valueType="num">
                                      <p:cBhvr>
                                        <p:cTn id="82" dur="1000" fill="hold"/>
                                        <p:tgtEl>
                                          <p:spTgt spid="27"/>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0"/>
                                  </p:stCondLst>
                                  <p:childTnLst>
                                    <p:set>
                                      <p:cBhvr>
                                        <p:cTn id="84" dur="1" fill="hold">
                                          <p:stCondLst>
                                            <p:cond delay="0"/>
                                          </p:stCondLst>
                                        </p:cTn>
                                        <p:tgtEl>
                                          <p:spTgt spid="28"/>
                                        </p:tgtEl>
                                        <p:attrNameLst>
                                          <p:attrName>style.visibility</p:attrName>
                                        </p:attrNameLst>
                                      </p:cBhvr>
                                      <p:to>
                                        <p:strVal val="visible"/>
                                      </p:to>
                                    </p:set>
                                    <p:animEffect transition="in" filter="fade">
                                      <p:cBhvr>
                                        <p:cTn id="85" dur="1000"/>
                                        <p:tgtEl>
                                          <p:spTgt spid="28"/>
                                        </p:tgtEl>
                                      </p:cBhvr>
                                    </p:animEffect>
                                    <p:anim calcmode="lin" valueType="num">
                                      <p:cBhvr>
                                        <p:cTn id="86" dur="1000" fill="hold"/>
                                        <p:tgtEl>
                                          <p:spTgt spid="28"/>
                                        </p:tgtEl>
                                        <p:attrNameLst>
                                          <p:attrName>ppt_x</p:attrName>
                                        </p:attrNameLst>
                                      </p:cBhvr>
                                      <p:tavLst>
                                        <p:tav tm="0">
                                          <p:val>
                                            <p:strVal val="#ppt_x"/>
                                          </p:val>
                                        </p:tav>
                                        <p:tav tm="100000">
                                          <p:val>
                                            <p:strVal val="#ppt_x"/>
                                          </p:val>
                                        </p:tav>
                                      </p:tavLst>
                                    </p:anim>
                                    <p:anim calcmode="lin" valueType="num">
                                      <p:cBhvr>
                                        <p:cTn id="8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9" grpId="0"/>
      <p:bldP spid="20" grpId="0"/>
      <p:bldP spid="21" grpId="0"/>
      <p:bldP spid="27" grpId="0" animBg="1"/>
      <p:bldP spid="2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noChangeArrowheads="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r="52353" b="60802"/>
          <a:stretch>
            <a:fillRect/>
          </a:stretch>
        </p:blipFill>
        <p:spPr bwMode="auto">
          <a:xfrm rot="20227468">
            <a:off x="6784679" y="2203676"/>
            <a:ext cx="631100" cy="73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r="52353" b="60802"/>
          <a:stretch>
            <a:fillRect/>
          </a:stretch>
        </p:blipFill>
        <p:spPr bwMode="auto">
          <a:xfrm rot="1298950" flipH="1">
            <a:off x="5591616" y="2222770"/>
            <a:ext cx="607771" cy="73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4333958" y="3035241"/>
            <a:ext cx="2068764" cy="830995"/>
          </a:xfrm>
          <a:prstGeom prst="rect">
            <a:avLst/>
          </a:prstGeom>
          <a:solidFill>
            <a:schemeClr val="accent5">
              <a:lumMod val="20000"/>
              <a:lumOff val="80000"/>
            </a:schemeClr>
          </a:solidFill>
        </p:spPr>
        <p:txBody>
          <a:bodyPr wrap="square" lIns="91438" tIns="45719" rIns="91438" bIns="45719">
            <a:spAutoFit/>
          </a:bodyPr>
          <a:lstStyle/>
          <a:p>
            <a:pPr defTabSz="685766"/>
            <a:r>
              <a:rPr lang="en-US" sz="2400" b="1" i="1" smtClean="0">
                <a:solidFill>
                  <a:srgbClr val="000000"/>
                </a:solidFill>
                <a:latin typeface="Times New Roman" panose="02020603050405020304" pitchFamily="18" charset="0"/>
                <a:cs typeface="Times New Roman" panose="02020603050405020304" pitchFamily="18" charset="0"/>
              </a:rPr>
              <a:t>Làn da ngăm rám nắng</a:t>
            </a:r>
            <a:endParaRPr lang="en-SG" sz="2400" i="1">
              <a:solidFill>
                <a:srgbClr val="000000"/>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6590778" y="3035241"/>
            <a:ext cx="2153149" cy="830995"/>
          </a:xfrm>
          <a:prstGeom prst="rect">
            <a:avLst/>
          </a:prstGeom>
          <a:solidFill>
            <a:schemeClr val="accent5">
              <a:lumMod val="20000"/>
              <a:lumOff val="80000"/>
            </a:schemeClr>
          </a:solidFill>
        </p:spPr>
        <p:txBody>
          <a:bodyPr wrap="square" lIns="91438" tIns="45719" rIns="91438" bIns="45719">
            <a:spAutoFit/>
          </a:bodyPr>
          <a:lstStyle/>
          <a:p>
            <a:pPr defTabSz="685766"/>
            <a:r>
              <a:rPr lang="en-SG" sz="2400" b="1" i="1" smtClean="0">
                <a:solidFill>
                  <a:srgbClr val="000000"/>
                </a:solidFill>
                <a:latin typeface="Times New Roman" panose="02020603050405020304" pitchFamily="18" charset="0"/>
                <a:cs typeface="Times New Roman" panose="02020603050405020304" pitchFamily="18" charset="0"/>
              </a:rPr>
              <a:t>Nồng thở vị xa xăm</a:t>
            </a:r>
            <a:endParaRPr lang="en-SG" sz="2400" i="1" dirty="0">
              <a:solidFill>
                <a:srgbClr val="000000"/>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3851920" y="125794"/>
            <a:ext cx="5085289" cy="1141146"/>
          </a:xfrm>
          <a:prstGeom prst="rect">
            <a:avLst/>
          </a:prstGeom>
        </p:spPr>
        <p:txBody>
          <a:bodyPr wrap="square">
            <a:spAutoFit/>
          </a:bodyPr>
          <a:lstStyle/>
          <a:p>
            <a:pPr>
              <a:lnSpc>
                <a:spcPct val="150000"/>
              </a:lnSpc>
            </a:pPr>
            <a:r>
              <a:rPr lang="en-US" altLang="en-US" sz="2400" b="1" i="1" dirty="0" err="1" smtClean="0">
                <a:solidFill>
                  <a:schemeClr val="tx1"/>
                </a:solidFill>
                <a:latin typeface="Times New Roman" panose="02020603050405020304" pitchFamily="18" charset="0"/>
                <a:cs typeface="Times New Roman" panose="02020603050405020304" pitchFamily="18" charset="0"/>
              </a:rPr>
              <a:t>Dân</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chài</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lưới</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làn</a:t>
            </a:r>
            <a:r>
              <a:rPr lang="en-US" altLang="en-US" sz="2400" b="1" i="1" dirty="0" smtClean="0">
                <a:solidFill>
                  <a:schemeClr val="tx1"/>
                </a:solidFill>
                <a:latin typeface="Times New Roman" panose="02020603050405020304" pitchFamily="18" charset="0"/>
                <a:cs typeface="Times New Roman" panose="02020603050405020304" pitchFamily="18" charset="0"/>
              </a:rPr>
              <a:t> da </a:t>
            </a:r>
            <a:r>
              <a:rPr lang="en-US" altLang="en-US" sz="2400" b="1" i="1" dirty="0" err="1" smtClean="0">
                <a:solidFill>
                  <a:schemeClr val="tx1"/>
                </a:solidFill>
                <a:latin typeface="Times New Roman" panose="02020603050405020304" pitchFamily="18" charset="0"/>
                <a:cs typeface="Times New Roman" panose="02020603050405020304" pitchFamily="18" charset="0"/>
              </a:rPr>
              <a:t>ngăm</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rám</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nắng</a:t>
            </a:r>
            <a:r>
              <a:rPr lang="en-US" altLang="en-US" sz="2400" b="1" i="1" dirty="0" smtClean="0">
                <a:solidFill>
                  <a:schemeClr val="tx1"/>
                </a:solidFill>
                <a:latin typeface="Times New Roman" panose="02020603050405020304" pitchFamily="18" charset="0"/>
                <a:cs typeface="Times New Roman" panose="02020603050405020304" pitchFamily="18" charset="0"/>
              </a:rPr>
              <a:t>,</a:t>
            </a:r>
            <a:br>
              <a:rPr lang="en-US" altLang="en-US" sz="2400" b="1" i="1" dirty="0" smtClean="0">
                <a:solidFill>
                  <a:schemeClr val="tx1"/>
                </a:solidFill>
                <a:latin typeface="Times New Roman" panose="02020603050405020304" pitchFamily="18" charset="0"/>
                <a:cs typeface="Times New Roman" panose="02020603050405020304" pitchFamily="18" charset="0"/>
              </a:rPr>
            </a:br>
            <a:r>
              <a:rPr lang="en-US" altLang="en-US" sz="2400" b="1" i="1" dirty="0" err="1" smtClean="0">
                <a:solidFill>
                  <a:schemeClr val="tx1"/>
                </a:solidFill>
                <a:latin typeface="Times New Roman" panose="02020603050405020304" pitchFamily="18" charset="0"/>
                <a:cs typeface="Times New Roman" panose="02020603050405020304" pitchFamily="18" charset="0"/>
              </a:rPr>
              <a:t>Cả</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thân</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hình</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nồng</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thở</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vị</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xa</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xăm</a:t>
            </a:r>
            <a:r>
              <a:rPr lang="en-US" altLang="en-US" sz="2400" b="1" i="1" dirty="0" smtClean="0">
                <a:solidFill>
                  <a:schemeClr val="tx1"/>
                </a:solidFill>
                <a:latin typeface="Times New Roman" panose="02020603050405020304" pitchFamily="18" charset="0"/>
                <a:cs typeface="Times New Roman" panose="02020603050405020304" pitchFamily="18" charset="0"/>
              </a:rPr>
              <a:t>; </a:t>
            </a:r>
            <a:endParaRPr lang="en-US" sz="2400" dirty="0"/>
          </a:p>
        </p:txBody>
      </p:sp>
      <p:sp>
        <p:nvSpPr>
          <p:cNvPr id="18" name="TextBox 17"/>
          <p:cNvSpPr txBox="1"/>
          <p:nvPr/>
        </p:nvSpPr>
        <p:spPr>
          <a:xfrm>
            <a:off x="4783705" y="1750156"/>
            <a:ext cx="3441968" cy="461665"/>
          </a:xfrm>
          <a:prstGeom prst="rect">
            <a:avLst/>
          </a:prstGeom>
          <a:solidFill>
            <a:schemeClr val="accent5">
              <a:lumMod val="40000"/>
              <a:lumOff val="60000"/>
            </a:schemeClr>
          </a:solidFill>
        </p:spPr>
        <p:txBody>
          <a:bodyPr wrap="none" rtlCol="0">
            <a:spAutoFit/>
          </a:bodyPr>
          <a:lstStyle/>
          <a:p>
            <a:r>
              <a:rPr lang="en-US" sz="2400" b="1" i="1" dirty="0" err="1" smtClean="0">
                <a:latin typeface="Times New Roman" panose="02020603050405020304" pitchFamily="18" charset="0"/>
                <a:cs typeface="Times New Roman" panose="02020603050405020304" pitchFamily="18" charset="0"/>
              </a:rPr>
              <a:t>Hình</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ảnh</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người</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dân</a:t>
            </a:r>
            <a:r>
              <a:rPr lang="en-US" sz="2400" b="1" i="1" dirty="0" smtClean="0">
                <a:latin typeface="Times New Roman" panose="02020603050405020304" pitchFamily="18" charset="0"/>
                <a:cs typeface="Times New Roman" panose="02020603050405020304" pitchFamily="18" charset="0"/>
              </a:rPr>
              <a:t> </a:t>
            </a:r>
            <a:r>
              <a:rPr lang="en-US" sz="2400" b="1" i="1" dirty="0" err="1" smtClean="0">
                <a:latin typeface="Times New Roman" panose="02020603050405020304" pitchFamily="18" charset="0"/>
                <a:cs typeface="Times New Roman" panose="02020603050405020304" pitchFamily="18" charset="0"/>
              </a:rPr>
              <a:t>chài</a:t>
            </a:r>
            <a:endParaRPr lang="en-US" sz="2400" b="1" i="1" dirty="0">
              <a:latin typeface="Times New Roman" panose="02020603050405020304" pitchFamily="18" charset="0"/>
              <a:cs typeface="Times New Roman" panose="02020603050405020304" pitchFamily="18" charset="0"/>
            </a:endParaRPr>
          </a:p>
        </p:txBody>
      </p:sp>
      <p:sp>
        <p:nvSpPr>
          <p:cNvPr id="19" name="Title 20">
            <a:extLst>
              <a:ext uri="{FF2B5EF4-FFF2-40B4-BE49-F238E27FC236}">
                <a16:creationId xmlns:a16="http://schemas.microsoft.com/office/drawing/2014/main" id="{FE67E1B6-FB01-4DB2-9A23-9CE63E599398}"/>
              </a:ext>
            </a:extLst>
          </p:cNvPr>
          <p:cNvSpPr txBox="1">
            <a:spLocks/>
          </p:cNvSpPr>
          <p:nvPr/>
        </p:nvSpPr>
        <p:spPr>
          <a:xfrm>
            <a:off x="4499992" y="4227934"/>
            <a:ext cx="4243935" cy="755975"/>
          </a:xfrm>
          <a:prstGeom prst="rect">
            <a:avLst/>
          </a:prstGeom>
        </p:spPr>
        <p:txBody>
          <a:bodyPr vert="horz" wrap="square" lIns="34289" tIns="0" rIns="34289" bIns="17144" rtlCol="0" anchor="t"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en-US" sz="2400" b="1" i="1" dirty="0" smtClean="0">
                <a:solidFill>
                  <a:srgbClr val="FF3300"/>
                </a:solidFill>
                <a:latin typeface="Times New Roman" panose="02020603050405020304" pitchFamily="18" charset="0"/>
                <a:cs typeface="Times New Roman" panose="02020603050405020304" pitchFamily="18" charset="0"/>
                <a:sym typeface="Wingdings" pitchFamily="2" charset="2"/>
              </a:rPr>
              <a:t> </a:t>
            </a:r>
            <a:r>
              <a:rPr lang="en-US" altLang="en-US" sz="2400" b="1" i="1" dirty="0" err="1" smtClean="0">
                <a:solidFill>
                  <a:srgbClr val="FF3300"/>
                </a:solidFill>
                <a:latin typeface="Times New Roman" panose="02020603050405020304" pitchFamily="18" charset="0"/>
                <a:cs typeface="Times New Roman" panose="02020603050405020304" pitchFamily="18" charset="0"/>
              </a:rPr>
              <a:t>Dáng</a:t>
            </a:r>
            <a:r>
              <a:rPr lang="en-US" altLang="en-US" sz="2400" b="1" i="1" dirty="0" smtClean="0">
                <a:solidFill>
                  <a:srgbClr val="FF3300"/>
                </a:solidFill>
                <a:latin typeface="Times New Roman" panose="02020603050405020304" pitchFamily="18" charset="0"/>
                <a:cs typeface="Times New Roman" panose="02020603050405020304" pitchFamily="18" charset="0"/>
              </a:rPr>
              <a:t> </a:t>
            </a:r>
            <a:r>
              <a:rPr lang="en-US" altLang="en-US" sz="2400" b="1" i="1" dirty="0" err="1">
                <a:solidFill>
                  <a:srgbClr val="FF3300"/>
                </a:solidFill>
                <a:latin typeface="Times New Roman" panose="02020603050405020304" pitchFamily="18" charset="0"/>
                <a:cs typeface="Times New Roman" panose="02020603050405020304" pitchFamily="18" charset="0"/>
              </a:rPr>
              <a:t>vẻ</a:t>
            </a:r>
            <a:r>
              <a:rPr lang="en-US" altLang="en-US" sz="2400" b="1" i="1" dirty="0">
                <a:solidFill>
                  <a:srgbClr val="FF3300"/>
                </a:solidFill>
                <a:latin typeface="Times New Roman" panose="02020603050405020304" pitchFamily="18" charset="0"/>
                <a:cs typeface="Times New Roman" panose="02020603050405020304" pitchFamily="18" charset="0"/>
              </a:rPr>
              <a:t> </a:t>
            </a:r>
            <a:r>
              <a:rPr lang="en-US" altLang="en-US" sz="2400" b="1" i="1" dirty="0" err="1">
                <a:solidFill>
                  <a:srgbClr val="FF3300"/>
                </a:solidFill>
                <a:latin typeface="Times New Roman" panose="02020603050405020304" pitchFamily="18" charset="0"/>
                <a:cs typeface="Times New Roman" panose="02020603050405020304" pitchFamily="18" charset="0"/>
              </a:rPr>
              <a:t>rất</a:t>
            </a:r>
            <a:r>
              <a:rPr lang="en-US" altLang="en-US" sz="2400" b="1" i="1" dirty="0">
                <a:solidFill>
                  <a:srgbClr val="FF3300"/>
                </a:solidFill>
                <a:latin typeface="Times New Roman" panose="02020603050405020304" pitchFamily="18" charset="0"/>
                <a:cs typeface="Times New Roman" panose="02020603050405020304" pitchFamily="18" charset="0"/>
              </a:rPr>
              <a:t> </a:t>
            </a:r>
            <a:r>
              <a:rPr lang="en-US" altLang="en-US" sz="2400" b="1" i="1" dirty="0" err="1">
                <a:solidFill>
                  <a:srgbClr val="FF3300"/>
                </a:solidFill>
                <a:latin typeface="Times New Roman" panose="02020603050405020304" pitchFamily="18" charset="0"/>
                <a:cs typeface="Times New Roman" panose="02020603050405020304" pitchFamily="18" charset="0"/>
              </a:rPr>
              <a:t>riêng</a:t>
            </a:r>
            <a:r>
              <a:rPr lang="en-US" altLang="en-US" sz="2400" b="1" i="1" dirty="0">
                <a:solidFill>
                  <a:srgbClr val="FF3300"/>
                </a:solidFill>
                <a:latin typeface="Times New Roman" panose="02020603050405020304" pitchFamily="18" charset="0"/>
                <a:cs typeface="Times New Roman" panose="02020603050405020304" pitchFamily="18" charset="0"/>
              </a:rPr>
              <a:t> </a:t>
            </a:r>
            <a:r>
              <a:rPr lang="en-US" altLang="en-US" sz="2400" b="1" i="1" dirty="0" err="1">
                <a:solidFill>
                  <a:srgbClr val="FF3300"/>
                </a:solidFill>
                <a:latin typeface="Times New Roman" panose="02020603050405020304" pitchFamily="18" charset="0"/>
                <a:cs typeface="Times New Roman" panose="02020603050405020304" pitchFamily="18" charset="0"/>
              </a:rPr>
              <a:t>của</a:t>
            </a:r>
            <a:r>
              <a:rPr lang="en-US" altLang="en-US" sz="2400" b="1" i="1" dirty="0">
                <a:solidFill>
                  <a:srgbClr val="FF3300"/>
                </a:solidFill>
                <a:latin typeface="Times New Roman" panose="02020603050405020304" pitchFamily="18" charset="0"/>
                <a:cs typeface="Times New Roman" panose="02020603050405020304" pitchFamily="18" charset="0"/>
              </a:rPr>
              <a:t> </a:t>
            </a:r>
            <a:r>
              <a:rPr lang="en-US" altLang="en-US" sz="2400" b="1" i="1" dirty="0" err="1">
                <a:solidFill>
                  <a:srgbClr val="FF3300"/>
                </a:solidFill>
                <a:latin typeface="Times New Roman" panose="02020603050405020304" pitchFamily="18" charset="0"/>
                <a:cs typeface="Times New Roman" panose="02020603050405020304" pitchFamily="18" charset="0"/>
              </a:rPr>
              <a:t>người</a:t>
            </a:r>
            <a:r>
              <a:rPr lang="en-US" altLang="en-US" sz="2400" b="1" i="1" dirty="0">
                <a:solidFill>
                  <a:srgbClr val="FF3300"/>
                </a:solidFill>
                <a:latin typeface="Times New Roman" panose="02020603050405020304" pitchFamily="18" charset="0"/>
                <a:cs typeface="Times New Roman" panose="02020603050405020304" pitchFamily="18" charset="0"/>
              </a:rPr>
              <a:t> </a:t>
            </a:r>
            <a:r>
              <a:rPr lang="en-US" altLang="en-US" sz="2400" b="1" i="1" dirty="0" err="1">
                <a:solidFill>
                  <a:srgbClr val="FF3300"/>
                </a:solidFill>
                <a:latin typeface="Times New Roman" panose="02020603050405020304" pitchFamily="18" charset="0"/>
                <a:cs typeface="Times New Roman" panose="02020603050405020304" pitchFamily="18" charset="0"/>
              </a:rPr>
              <a:t>dân</a:t>
            </a:r>
            <a:r>
              <a:rPr lang="en-US" altLang="en-US" sz="2400" b="1" i="1" dirty="0">
                <a:solidFill>
                  <a:srgbClr val="FF3300"/>
                </a:solidFill>
                <a:latin typeface="Times New Roman" panose="02020603050405020304" pitchFamily="18" charset="0"/>
                <a:cs typeface="Times New Roman" panose="02020603050405020304" pitchFamily="18" charset="0"/>
              </a:rPr>
              <a:t> </a:t>
            </a:r>
            <a:r>
              <a:rPr lang="en-US" altLang="en-US" sz="2400" b="1" i="1" dirty="0" err="1">
                <a:solidFill>
                  <a:srgbClr val="FF3300"/>
                </a:solidFill>
                <a:latin typeface="Times New Roman" panose="02020603050405020304" pitchFamily="18" charset="0"/>
                <a:cs typeface="Times New Roman" panose="02020603050405020304" pitchFamily="18" charset="0"/>
              </a:rPr>
              <a:t>chài</a:t>
            </a:r>
            <a:endParaRPr lang="en-US" sz="2400" b="1" i="1" dirty="0">
              <a:solidFill>
                <a:srgbClr val="E78585"/>
              </a:solidFill>
              <a:latin typeface="Times New Roman" panose="02020603050405020304" pitchFamily="18" charset="0"/>
              <a:cs typeface="Times New Roman" panose="02020603050405020304" pitchFamily="18" charset="0"/>
              <a:sym typeface="+mn-lt"/>
            </a:endParaRPr>
          </a:p>
        </p:txBody>
      </p:sp>
      <p:pic>
        <p:nvPicPr>
          <p:cNvPr id="20" name="Picture 2" descr="Káº¿t quáº£ hÃ¬nh áº£nh cho dÃ¢n chÃ i">
            <a:extLst>
              <a:ext uri="{FF2B5EF4-FFF2-40B4-BE49-F238E27FC236}">
                <a16:creationId xmlns:a16="http://schemas.microsoft.com/office/drawing/2014/main" id="{EC0F7883-0C2F-48E2-A673-F72511A683F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184" y="1266940"/>
            <a:ext cx="3774268" cy="36004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23" name="Straight Connector 22"/>
          <p:cNvCxnSpPr/>
          <p:nvPr/>
        </p:nvCxnSpPr>
        <p:spPr>
          <a:xfrm>
            <a:off x="6416276" y="663497"/>
            <a:ext cx="2270208" cy="609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858485" y="1263891"/>
            <a:ext cx="2270208" cy="609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6"/>
          <a:stretch>
            <a:fillRect/>
          </a:stretch>
        </p:blipFill>
        <p:spPr>
          <a:xfrm>
            <a:off x="-445321" y="360325"/>
            <a:ext cx="4779278" cy="948147"/>
          </a:xfrm>
          <a:prstGeom prst="rect">
            <a:avLst/>
          </a:prstGeom>
        </p:spPr>
      </p:pic>
    </p:spTree>
    <p:extLst>
      <p:ext uri="{BB962C8B-B14F-4D97-AF65-F5344CB8AC3E}">
        <p14:creationId xmlns:p14="http://schemas.microsoft.com/office/powerpoint/2010/main" val="101231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1000"/>
                                        <p:tgtEl>
                                          <p:spTgt spid="20"/>
                                        </p:tgtEl>
                                      </p:cBhvr>
                                    </p:animEffect>
                                    <p:anim calcmode="lin" valueType="num">
                                      <p:cBhvr>
                                        <p:cTn id="35" dur="1000" fill="hold"/>
                                        <p:tgtEl>
                                          <p:spTgt spid="20"/>
                                        </p:tgtEl>
                                        <p:attrNameLst>
                                          <p:attrName>ppt_x</p:attrName>
                                        </p:attrNameLst>
                                      </p:cBhvr>
                                      <p:tavLst>
                                        <p:tav tm="0">
                                          <p:val>
                                            <p:strVal val="#ppt_x"/>
                                          </p:val>
                                        </p:tav>
                                        <p:tav tm="100000">
                                          <p:val>
                                            <p:strVal val="#ppt_x"/>
                                          </p:val>
                                        </p:tav>
                                      </p:tavLst>
                                    </p:anim>
                                    <p:anim calcmode="lin" valueType="num">
                                      <p:cBhvr>
                                        <p:cTn id="3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1000"/>
                                        <p:tgtEl>
                                          <p:spTgt spid="25"/>
                                        </p:tgtEl>
                                      </p:cBhvr>
                                    </p:animEffect>
                                    <p:anim calcmode="lin" valueType="num">
                                      <p:cBhvr>
                                        <p:cTn id="42" dur="1000" fill="hold"/>
                                        <p:tgtEl>
                                          <p:spTgt spid="25"/>
                                        </p:tgtEl>
                                        <p:attrNameLst>
                                          <p:attrName>ppt_x</p:attrName>
                                        </p:attrNameLst>
                                      </p:cBhvr>
                                      <p:tavLst>
                                        <p:tav tm="0">
                                          <p:val>
                                            <p:strVal val="#ppt_x"/>
                                          </p:val>
                                        </p:tav>
                                        <p:tav tm="100000">
                                          <p:val>
                                            <p:strVal val="#ppt_x"/>
                                          </p:val>
                                        </p:tav>
                                      </p:tavLst>
                                    </p:anim>
                                    <p:anim calcmode="lin" valueType="num">
                                      <p:cBhvr>
                                        <p:cTn id="43" dur="1000" fill="hold"/>
                                        <p:tgtEl>
                                          <p:spTgt spid="25"/>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1000"/>
                                        <p:tgtEl>
                                          <p:spTgt spid="14"/>
                                        </p:tgtEl>
                                      </p:cBhvr>
                                    </p:animEffect>
                                    <p:anim calcmode="lin" valueType="num">
                                      <p:cBhvr>
                                        <p:cTn id="47" dur="1000" fill="hold"/>
                                        <p:tgtEl>
                                          <p:spTgt spid="14"/>
                                        </p:tgtEl>
                                        <p:attrNameLst>
                                          <p:attrName>ppt_x</p:attrName>
                                        </p:attrNameLst>
                                      </p:cBhvr>
                                      <p:tavLst>
                                        <p:tav tm="0">
                                          <p:val>
                                            <p:strVal val="#ppt_x"/>
                                          </p:val>
                                        </p:tav>
                                        <p:tav tm="100000">
                                          <p:val>
                                            <p:strVal val="#ppt_x"/>
                                          </p:val>
                                        </p:tav>
                                      </p:tavLst>
                                    </p:anim>
                                    <p:anim calcmode="lin" valueType="num">
                                      <p:cBhvr>
                                        <p:cTn id="48" dur="1000" fill="hold"/>
                                        <p:tgtEl>
                                          <p:spTgt spid="14"/>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000"/>
                                        <p:tgtEl>
                                          <p:spTgt spid="17"/>
                                        </p:tgtEl>
                                      </p:cBhvr>
                                    </p:animEffect>
                                    <p:anim calcmode="lin" valueType="num">
                                      <p:cBhvr>
                                        <p:cTn id="52" dur="1000" fill="hold"/>
                                        <p:tgtEl>
                                          <p:spTgt spid="17"/>
                                        </p:tgtEl>
                                        <p:attrNameLst>
                                          <p:attrName>ppt_x</p:attrName>
                                        </p:attrNameLst>
                                      </p:cBhvr>
                                      <p:tavLst>
                                        <p:tav tm="0">
                                          <p:val>
                                            <p:strVal val="#ppt_x"/>
                                          </p:val>
                                        </p:tav>
                                        <p:tav tm="100000">
                                          <p:val>
                                            <p:strVal val="#ppt_x"/>
                                          </p:val>
                                        </p:tav>
                                      </p:tavLst>
                                    </p:anim>
                                    <p:anim calcmode="lin" valueType="num">
                                      <p:cBhvr>
                                        <p:cTn id="5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anim calcmode="lin" valueType="num">
                                      <p:cBhvr additive="base">
                                        <p:cTn id="58" dur="500" fill="hold"/>
                                        <p:tgtEl>
                                          <p:spTgt spid="19"/>
                                        </p:tgtEl>
                                        <p:attrNameLst>
                                          <p:attrName>ppt_x</p:attrName>
                                        </p:attrNameLst>
                                      </p:cBhvr>
                                      <p:tavLst>
                                        <p:tav tm="0">
                                          <p:val>
                                            <p:strVal val="#ppt_x"/>
                                          </p:val>
                                        </p:tav>
                                        <p:tav tm="100000">
                                          <p:val>
                                            <p:strVal val="#ppt_x"/>
                                          </p:val>
                                        </p:tav>
                                      </p:tavLst>
                                    </p:anim>
                                    <p:anim calcmode="lin" valueType="num">
                                      <p:cBhvr additive="base">
                                        <p:cTn id="5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3" grpId="0"/>
      <p:bldP spid="18" grpId="0" animBg="1"/>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4211960" y="13278"/>
            <a:ext cx="4947575" cy="5164038"/>
          </a:xfrm>
          <a:prstGeom prst="rect">
            <a:avLst/>
          </a:prstGeom>
          <a:solidFill>
            <a:srgbClr val="E8F4F8"/>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399747" y="521305"/>
            <a:ext cx="4572000" cy="3911135"/>
          </a:xfrm>
          <a:prstGeom prst="rect">
            <a:avLst/>
          </a:prstGeom>
        </p:spPr>
        <p:txBody>
          <a:bodyPr>
            <a:spAutoFit/>
          </a:bodyPr>
          <a:lstStyle/>
          <a:p>
            <a:pPr algn="just">
              <a:lnSpc>
                <a:spcPct val="150000"/>
              </a:lnSpc>
            </a:pPr>
            <a:r>
              <a:rPr lang="vi-VN" sz="2400" b="1" i="1" dirty="0">
                <a:solidFill>
                  <a:srgbClr val="FF0000"/>
                </a:solidFill>
                <a:latin typeface="+mj-lt"/>
              </a:rPr>
              <a:t> </a:t>
            </a:r>
            <a:r>
              <a:rPr lang="en-US" sz="2400" b="1" i="1" dirty="0" smtClean="0">
                <a:solidFill>
                  <a:srgbClr val="FF0000"/>
                </a:solidFill>
                <a:latin typeface="+mj-lt"/>
                <a:sym typeface="Wingdings" pitchFamily="2" charset="2"/>
              </a:rPr>
              <a:t> </a:t>
            </a:r>
            <a:r>
              <a:rPr lang="vi-VN" sz="2400" b="1" i="1" dirty="0" smtClean="0">
                <a:solidFill>
                  <a:srgbClr val="FF0000"/>
                </a:solidFill>
                <a:latin typeface="+mj-lt"/>
              </a:rPr>
              <a:t>Hình </a:t>
            </a:r>
            <a:r>
              <a:rPr lang="vi-VN" sz="2400" b="1" i="1" dirty="0">
                <a:solidFill>
                  <a:srgbClr val="FF0000"/>
                </a:solidFill>
                <a:latin typeface="+mj-lt"/>
              </a:rPr>
              <a:t>ảnh người dân trài khoẻ mạnh vạm vỡ vừa được tả thực vừa lãng mạn trở nên có tầm vóc phi </a:t>
            </a:r>
            <a:r>
              <a:rPr lang="vi-VN" sz="2400" b="1" i="1" dirty="0" smtClean="0">
                <a:solidFill>
                  <a:srgbClr val="FF0000"/>
                </a:solidFill>
                <a:latin typeface="+mj-lt"/>
              </a:rPr>
              <a:t>thường</a:t>
            </a:r>
            <a:r>
              <a:rPr lang="en-US" sz="2400" b="1" i="1" dirty="0" smtClean="0">
                <a:solidFill>
                  <a:srgbClr val="FF0000"/>
                </a:solidFill>
                <a:latin typeface="+mj-lt"/>
              </a:rPr>
              <a:t> </a:t>
            </a:r>
            <a:r>
              <a:rPr lang="vi-VN" sz="2400" b="1" i="1" dirty="0" smtClean="0">
                <a:solidFill>
                  <a:srgbClr val="FF0000"/>
                </a:solidFill>
                <a:latin typeface="+mj-lt"/>
              </a:rPr>
              <a:t>(</a:t>
            </a:r>
            <a:r>
              <a:rPr lang="vi-VN" sz="2400" b="1" i="1" dirty="0">
                <a:solidFill>
                  <a:srgbClr val="FF0000"/>
                </a:solidFill>
                <a:latin typeface="+mj-lt"/>
              </a:rPr>
              <a:t>nước da ngăm nhuộm nắng nhuộm gió; thân hình thấm đậm vị mặn mòi nồng toả" vị xa xăm" của biển khơi.</a:t>
            </a:r>
            <a:endParaRPr lang="en-US" sz="2400" b="1" i="1" dirty="0">
              <a:solidFill>
                <a:srgbClr val="FF0000"/>
              </a:solidFill>
              <a:latin typeface="+mj-l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551" y="123478"/>
            <a:ext cx="3991515" cy="2520280"/>
          </a:xfrm>
          <a:prstGeom prst="rect">
            <a:avLst/>
          </a:prstGeom>
          <a:ln>
            <a:noFill/>
          </a:ln>
          <a:effectLst>
            <a:softEdge rad="112500"/>
          </a:effectLst>
        </p:spPr>
      </p:pic>
      <p:pic>
        <p:nvPicPr>
          <p:cNvPr id="18" name="Picture 2" descr="Káº¿t quáº£ hÃ¬nh áº£nh cho dÃ¢n chÃ i">
            <a:extLst>
              <a:ext uri="{FF2B5EF4-FFF2-40B4-BE49-F238E27FC236}">
                <a16:creationId xmlns:a16="http://schemas.microsoft.com/office/drawing/2014/main" id="{EC0F7883-0C2F-48E2-A673-F72511A683F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610" y="2643758"/>
            <a:ext cx="4004456" cy="24997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9898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67923" y="1253840"/>
            <a:ext cx="5242215" cy="1200329"/>
          </a:xfrm>
          <a:prstGeom prst="rect">
            <a:avLst/>
          </a:prstGeom>
        </p:spPr>
        <p:txBody>
          <a:bodyPr wrap="square">
            <a:spAutoFit/>
          </a:bodyPr>
          <a:lstStyle/>
          <a:p>
            <a:pPr>
              <a:lnSpc>
                <a:spcPct val="150000"/>
              </a:lnSpc>
            </a:pPr>
            <a:r>
              <a:rPr lang="en-US" altLang="en-US" sz="2400" b="1" i="1" dirty="0" err="1" smtClean="0">
                <a:solidFill>
                  <a:schemeClr val="tx1"/>
                </a:solidFill>
                <a:latin typeface="Times New Roman" panose="02020603050405020304" pitchFamily="18" charset="0"/>
                <a:cs typeface="Times New Roman" panose="02020603050405020304" pitchFamily="18" charset="0"/>
              </a:rPr>
              <a:t>Chiếc</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thuyền</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im</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bến</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mỏi</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trở</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về</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nằm</a:t>
            </a:r>
            <a:r>
              <a:rPr lang="en-US" altLang="en-US" sz="2400" b="1" i="1" dirty="0" smtClean="0">
                <a:solidFill>
                  <a:schemeClr val="tx1"/>
                </a:solidFill>
                <a:latin typeface="Times New Roman" panose="02020603050405020304" pitchFamily="18" charset="0"/>
                <a:cs typeface="Times New Roman" panose="02020603050405020304" pitchFamily="18" charset="0"/>
              </a:rPr>
              <a:t> </a:t>
            </a:r>
            <a:br>
              <a:rPr lang="en-US" altLang="en-US" sz="2400" b="1" i="1" dirty="0" smtClean="0">
                <a:solidFill>
                  <a:schemeClr val="tx1"/>
                </a:solidFill>
                <a:latin typeface="Times New Roman" panose="02020603050405020304" pitchFamily="18" charset="0"/>
                <a:cs typeface="Times New Roman" panose="02020603050405020304" pitchFamily="18" charset="0"/>
              </a:rPr>
            </a:br>
            <a:r>
              <a:rPr lang="en-US" altLang="en-US" sz="2400" b="1" i="1" dirty="0" err="1" smtClean="0">
                <a:solidFill>
                  <a:schemeClr val="tx1"/>
                </a:solidFill>
                <a:latin typeface="Times New Roman" panose="02020603050405020304" pitchFamily="18" charset="0"/>
                <a:cs typeface="Times New Roman" panose="02020603050405020304" pitchFamily="18" charset="0"/>
              </a:rPr>
              <a:t>Nghe</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chất</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muối</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thấm</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dần</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trong</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thớ</a:t>
            </a:r>
            <a:r>
              <a:rPr lang="en-US" altLang="en-US" sz="2400" b="1" i="1" dirty="0" smtClean="0">
                <a:solidFill>
                  <a:schemeClr val="tx1"/>
                </a:solidFill>
                <a:latin typeface="Times New Roman" panose="02020603050405020304" pitchFamily="18" charset="0"/>
                <a:cs typeface="Times New Roman" panose="02020603050405020304" pitchFamily="18" charset="0"/>
              </a:rPr>
              <a:t> </a:t>
            </a:r>
            <a:r>
              <a:rPr lang="en-US" altLang="en-US" sz="2400" b="1" i="1" dirty="0" err="1" smtClean="0">
                <a:solidFill>
                  <a:schemeClr val="tx1"/>
                </a:solidFill>
                <a:latin typeface="Times New Roman" panose="02020603050405020304" pitchFamily="18" charset="0"/>
                <a:cs typeface="Times New Roman" panose="02020603050405020304" pitchFamily="18" charset="0"/>
              </a:rPr>
              <a:t>vỏ</a:t>
            </a:r>
            <a:r>
              <a:rPr lang="en-US" altLang="en-US" sz="2400" b="1" i="1" dirty="0" smtClean="0">
                <a:solidFill>
                  <a:schemeClr val="tx1"/>
                </a:solidFill>
                <a:latin typeface="Times New Roman" panose="02020603050405020304" pitchFamily="18" charset="0"/>
                <a:cs typeface="Times New Roman" panose="02020603050405020304" pitchFamily="18" charset="0"/>
              </a:rPr>
              <a:t>. </a:t>
            </a:r>
            <a:endParaRPr lang="en-US" sz="2400" dirty="0"/>
          </a:p>
        </p:txBody>
      </p:sp>
      <p:pic>
        <p:nvPicPr>
          <p:cNvPr id="14" name="Picture 2" descr="Káº¿t quáº£ hÃ¬nh áº£nh cho thuyá»n náº±m nghá»">
            <a:extLst>
              <a:ext uri="{FF2B5EF4-FFF2-40B4-BE49-F238E27FC236}">
                <a16:creationId xmlns:a16="http://schemas.microsoft.com/office/drawing/2014/main" id="{8D33BC1E-6120-40C2-B512-6A8A997FC52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426"/>
          <a:stretch/>
        </p:blipFill>
        <p:spPr bwMode="auto">
          <a:xfrm>
            <a:off x="5464483" y="146252"/>
            <a:ext cx="3370007" cy="22151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Oval 14">
            <a:extLst>
              <a:ext uri="{FF2B5EF4-FFF2-40B4-BE49-F238E27FC236}">
                <a16:creationId xmlns:a16="http://schemas.microsoft.com/office/drawing/2014/main" id="{9458B38A-9663-426F-BD23-AD6685E52C75}"/>
              </a:ext>
            </a:extLst>
          </p:cNvPr>
          <p:cNvSpPr/>
          <p:nvPr/>
        </p:nvSpPr>
        <p:spPr>
          <a:xfrm>
            <a:off x="179513" y="2861187"/>
            <a:ext cx="2057401" cy="2013157"/>
          </a:xfrm>
          <a:prstGeom prst="ellipse">
            <a:avLst/>
          </a:prstGeom>
          <a:solidFill>
            <a:schemeClr val="accent5">
              <a:lumMod val="20000"/>
              <a:lumOff val="80000"/>
            </a:schemeClr>
          </a:solidFill>
          <a:ln>
            <a:solidFill>
              <a:schemeClr val="accent5">
                <a:lumMod val="60000"/>
                <a:lumOff val="40000"/>
              </a:schemeClr>
            </a:solidFill>
          </a:ln>
        </p:spPr>
        <p:style>
          <a:lnRef idx="2">
            <a:schemeClr val="accent6"/>
          </a:lnRef>
          <a:fillRef idx="1">
            <a:schemeClr val="lt1"/>
          </a:fillRef>
          <a:effectRef idx="0">
            <a:schemeClr val="accent6"/>
          </a:effectRef>
          <a:fontRef idx="minor">
            <a:schemeClr val="dk1"/>
          </a:fontRef>
        </p:style>
        <p:txBody>
          <a:bodyPr lIns="68579" tIns="34289" rIns="68579" bIns="34289" rtlCol="0" anchor="ctr"/>
          <a:lstStyle/>
          <a:p>
            <a:pPr algn="ctr" defTabSz="685783"/>
            <a:r>
              <a:rPr lang="en-US" altLang="en-US" sz="2100" dirty="0" err="1">
                <a:solidFill>
                  <a:srgbClr val="000000"/>
                </a:solidFill>
                <a:latin typeface="Times New Roman" panose="02020603050405020304" pitchFamily="18" charset="0"/>
                <a:cs typeface="Times New Roman" panose="02020603050405020304" pitchFamily="18" charset="0"/>
              </a:rPr>
              <a:t>Nhân</a:t>
            </a:r>
            <a:r>
              <a:rPr lang="en-US" altLang="en-US" sz="2100" dirty="0">
                <a:solidFill>
                  <a:srgbClr val="000000"/>
                </a:solidFill>
                <a:latin typeface="Times New Roman" panose="02020603050405020304" pitchFamily="18" charset="0"/>
                <a:cs typeface="Times New Roman" panose="02020603050405020304" pitchFamily="18" charset="0"/>
              </a:rPr>
              <a:t> </a:t>
            </a:r>
            <a:r>
              <a:rPr lang="en-US" altLang="en-US" sz="2100" dirty="0" err="1">
                <a:solidFill>
                  <a:srgbClr val="000000"/>
                </a:solidFill>
                <a:latin typeface="Times New Roman" panose="02020603050405020304" pitchFamily="18" charset="0"/>
                <a:cs typeface="Times New Roman" panose="02020603050405020304" pitchFamily="18" charset="0"/>
              </a:rPr>
              <a:t>hóa</a:t>
            </a:r>
            <a:r>
              <a:rPr lang="en-US" altLang="en-US" sz="2100" dirty="0">
                <a:solidFill>
                  <a:srgbClr val="000000"/>
                </a:solidFill>
                <a:latin typeface="Times New Roman" panose="02020603050405020304" pitchFamily="18" charset="0"/>
                <a:cs typeface="Times New Roman" panose="02020603050405020304" pitchFamily="18" charset="0"/>
              </a:rPr>
              <a:t> con </a:t>
            </a:r>
            <a:r>
              <a:rPr lang="en-US" altLang="en-US" sz="2100" dirty="0" err="1">
                <a:solidFill>
                  <a:srgbClr val="000000"/>
                </a:solidFill>
                <a:latin typeface="Times New Roman" panose="02020603050405020304" pitchFamily="18" charset="0"/>
                <a:cs typeface="Times New Roman" panose="02020603050405020304" pitchFamily="18" charset="0"/>
              </a:rPr>
              <a:t>thuyền</a:t>
            </a:r>
            <a:r>
              <a:rPr lang="en-US" altLang="en-US" sz="2100" i="1" dirty="0">
                <a:solidFill>
                  <a:srgbClr val="000000"/>
                </a:solidFill>
                <a:latin typeface="Times New Roman" panose="02020603050405020304" pitchFamily="18" charset="0"/>
                <a:cs typeface="Times New Roman" panose="02020603050405020304" pitchFamily="18" charset="0"/>
              </a:rPr>
              <a:t>: </a:t>
            </a:r>
            <a:r>
              <a:rPr lang="en-US" altLang="en-US" sz="2100" i="1" dirty="0" err="1">
                <a:solidFill>
                  <a:srgbClr val="000000"/>
                </a:solidFill>
                <a:latin typeface="Times New Roman" panose="02020603050405020304" pitchFamily="18" charset="0"/>
                <a:cs typeface="Times New Roman" panose="02020603050405020304" pitchFamily="18" charset="0"/>
              </a:rPr>
              <a:t>Im</a:t>
            </a:r>
            <a:r>
              <a:rPr lang="en-US" altLang="en-US" sz="2100" i="1" dirty="0">
                <a:solidFill>
                  <a:srgbClr val="000000"/>
                </a:solidFill>
                <a:latin typeface="Times New Roman" panose="02020603050405020304" pitchFamily="18" charset="0"/>
                <a:cs typeface="Times New Roman" panose="02020603050405020304" pitchFamily="18" charset="0"/>
              </a:rPr>
              <a:t>, </a:t>
            </a:r>
            <a:r>
              <a:rPr lang="en-US" altLang="en-US" sz="2100" i="1" dirty="0" err="1">
                <a:solidFill>
                  <a:srgbClr val="000000"/>
                </a:solidFill>
                <a:latin typeface="Times New Roman" panose="02020603050405020304" pitchFamily="18" charset="0"/>
                <a:cs typeface="Times New Roman" panose="02020603050405020304" pitchFamily="18" charset="0"/>
              </a:rPr>
              <a:t>mỏi</a:t>
            </a:r>
            <a:r>
              <a:rPr lang="en-US" altLang="en-US" sz="2100" i="1" dirty="0">
                <a:solidFill>
                  <a:srgbClr val="000000"/>
                </a:solidFill>
                <a:latin typeface="Times New Roman" panose="02020603050405020304" pitchFamily="18" charset="0"/>
                <a:cs typeface="Times New Roman" panose="02020603050405020304" pitchFamily="18" charset="0"/>
              </a:rPr>
              <a:t>, </a:t>
            </a:r>
            <a:r>
              <a:rPr lang="en-US" altLang="en-US" sz="2100" i="1" dirty="0" err="1">
                <a:solidFill>
                  <a:srgbClr val="000000"/>
                </a:solidFill>
                <a:latin typeface="Times New Roman" panose="02020603050405020304" pitchFamily="18" charset="0"/>
                <a:cs typeface="Times New Roman" panose="02020603050405020304" pitchFamily="18" charset="0"/>
              </a:rPr>
              <a:t>trở</a:t>
            </a:r>
            <a:r>
              <a:rPr lang="en-US" altLang="en-US" sz="2100" i="1" dirty="0">
                <a:solidFill>
                  <a:srgbClr val="000000"/>
                </a:solidFill>
                <a:latin typeface="Times New Roman" panose="02020603050405020304" pitchFamily="18" charset="0"/>
                <a:cs typeface="Times New Roman" panose="02020603050405020304" pitchFamily="18" charset="0"/>
              </a:rPr>
              <a:t> </a:t>
            </a:r>
            <a:r>
              <a:rPr lang="en-US" altLang="en-US" sz="2100" i="1" dirty="0" err="1">
                <a:solidFill>
                  <a:srgbClr val="000000"/>
                </a:solidFill>
                <a:latin typeface="Times New Roman" panose="02020603050405020304" pitchFamily="18" charset="0"/>
                <a:cs typeface="Times New Roman" panose="02020603050405020304" pitchFamily="18" charset="0"/>
              </a:rPr>
              <a:t>về</a:t>
            </a:r>
            <a:r>
              <a:rPr lang="en-US" altLang="en-US" sz="2100" i="1" dirty="0">
                <a:solidFill>
                  <a:srgbClr val="000000"/>
                </a:solidFill>
                <a:latin typeface="Times New Roman" panose="02020603050405020304" pitchFamily="18" charset="0"/>
                <a:cs typeface="Times New Roman" panose="02020603050405020304" pitchFamily="18" charset="0"/>
              </a:rPr>
              <a:t>, </a:t>
            </a:r>
            <a:r>
              <a:rPr lang="en-US" altLang="en-US" sz="2100" i="1" dirty="0" err="1">
                <a:solidFill>
                  <a:srgbClr val="000000"/>
                </a:solidFill>
                <a:latin typeface="Times New Roman" panose="02020603050405020304" pitchFamily="18" charset="0"/>
                <a:cs typeface="Times New Roman" panose="02020603050405020304" pitchFamily="18" charset="0"/>
              </a:rPr>
              <a:t>nằm</a:t>
            </a:r>
            <a:r>
              <a:rPr lang="en-US" altLang="en-US" sz="2100" i="1" dirty="0">
                <a:solidFill>
                  <a:srgbClr val="000000"/>
                </a:solidFill>
                <a:latin typeface="Times New Roman" panose="02020603050405020304" pitchFamily="18" charset="0"/>
                <a:cs typeface="Times New Roman" panose="02020603050405020304" pitchFamily="18" charset="0"/>
              </a:rPr>
              <a:t>, </a:t>
            </a:r>
            <a:r>
              <a:rPr lang="en-US" altLang="en-US" sz="2100" i="1" dirty="0" err="1">
                <a:solidFill>
                  <a:srgbClr val="000000"/>
                </a:solidFill>
                <a:latin typeface="Times New Roman" panose="02020603050405020304" pitchFamily="18" charset="0"/>
                <a:cs typeface="Times New Roman" panose="02020603050405020304" pitchFamily="18" charset="0"/>
              </a:rPr>
              <a:t>nghe</a:t>
            </a:r>
            <a:endParaRPr lang="en-SG" sz="2100" dirty="0">
              <a:solidFill>
                <a:srgbClr val="000000"/>
              </a:solidFill>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C5B5F948-F4DA-4C56-87C0-3922411232D7}"/>
              </a:ext>
            </a:extLst>
          </p:cNvPr>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157643" y="2990238"/>
            <a:ext cx="1613105" cy="1613105"/>
          </a:xfrm>
          <a:prstGeom prst="rect">
            <a:avLst/>
          </a:prstGeom>
        </p:spPr>
      </p:pic>
      <p:sp>
        <p:nvSpPr>
          <p:cNvPr id="17" name="Oval 16">
            <a:extLst>
              <a:ext uri="{FF2B5EF4-FFF2-40B4-BE49-F238E27FC236}">
                <a16:creationId xmlns:a16="http://schemas.microsoft.com/office/drawing/2014/main" id="{0EC03C54-A133-430A-BEAE-2FE8F8C27262}"/>
              </a:ext>
            </a:extLst>
          </p:cNvPr>
          <p:cNvSpPr/>
          <p:nvPr/>
        </p:nvSpPr>
        <p:spPr>
          <a:xfrm>
            <a:off x="3452737" y="2861187"/>
            <a:ext cx="2057401" cy="2013157"/>
          </a:xfrm>
          <a:prstGeom prst="ellipse">
            <a:avLst/>
          </a:prstGeom>
          <a:solidFill>
            <a:schemeClr val="accent5">
              <a:lumMod val="20000"/>
              <a:lumOff val="80000"/>
            </a:schemeClr>
          </a:solidFill>
          <a:ln>
            <a:solidFill>
              <a:schemeClr val="accent5">
                <a:lumMod val="60000"/>
                <a:lumOff val="40000"/>
              </a:schemeClr>
            </a:solidFill>
          </a:ln>
        </p:spPr>
        <p:style>
          <a:lnRef idx="2">
            <a:schemeClr val="accent6"/>
          </a:lnRef>
          <a:fillRef idx="1">
            <a:schemeClr val="lt1"/>
          </a:fillRef>
          <a:effectRef idx="0">
            <a:schemeClr val="accent6"/>
          </a:effectRef>
          <a:fontRef idx="minor">
            <a:schemeClr val="dk1"/>
          </a:fontRef>
        </p:style>
        <p:txBody>
          <a:bodyPr lIns="68579" tIns="34289" rIns="68579" bIns="34289" rtlCol="0" anchor="ctr"/>
          <a:lstStyle/>
          <a:p>
            <a:pPr algn="ctr" defTabSz="685783"/>
            <a:r>
              <a:rPr lang="en-US" altLang="en-US" sz="2100" dirty="0" err="1">
                <a:solidFill>
                  <a:srgbClr val="000000"/>
                </a:solidFill>
                <a:latin typeface="Times New Roman" panose="02020603050405020304" pitchFamily="18" charset="0"/>
                <a:cs typeface="Times New Roman" panose="02020603050405020304" pitchFamily="18" charset="0"/>
              </a:rPr>
              <a:t>Sự</a:t>
            </a:r>
            <a:r>
              <a:rPr lang="en-US" altLang="en-US" sz="2100" dirty="0">
                <a:solidFill>
                  <a:srgbClr val="000000"/>
                </a:solidFill>
                <a:latin typeface="Times New Roman" panose="02020603050405020304" pitchFamily="18" charset="0"/>
                <a:cs typeface="Times New Roman" panose="02020603050405020304" pitchFamily="18" charset="0"/>
              </a:rPr>
              <a:t> </a:t>
            </a:r>
            <a:r>
              <a:rPr lang="en-US" altLang="en-US" sz="2100" dirty="0" err="1">
                <a:solidFill>
                  <a:srgbClr val="000000"/>
                </a:solidFill>
                <a:latin typeface="Times New Roman" panose="02020603050405020304" pitchFamily="18" charset="0"/>
                <a:cs typeface="Times New Roman" panose="02020603050405020304" pitchFamily="18" charset="0"/>
              </a:rPr>
              <a:t>thư</a:t>
            </a:r>
            <a:r>
              <a:rPr lang="en-US" altLang="en-US" sz="2100" dirty="0">
                <a:solidFill>
                  <a:srgbClr val="000000"/>
                </a:solidFill>
                <a:latin typeface="Times New Roman" panose="02020603050405020304" pitchFamily="18" charset="0"/>
                <a:cs typeface="Times New Roman" panose="02020603050405020304" pitchFamily="18" charset="0"/>
              </a:rPr>
              <a:t> </a:t>
            </a:r>
            <a:r>
              <a:rPr lang="en-US" altLang="en-US" sz="2100" dirty="0" err="1">
                <a:solidFill>
                  <a:srgbClr val="000000"/>
                </a:solidFill>
                <a:latin typeface="Times New Roman" panose="02020603050405020304" pitchFamily="18" charset="0"/>
                <a:cs typeface="Times New Roman" panose="02020603050405020304" pitchFamily="18" charset="0"/>
              </a:rPr>
              <a:t>giãn</a:t>
            </a:r>
            <a:r>
              <a:rPr lang="en-US" altLang="en-US" sz="2100" dirty="0">
                <a:solidFill>
                  <a:srgbClr val="000000"/>
                </a:solidFill>
                <a:latin typeface="Times New Roman" panose="02020603050405020304" pitchFamily="18" charset="0"/>
                <a:cs typeface="Times New Roman" panose="02020603050405020304" pitchFamily="18" charset="0"/>
              </a:rPr>
              <a:t> </a:t>
            </a:r>
            <a:r>
              <a:rPr lang="en-US" altLang="en-US" sz="2100" dirty="0" err="1">
                <a:solidFill>
                  <a:srgbClr val="000000"/>
                </a:solidFill>
                <a:latin typeface="Times New Roman" panose="02020603050405020304" pitchFamily="18" charset="0"/>
                <a:cs typeface="Times New Roman" panose="02020603050405020304" pitchFamily="18" charset="0"/>
              </a:rPr>
              <a:t>của</a:t>
            </a:r>
            <a:r>
              <a:rPr lang="en-US" altLang="en-US" sz="2100" dirty="0">
                <a:solidFill>
                  <a:srgbClr val="000000"/>
                </a:solidFill>
                <a:latin typeface="Times New Roman" panose="02020603050405020304" pitchFamily="18" charset="0"/>
                <a:cs typeface="Times New Roman" panose="02020603050405020304" pitchFamily="18" charset="0"/>
              </a:rPr>
              <a:t> con </a:t>
            </a:r>
            <a:r>
              <a:rPr lang="en-US" altLang="en-US" sz="2100" dirty="0" err="1">
                <a:solidFill>
                  <a:srgbClr val="000000"/>
                </a:solidFill>
                <a:latin typeface="Times New Roman" panose="02020603050405020304" pitchFamily="18" charset="0"/>
                <a:cs typeface="Times New Roman" panose="02020603050405020304" pitchFamily="18" charset="0"/>
              </a:rPr>
              <a:t>thuyền</a:t>
            </a:r>
            <a:r>
              <a:rPr lang="en-US" altLang="en-US" sz="2100" dirty="0">
                <a:solidFill>
                  <a:srgbClr val="000000"/>
                </a:solidFill>
                <a:latin typeface="Times New Roman" panose="02020603050405020304" pitchFamily="18" charset="0"/>
                <a:cs typeface="Times New Roman" panose="02020603050405020304" pitchFamily="18" charset="0"/>
              </a:rPr>
              <a:t> + </a:t>
            </a:r>
            <a:r>
              <a:rPr lang="en-US" altLang="en-US" sz="2100" dirty="0" err="1">
                <a:solidFill>
                  <a:srgbClr val="000000"/>
                </a:solidFill>
                <a:latin typeface="Times New Roman" panose="02020603050405020304" pitchFamily="18" charset="0"/>
                <a:cs typeface="Times New Roman" panose="02020603050405020304" pitchFamily="18" charset="0"/>
              </a:rPr>
              <a:t>Sự</a:t>
            </a:r>
            <a:r>
              <a:rPr lang="en-US" altLang="en-US" sz="2100" dirty="0">
                <a:solidFill>
                  <a:srgbClr val="000000"/>
                </a:solidFill>
                <a:latin typeface="Times New Roman" panose="02020603050405020304" pitchFamily="18" charset="0"/>
                <a:cs typeface="Times New Roman" panose="02020603050405020304" pitchFamily="18" charset="0"/>
              </a:rPr>
              <a:t> </a:t>
            </a:r>
            <a:r>
              <a:rPr lang="en-US" altLang="en-US" sz="2100" dirty="0" err="1">
                <a:solidFill>
                  <a:srgbClr val="000000"/>
                </a:solidFill>
                <a:latin typeface="Times New Roman" panose="02020603050405020304" pitchFamily="18" charset="0"/>
                <a:cs typeface="Times New Roman" panose="02020603050405020304" pitchFamily="18" charset="0"/>
              </a:rPr>
              <a:t>yên</a:t>
            </a:r>
            <a:r>
              <a:rPr lang="en-US" altLang="en-US" sz="2100" dirty="0">
                <a:solidFill>
                  <a:srgbClr val="000000"/>
                </a:solidFill>
                <a:latin typeface="Times New Roman" panose="02020603050405020304" pitchFamily="18" charset="0"/>
                <a:cs typeface="Times New Roman" panose="02020603050405020304" pitchFamily="18" charset="0"/>
              </a:rPr>
              <a:t> </a:t>
            </a:r>
            <a:r>
              <a:rPr lang="en-US" altLang="en-US" sz="2100" dirty="0" err="1">
                <a:solidFill>
                  <a:srgbClr val="000000"/>
                </a:solidFill>
                <a:latin typeface="Times New Roman" panose="02020603050405020304" pitchFamily="18" charset="0"/>
                <a:cs typeface="Times New Roman" panose="02020603050405020304" pitchFamily="18" charset="0"/>
              </a:rPr>
              <a:t>lặng</a:t>
            </a:r>
            <a:r>
              <a:rPr lang="en-US" altLang="en-US" sz="2100" dirty="0">
                <a:solidFill>
                  <a:srgbClr val="000000"/>
                </a:solidFill>
                <a:latin typeface="Times New Roman" panose="02020603050405020304" pitchFamily="18" charset="0"/>
                <a:cs typeface="Times New Roman" panose="02020603050405020304" pitchFamily="18" charset="0"/>
              </a:rPr>
              <a:t> </a:t>
            </a:r>
            <a:r>
              <a:rPr lang="en-US" altLang="en-US" sz="2100" dirty="0" err="1">
                <a:solidFill>
                  <a:srgbClr val="000000"/>
                </a:solidFill>
                <a:latin typeface="Times New Roman" panose="02020603050405020304" pitchFamily="18" charset="0"/>
                <a:cs typeface="Times New Roman" panose="02020603050405020304" pitchFamily="18" charset="0"/>
              </a:rPr>
              <a:t>nơi</a:t>
            </a:r>
            <a:r>
              <a:rPr lang="en-US" altLang="en-US" sz="2100" dirty="0">
                <a:solidFill>
                  <a:srgbClr val="000000"/>
                </a:solidFill>
                <a:latin typeface="Times New Roman" panose="02020603050405020304" pitchFamily="18" charset="0"/>
                <a:cs typeface="Times New Roman" panose="02020603050405020304" pitchFamily="18" charset="0"/>
              </a:rPr>
              <a:t> </a:t>
            </a:r>
            <a:r>
              <a:rPr lang="en-US" altLang="en-US" sz="2100" dirty="0" err="1">
                <a:solidFill>
                  <a:srgbClr val="000000"/>
                </a:solidFill>
                <a:latin typeface="Times New Roman" panose="02020603050405020304" pitchFamily="18" charset="0"/>
                <a:cs typeface="Times New Roman" panose="02020603050405020304" pitchFamily="18" charset="0"/>
              </a:rPr>
              <a:t>bến</a:t>
            </a:r>
            <a:r>
              <a:rPr lang="en-US" altLang="en-US" sz="2100" dirty="0">
                <a:solidFill>
                  <a:srgbClr val="000000"/>
                </a:solidFill>
                <a:latin typeface="Times New Roman" panose="02020603050405020304" pitchFamily="18" charset="0"/>
                <a:cs typeface="Times New Roman" panose="02020603050405020304" pitchFamily="18" charset="0"/>
              </a:rPr>
              <a:t> </a:t>
            </a:r>
            <a:r>
              <a:rPr lang="en-US" altLang="en-US" sz="2100" dirty="0" err="1">
                <a:solidFill>
                  <a:srgbClr val="000000"/>
                </a:solidFill>
                <a:latin typeface="Times New Roman" panose="02020603050405020304" pitchFamily="18" charset="0"/>
                <a:cs typeface="Times New Roman" panose="02020603050405020304" pitchFamily="18" charset="0"/>
              </a:rPr>
              <a:t>đỗ</a:t>
            </a:r>
            <a:endParaRPr lang="en-SG" sz="2100" dirty="0">
              <a:solidFill>
                <a:srgbClr val="000000"/>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D0ACF156-BA38-49D6-8656-18704EE49040}"/>
              </a:ext>
            </a:extLst>
          </p:cNvPr>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452992" y="2990238"/>
            <a:ext cx="1613105" cy="1613105"/>
          </a:xfrm>
          <a:prstGeom prst="rect">
            <a:avLst/>
          </a:prstGeom>
        </p:spPr>
      </p:pic>
      <p:sp>
        <p:nvSpPr>
          <p:cNvPr id="19" name="Oval 18">
            <a:extLst>
              <a:ext uri="{FF2B5EF4-FFF2-40B4-BE49-F238E27FC236}">
                <a16:creationId xmlns:a16="http://schemas.microsoft.com/office/drawing/2014/main" id="{196F9295-B811-48AB-8C5F-EC1F2956F9D3}"/>
              </a:ext>
            </a:extLst>
          </p:cNvPr>
          <p:cNvSpPr/>
          <p:nvPr/>
        </p:nvSpPr>
        <p:spPr>
          <a:xfrm>
            <a:off x="6796934" y="2790211"/>
            <a:ext cx="2167554" cy="2084132"/>
          </a:xfrm>
          <a:prstGeom prst="ellipse">
            <a:avLst/>
          </a:prstGeom>
          <a:solidFill>
            <a:schemeClr val="accent5">
              <a:lumMod val="75000"/>
            </a:schemeClr>
          </a:solidFill>
          <a:ln>
            <a:solidFill>
              <a:schemeClr val="accent5">
                <a:lumMod val="60000"/>
                <a:lumOff val="40000"/>
              </a:schemeClr>
            </a:solidFill>
          </a:ln>
        </p:spPr>
        <p:style>
          <a:lnRef idx="2">
            <a:schemeClr val="accent6"/>
          </a:lnRef>
          <a:fillRef idx="1">
            <a:schemeClr val="lt1"/>
          </a:fillRef>
          <a:effectRef idx="0">
            <a:schemeClr val="accent6"/>
          </a:effectRef>
          <a:fontRef idx="minor">
            <a:schemeClr val="dk1"/>
          </a:fontRef>
        </p:style>
        <p:txBody>
          <a:bodyPr lIns="68579" tIns="34289" rIns="68579" bIns="34289" rtlCol="0" anchor="ctr"/>
          <a:lstStyle/>
          <a:p>
            <a:pPr algn="ctr" defTabSz="685783">
              <a:spcBef>
                <a:spcPct val="50000"/>
              </a:spcBef>
            </a:pPr>
            <a:r>
              <a:rPr lang="en-US" altLang="en-US" sz="2100" b="1" i="1" dirty="0">
                <a:solidFill>
                  <a:schemeClr val="bg1"/>
                </a:solidFill>
                <a:latin typeface="Times New Roman" panose="02020603050405020304" pitchFamily="18" charset="0"/>
                <a:cs typeface="Times New Roman" panose="02020603050405020304" pitchFamily="18" charset="0"/>
              </a:rPr>
              <a:t>Con </a:t>
            </a:r>
            <a:r>
              <a:rPr lang="en-US" altLang="en-US" sz="2100" b="1" i="1" dirty="0" err="1">
                <a:solidFill>
                  <a:schemeClr val="bg1"/>
                </a:solidFill>
                <a:latin typeface="Times New Roman" panose="02020603050405020304" pitchFamily="18" charset="0"/>
                <a:cs typeface="Times New Roman" panose="02020603050405020304" pitchFamily="18" charset="0"/>
              </a:rPr>
              <a:t>thuyền</a:t>
            </a:r>
            <a:r>
              <a:rPr lang="en-US" altLang="en-US" sz="2100" b="1" i="1" dirty="0">
                <a:solidFill>
                  <a:schemeClr val="bg1"/>
                </a:solidFill>
                <a:latin typeface="Times New Roman" panose="02020603050405020304" pitchFamily="18" charset="0"/>
                <a:cs typeface="Times New Roman" panose="02020603050405020304" pitchFamily="18" charset="0"/>
              </a:rPr>
              <a:t> </a:t>
            </a:r>
            <a:r>
              <a:rPr lang="en-US" altLang="en-US" sz="2100" b="1" i="1" dirty="0" err="1">
                <a:solidFill>
                  <a:schemeClr val="bg1"/>
                </a:solidFill>
                <a:latin typeface="Times New Roman" panose="02020603050405020304" pitchFamily="18" charset="0"/>
                <a:cs typeface="Times New Roman" panose="02020603050405020304" pitchFamily="18" charset="0"/>
              </a:rPr>
              <a:t>đồng</a:t>
            </a:r>
            <a:r>
              <a:rPr lang="en-US" altLang="en-US" sz="2100" b="1" i="1" dirty="0">
                <a:solidFill>
                  <a:schemeClr val="bg1"/>
                </a:solidFill>
                <a:latin typeface="Times New Roman" panose="02020603050405020304" pitchFamily="18" charset="0"/>
                <a:cs typeface="Times New Roman" panose="02020603050405020304" pitchFamily="18" charset="0"/>
              </a:rPr>
              <a:t> </a:t>
            </a:r>
            <a:r>
              <a:rPr lang="en-US" altLang="en-US" sz="2100" b="1" i="1" dirty="0" err="1">
                <a:solidFill>
                  <a:schemeClr val="bg1"/>
                </a:solidFill>
                <a:latin typeface="Times New Roman" panose="02020603050405020304" pitchFamily="18" charset="0"/>
                <a:cs typeface="Times New Roman" panose="02020603050405020304" pitchFamily="18" charset="0"/>
              </a:rPr>
              <a:t>nhất</a:t>
            </a:r>
            <a:r>
              <a:rPr lang="en-US" altLang="en-US" sz="2100" b="1" i="1" dirty="0">
                <a:solidFill>
                  <a:schemeClr val="bg1"/>
                </a:solidFill>
                <a:latin typeface="Times New Roman" panose="02020603050405020304" pitchFamily="18" charset="0"/>
                <a:cs typeface="Times New Roman" panose="02020603050405020304" pitchFamily="18" charset="0"/>
              </a:rPr>
              <a:t> </a:t>
            </a:r>
            <a:r>
              <a:rPr lang="en-US" altLang="en-US" sz="2100" b="1" i="1" dirty="0" err="1">
                <a:solidFill>
                  <a:schemeClr val="bg1"/>
                </a:solidFill>
                <a:latin typeface="Times New Roman" panose="02020603050405020304" pitchFamily="18" charset="0"/>
                <a:cs typeface="Times New Roman" panose="02020603050405020304" pitchFamily="18" charset="0"/>
              </a:rPr>
              <a:t>với</a:t>
            </a:r>
            <a:r>
              <a:rPr lang="en-US" altLang="en-US" sz="2100" b="1" i="1" dirty="0">
                <a:solidFill>
                  <a:schemeClr val="bg1"/>
                </a:solidFill>
                <a:latin typeface="Times New Roman" panose="02020603050405020304" pitchFamily="18" charset="0"/>
                <a:cs typeface="Times New Roman" panose="02020603050405020304" pitchFamily="18" charset="0"/>
              </a:rPr>
              <a:t> </a:t>
            </a:r>
            <a:r>
              <a:rPr lang="en-US" altLang="en-US" sz="2100" b="1" i="1" dirty="0" err="1">
                <a:solidFill>
                  <a:schemeClr val="bg1"/>
                </a:solidFill>
                <a:latin typeface="Times New Roman" panose="02020603050405020304" pitchFamily="18" charset="0"/>
                <a:cs typeface="Times New Roman" panose="02020603050405020304" pitchFamily="18" charset="0"/>
              </a:rPr>
              <a:t>cuộc</a:t>
            </a:r>
            <a:r>
              <a:rPr lang="en-US" altLang="en-US" sz="2100" b="1" i="1" dirty="0">
                <a:solidFill>
                  <a:schemeClr val="bg1"/>
                </a:solidFill>
                <a:latin typeface="Times New Roman" panose="02020603050405020304" pitchFamily="18" charset="0"/>
                <a:cs typeface="Times New Roman" panose="02020603050405020304" pitchFamily="18" charset="0"/>
              </a:rPr>
              <a:t> </a:t>
            </a:r>
            <a:r>
              <a:rPr lang="en-US" altLang="en-US" sz="2100" b="1" i="1" dirty="0" err="1">
                <a:solidFill>
                  <a:schemeClr val="bg1"/>
                </a:solidFill>
                <a:latin typeface="Times New Roman" panose="02020603050405020304" pitchFamily="18" charset="0"/>
                <a:cs typeface="Times New Roman" panose="02020603050405020304" pitchFamily="18" charset="0"/>
              </a:rPr>
              <a:t>đời</a:t>
            </a:r>
            <a:r>
              <a:rPr lang="en-US" altLang="en-US" sz="2100" b="1" i="1" dirty="0">
                <a:solidFill>
                  <a:schemeClr val="bg1"/>
                </a:solidFill>
                <a:latin typeface="Times New Roman" panose="02020603050405020304" pitchFamily="18" charset="0"/>
                <a:cs typeface="Times New Roman" panose="02020603050405020304" pitchFamily="18" charset="0"/>
              </a:rPr>
              <a:t>, </a:t>
            </a:r>
            <a:r>
              <a:rPr lang="en-US" altLang="en-US" sz="2100" b="1" i="1" dirty="0" err="1">
                <a:solidFill>
                  <a:schemeClr val="bg1"/>
                </a:solidFill>
                <a:latin typeface="Times New Roman" panose="02020603050405020304" pitchFamily="18" charset="0"/>
                <a:cs typeface="Times New Roman" panose="02020603050405020304" pitchFamily="18" charset="0"/>
              </a:rPr>
              <a:t>số</a:t>
            </a:r>
            <a:r>
              <a:rPr lang="en-US" altLang="en-US" sz="2100" b="1" i="1" dirty="0">
                <a:solidFill>
                  <a:schemeClr val="bg1"/>
                </a:solidFill>
                <a:latin typeface="Times New Roman" panose="02020603050405020304" pitchFamily="18" charset="0"/>
                <a:cs typeface="Times New Roman" panose="02020603050405020304" pitchFamily="18" charset="0"/>
              </a:rPr>
              <a:t> </a:t>
            </a:r>
            <a:r>
              <a:rPr lang="en-US" altLang="en-US" sz="2100" b="1" i="1" dirty="0" err="1">
                <a:solidFill>
                  <a:schemeClr val="bg1"/>
                </a:solidFill>
                <a:latin typeface="Times New Roman" panose="02020603050405020304" pitchFamily="18" charset="0"/>
                <a:cs typeface="Times New Roman" panose="02020603050405020304" pitchFamily="18" charset="0"/>
              </a:rPr>
              <a:t>phận</a:t>
            </a:r>
            <a:r>
              <a:rPr lang="en-US" altLang="en-US" sz="2100" b="1" i="1" dirty="0">
                <a:solidFill>
                  <a:schemeClr val="bg1"/>
                </a:solidFill>
                <a:latin typeface="Times New Roman" panose="02020603050405020304" pitchFamily="18" charset="0"/>
                <a:cs typeface="Times New Roman" panose="02020603050405020304" pitchFamily="18" charset="0"/>
              </a:rPr>
              <a:t> </a:t>
            </a:r>
            <a:r>
              <a:rPr lang="en-US" altLang="en-US" sz="2100" b="1" i="1" dirty="0" err="1">
                <a:solidFill>
                  <a:schemeClr val="bg1"/>
                </a:solidFill>
                <a:latin typeface="Times New Roman" panose="02020603050405020304" pitchFamily="18" charset="0"/>
                <a:cs typeface="Times New Roman" panose="02020603050405020304" pitchFamily="18" charset="0"/>
              </a:rPr>
              <a:t>người</a:t>
            </a:r>
            <a:r>
              <a:rPr lang="en-US" altLang="en-US" sz="2100" b="1" i="1" dirty="0">
                <a:solidFill>
                  <a:schemeClr val="bg1"/>
                </a:solidFill>
                <a:latin typeface="Times New Roman" panose="02020603050405020304" pitchFamily="18" charset="0"/>
                <a:cs typeface="Times New Roman" panose="02020603050405020304" pitchFamily="18" charset="0"/>
              </a:rPr>
              <a:t> </a:t>
            </a:r>
            <a:r>
              <a:rPr lang="en-US" altLang="en-US" sz="2100" b="1" i="1" dirty="0" err="1">
                <a:solidFill>
                  <a:schemeClr val="bg1"/>
                </a:solidFill>
                <a:latin typeface="Times New Roman" panose="02020603050405020304" pitchFamily="18" charset="0"/>
                <a:cs typeface="Times New Roman" panose="02020603050405020304" pitchFamily="18" charset="0"/>
              </a:rPr>
              <a:t>dân</a:t>
            </a:r>
            <a:endParaRPr lang="en-US" altLang="en-US" sz="2100" b="1" i="1" dirty="0">
              <a:solidFill>
                <a:schemeClr val="bg1"/>
              </a:solidFill>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a:blip r:embed="rId4"/>
          <a:stretch>
            <a:fillRect/>
          </a:stretch>
        </p:blipFill>
        <p:spPr>
          <a:xfrm>
            <a:off x="202627" y="426935"/>
            <a:ext cx="4779278" cy="948147"/>
          </a:xfrm>
          <a:prstGeom prst="rect">
            <a:avLst/>
          </a:prstGeom>
        </p:spPr>
      </p:pic>
    </p:spTree>
    <p:extLst>
      <p:ext uri="{BB962C8B-B14F-4D97-AF65-F5344CB8AC3E}">
        <p14:creationId xmlns:p14="http://schemas.microsoft.com/office/powerpoint/2010/main" val="1295916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heel(1)">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heel(1)">
                                      <p:cBhvr>
                                        <p:cTn id="22" dur="20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heel(1)">
                                      <p:cBhvr>
                                        <p:cTn id="3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355976" y="358757"/>
            <a:ext cx="4572000" cy="966290"/>
          </a:xfrm>
          <a:prstGeom prst="rect">
            <a:avLst/>
          </a:prstGeom>
        </p:spPr>
        <p:txBody>
          <a:bodyPr>
            <a:spAutoFit/>
          </a:bodyPr>
          <a:lstStyle/>
          <a:p>
            <a:pPr>
              <a:lnSpc>
                <a:spcPct val="150000"/>
              </a:lnSpc>
            </a:pPr>
            <a:r>
              <a:rPr lang="en-US" altLang="en-US" sz="2000" b="1" i="1" dirty="0" err="1" smtClean="0">
                <a:solidFill>
                  <a:schemeClr val="tx1"/>
                </a:solidFill>
                <a:latin typeface="Times New Roman" panose="02020603050405020304" pitchFamily="18" charset="0"/>
                <a:cs typeface="Times New Roman" panose="02020603050405020304" pitchFamily="18" charset="0"/>
              </a:rPr>
              <a:t>Chiếc</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thuyền</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im</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bến</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mỏi</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trở</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về</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nằm</a:t>
            </a:r>
            <a:r>
              <a:rPr lang="en-US" altLang="en-US" sz="2000" b="1" i="1" dirty="0" smtClean="0">
                <a:solidFill>
                  <a:schemeClr val="tx1"/>
                </a:solidFill>
                <a:latin typeface="Times New Roman" panose="02020603050405020304" pitchFamily="18" charset="0"/>
                <a:cs typeface="Times New Roman" panose="02020603050405020304" pitchFamily="18" charset="0"/>
              </a:rPr>
              <a:t> </a:t>
            </a:r>
            <a:br>
              <a:rPr lang="en-US" altLang="en-US" sz="2000" b="1" i="1" dirty="0" smtClean="0">
                <a:solidFill>
                  <a:schemeClr val="tx1"/>
                </a:solidFill>
                <a:latin typeface="Times New Roman" panose="02020603050405020304" pitchFamily="18" charset="0"/>
                <a:cs typeface="Times New Roman" panose="02020603050405020304" pitchFamily="18" charset="0"/>
              </a:rPr>
            </a:br>
            <a:r>
              <a:rPr lang="en-US" altLang="en-US" sz="2000" b="1" i="1" dirty="0" err="1" smtClean="0">
                <a:solidFill>
                  <a:schemeClr val="tx1"/>
                </a:solidFill>
                <a:latin typeface="Times New Roman" panose="02020603050405020304" pitchFamily="18" charset="0"/>
                <a:cs typeface="Times New Roman" panose="02020603050405020304" pitchFamily="18" charset="0"/>
              </a:rPr>
              <a:t>Nghe</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chất</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muối</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thấm</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dần</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trong</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thớ</a:t>
            </a:r>
            <a:r>
              <a:rPr lang="en-US" altLang="en-US" sz="2000" b="1" i="1" dirty="0" smtClean="0">
                <a:solidFill>
                  <a:schemeClr val="tx1"/>
                </a:solidFill>
                <a:latin typeface="Times New Roman" panose="02020603050405020304" pitchFamily="18" charset="0"/>
                <a:cs typeface="Times New Roman" panose="02020603050405020304" pitchFamily="18" charset="0"/>
              </a:rPr>
              <a:t> </a:t>
            </a:r>
            <a:r>
              <a:rPr lang="en-US" altLang="en-US" sz="2000" b="1" i="1" dirty="0" err="1" smtClean="0">
                <a:solidFill>
                  <a:schemeClr val="tx1"/>
                </a:solidFill>
                <a:latin typeface="Times New Roman" panose="02020603050405020304" pitchFamily="18" charset="0"/>
                <a:cs typeface="Times New Roman" panose="02020603050405020304" pitchFamily="18" charset="0"/>
              </a:rPr>
              <a:t>vỏ</a:t>
            </a:r>
            <a:r>
              <a:rPr lang="en-US" altLang="en-US" sz="2000" b="1" i="1" dirty="0" smtClean="0">
                <a:solidFill>
                  <a:schemeClr val="tx1"/>
                </a:solidFill>
                <a:latin typeface="Times New Roman" panose="02020603050405020304" pitchFamily="18" charset="0"/>
                <a:cs typeface="Times New Roman" panose="02020603050405020304" pitchFamily="18" charset="0"/>
              </a:rPr>
              <a:t>. </a:t>
            </a:r>
            <a:endParaRPr lang="en-US" sz="2000" dirty="0"/>
          </a:p>
        </p:txBody>
      </p:sp>
      <p:sp>
        <p:nvSpPr>
          <p:cNvPr id="13" name="Rectangle 12"/>
          <p:cNvSpPr/>
          <p:nvPr/>
        </p:nvSpPr>
        <p:spPr>
          <a:xfrm>
            <a:off x="4283968" y="1553473"/>
            <a:ext cx="4572000" cy="2806987"/>
          </a:xfrm>
          <a:prstGeom prst="rect">
            <a:avLst/>
          </a:prstGeom>
        </p:spPr>
        <p:txBody>
          <a:bodyPr>
            <a:spAutoFit/>
          </a:bodyPr>
          <a:lstStyle/>
          <a:p>
            <a:pPr algn="just">
              <a:lnSpc>
                <a:spcPct val="150000"/>
              </a:lnSpc>
            </a:pPr>
            <a:r>
              <a:rPr lang="en-US" sz="2000" dirty="0" smtClean="0">
                <a:solidFill>
                  <a:srgbClr val="FF0000"/>
                </a:solidFill>
                <a:latin typeface="Times New Roman" panose="02020603050405020304" pitchFamily="18" charset="0"/>
                <a:cs typeface="Times New Roman" panose="02020603050405020304" pitchFamily="18" charset="0"/>
                <a:sym typeface="Wingdings" pitchFamily="2" charset="2"/>
              </a:rPr>
              <a:t> </a:t>
            </a:r>
            <a:r>
              <a:rPr lang="vi-VN" sz="2000" dirty="0" smtClean="0">
                <a:solidFill>
                  <a:srgbClr val="FF0000"/>
                </a:solidFill>
                <a:latin typeface="Times New Roman" panose="02020603050405020304" pitchFamily="18" charset="0"/>
                <a:cs typeface="Times New Roman" panose="02020603050405020304" pitchFamily="18" charset="0"/>
              </a:rPr>
              <a:t>Con </a:t>
            </a:r>
            <a:r>
              <a:rPr lang="vi-VN" sz="2000" dirty="0">
                <a:solidFill>
                  <a:srgbClr val="FF0000"/>
                </a:solidFill>
                <a:latin typeface="Times New Roman" panose="02020603050405020304" pitchFamily="18" charset="0"/>
                <a:cs typeface="Times New Roman" panose="02020603050405020304" pitchFamily="18" charset="0"/>
              </a:rPr>
              <a:t>thuyền vô tri trở nên có hồn, cũng như người dân trài, con thuyền ấy cũng thấm đẫm vị mặn mòi của biển khơi. H/ả con thuyền ấy được miêu tả bởi một tâm hồn tinh tế , tài hoa và một tấm lòng gắn bó sâu nặng với quê hương.</a:t>
            </a:r>
            <a:endParaRPr lang="en-US" sz="2000" dirty="0">
              <a:solidFill>
                <a:srgbClr val="FF0000"/>
              </a:solidFill>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795" y="1218225"/>
            <a:ext cx="3810000" cy="3361020"/>
          </a:xfrm>
          <a:prstGeom prst="rect">
            <a:avLst/>
          </a:prstGeom>
        </p:spPr>
      </p:pic>
      <p:pic>
        <p:nvPicPr>
          <p:cNvPr id="16" name="Picture 15"/>
          <p:cNvPicPr>
            <a:picLocks noChangeAspect="1"/>
          </p:cNvPicPr>
          <p:nvPr/>
        </p:nvPicPr>
        <p:blipFill>
          <a:blip r:embed="rId3"/>
          <a:stretch>
            <a:fillRect/>
          </a:stretch>
        </p:blipFill>
        <p:spPr>
          <a:xfrm>
            <a:off x="-158844" y="386542"/>
            <a:ext cx="4779278" cy="948147"/>
          </a:xfrm>
          <a:prstGeom prst="rect">
            <a:avLst/>
          </a:prstGeom>
        </p:spPr>
      </p:pic>
    </p:spTree>
    <p:extLst>
      <p:ext uri="{BB962C8B-B14F-4D97-AF65-F5344CB8AC3E}">
        <p14:creationId xmlns:p14="http://schemas.microsoft.com/office/powerpoint/2010/main" val="3760255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500" fill="hold"/>
                                        <p:tgtEl>
                                          <p:spTgt spid="15"/>
                                        </p:tgtEl>
                                        <p:attrNameLst>
                                          <p:attrName>ppt_x</p:attrName>
                                        </p:attrNameLst>
                                      </p:cBhvr>
                                      <p:tavLst>
                                        <p:tav tm="0">
                                          <p:val>
                                            <p:strVal val="#ppt_x"/>
                                          </p:val>
                                        </p:tav>
                                        <p:tav tm="100000">
                                          <p:val>
                                            <p:strVal val="#ppt_x"/>
                                          </p:val>
                                        </p:tav>
                                      </p:tavLst>
                                    </p:anim>
                                    <p:anim calcmode="lin" valueType="num">
                                      <p:cBhvr additive="base">
                                        <p:cTn id="1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circle(in)">
                                      <p:cBhvr>
                                        <p:cTn id="20"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5"/>
          <p:cNvSpPr>
            <a:spLocks/>
          </p:cNvSpPr>
          <p:nvPr/>
        </p:nvSpPr>
        <p:spPr bwMode="auto">
          <a:xfrm rot="5400000">
            <a:off x="4125610" y="-288476"/>
            <a:ext cx="285944" cy="7128792"/>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5">
              <a:lumMod val="50000"/>
            </a:schemeClr>
          </a:solidFill>
          <a:ln>
            <a:noFill/>
          </a:ln>
        </p:spPr>
        <p:txBody>
          <a:bodyPr vert="horz" wrap="square" lIns="91420" tIns="45710" rIns="91420" bIns="45710" numCol="1" anchor="t" anchorCtr="0" compatLnSpc="1">
            <a:prstTxWarp prst="textNoShape">
              <a:avLst/>
            </a:prstTxWarp>
          </a:bodyPr>
          <a:lstStyle/>
          <a:p>
            <a:endParaRPr lang="en-US"/>
          </a:p>
        </p:txBody>
      </p:sp>
      <p:sp>
        <p:nvSpPr>
          <p:cNvPr id="17" name="Text Box 25">
            <a:extLst>
              <a:ext uri="{FF2B5EF4-FFF2-40B4-BE49-F238E27FC236}">
                <a16:creationId xmlns:a16="http://schemas.microsoft.com/office/drawing/2014/main" id="{1653DD87-3D78-49C6-B3F0-2CF4237C52C4}"/>
              </a:ext>
            </a:extLst>
          </p:cNvPr>
          <p:cNvSpPr txBox="1">
            <a:spLocks noChangeArrowheads="1"/>
          </p:cNvSpPr>
          <p:nvPr/>
        </p:nvSpPr>
        <p:spPr bwMode="auto">
          <a:xfrm>
            <a:off x="409085" y="4299942"/>
            <a:ext cx="8327790" cy="461665"/>
          </a:xfrm>
          <a:prstGeom prst="rect">
            <a:avLst/>
          </a:prstGeom>
          <a:solidFill>
            <a:schemeClr val="accent5">
              <a:lumMod val="20000"/>
              <a:lumOff val="80000"/>
            </a:schemeClr>
          </a:solidFill>
          <a:ln w="9525">
            <a:solidFill>
              <a:schemeClr val="accent5">
                <a:lumMod val="60000"/>
                <a:lumOff val="40000"/>
              </a:schemeClr>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400" b="1" i="1" dirty="0">
                <a:latin typeface="Times New Roman" panose="02020603050405020304" pitchFamily="18" charset="0"/>
                <a:cs typeface="Times New Roman" panose="02020603050405020304" pitchFamily="18" charset="0"/>
                <a:sym typeface="Wingdings" panose="05000000000000000000" pitchFamily="2" charset="2"/>
              </a:rPr>
              <a:t></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Niềm</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tự</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hào</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lòng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thủy</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chung</a:t>
            </a:r>
            <a:r>
              <a:rPr lang="en-US" altLang="en-US" sz="2400" b="1" i="1" dirty="0">
                <a:latin typeface="Times New Roman" panose="02020603050405020304" pitchFamily="18" charset="0"/>
                <a:cs typeface="Times New Roman" panose="02020603050405020304" pitchFamily="18" charset="0"/>
              </a:rPr>
              <a:t>, </a:t>
            </a:r>
            <a:r>
              <a:rPr lang="en-US" altLang="en-US" sz="2400" b="1" i="1" err="1">
                <a:latin typeface="Times New Roman" panose="02020603050405020304" pitchFamily="18" charset="0"/>
                <a:cs typeface="Times New Roman" panose="02020603050405020304" pitchFamily="18" charset="0"/>
              </a:rPr>
              <a:t>gắn</a:t>
            </a:r>
            <a:r>
              <a:rPr lang="en-US" altLang="en-US" sz="2400" b="1" i="1">
                <a:latin typeface="Times New Roman" panose="02020603050405020304" pitchFamily="18" charset="0"/>
                <a:cs typeface="Times New Roman" panose="02020603050405020304" pitchFamily="18" charset="0"/>
              </a:rPr>
              <a:t> </a:t>
            </a:r>
            <a:r>
              <a:rPr lang="en-US" altLang="en-US" sz="2400" b="1" i="1" smtClean="0">
                <a:latin typeface="Times New Roman" panose="02020603050405020304" pitchFamily="18" charset="0"/>
                <a:cs typeface="Times New Roman" panose="02020603050405020304" pitchFamily="18" charset="0"/>
              </a:rPr>
              <a:t>bó </a:t>
            </a:r>
            <a:r>
              <a:rPr lang="en-US" altLang="en-US" sz="2400" b="1" i="1" dirty="0" err="1">
                <a:latin typeface="Times New Roman" panose="02020603050405020304" pitchFamily="18" charset="0"/>
                <a:cs typeface="Times New Roman" panose="02020603050405020304" pitchFamily="18" charset="0"/>
              </a:rPr>
              <a:t>với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quê</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hương</a:t>
            </a:r>
            <a:endParaRPr lang="en-US" altLang="en-US" sz="2400" b="1" i="1" dirty="0">
              <a:latin typeface="Times New Roman" panose="02020603050405020304" pitchFamily="18" charset="0"/>
              <a:cs typeface="Times New Roman" panose="02020603050405020304" pitchFamily="18" charset="0"/>
            </a:endParaRPr>
          </a:p>
        </p:txBody>
      </p:sp>
      <p:sp>
        <p:nvSpPr>
          <p:cNvPr id="18" name="Text Box 25">
            <a:extLst>
              <a:ext uri="{FF2B5EF4-FFF2-40B4-BE49-F238E27FC236}">
                <a16:creationId xmlns:a16="http://schemas.microsoft.com/office/drawing/2014/main" id="{B2DE127D-5E36-459A-90F0-54526B697366}"/>
              </a:ext>
            </a:extLst>
          </p:cNvPr>
          <p:cNvSpPr txBox="1">
            <a:spLocks noChangeArrowheads="1"/>
          </p:cNvSpPr>
          <p:nvPr/>
        </p:nvSpPr>
        <p:spPr bwMode="auto">
          <a:xfrm>
            <a:off x="398947" y="3694261"/>
            <a:ext cx="8337928" cy="461665"/>
          </a:xfrm>
          <a:prstGeom prst="rect">
            <a:avLst/>
          </a:prstGeom>
          <a:solidFill>
            <a:schemeClr val="accent5">
              <a:lumMod val="20000"/>
              <a:lumOff val="80000"/>
            </a:schemeClr>
          </a:solidFill>
          <a:ln w="9525">
            <a:solidFill>
              <a:schemeClr val="accent5">
                <a:lumMod val="60000"/>
                <a:lumOff val="40000"/>
              </a:schemeClr>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400" b="1" i="1" dirty="0">
                <a:latin typeface="Times New Roman" panose="02020603050405020304" pitchFamily="18" charset="0"/>
                <a:cs typeface="Times New Roman" panose="02020603050405020304" pitchFamily="18" charset="0"/>
                <a:sym typeface="Wingdings" panose="05000000000000000000" pitchFamily="2" charset="2"/>
              </a:rPr>
              <a:t></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Thái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độ</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ngợi</a:t>
            </a:r>
            <a:r>
              <a:rPr lang="en-US" altLang="en-US" sz="2400" b="1" i="1" dirty="0">
                <a:latin typeface="Times New Roman" panose="02020603050405020304" pitchFamily="18" charset="0"/>
                <a:cs typeface="Times New Roman" panose="02020603050405020304" pitchFamily="18" charset="0"/>
              </a:rPr>
              <a:t> ca </a:t>
            </a:r>
            <a:r>
              <a:rPr lang="en-US" altLang="en-US" sz="2400" b="1" i="1" dirty="0" err="1">
                <a:latin typeface="Times New Roman" panose="02020603050405020304" pitchFamily="18" charset="0"/>
                <a:cs typeface="Times New Roman" panose="02020603050405020304" pitchFamily="18" charset="0"/>
              </a:rPr>
              <a:t>sức</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sống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vẻ</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đẹp</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bình</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dị</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trong</a:t>
            </a:r>
            <a:r>
              <a:rPr lang="en-US" altLang="en-US" sz="2400" b="1" i="1" dirty="0">
                <a:latin typeface="Times New Roman" panose="02020603050405020304" pitchFamily="18" charset="0"/>
                <a:cs typeface="Times New Roman" panose="02020603050405020304" pitchFamily="18" charset="0"/>
              </a:rPr>
              <a:t> lao </a:t>
            </a:r>
            <a:r>
              <a:rPr lang="en-US" altLang="en-US" sz="2400" b="1" i="1" dirty="0" err="1">
                <a:latin typeface="Times New Roman" panose="02020603050405020304" pitchFamily="18" charset="0"/>
                <a:cs typeface="Times New Roman" panose="02020603050405020304" pitchFamily="18" charset="0"/>
              </a:rPr>
              <a:t>động</a:t>
            </a:r>
            <a:r>
              <a:rPr lang="en-US" altLang="en-US" sz="2400" b="1" i="1" dirty="0">
                <a:latin typeface="Times New Roman" panose="02020603050405020304" pitchFamily="18" charset="0"/>
                <a:cs typeface="Times New Roman" panose="02020603050405020304" pitchFamily="18" charset="0"/>
              </a:rPr>
              <a:t>.</a:t>
            </a:r>
          </a:p>
        </p:txBody>
      </p:sp>
      <p:pic>
        <p:nvPicPr>
          <p:cNvPr id="19" name="Picture 18"/>
          <p:cNvPicPr>
            <a:picLocks noChangeAspect="1"/>
          </p:cNvPicPr>
          <p:nvPr/>
        </p:nvPicPr>
        <p:blipFill>
          <a:blip r:embed="rId2"/>
          <a:stretch>
            <a:fillRect/>
          </a:stretch>
        </p:blipFill>
        <p:spPr>
          <a:xfrm>
            <a:off x="422666" y="123479"/>
            <a:ext cx="3845916" cy="2376264"/>
          </a:xfrm>
          <a:prstGeom prst="rect">
            <a:avLst/>
          </a:prstGeom>
        </p:spPr>
      </p:pic>
      <p:pic>
        <p:nvPicPr>
          <p:cNvPr id="20" name="Picture 19"/>
          <p:cNvPicPr>
            <a:picLocks noChangeAspect="1"/>
          </p:cNvPicPr>
          <p:nvPr/>
        </p:nvPicPr>
        <p:blipFill>
          <a:blip r:embed="rId3"/>
          <a:stretch>
            <a:fillRect/>
          </a:stretch>
        </p:blipFill>
        <p:spPr>
          <a:xfrm>
            <a:off x="4572980" y="123479"/>
            <a:ext cx="4065452" cy="2376264"/>
          </a:xfrm>
          <a:prstGeom prst="rect">
            <a:avLst/>
          </a:prstGeom>
        </p:spPr>
      </p:pic>
      <p:pic>
        <p:nvPicPr>
          <p:cNvPr id="21" name="Picture 20"/>
          <p:cNvPicPr>
            <a:picLocks noChangeAspect="1"/>
          </p:cNvPicPr>
          <p:nvPr/>
        </p:nvPicPr>
        <p:blipFill>
          <a:blip r:embed="rId4"/>
          <a:stretch>
            <a:fillRect/>
          </a:stretch>
        </p:blipFill>
        <p:spPr>
          <a:xfrm>
            <a:off x="489268" y="2584381"/>
            <a:ext cx="3779848" cy="749873"/>
          </a:xfrm>
          <a:prstGeom prst="rect">
            <a:avLst/>
          </a:prstGeom>
        </p:spPr>
      </p:pic>
      <p:pic>
        <p:nvPicPr>
          <p:cNvPr id="22" name="Picture 21"/>
          <p:cNvPicPr>
            <a:picLocks noChangeAspect="1"/>
          </p:cNvPicPr>
          <p:nvPr/>
        </p:nvPicPr>
        <p:blipFill>
          <a:blip r:embed="rId5"/>
          <a:stretch>
            <a:fillRect/>
          </a:stretch>
        </p:blipFill>
        <p:spPr>
          <a:xfrm>
            <a:off x="4572980" y="2584381"/>
            <a:ext cx="3779848" cy="749873"/>
          </a:xfrm>
          <a:prstGeom prst="rect">
            <a:avLst/>
          </a:prstGeom>
        </p:spPr>
      </p:pic>
    </p:spTree>
    <p:extLst>
      <p:ext uri="{BB962C8B-B14F-4D97-AF65-F5344CB8AC3E}">
        <p14:creationId xmlns:p14="http://schemas.microsoft.com/office/powerpoint/2010/main" val="3949660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diamond(in)">
                                      <p:cBhvr>
                                        <p:cTn id="12" dur="2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diamond(in)">
                                      <p:cBhvr>
                                        <p:cTn id="1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6" descr="Tranh sơn dầu Thuyền Buồm &quot;Thuyền và sóng biển&quot;"/>
          <p:cNvPicPr>
            <a:picLocks noChangeAspect="1" noChangeArrowheads="1"/>
          </p:cNvPicPr>
          <p:nvPr/>
        </p:nvPicPr>
        <p:blipFill>
          <a:blip r:embed="rId3"/>
          <a:srcRect/>
          <a:stretch>
            <a:fillRect/>
          </a:stretch>
        </p:blipFill>
        <p:spPr bwMode="auto">
          <a:xfrm>
            <a:off x="5181281" y="768766"/>
            <a:ext cx="4139622" cy="4470063"/>
          </a:xfrm>
          <a:prstGeom prst="rect">
            <a:avLst/>
          </a:prstGeom>
          <a:noFill/>
          <a:effectLst>
            <a:softEdge rad="635000"/>
          </a:effectLst>
        </p:spPr>
      </p:pic>
      <p:sp>
        <p:nvSpPr>
          <p:cNvPr id="5" name="Rounded Rectangle 4"/>
          <p:cNvSpPr/>
          <p:nvPr/>
        </p:nvSpPr>
        <p:spPr>
          <a:xfrm>
            <a:off x="251520" y="212168"/>
            <a:ext cx="5741282" cy="4591830"/>
          </a:xfrm>
          <a:prstGeom prst="roundRect">
            <a:avLst>
              <a:gd name="adj" fmla="val 1654"/>
            </a:avLst>
          </a:prstGeom>
          <a:noFill/>
          <a:ln w="38100">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4238" tIns="17117" rIns="34238" bIns="17117" rtlCol="0" anchor="ctr"/>
          <a:lstStyle/>
          <a:p>
            <a:pPr algn="ctr" defTabSz="814785"/>
            <a:endParaRPr lang="en-US" i="1">
              <a:solidFill>
                <a:prstClr val="white"/>
              </a:solidFill>
              <a:latin typeface="Times New Roman" pitchFamily="18" charset="0"/>
              <a:cs typeface="Times New Roman" pitchFamily="18" charset="0"/>
            </a:endParaRPr>
          </a:p>
        </p:txBody>
      </p:sp>
      <p:grpSp>
        <p:nvGrpSpPr>
          <p:cNvPr id="6" name="Group 5"/>
          <p:cNvGrpSpPr/>
          <p:nvPr/>
        </p:nvGrpSpPr>
        <p:grpSpPr>
          <a:xfrm>
            <a:off x="202828" y="452642"/>
            <a:ext cx="3577085" cy="396451"/>
            <a:chOff x="2840539" y="3818711"/>
            <a:chExt cx="9540136" cy="1057201"/>
          </a:xfrm>
        </p:grpSpPr>
        <p:sp>
          <p:nvSpPr>
            <p:cNvPr id="7"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785"/>
              <a:endParaRPr lang="en-US" sz="1400" i="1">
                <a:solidFill>
                  <a:prstClr val="white"/>
                </a:solidFill>
                <a:latin typeface="Times New Roman" pitchFamily="18" charset="0"/>
                <a:cs typeface="Times New Roman" pitchFamily="18" charset="0"/>
              </a:endParaRPr>
            </a:p>
          </p:txBody>
        </p:sp>
        <p:grpSp>
          <p:nvGrpSpPr>
            <p:cNvPr id="8" name="Group 7"/>
            <p:cNvGrpSpPr/>
            <p:nvPr/>
          </p:nvGrpSpPr>
          <p:grpSpPr>
            <a:xfrm>
              <a:off x="2840539" y="3886200"/>
              <a:ext cx="9540136" cy="989712"/>
              <a:chOff x="2840539" y="3733800"/>
              <a:chExt cx="9540136" cy="989712"/>
            </a:xfrm>
          </p:grpSpPr>
          <p:sp>
            <p:nvSpPr>
              <p:cNvPr id="9" name="Round Same Side Corner Rectangle 8"/>
              <p:cNvSpPr/>
              <p:nvPr/>
            </p:nvSpPr>
            <p:spPr>
              <a:xfrm rot="5400000">
                <a:off x="7247263" y="-602966"/>
                <a:ext cx="731518" cy="9535306"/>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785"/>
                <a:endParaRPr lang="en-US" i="1">
                  <a:solidFill>
                    <a:prstClr val="white"/>
                  </a:solidFill>
                  <a:latin typeface="Times New Roman" pitchFamily="18" charset="0"/>
                  <a:cs typeface="Times New Roman" pitchFamily="18" charset="0"/>
                </a:endParaRPr>
              </a:p>
            </p:txBody>
          </p:sp>
          <p:sp>
            <p:nvSpPr>
              <p:cNvPr id="10" name="Rectangle 9"/>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785"/>
                <a:endParaRPr lang="en-US" i="1">
                  <a:solidFill>
                    <a:prstClr val="white"/>
                  </a:solidFill>
                  <a:latin typeface="Times New Roman" pitchFamily="18" charset="0"/>
                  <a:cs typeface="Times New Roman" pitchFamily="18" charset="0"/>
                </a:endParaRPr>
              </a:p>
            </p:txBody>
          </p:sp>
          <p:sp>
            <p:nvSpPr>
              <p:cNvPr id="11" name="Rectangle 10"/>
              <p:cNvSpPr/>
              <p:nvPr/>
            </p:nvSpPr>
            <p:spPr>
              <a:xfrm>
                <a:off x="4460662" y="3738629"/>
                <a:ext cx="7418382" cy="984883"/>
              </a:xfrm>
              <a:prstGeom prst="rect">
                <a:avLst/>
              </a:prstGeom>
            </p:spPr>
            <p:txBody>
              <a:bodyPr wrap="none">
                <a:spAutoFit/>
              </a:bodyPr>
              <a:lstStyle/>
              <a:p>
                <a:pPr defTabSz="342263">
                  <a:spcBef>
                    <a:spcPts val="450"/>
                  </a:spcBef>
                  <a:defRPr/>
                </a:pPr>
                <a:r>
                  <a:rPr lang="en-US" b="1" i="1" kern="0" dirty="0" smtClean="0">
                    <a:solidFill>
                      <a:prstClr val="white"/>
                    </a:solidFill>
                    <a:latin typeface="Times New Roman" pitchFamily="18" charset="0"/>
                    <a:cs typeface="Times New Roman" pitchFamily="18" charset="0"/>
                  </a:rPr>
                  <a:t>ĐỌC- TÌM </a:t>
                </a:r>
                <a:r>
                  <a:rPr lang="en-US" b="1" i="1" kern="0" dirty="0">
                    <a:solidFill>
                      <a:prstClr val="white"/>
                    </a:solidFill>
                    <a:latin typeface="Times New Roman" pitchFamily="18" charset="0"/>
                    <a:cs typeface="Times New Roman" pitchFamily="18" charset="0"/>
                  </a:rPr>
                  <a:t>HIỂU CHUNG</a:t>
                </a:r>
                <a:endParaRPr lang="en-US" i="1" kern="0" dirty="0">
                  <a:solidFill>
                    <a:prstClr val="white"/>
                  </a:solidFill>
                  <a:latin typeface="Times New Roman" pitchFamily="18" charset="0"/>
                  <a:cs typeface="Times New Roman" pitchFamily="18" charset="0"/>
                </a:endParaRPr>
              </a:p>
            </p:txBody>
          </p:sp>
          <p:sp>
            <p:nvSpPr>
              <p:cNvPr id="12" name="TextBox 11"/>
              <p:cNvSpPr txBox="1"/>
              <p:nvPr/>
            </p:nvSpPr>
            <p:spPr>
              <a:xfrm>
                <a:off x="3233739" y="3733800"/>
                <a:ext cx="731919" cy="984883"/>
              </a:xfrm>
              <a:prstGeom prst="rect">
                <a:avLst/>
              </a:prstGeom>
              <a:noFill/>
            </p:spPr>
            <p:txBody>
              <a:bodyPr wrap="none" rtlCol="0">
                <a:spAutoFit/>
              </a:bodyPr>
              <a:lstStyle/>
              <a:p>
                <a:pPr algn="ctr" defTabSz="814785"/>
                <a:r>
                  <a:rPr lang="en-US" b="1" i="1">
                    <a:solidFill>
                      <a:prstClr val="white"/>
                    </a:solidFill>
                    <a:latin typeface="Times New Roman" pitchFamily="18" charset="0"/>
                    <a:ea typeface="Tahoma" panose="020B0604030504040204" pitchFamily="34" charset="0"/>
                    <a:cs typeface="Times New Roman" pitchFamily="18" charset="0"/>
                  </a:rPr>
                  <a:t>I</a:t>
                </a:r>
              </a:p>
            </p:txBody>
          </p:sp>
        </p:grpSp>
      </p:grpSp>
      <p:grpSp>
        <p:nvGrpSpPr>
          <p:cNvPr id="13" name="Group 12"/>
          <p:cNvGrpSpPr/>
          <p:nvPr/>
        </p:nvGrpSpPr>
        <p:grpSpPr>
          <a:xfrm>
            <a:off x="188672" y="1707654"/>
            <a:ext cx="3591240" cy="404871"/>
            <a:chOff x="2840539" y="3818711"/>
            <a:chExt cx="9577889" cy="1079635"/>
          </a:xfrm>
        </p:grpSpPr>
        <p:sp>
          <p:nvSpPr>
            <p:cNvPr id="14"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785"/>
              <a:endParaRPr lang="en-US" sz="1400" i="1">
                <a:solidFill>
                  <a:prstClr val="white"/>
                </a:solidFill>
                <a:latin typeface="Times New Roman" pitchFamily="18" charset="0"/>
                <a:cs typeface="Times New Roman" pitchFamily="18" charset="0"/>
              </a:endParaRPr>
            </a:p>
          </p:txBody>
        </p:sp>
        <p:grpSp>
          <p:nvGrpSpPr>
            <p:cNvPr id="15" name="Group 14"/>
            <p:cNvGrpSpPr/>
            <p:nvPr/>
          </p:nvGrpSpPr>
          <p:grpSpPr>
            <a:xfrm>
              <a:off x="2840539" y="3886200"/>
              <a:ext cx="9577889" cy="1012146"/>
              <a:chOff x="2840539" y="3733800"/>
              <a:chExt cx="9577889" cy="1012146"/>
            </a:xfrm>
          </p:grpSpPr>
          <p:sp>
            <p:nvSpPr>
              <p:cNvPr id="16" name="Round Same Side Corner Rectangle 15"/>
              <p:cNvSpPr/>
              <p:nvPr/>
            </p:nvSpPr>
            <p:spPr>
              <a:xfrm rot="5400000">
                <a:off x="7266139" y="-621841"/>
                <a:ext cx="731519" cy="9573059"/>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785"/>
                <a:endParaRPr lang="en-US" i="1">
                  <a:solidFill>
                    <a:prstClr val="white"/>
                  </a:solidFill>
                  <a:latin typeface="Times New Roman" pitchFamily="18" charset="0"/>
                  <a:cs typeface="Times New Roman" pitchFamily="18" charset="0"/>
                </a:endParaRPr>
              </a:p>
            </p:txBody>
          </p:sp>
          <p:sp>
            <p:nvSpPr>
              <p:cNvPr id="17" name="Rectangle 16"/>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785"/>
                <a:endParaRPr lang="en-US" i="1">
                  <a:solidFill>
                    <a:prstClr val="white"/>
                  </a:solidFill>
                  <a:latin typeface="Times New Roman" pitchFamily="18" charset="0"/>
                  <a:cs typeface="Times New Roman" pitchFamily="18" charset="0"/>
                </a:endParaRPr>
              </a:p>
            </p:txBody>
          </p:sp>
          <p:sp>
            <p:nvSpPr>
              <p:cNvPr id="18" name="Rectangle 17"/>
              <p:cNvSpPr/>
              <p:nvPr/>
            </p:nvSpPr>
            <p:spPr>
              <a:xfrm>
                <a:off x="4460662" y="3761079"/>
                <a:ext cx="6597538" cy="984867"/>
              </a:xfrm>
              <a:prstGeom prst="rect">
                <a:avLst/>
              </a:prstGeom>
            </p:spPr>
            <p:txBody>
              <a:bodyPr wrap="none">
                <a:spAutoFit/>
              </a:bodyPr>
              <a:lstStyle/>
              <a:p>
                <a:pPr defTabSz="342263">
                  <a:spcBef>
                    <a:spcPts val="450"/>
                  </a:spcBef>
                  <a:defRPr/>
                </a:pPr>
                <a:r>
                  <a:rPr lang="en-US" b="1" i="1" kern="0" dirty="0" smtClean="0">
                    <a:solidFill>
                      <a:prstClr val="white"/>
                    </a:solidFill>
                    <a:latin typeface="Times New Roman" pitchFamily="18" charset="0"/>
                    <a:cs typeface="Times New Roman" pitchFamily="18" charset="0"/>
                  </a:rPr>
                  <a:t>KHÁM PHÁ VĂN BẢN</a:t>
                </a:r>
                <a:endParaRPr lang="en-US" i="1" kern="0" dirty="0">
                  <a:solidFill>
                    <a:prstClr val="white"/>
                  </a:solidFill>
                  <a:latin typeface="Times New Roman" pitchFamily="18" charset="0"/>
                  <a:cs typeface="Times New Roman" pitchFamily="18" charset="0"/>
                </a:endParaRPr>
              </a:p>
            </p:txBody>
          </p:sp>
          <p:sp>
            <p:nvSpPr>
              <p:cNvPr id="19" name="TextBox 18"/>
              <p:cNvSpPr txBox="1"/>
              <p:nvPr/>
            </p:nvSpPr>
            <p:spPr>
              <a:xfrm>
                <a:off x="3114033" y="3733800"/>
                <a:ext cx="971332" cy="984867"/>
              </a:xfrm>
              <a:prstGeom prst="rect">
                <a:avLst/>
              </a:prstGeom>
              <a:noFill/>
            </p:spPr>
            <p:txBody>
              <a:bodyPr wrap="none" rtlCol="0">
                <a:spAutoFit/>
              </a:bodyPr>
              <a:lstStyle/>
              <a:p>
                <a:pPr algn="ctr" defTabSz="814785"/>
                <a:r>
                  <a:rPr lang="en-US" b="1" i="1">
                    <a:solidFill>
                      <a:prstClr val="white"/>
                    </a:solidFill>
                    <a:latin typeface="Times New Roman" pitchFamily="18" charset="0"/>
                    <a:ea typeface="Tahoma" panose="020B0604030504040204" pitchFamily="34" charset="0"/>
                    <a:cs typeface="Times New Roman" pitchFamily="18" charset="0"/>
                  </a:rPr>
                  <a:t>II</a:t>
                </a:r>
              </a:p>
            </p:txBody>
          </p:sp>
        </p:grpSp>
      </p:grpSp>
      <p:grpSp>
        <p:nvGrpSpPr>
          <p:cNvPr id="20" name="Group 19"/>
          <p:cNvGrpSpPr/>
          <p:nvPr/>
        </p:nvGrpSpPr>
        <p:grpSpPr>
          <a:xfrm>
            <a:off x="188686" y="3386053"/>
            <a:ext cx="3591225" cy="455056"/>
            <a:chOff x="2840539" y="3818711"/>
            <a:chExt cx="9577845" cy="1061391"/>
          </a:xfrm>
        </p:grpSpPr>
        <p:sp>
          <p:nvSpPr>
            <p:cNvPr id="21"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785"/>
              <a:endParaRPr lang="en-US" sz="1400" i="1">
                <a:solidFill>
                  <a:prstClr val="white"/>
                </a:solidFill>
                <a:latin typeface="Times New Roman" pitchFamily="18" charset="0"/>
                <a:cs typeface="Times New Roman" pitchFamily="18" charset="0"/>
              </a:endParaRPr>
            </a:p>
          </p:txBody>
        </p:sp>
        <p:grpSp>
          <p:nvGrpSpPr>
            <p:cNvPr id="22" name="Group 21"/>
            <p:cNvGrpSpPr/>
            <p:nvPr/>
          </p:nvGrpSpPr>
          <p:grpSpPr>
            <a:xfrm>
              <a:off x="2840539" y="3951331"/>
              <a:ext cx="9577845" cy="928771"/>
              <a:chOff x="2840539" y="3798931"/>
              <a:chExt cx="9577845" cy="928771"/>
            </a:xfrm>
          </p:grpSpPr>
          <p:sp>
            <p:nvSpPr>
              <p:cNvPr id="23" name="Round Same Side Corner Rectangle 22"/>
              <p:cNvSpPr/>
              <p:nvPr/>
            </p:nvSpPr>
            <p:spPr>
              <a:xfrm rot="5400000">
                <a:off x="7266117" y="-621815"/>
                <a:ext cx="731521" cy="9573013"/>
              </a:xfrm>
              <a:prstGeom prst="round2Same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785"/>
                <a:endParaRPr lang="en-US" i="1">
                  <a:solidFill>
                    <a:prstClr val="white"/>
                  </a:solidFill>
                  <a:latin typeface="Times New Roman" pitchFamily="18" charset="0"/>
                  <a:cs typeface="Times New Roman" pitchFamily="18" charset="0"/>
                </a:endParaRPr>
              </a:p>
            </p:txBody>
          </p:sp>
          <p:sp>
            <p:nvSpPr>
              <p:cNvPr id="24" name="Rectangle 23"/>
              <p:cNvSpPr/>
              <p:nvPr/>
            </p:nvSpPr>
            <p:spPr>
              <a:xfrm>
                <a:off x="2840539" y="3801289"/>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4785"/>
                <a:endParaRPr lang="en-US" i="1">
                  <a:solidFill>
                    <a:prstClr val="white"/>
                  </a:solidFill>
                  <a:latin typeface="Times New Roman" pitchFamily="18" charset="0"/>
                  <a:cs typeface="Times New Roman" pitchFamily="18" charset="0"/>
                </a:endParaRPr>
              </a:p>
            </p:txBody>
          </p:sp>
          <p:sp>
            <p:nvSpPr>
              <p:cNvPr id="25" name="Rectangle 24"/>
              <p:cNvSpPr/>
              <p:nvPr/>
            </p:nvSpPr>
            <p:spPr>
              <a:xfrm>
                <a:off x="4460662" y="3866257"/>
                <a:ext cx="3553571" cy="861445"/>
              </a:xfrm>
              <a:prstGeom prst="rect">
                <a:avLst/>
              </a:prstGeom>
            </p:spPr>
            <p:txBody>
              <a:bodyPr wrap="none">
                <a:spAutoFit/>
              </a:bodyPr>
              <a:lstStyle/>
              <a:p>
                <a:pPr defTabSz="342263">
                  <a:spcBef>
                    <a:spcPts val="450"/>
                  </a:spcBef>
                  <a:defRPr/>
                </a:pPr>
                <a:r>
                  <a:rPr lang="en-US" b="1" i="1" kern="0">
                    <a:solidFill>
                      <a:prstClr val="white"/>
                    </a:solidFill>
                    <a:latin typeface="Times New Roman" pitchFamily="18" charset="0"/>
                    <a:cs typeface="Times New Roman" pitchFamily="18" charset="0"/>
                  </a:rPr>
                  <a:t>TỔNG KẾT</a:t>
                </a:r>
                <a:endParaRPr lang="en-US" i="1" kern="0">
                  <a:solidFill>
                    <a:prstClr val="white"/>
                  </a:solidFill>
                  <a:latin typeface="Times New Roman" pitchFamily="18" charset="0"/>
                  <a:cs typeface="Times New Roman" pitchFamily="18" charset="0"/>
                </a:endParaRPr>
              </a:p>
            </p:txBody>
          </p:sp>
          <p:sp>
            <p:nvSpPr>
              <p:cNvPr id="26" name="TextBox 25"/>
              <p:cNvSpPr txBox="1"/>
              <p:nvPr/>
            </p:nvSpPr>
            <p:spPr>
              <a:xfrm>
                <a:off x="2994335" y="3829960"/>
                <a:ext cx="1210744" cy="861445"/>
              </a:xfrm>
              <a:prstGeom prst="rect">
                <a:avLst/>
              </a:prstGeom>
              <a:noFill/>
            </p:spPr>
            <p:txBody>
              <a:bodyPr wrap="none" rtlCol="0">
                <a:spAutoFit/>
              </a:bodyPr>
              <a:lstStyle/>
              <a:p>
                <a:pPr algn="ctr" defTabSz="814785"/>
                <a:r>
                  <a:rPr lang="en-US" b="1" i="1">
                    <a:solidFill>
                      <a:prstClr val="white"/>
                    </a:solidFill>
                    <a:latin typeface="Times New Roman" pitchFamily="18" charset="0"/>
                    <a:ea typeface="Tahoma" panose="020B0604030504040204" pitchFamily="34" charset="0"/>
                    <a:cs typeface="Times New Roman" pitchFamily="18" charset="0"/>
                  </a:rPr>
                  <a:t>III</a:t>
                </a:r>
              </a:p>
            </p:txBody>
          </p:sp>
        </p:grpSp>
      </p:grpSp>
      <p:sp>
        <p:nvSpPr>
          <p:cNvPr id="27" name="Rectangle 26"/>
          <p:cNvSpPr/>
          <p:nvPr/>
        </p:nvSpPr>
        <p:spPr>
          <a:xfrm>
            <a:off x="390332" y="824093"/>
            <a:ext cx="3945779" cy="865565"/>
          </a:xfrm>
          <a:prstGeom prst="rect">
            <a:avLst/>
          </a:prstGeom>
        </p:spPr>
        <p:txBody>
          <a:bodyPr wrap="square" lIns="34238" tIns="17117" rIns="34238" bIns="17117">
            <a:spAutoFit/>
          </a:bodyPr>
          <a:lstStyle/>
          <a:p>
            <a:pPr marL="278090" indent="-278090" defTabSz="814785">
              <a:lnSpc>
                <a:spcPct val="150000"/>
              </a:lnSpc>
              <a:buFont typeface="+mj-lt"/>
              <a:buAutoNum type="arabicPeriod"/>
            </a:pPr>
            <a:r>
              <a:rPr lang="en-US" b="1" i="1" dirty="0" err="1" smtClean="0">
                <a:solidFill>
                  <a:prstClr val="black"/>
                </a:solidFill>
                <a:latin typeface="Times New Roman" pitchFamily="18" charset="0"/>
                <a:cs typeface="Times New Roman" pitchFamily="18" charset="0"/>
              </a:rPr>
              <a:t>Đọc</a:t>
            </a:r>
            <a:r>
              <a:rPr lang="en-US" b="1" i="1" dirty="0" smtClean="0">
                <a:solidFill>
                  <a:prstClr val="black"/>
                </a:solidFill>
                <a:latin typeface="Times New Roman" pitchFamily="18" charset="0"/>
                <a:cs typeface="Times New Roman" pitchFamily="18" charset="0"/>
              </a:rPr>
              <a:t>- </a:t>
            </a:r>
            <a:r>
              <a:rPr lang="en-US" b="1" i="1" dirty="0" err="1" smtClean="0">
                <a:solidFill>
                  <a:prstClr val="black"/>
                </a:solidFill>
                <a:latin typeface="Times New Roman" pitchFamily="18" charset="0"/>
                <a:cs typeface="Times New Roman" pitchFamily="18" charset="0"/>
              </a:rPr>
              <a:t>chú</a:t>
            </a:r>
            <a:r>
              <a:rPr lang="en-US" b="1" i="1" dirty="0" smtClean="0">
                <a:solidFill>
                  <a:prstClr val="black"/>
                </a:solidFill>
                <a:latin typeface="Times New Roman" pitchFamily="18" charset="0"/>
                <a:cs typeface="Times New Roman" pitchFamily="18" charset="0"/>
              </a:rPr>
              <a:t> </a:t>
            </a:r>
            <a:r>
              <a:rPr lang="en-US" b="1" i="1" dirty="0" err="1" smtClean="0">
                <a:solidFill>
                  <a:prstClr val="black"/>
                </a:solidFill>
                <a:latin typeface="Times New Roman" pitchFamily="18" charset="0"/>
                <a:cs typeface="Times New Roman" pitchFamily="18" charset="0"/>
              </a:rPr>
              <a:t>thích</a:t>
            </a:r>
            <a:endParaRPr lang="vi-VN" b="1" i="1" dirty="0">
              <a:solidFill>
                <a:prstClr val="black"/>
              </a:solidFill>
              <a:latin typeface="Times New Roman" pitchFamily="18" charset="0"/>
              <a:cs typeface="Times New Roman" pitchFamily="18" charset="0"/>
            </a:endParaRPr>
          </a:p>
          <a:p>
            <a:pPr marL="278090" indent="-278090" defTabSz="814785">
              <a:lnSpc>
                <a:spcPct val="150000"/>
              </a:lnSpc>
              <a:buFont typeface="+mj-lt"/>
              <a:buAutoNum type="arabicPeriod"/>
            </a:pPr>
            <a:r>
              <a:rPr lang="en-US" b="1" i="1" dirty="0" err="1" smtClean="0">
                <a:solidFill>
                  <a:prstClr val="black"/>
                </a:solidFill>
                <a:latin typeface="Times New Roman" pitchFamily="18" charset="0"/>
                <a:cs typeface="Times New Roman" pitchFamily="18" charset="0"/>
              </a:rPr>
              <a:t>Tìm</a:t>
            </a:r>
            <a:r>
              <a:rPr lang="en-US" b="1" i="1" dirty="0" smtClean="0">
                <a:solidFill>
                  <a:prstClr val="black"/>
                </a:solidFill>
                <a:latin typeface="Times New Roman" pitchFamily="18" charset="0"/>
                <a:cs typeface="Times New Roman" pitchFamily="18" charset="0"/>
              </a:rPr>
              <a:t> </a:t>
            </a:r>
            <a:r>
              <a:rPr lang="en-US" b="1" i="1" dirty="0" err="1" smtClean="0">
                <a:solidFill>
                  <a:prstClr val="black"/>
                </a:solidFill>
                <a:latin typeface="Times New Roman" pitchFamily="18" charset="0"/>
                <a:cs typeface="Times New Roman" pitchFamily="18" charset="0"/>
              </a:rPr>
              <a:t>hiểu</a:t>
            </a:r>
            <a:r>
              <a:rPr lang="en-US" b="1" i="1" dirty="0" smtClean="0">
                <a:solidFill>
                  <a:prstClr val="black"/>
                </a:solidFill>
                <a:latin typeface="Times New Roman" pitchFamily="18" charset="0"/>
                <a:cs typeface="Times New Roman" pitchFamily="18" charset="0"/>
              </a:rPr>
              <a:t> </a:t>
            </a:r>
            <a:r>
              <a:rPr lang="en-US" b="1" i="1" dirty="0" err="1" smtClean="0">
                <a:solidFill>
                  <a:prstClr val="black"/>
                </a:solidFill>
                <a:latin typeface="Times New Roman" pitchFamily="18" charset="0"/>
                <a:cs typeface="Times New Roman" pitchFamily="18" charset="0"/>
              </a:rPr>
              <a:t>chung</a:t>
            </a:r>
            <a:endParaRPr lang="vi-VN" b="1" i="1" dirty="0">
              <a:solidFill>
                <a:prstClr val="black"/>
              </a:solidFill>
              <a:latin typeface="Times New Roman" pitchFamily="18" charset="0"/>
              <a:cs typeface="Times New Roman" pitchFamily="18" charset="0"/>
            </a:endParaRPr>
          </a:p>
        </p:txBody>
      </p:sp>
      <p:sp>
        <p:nvSpPr>
          <p:cNvPr id="28" name="Rectangle 27"/>
          <p:cNvSpPr/>
          <p:nvPr/>
        </p:nvSpPr>
        <p:spPr>
          <a:xfrm>
            <a:off x="445411" y="3866425"/>
            <a:ext cx="2021959" cy="865565"/>
          </a:xfrm>
          <a:prstGeom prst="rect">
            <a:avLst/>
          </a:prstGeom>
        </p:spPr>
        <p:txBody>
          <a:bodyPr wrap="square" lIns="34238" tIns="17117" rIns="34238" bIns="17117">
            <a:spAutoFit/>
          </a:bodyPr>
          <a:lstStyle/>
          <a:p>
            <a:pPr marL="0" lvl="1" indent="-278090" defTabSz="814785">
              <a:lnSpc>
                <a:spcPct val="150000"/>
              </a:lnSpc>
              <a:buFont typeface="+mj-lt"/>
              <a:buAutoNum type="arabicPeriod"/>
            </a:pPr>
            <a:r>
              <a:rPr lang="en-US" b="1" i="1" dirty="0" err="1" smtClean="0">
                <a:solidFill>
                  <a:prstClr val="black">
                    <a:lumMod val="95000"/>
                    <a:lumOff val="5000"/>
                  </a:prstClr>
                </a:solidFill>
                <a:latin typeface="Times New Roman" pitchFamily="18" charset="0"/>
                <a:cs typeface="Times New Roman" pitchFamily="18" charset="0"/>
              </a:rPr>
              <a:t>Nghệ</a:t>
            </a:r>
            <a:r>
              <a:rPr lang="en-US" b="1" i="1" dirty="0" smtClean="0">
                <a:solidFill>
                  <a:prstClr val="black">
                    <a:lumMod val="95000"/>
                    <a:lumOff val="5000"/>
                  </a:prstClr>
                </a:solidFill>
                <a:latin typeface="Times New Roman" pitchFamily="18" charset="0"/>
                <a:cs typeface="Times New Roman" pitchFamily="18" charset="0"/>
              </a:rPr>
              <a:t> </a:t>
            </a:r>
            <a:r>
              <a:rPr lang="en-US" b="1" i="1" dirty="0" err="1" smtClean="0">
                <a:solidFill>
                  <a:prstClr val="black">
                    <a:lumMod val="95000"/>
                    <a:lumOff val="5000"/>
                  </a:prstClr>
                </a:solidFill>
                <a:latin typeface="Times New Roman" pitchFamily="18" charset="0"/>
                <a:cs typeface="Times New Roman" pitchFamily="18" charset="0"/>
              </a:rPr>
              <a:t>thuật</a:t>
            </a:r>
            <a:endParaRPr lang="en-US" b="1" i="1" dirty="0" smtClean="0">
              <a:solidFill>
                <a:prstClr val="black">
                  <a:lumMod val="95000"/>
                  <a:lumOff val="5000"/>
                </a:prstClr>
              </a:solidFill>
              <a:latin typeface="Times New Roman" pitchFamily="18" charset="0"/>
              <a:cs typeface="Times New Roman" pitchFamily="18" charset="0"/>
            </a:endParaRPr>
          </a:p>
          <a:p>
            <a:pPr marL="0" lvl="1" indent="-278090" defTabSz="814785">
              <a:lnSpc>
                <a:spcPct val="150000"/>
              </a:lnSpc>
              <a:buFont typeface="+mj-lt"/>
              <a:buAutoNum type="arabicPeriod"/>
            </a:pPr>
            <a:r>
              <a:rPr lang="en-US" b="1" i="1" dirty="0" err="1">
                <a:solidFill>
                  <a:prstClr val="black">
                    <a:lumMod val="95000"/>
                    <a:lumOff val="5000"/>
                  </a:prstClr>
                </a:solidFill>
                <a:latin typeface="Times New Roman" pitchFamily="18" charset="0"/>
                <a:cs typeface="Times New Roman" pitchFamily="18" charset="0"/>
              </a:rPr>
              <a:t>Nội</a:t>
            </a:r>
            <a:r>
              <a:rPr lang="en-US" b="1" i="1" dirty="0">
                <a:solidFill>
                  <a:prstClr val="black">
                    <a:lumMod val="95000"/>
                    <a:lumOff val="5000"/>
                  </a:prstClr>
                </a:solidFill>
                <a:latin typeface="Times New Roman" pitchFamily="18" charset="0"/>
                <a:cs typeface="Times New Roman" pitchFamily="18" charset="0"/>
              </a:rPr>
              <a:t> </a:t>
            </a:r>
            <a:r>
              <a:rPr lang="en-US" b="1" i="1" dirty="0" smtClean="0">
                <a:solidFill>
                  <a:prstClr val="black">
                    <a:lumMod val="95000"/>
                    <a:lumOff val="5000"/>
                  </a:prstClr>
                </a:solidFill>
                <a:latin typeface="Times New Roman" pitchFamily="18" charset="0"/>
                <a:cs typeface="Times New Roman" pitchFamily="18" charset="0"/>
              </a:rPr>
              <a:t>dung</a:t>
            </a:r>
            <a:endParaRPr lang="en-US" b="1" i="1" dirty="0">
              <a:solidFill>
                <a:prstClr val="black">
                  <a:lumMod val="95000"/>
                  <a:lumOff val="5000"/>
                </a:prstClr>
              </a:solidFill>
              <a:latin typeface="Times New Roman" pitchFamily="18" charset="0"/>
              <a:cs typeface="Times New Roman" pitchFamily="18" charset="0"/>
            </a:endParaRPr>
          </a:p>
        </p:txBody>
      </p:sp>
      <p:sp>
        <p:nvSpPr>
          <p:cNvPr id="29" name="Rectangle 28"/>
          <p:cNvSpPr/>
          <p:nvPr/>
        </p:nvSpPr>
        <p:spPr>
          <a:xfrm>
            <a:off x="417240" y="2571750"/>
            <a:ext cx="4927491" cy="278225"/>
          </a:xfrm>
          <a:prstGeom prst="rect">
            <a:avLst/>
          </a:prstGeom>
        </p:spPr>
        <p:txBody>
          <a:bodyPr wrap="square" lIns="34238" tIns="17117" rIns="34238" bIns="17117">
            <a:spAutoFit/>
          </a:bodyPr>
          <a:lstStyle/>
          <a:p>
            <a:pPr marL="0" lvl="1" indent="-278090" defTabSz="814785">
              <a:lnSpc>
                <a:spcPts val="1875"/>
              </a:lnSpc>
            </a:pPr>
            <a:r>
              <a:rPr lang="en-US" b="1" i="1" dirty="0" smtClean="0">
                <a:solidFill>
                  <a:prstClr val="black">
                    <a:lumMod val="95000"/>
                    <a:lumOff val="5000"/>
                  </a:prstClr>
                </a:solidFill>
                <a:latin typeface="Times New Roman" pitchFamily="18" charset="0"/>
                <a:cs typeface="Times New Roman" pitchFamily="18" charset="0"/>
              </a:rPr>
              <a:t>2. </a:t>
            </a:r>
            <a:r>
              <a:rPr lang="en-US" b="1" i="1" dirty="0" err="1" smtClean="0">
                <a:solidFill>
                  <a:prstClr val="black">
                    <a:lumMod val="95000"/>
                    <a:lumOff val="5000"/>
                  </a:prstClr>
                </a:solidFill>
                <a:latin typeface="Times New Roman" pitchFamily="18" charset="0"/>
                <a:cs typeface="Times New Roman" pitchFamily="18" charset="0"/>
              </a:rPr>
              <a:t>Bức</a:t>
            </a:r>
            <a:r>
              <a:rPr lang="en-US" b="1" i="1" dirty="0" smtClean="0">
                <a:solidFill>
                  <a:prstClr val="black">
                    <a:lumMod val="95000"/>
                    <a:lumOff val="5000"/>
                  </a:prstClr>
                </a:solidFill>
                <a:latin typeface="Times New Roman" pitchFamily="18" charset="0"/>
                <a:cs typeface="Times New Roman" pitchFamily="18" charset="0"/>
              </a:rPr>
              <a:t> </a:t>
            </a:r>
            <a:r>
              <a:rPr lang="en-US" b="1" i="1" dirty="0" err="1" smtClean="0">
                <a:solidFill>
                  <a:prstClr val="black">
                    <a:lumMod val="95000"/>
                    <a:lumOff val="5000"/>
                  </a:prstClr>
                </a:solidFill>
                <a:latin typeface="Times New Roman" pitchFamily="18" charset="0"/>
                <a:cs typeface="Times New Roman" pitchFamily="18" charset="0"/>
              </a:rPr>
              <a:t>tranh</a:t>
            </a:r>
            <a:r>
              <a:rPr lang="en-US" b="1" i="1" dirty="0" smtClean="0">
                <a:solidFill>
                  <a:prstClr val="black">
                    <a:lumMod val="95000"/>
                    <a:lumOff val="5000"/>
                  </a:prstClr>
                </a:solidFill>
                <a:latin typeface="Times New Roman" pitchFamily="18" charset="0"/>
                <a:cs typeface="Times New Roman" pitchFamily="18" charset="0"/>
              </a:rPr>
              <a:t> </a:t>
            </a:r>
            <a:r>
              <a:rPr lang="en-US" b="1" i="1" dirty="0" err="1" smtClean="0">
                <a:solidFill>
                  <a:prstClr val="black">
                    <a:lumMod val="95000"/>
                    <a:lumOff val="5000"/>
                  </a:prstClr>
                </a:solidFill>
                <a:latin typeface="Times New Roman" pitchFamily="18" charset="0"/>
                <a:cs typeface="Times New Roman" pitchFamily="18" charset="0"/>
              </a:rPr>
              <a:t>lao</a:t>
            </a:r>
            <a:r>
              <a:rPr lang="en-US" b="1" i="1" dirty="0" smtClean="0">
                <a:solidFill>
                  <a:prstClr val="black">
                    <a:lumMod val="95000"/>
                    <a:lumOff val="5000"/>
                  </a:prstClr>
                </a:solidFill>
                <a:latin typeface="Times New Roman" pitchFamily="18" charset="0"/>
                <a:cs typeface="Times New Roman" pitchFamily="18" charset="0"/>
              </a:rPr>
              <a:t> </a:t>
            </a:r>
            <a:r>
              <a:rPr lang="en-US" b="1" i="1" dirty="0" err="1" smtClean="0">
                <a:solidFill>
                  <a:prstClr val="black">
                    <a:lumMod val="95000"/>
                    <a:lumOff val="5000"/>
                  </a:prstClr>
                </a:solidFill>
                <a:latin typeface="Times New Roman" pitchFamily="18" charset="0"/>
                <a:cs typeface="Times New Roman" pitchFamily="18" charset="0"/>
              </a:rPr>
              <a:t>động</a:t>
            </a:r>
            <a:r>
              <a:rPr lang="en-US" b="1" i="1" dirty="0" smtClean="0">
                <a:solidFill>
                  <a:prstClr val="black">
                    <a:lumMod val="95000"/>
                    <a:lumOff val="5000"/>
                  </a:prstClr>
                </a:solidFill>
                <a:latin typeface="Times New Roman" pitchFamily="18" charset="0"/>
                <a:cs typeface="Times New Roman" pitchFamily="18" charset="0"/>
              </a:rPr>
              <a:t> </a:t>
            </a:r>
            <a:r>
              <a:rPr lang="en-US" b="1" i="1" dirty="0" err="1" smtClean="0">
                <a:solidFill>
                  <a:prstClr val="black">
                    <a:lumMod val="95000"/>
                    <a:lumOff val="5000"/>
                  </a:prstClr>
                </a:solidFill>
                <a:latin typeface="Times New Roman" pitchFamily="18" charset="0"/>
                <a:cs typeface="Times New Roman" pitchFamily="18" charset="0"/>
              </a:rPr>
              <a:t>của</a:t>
            </a:r>
            <a:r>
              <a:rPr lang="en-US" b="1" i="1" dirty="0" smtClean="0">
                <a:solidFill>
                  <a:prstClr val="black">
                    <a:lumMod val="95000"/>
                    <a:lumOff val="5000"/>
                  </a:prstClr>
                </a:solidFill>
                <a:latin typeface="Times New Roman" pitchFamily="18" charset="0"/>
                <a:cs typeface="Times New Roman" pitchFamily="18" charset="0"/>
              </a:rPr>
              <a:t> </a:t>
            </a:r>
            <a:r>
              <a:rPr lang="en-US" b="1" i="1" dirty="0" err="1" smtClean="0">
                <a:solidFill>
                  <a:prstClr val="black">
                    <a:lumMod val="95000"/>
                    <a:lumOff val="5000"/>
                  </a:prstClr>
                </a:solidFill>
                <a:latin typeface="Times New Roman" pitchFamily="18" charset="0"/>
                <a:cs typeface="Times New Roman" pitchFamily="18" charset="0"/>
              </a:rPr>
              <a:t>hàng</a:t>
            </a:r>
            <a:r>
              <a:rPr lang="en-US" b="1" i="1" dirty="0" smtClean="0">
                <a:solidFill>
                  <a:prstClr val="black">
                    <a:lumMod val="95000"/>
                    <a:lumOff val="5000"/>
                  </a:prstClr>
                </a:solidFill>
                <a:latin typeface="Times New Roman" pitchFamily="18" charset="0"/>
                <a:cs typeface="Times New Roman" pitchFamily="18" charset="0"/>
              </a:rPr>
              <a:t> </a:t>
            </a:r>
            <a:r>
              <a:rPr lang="en-US" b="1" i="1" dirty="0" err="1" smtClean="0">
                <a:solidFill>
                  <a:prstClr val="black">
                    <a:lumMod val="95000"/>
                    <a:lumOff val="5000"/>
                  </a:prstClr>
                </a:solidFill>
                <a:latin typeface="Times New Roman" pitchFamily="18" charset="0"/>
                <a:cs typeface="Times New Roman" pitchFamily="18" charset="0"/>
              </a:rPr>
              <a:t>chài</a:t>
            </a:r>
            <a:r>
              <a:rPr lang="en-US" b="1" i="1" dirty="0" smtClean="0">
                <a:solidFill>
                  <a:prstClr val="black">
                    <a:lumMod val="95000"/>
                    <a:lumOff val="5000"/>
                  </a:prstClr>
                </a:solidFill>
                <a:latin typeface="Times New Roman" pitchFamily="18" charset="0"/>
                <a:cs typeface="Times New Roman" pitchFamily="18" charset="0"/>
              </a:rPr>
              <a:t> (14 </a:t>
            </a:r>
            <a:r>
              <a:rPr lang="en-US" b="1" i="1" dirty="0" err="1" smtClean="0">
                <a:solidFill>
                  <a:prstClr val="black">
                    <a:lumMod val="95000"/>
                    <a:lumOff val="5000"/>
                  </a:prstClr>
                </a:solidFill>
                <a:latin typeface="Times New Roman" pitchFamily="18" charset="0"/>
                <a:cs typeface="Times New Roman" pitchFamily="18" charset="0"/>
              </a:rPr>
              <a:t>câu</a:t>
            </a:r>
            <a:r>
              <a:rPr lang="en-US" b="1" i="1" dirty="0" smtClean="0">
                <a:solidFill>
                  <a:prstClr val="black">
                    <a:lumMod val="95000"/>
                    <a:lumOff val="5000"/>
                  </a:prstClr>
                </a:solidFill>
                <a:latin typeface="Times New Roman" pitchFamily="18" charset="0"/>
                <a:cs typeface="Times New Roman" pitchFamily="18" charset="0"/>
              </a:rPr>
              <a:t> </a:t>
            </a:r>
            <a:r>
              <a:rPr lang="en-US" b="1" i="1" dirty="0" err="1" smtClean="0">
                <a:solidFill>
                  <a:prstClr val="black">
                    <a:lumMod val="95000"/>
                    <a:lumOff val="5000"/>
                  </a:prstClr>
                </a:solidFill>
                <a:latin typeface="Times New Roman" pitchFamily="18" charset="0"/>
                <a:cs typeface="Times New Roman" pitchFamily="18" charset="0"/>
              </a:rPr>
              <a:t>tiếp</a:t>
            </a:r>
            <a:r>
              <a:rPr lang="en-US" b="1" i="1" dirty="0" smtClean="0">
                <a:solidFill>
                  <a:prstClr val="black">
                    <a:lumMod val="95000"/>
                    <a:lumOff val="5000"/>
                  </a:prstClr>
                </a:solidFill>
                <a:latin typeface="Times New Roman" pitchFamily="18" charset="0"/>
                <a:cs typeface="Times New Roman" pitchFamily="18" charset="0"/>
              </a:rPr>
              <a:t>)</a:t>
            </a:r>
            <a:endParaRPr lang="en-US" b="1" i="1" dirty="0">
              <a:solidFill>
                <a:prstClr val="black">
                  <a:lumMod val="95000"/>
                  <a:lumOff val="5000"/>
                </a:prstClr>
              </a:solidFill>
              <a:latin typeface="Times New Roman" pitchFamily="18" charset="0"/>
              <a:cs typeface="Times New Roman" pitchFamily="18" charset="0"/>
            </a:endParaRPr>
          </a:p>
        </p:txBody>
      </p:sp>
      <p:sp>
        <p:nvSpPr>
          <p:cNvPr id="30" name="Rectangle 29"/>
          <p:cNvSpPr/>
          <p:nvPr/>
        </p:nvSpPr>
        <p:spPr>
          <a:xfrm>
            <a:off x="417238" y="2188038"/>
            <a:ext cx="5432646" cy="278225"/>
          </a:xfrm>
          <a:prstGeom prst="rect">
            <a:avLst/>
          </a:prstGeom>
        </p:spPr>
        <p:txBody>
          <a:bodyPr wrap="square" lIns="34238" tIns="17117" rIns="34238" bIns="17117">
            <a:spAutoFit/>
          </a:bodyPr>
          <a:lstStyle/>
          <a:p>
            <a:pPr marL="0" lvl="1" indent="-278090" defTabSz="814785">
              <a:lnSpc>
                <a:spcPts val="1875"/>
              </a:lnSpc>
              <a:buFont typeface="+mj-lt"/>
              <a:buAutoNum type="arabicPeriod"/>
            </a:pPr>
            <a:r>
              <a:rPr lang="en-US" b="1" i="1" smtClean="0">
                <a:solidFill>
                  <a:prstClr val="black">
                    <a:lumMod val="95000"/>
                    <a:lumOff val="5000"/>
                  </a:prstClr>
                </a:solidFill>
                <a:latin typeface="Times New Roman" pitchFamily="18" charset="0"/>
                <a:cs typeface="Times New Roman" pitchFamily="18" charset="0"/>
              </a:rPr>
              <a:t>Giới thiệu chung về làng quê (2câu đầu)</a:t>
            </a:r>
            <a:endParaRPr lang="en-US" b="1" i="1" dirty="0">
              <a:solidFill>
                <a:prstClr val="black">
                  <a:lumMod val="95000"/>
                  <a:lumOff val="5000"/>
                </a:prstClr>
              </a:solidFill>
              <a:latin typeface="Times New Roman" pitchFamily="18" charset="0"/>
              <a:cs typeface="Times New Roman" pitchFamily="18" charset="0"/>
            </a:endParaRPr>
          </a:p>
        </p:txBody>
      </p:sp>
      <p:sp>
        <p:nvSpPr>
          <p:cNvPr id="31" name="Rectangle 30"/>
          <p:cNvSpPr/>
          <p:nvPr/>
        </p:nvSpPr>
        <p:spPr>
          <a:xfrm>
            <a:off x="417237" y="3003798"/>
            <a:ext cx="4644020" cy="278225"/>
          </a:xfrm>
          <a:prstGeom prst="rect">
            <a:avLst/>
          </a:prstGeom>
        </p:spPr>
        <p:txBody>
          <a:bodyPr wrap="square" lIns="34238" tIns="17117" rIns="34238" bIns="17117">
            <a:spAutoFit/>
          </a:bodyPr>
          <a:lstStyle/>
          <a:p>
            <a:pPr marL="0" lvl="1" indent="-278090" defTabSz="814785">
              <a:lnSpc>
                <a:spcPts val="1875"/>
              </a:lnSpc>
            </a:pPr>
            <a:r>
              <a:rPr lang="en-US" b="1" i="1" smtClean="0">
                <a:solidFill>
                  <a:prstClr val="black">
                    <a:lumMod val="95000"/>
                    <a:lumOff val="5000"/>
                  </a:prstClr>
                </a:solidFill>
                <a:latin typeface="Times New Roman" pitchFamily="18" charset="0"/>
                <a:cs typeface="Times New Roman" pitchFamily="18" charset="0"/>
              </a:rPr>
              <a:t>3. Nỗi nhớ quê hương (còn lại)</a:t>
            </a:r>
            <a:endParaRPr lang="en-US" b="1" i="1" dirty="0">
              <a:solidFill>
                <a:prstClr val="black">
                  <a:lumMod val="95000"/>
                  <a:lumOff val="5000"/>
                </a:prstClr>
              </a:solidFill>
              <a:latin typeface="Times New Roman" pitchFamily="18" charset="0"/>
              <a:cs typeface="Times New Roman" pitchFamily="18" charset="0"/>
            </a:endParaRPr>
          </a:p>
        </p:txBody>
      </p:sp>
    </p:spTree>
    <p:extLst>
      <p:ext uri="{BB962C8B-B14F-4D97-AF65-F5344CB8AC3E}">
        <p14:creationId xmlns:p14="http://schemas.microsoft.com/office/powerpoint/2010/main" val="402080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39955" y="520000"/>
            <a:ext cx="4692087" cy="395616"/>
            <a:chOff x="644526" y="2766774"/>
            <a:chExt cx="12513861" cy="1054970"/>
          </a:xfrm>
        </p:grpSpPr>
        <p:sp>
          <p:nvSpPr>
            <p:cNvPr id="9" name="TextBox 8"/>
            <p:cNvSpPr txBox="1"/>
            <p:nvPr/>
          </p:nvSpPr>
          <p:spPr>
            <a:xfrm>
              <a:off x="1906584" y="2766774"/>
              <a:ext cx="11251803" cy="984880"/>
            </a:xfrm>
            <a:prstGeom prst="rect">
              <a:avLst/>
            </a:prstGeom>
            <a:noFill/>
          </p:spPr>
          <p:txBody>
            <a:bodyPr wrap="square" rtlCol="0">
              <a:spAutoFit/>
            </a:bodyPr>
            <a:lstStyle/>
            <a:p>
              <a:pPr defTabSz="806767"/>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Nỗi nhớ quê hương</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67"/>
              <a:endParaRPr lang="en-US" sz="1600">
                <a:solidFill>
                  <a:prstClr val="white"/>
                </a:solidFill>
              </a:endParaRPr>
            </a:p>
          </p:txBody>
        </p:sp>
        <p:sp>
          <p:nvSpPr>
            <p:cNvPr id="11" name="TextBox 10"/>
            <p:cNvSpPr txBox="1"/>
            <p:nvPr/>
          </p:nvSpPr>
          <p:spPr>
            <a:xfrm>
              <a:off x="895025" y="2795827"/>
              <a:ext cx="907203" cy="1025917"/>
            </a:xfrm>
            <a:prstGeom prst="rect">
              <a:avLst/>
            </a:prstGeom>
            <a:noFill/>
          </p:spPr>
          <p:txBody>
            <a:bodyPr wrap="none" rtlCol="0">
              <a:spAutoFit/>
            </a:bodyPr>
            <a:lstStyle/>
            <a:p>
              <a:pPr algn="ctr" defTabSz="806767"/>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3</a:t>
              </a:r>
            </a:p>
          </p:txBody>
        </p:sp>
      </p:grpSp>
      <p:sp>
        <p:nvSpPr>
          <p:cNvPr id="12" name="Rectangle 11"/>
          <p:cNvSpPr/>
          <p:nvPr/>
        </p:nvSpPr>
        <p:spPr>
          <a:xfrm>
            <a:off x="455016" y="1555720"/>
            <a:ext cx="4572000" cy="2554545"/>
          </a:xfrm>
          <a:prstGeom prst="rect">
            <a:avLst/>
          </a:prstGeom>
        </p:spPr>
        <p:txBody>
          <a:bodyPr>
            <a:spAutoFit/>
          </a:bodyPr>
          <a:lstStyle/>
          <a:p>
            <a:pPr>
              <a:lnSpc>
                <a:spcPct val="200000"/>
              </a:lnSpc>
            </a:pPr>
            <a:r>
              <a:rPr lang="vi-VN" sz="2000" b="1" i="1" dirty="0">
                <a:latin typeface="+mj-lt"/>
              </a:rPr>
              <a:t>Nay xa cách lòng tôi luôn tưởng nhớ</a:t>
            </a:r>
            <a:br>
              <a:rPr lang="vi-VN" sz="2000" b="1" i="1" dirty="0">
                <a:latin typeface="+mj-lt"/>
              </a:rPr>
            </a:br>
            <a:r>
              <a:rPr lang="vi-VN" sz="2000" b="1" i="1" dirty="0">
                <a:latin typeface="+mj-lt"/>
              </a:rPr>
              <a:t>Màu nước xanh, cá bạc, chiếc buồm vôi,</a:t>
            </a:r>
            <a:br>
              <a:rPr lang="vi-VN" sz="2000" b="1" i="1" dirty="0">
                <a:latin typeface="+mj-lt"/>
              </a:rPr>
            </a:br>
            <a:r>
              <a:rPr lang="vi-VN" sz="2000" b="1" i="1" dirty="0">
                <a:latin typeface="+mj-lt"/>
              </a:rPr>
              <a:t>Thoáng con thuyền rẽ sóng chạy ra khơi,</a:t>
            </a:r>
            <a:br>
              <a:rPr lang="vi-VN" sz="2000" b="1" i="1" dirty="0">
                <a:latin typeface="+mj-lt"/>
              </a:rPr>
            </a:br>
            <a:r>
              <a:rPr lang="vi-VN" sz="2000" b="1" i="1" dirty="0">
                <a:latin typeface="+mj-lt"/>
              </a:rPr>
              <a:t>Tôi thấy nhớ cái mùi nồng mặn quá!</a:t>
            </a:r>
          </a:p>
        </p:txBody>
      </p:sp>
      <p:sp>
        <p:nvSpPr>
          <p:cNvPr id="14" name="Diamond 13"/>
          <p:cNvSpPr/>
          <p:nvPr/>
        </p:nvSpPr>
        <p:spPr>
          <a:xfrm>
            <a:off x="5121989" y="638731"/>
            <a:ext cx="3783877" cy="3937088"/>
          </a:xfrm>
          <a:prstGeom prst="diamond">
            <a:avLst/>
          </a:prstGeom>
          <a:scene3d>
            <a:camera prst="orthographicFront"/>
            <a:lightRig rig="flat" dir="t"/>
          </a:scene3d>
          <a:sp3d z="-190500" extrusionH="12700" prstMaterial="plastic">
            <a:bevelT w="50800" h="50800"/>
          </a:sp3d>
        </p:spPr>
        <p:style>
          <a:lnRef idx="0">
            <a:schemeClr val="dk1">
              <a:hueOff val="0"/>
              <a:satOff val="0"/>
              <a:lumOff val="0"/>
              <a:alphaOff val="0"/>
            </a:schemeClr>
          </a:lnRef>
          <a:fillRef idx="3">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2943" y="1523109"/>
            <a:ext cx="2369457" cy="2439903"/>
          </a:xfrm>
          <a:prstGeom prst="rect">
            <a:avLst/>
          </a:prstGeom>
        </p:spPr>
      </p:pic>
      <p:grpSp>
        <p:nvGrpSpPr>
          <p:cNvPr id="13" name="Group 12"/>
          <p:cNvGrpSpPr/>
          <p:nvPr/>
        </p:nvGrpSpPr>
        <p:grpSpPr>
          <a:xfrm>
            <a:off x="-66914" y="148474"/>
            <a:ext cx="3753205" cy="369332"/>
            <a:chOff x="-178462" y="1828800"/>
            <a:chExt cx="10009850" cy="984885"/>
          </a:xfrm>
        </p:grpSpPr>
        <p:sp>
          <p:nvSpPr>
            <p:cNvPr id="16" name="Round Same Side Corner Rectangle 15"/>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67"/>
              <a:endParaRPr lang="en-US" sz="1600">
                <a:solidFill>
                  <a:prstClr val="white"/>
                </a:solidFill>
              </a:endParaRPr>
            </a:p>
          </p:txBody>
        </p:sp>
        <p:sp>
          <p:nvSpPr>
            <p:cNvPr id="17" name="TextBox 16"/>
            <p:cNvSpPr txBox="1"/>
            <p:nvPr/>
          </p:nvSpPr>
          <p:spPr>
            <a:xfrm>
              <a:off x="286716" y="1828800"/>
              <a:ext cx="1430216" cy="984885"/>
            </a:xfrm>
            <a:prstGeom prst="rect">
              <a:avLst/>
            </a:prstGeom>
            <a:noFill/>
          </p:spPr>
          <p:txBody>
            <a:bodyPr wrap="square" rtlCol="0">
              <a:spAutoFit/>
            </a:bodyPr>
            <a:lstStyle/>
            <a:p>
              <a:pPr algn="ctr" defTabSz="806767"/>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8" name="TextBox 17"/>
            <p:cNvSpPr txBox="1"/>
            <p:nvPr/>
          </p:nvSpPr>
          <p:spPr>
            <a:xfrm>
              <a:off x="2067734" y="1828800"/>
              <a:ext cx="7763654" cy="984885"/>
            </a:xfrm>
            <a:prstGeom prst="rect">
              <a:avLst/>
            </a:prstGeom>
            <a:noFill/>
          </p:spPr>
          <p:txBody>
            <a:bodyPr wrap="square" rtlCol="0">
              <a:spAutoFit/>
            </a:bodyPr>
            <a:lstStyle/>
            <a:p>
              <a:pPr defTabSz="806767"/>
              <a:r>
                <a:rPr lang="en-US" b="1" dirty="0" smtClean="0">
                  <a:solidFill>
                    <a:srgbClr val="31859C"/>
                  </a:solidFill>
                  <a:latin typeface="Tahoma" panose="020B0604030504040204" pitchFamily="34" charset="0"/>
                  <a:cs typeface="Tahoma" panose="020B0604030504040204" pitchFamily="34" charset="0"/>
                </a:rPr>
                <a:t>KHÁM PHÁ VĂN BẢN</a:t>
              </a:r>
              <a:endParaRPr lang="en-US" b="1" dirty="0">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1556198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heel(1)">
                                      <p:cBhvr>
                                        <p:cTn id="14" dur="20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ircle(in)">
                                      <p:cBhvr>
                                        <p:cTn id="19" dur="2000"/>
                                        <p:tgtEl>
                                          <p:spTgt spid="15"/>
                                        </p:tgtEl>
                                      </p:cBhvr>
                                    </p:animEffect>
                                  </p:childTnLst>
                                </p:cTn>
                              </p:par>
                              <p:par>
                                <p:cTn id="20" presetID="6" presetClass="entr" presetSubtype="16"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ircle(in)">
                                      <p:cBhvr>
                                        <p:cTn id="2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val 26"/>
          <p:cNvSpPr/>
          <p:nvPr/>
        </p:nvSpPr>
        <p:spPr>
          <a:xfrm>
            <a:off x="5580112" y="2211710"/>
            <a:ext cx="1440160" cy="108012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smtClean="0">
                <a:latin typeface="Times New Roman" pitchFamily="18" charset="0"/>
                <a:cs typeface="Times New Roman" pitchFamily="18" charset="0"/>
              </a:rPr>
              <a:t>NỖI NHỚ</a:t>
            </a:r>
            <a:endParaRPr lang="en-US" sz="2800" b="1" i="1">
              <a:latin typeface="Times New Roman" pitchFamily="18" charset="0"/>
              <a:cs typeface="Times New Roman" pitchFamily="18" charset="0"/>
            </a:endParaRPr>
          </a:p>
        </p:txBody>
      </p:sp>
      <p:grpSp>
        <p:nvGrpSpPr>
          <p:cNvPr id="8" name="Group 7"/>
          <p:cNvGrpSpPr/>
          <p:nvPr/>
        </p:nvGrpSpPr>
        <p:grpSpPr>
          <a:xfrm>
            <a:off x="239955" y="520000"/>
            <a:ext cx="4692087" cy="395616"/>
            <a:chOff x="644526" y="2766774"/>
            <a:chExt cx="12513861" cy="1054970"/>
          </a:xfrm>
        </p:grpSpPr>
        <p:sp>
          <p:nvSpPr>
            <p:cNvPr id="9" name="TextBox 8"/>
            <p:cNvSpPr txBox="1"/>
            <p:nvPr/>
          </p:nvSpPr>
          <p:spPr>
            <a:xfrm>
              <a:off x="1906584" y="2766774"/>
              <a:ext cx="11251803" cy="984880"/>
            </a:xfrm>
            <a:prstGeom prst="rect">
              <a:avLst/>
            </a:prstGeom>
            <a:noFill/>
          </p:spPr>
          <p:txBody>
            <a:bodyPr wrap="square" rtlCol="0">
              <a:spAutoFit/>
            </a:bodyPr>
            <a:lstStyle/>
            <a:p>
              <a:pPr defTabSz="806767"/>
              <a:r>
                <a:rPr lang="en-US" b="1" i="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Nỗi nhớ quê hương</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67"/>
              <a:endParaRPr lang="en-US" sz="1600">
                <a:solidFill>
                  <a:prstClr val="white"/>
                </a:solidFill>
              </a:endParaRPr>
            </a:p>
          </p:txBody>
        </p:sp>
        <p:sp>
          <p:nvSpPr>
            <p:cNvPr id="11" name="TextBox 10"/>
            <p:cNvSpPr txBox="1"/>
            <p:nvPr/>
          </p:nvSpPr>
          <p:spPr>
            <a:xfrm>
              <a:off x="895025" y="2795827"/>
              <a:ext cx="907203" cy="1025917"/>
            </a:xfrm>
            <a:prstGeom prst="rect">
              <a:avLst/>
            </a:prstGeom>
            <a:noFill/>
          </p:spPr>
          <p:txBody>
            <a:bodyPr wrap="none" rtlCol="0">
              <a:spAutoFit/>
            </a:bodyPr>
            <a:lstStyle/>
            <a:p>
              <a:pPr algn="ctr" defTabSz="806767"/>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3</a:t>
              </a:r>
            </a:p>
          </p:txBody>
        </p:sp>
      </p:grpSp>
      <p:sp>
        <p:nvSpPr>
          <p:cNvPr id="13" name="Diamond 12"/>
          <p:cNvSpPr/>
          <p:nvPr/>
        </p:nvSpPr>
        <p:spPr>
          <a:xfrm>
            <a:off x="298654" y="1131591"/>
            <a:ext cx="3373268" cy="3505040"/>
          </a:xfrm>
          <a:prstGeom prst="diamond">
            <a:avLst/>
          </a:prstGeom>
          <a:scene3d>
            <a:camera prst="orthographicFront"/>
            <a:lightRig rig="flat" dir="t"/>
          </a:scene3d>
          <a:sp3d z="-190500" extrusionH="12700" prstMaterial="plastic">
            <a:bevelT w="50800" h="50800"/>
          </a:sp3d>
        </p:spPr>
        <p:style>
          <a:lnRef idx="0">
            <a:schemeClr val="dk1">
              <a:hueOff val="0"/>
              <a:satOff val="0"/>
              <a:lumOff val="0"/>
              <a:alphaOff val="0"/>
            </a:schemeClr>
          </a:lnRef>
          <a:fillRef idx="3">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grpSp>
        <p:nvGrpSpPr>
          <p:cNvPr id="14" name="Group 13"/>
          <p:cNvGrpSpPr/>
          <p:nvPr/>
        </p:nvGrpSpPr>
        <p:grpSpPr>
          <a:xfrm>
            <a:off x="4333321" y="993121"/>
            <a:ext cx="1563081" cy="1510200"/>
            <a:chOff x="1298411" y="433371"/>
            <a:chExt cx="1779105" cy="1779105"/>
          </a:xfrm>
          <a:solidFill>
            <a:schemeClr val="accent5">
              <a:lumMod val="20000"/>
              <a:lumOff val="80000"/>
            </a:schemeClr>
          </a:solidFill>
          <a:scene3d>
            <a:camera prst="orthographicFront"/>
            <a:lightRig rig="flat" dir="t"/>
          </a:scene3d>
        </p:grpSpPr>
        <p:sp>
          <p:nvSpPr>
            <p:cNvPr id="24" name="Rounded Rectangle 23"/>
            <p:cNvSpPr/>
            <p:nvPr/>
          </p:nvSpPr>
          <p:spPr>
            <a:xfrm>
              <a:off x="1298411" y="433371"/>
              <a:ext cx="1779105" cy="1779105"/>
            </a:xfrm>
            <a:prstGeom prst="roundRect">
              <a:avLst/>
            </a:prstGeom>
            <a:grpFill/>
            <a:sp3d prstMaterial="plastic">
              <a:bevelT w="120900" h="88900"/>
              <a:bevelB w="88900" h="31750" prst="angle"/>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25" name="Rounded Rectangle 5"/>
            <p:cNvSpPr/>
            <p:nvPr/>
          </p:nvSpPr>
          <p:spPr>
            <a:xfrm>
              <a:off x="1385260" y="520220"/>
              <a:ext cx="1605407" cy="160540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2400" b="1" i="1" kern="1200" smtClean="0">
                  <a:solidFill>
                    <a:schemeClr val="accent5">
                      <a:lumMod val="50000"/>
                    </a:schemeClr>
                  </a:solidFill>
                  <a:latin typeface="Times New Roman" panose="02020603050405020304" pitchFamily="18" charset="0"/>
                  <a:cs typeface="Times New Roman" panose="02020603050405020304" pitchFamily="18" charset="0"/>
                </a:rPr>
                <a:t>Màu nước xanh</a:t>
              </a:r>
              <a:endParaRPr lang="en-US" sz="2400" b="1" i="1" kern="1200" dirty="0">
                <a:solidFill>
                  <a:schemeClr val="accent5">
                    <a:lumMod val="50000"/>
                  </a:schemeClr>
                </a:solidFill>
                <a:latin typeface="Times New Roman" panose="02020603050405020304" pitchFamily="18" charset="0"/>
                <a:cs typeface="Times New Roman" panose="02020603050405020304" pitchFamily="18" charset="0"/>
              </a:endParaRPr>
            </a:p>
          </p:txBody>
        </p:sp>
      </p:grpSp>
      <p:grpSp>
        <p:nvGrpSpPr>
          <p:cNvPr id="15" name="Group 14"/>
          <p:cNvGrpSpPr/>
          <p:nvPr/>
        </p:nvGrpSpPr>
        <p:grpSpPr>
          <a:xfrm>
            <a:off x="6753337" y="993121"/>
            <a:ext cx="1563081" cy="1510200"/>
            <a:chOff x="3214371" y="433371"/>
            <a:chExt cx="1779105" cy="1779105"/>
          </a:xfrm>
          <a:solidFill>
            <a:schemeClr val="accent5">
              <a:lumMod val="40000"/>
              <a:lumOff val="60000"/>
            </a:schemeClr>
          </a:solidFill>
          <a:scene3d>
            <a:camera prst="orthographicFront"/>
            <a:lightRig rig="flat" dir="t"/>
          </a:scene3d>
        </p:grpSpPr>
        <p:sp>
          <p:nvSpPr>
            <p:cNvPr id="22" name="Rounded Rectangle 21"/>
            <p:cNvSpPr/>
            <p:nvPr/>
          </p:nvSpPr>
          <p:spPr>
            <a:xfrm>
              <a:off x="3214371" y="433371"/>
              <a:ext cx="1779105" cy="1779105"/>
            </a:xfrm>
            <a:prstGeom prst="roundRect">
              <a:avLst/>
            </a:prstGeom>
            <a:grpFill/>
            <a:sp3d prstMaterial="plastic">
              <a:bevelT w="120900" h="88900"/>
              <a:bevelB w="88900" h="31750" prst="angle"/>
            </a:sp3d>
          </p:spPr>
          <p:style>
            <a:lnRef idx="0">
              <a:schemeClr val="lt1">
                <a:hueOff val="0"/>
                <a:satOff val="0"/>
                <a:lumOff val="0"/>
                <a:alphaOff val="0"/>
              </a:schemeClr>
            </a:lnRef>
            <a:fillRef idx="3">
              <a:schemeClr val="accent3">
                <a:hueOff val="3750088"/>
                <a:satOff val="-5627"/>
                <a:lumOff val="-915"/>
                <a:alphaOff val="0"/>
              </a:schemeClr>
            </a:fillRef>
            <a:effectRef idx="2">
              <a:schemeClr val="accent3">
                <a:hueOff val="3750088"/>
                <a:satOff val="-5627"/>
                <a:lumOff val="-915"/>
                <a:alphaOff val="0"/>
              </a:schemeClr>
            </a:effectRef>
            <a:fontRef idx="minor">
              <a:schemeClr val="lt1"/>
            </a:fontRef>
          </p:style>
        </p:sp>
        <p:sp>
          <p:nvSpPr>
            <p:cNvPr id="23" name="Rounded Rectangle 7"/>
            <p:cNvSpPr/>
            <p:nvPr/>
          </p:nvSpPr>
          <p:spPr>
            <a:xfrm>
              <a:off x="3301220" y="520220"/>
              <a:ext cx="1605407" cy="160540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2400" b="1" i="1" kern="1200" smtClean="0">
                  <a:solidFill>
                    <a:schemeClr val="accent5">
                      <a:lumMod val="50000"/>
                    </a:schemeClr>
                  </a:solidFill>
                  <a:latin typeface="Times New Roman" panose="02020603050405020304" pitchFamily="18" charset="0"/>
                  <a:cs typeface="Times New Roman" panose="02020603050405020304" pitchFamily="18" charset="0"/>
                </a:rPr>
                <a:t>Cá bạc</a:t>
              </a:r>
              <a:endParaRPr lang="en-US" sz="2400" b="1" i="1" kern="1200" dirty="0">
                <a:solidFill>
                  <a:schemeClr val="accent5">
                    <a:lumMod val="50000"/>
                  </a:schemeClr>
                </a:solidFill>
                <a:latin typeface="Times New Roman" panose="02020603050405020304" pitchFamily="18" charset="0"/>
                <a:cs typeface="Times New Roman" panose="02020603050405020304" pitchFamily="18" charset="0"/>
              </a:endParaRPr>
            </a:p>
          </p:txBody>
        </p:sp>
      </p:grpSp>
      <p:grpSp>
        <p:nvGrpSpPr>
          <p:cNvPr id="16" name="Group 15"/>
          <p:cNvGrpSpPr/>
          <p:nvPr/>
        </p:nvGrpSpPr>
        <p:grpSpPr>
          <a:xfrm>
            <a:off x="4333321" y="2909081"/>
            <a:ext cx="1563081" cy="1510200"/>
            <a:chOff x="1298411" y="2349331"/>
            <a:chExt cx="1779105" cy="1779105"/>
          </a:xfrm>
          <a:scene3d>
            <a:camera prst="orthographicFront"/>
            <a:lightRig rig="flat" dir="t"/>
          </a:scene3d>
        </p:grpSpPr>
        <p:sp>
          <p:nvSpPr>
            <p:cNvPr id="20" name="Rounded Rectangle 19"/>
            <p:cNvSpPr/>
            <p:nvPr/>
          </p:nvSpPr>
          <p:spPr>
            <a:xfrm>
              <a:off x="1298411" y="2349331"/>
              <a:ext cx="1779105" cy="1779105"/>
            </a:xfrm>
            <a:prstGeom prst="roundRect">
              <a:avLst/>
            </a:prstGeom>
            <a:sp3d prstMaterial="plastic">
              <a:bevelT w="120900" h="88900"/>
              <a:bevelB w="88900" h="31750" prst="angle"/>
            </a:sp3d>
          </p:spPr>
          <p:style>
            <a:lnRef idx="0">
              <a:schemeClr val="lt1">
                <a:hueOff val="0"/>
                <a:satOff val="0"/>
                <a:lumOff val="0"/>
                <a:alphaOff val="0"/>
              </a:schemeClr>
            </a:lnRef>
            <a:fillRef idx="3">
              <a:schemeClr val="accent3">
                <a:hueOff val="7500176"/>
                <a:satOff val="-11253"/>
                <a:lumOff val="-1830"/>
                <a:alphaOff val="0"/>
              </a:schemeClr>
            </a:fillRef>
            <a:effectRef idx="2">
              <a:schemeClr val="accent3">
                <a:hueOff val="7500176"/>
                <a:satOff val="-11253"/>
                <a:lumOff val="-1830"/>
                <a:alphaOff val="0"/>
              </a:schemeClr>
            </a:effectRef>
            <a:fontRef idx="minor">
              <a:schemeClr val="lt1"/>
            </a:fontRef>
          </p:style>
        </p:sp>
        <p:sp>
          <p:nvSpPr>
            <p:cNvPr id="21" name="Rounded Rectangle 9"/>
            <p:cNvSpPr/>
            <p:nvPr/>
          </p:nvSpPr>
          <p:spPr>
            <a:xfrm>
              <a:off x="1385260" y="2436180"/>
              <a:ext cx="1605407" cy="1605407"/>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2400" b="1" i="1" kern="1200" smtClean="0">
                  <a:latin typeface="Times New Roman" panose="02020603050405020304" pitchFamily="18" charset="0"/>
                  <a:cs typeface="Times New Roman" panose="02020603050405020304" pitchFamily="18" charset="0"/>
                </a:rPr>
                <a:t>Con thuyền, cánh buồm</a:t>
              </a:r>
              <a:endParaRPr lang="en-US" sz="2400" b="1" i="1" kern="1200" dirty="0">
                <a:latin typeface="Times New Roman" panose="02020603050405020304" pitchFamily="18" charset="0"/>
                <a:cs typeface="Times New Roman" panose="02020603050405020304" pitchFamily="18" charset="0"/>
              </a:endParaRPr>
            </a:p>
          </p:txBody>
        </p:sp>
      </p:grpSp>
      <p:grpSp>
        <p:nvGrpSpPr>
          <p:cNvPr id="17" name="Group 16"/>
          <p:cNvGrpSpPr/>
          <p:nvPr/>
        </p:nvGrpSpPr>
        <p:grpSpPr>
          <a:xfrm>
            <a:off x="6753337" y="2909081"/>
            <a:ext cx="1563081" cy="1510200"/>
            <a:chOff x="3214371" y="2349331"/>
            <a:chExt cx="1779105" cy="1779105"/>
          </a:xfrm>
          <a:solidFill>
            <a:schemeClr val="accent5"/>
          </a:solidFill>
          <a:scene3d>
            <a:camera prst="orthographicFront"/>
            <a:lightRig rig="flat" dir="t"/>
          </a:scene3d>
        </p:grpSpPr>
        <p:sp>
          <p:nvSpPr>
            <p:cNvPr id="18" name="Rounded Rectangle 17"/>
            <p:cNvSpPr/>
            <p:nvPr/>
          </p:nvSpPr>
          <p:spPr>
            <a:xfrm>
              <a:off x="3214371" y="2349331"/>
              <a:ext cx="1779105" cy="1779105"/>
            </a:xfrm>
            <a:prstGeom prst="roundRect">
              <a:avLst/>
            </a:prstGeom>
            <a:grpFill/>
            <a:sp3d prstMaterial="plastic">
              <a:bevelT w="120900" h="88900"/>
              <a:bevelB w="88900" h="31750" prst="angle"/>
            </a:sp3d>
          </p:spPr>
          <p:style>
            <a:lnRef idx="0">
              <a:schemeClr val="lt1">
                <a:hueOff val="0"/>
                <a:satOff val="0"/>
                <a:lumOff val="0"/>
                <a:alphaOff val="0"/>
              </a:schemeClr>
            </a:lnRef>
            <a:fillRef idx="3">
              <a:schemeClr val="accent3">
                <a:hueOff val="11250264"/>
                <a:satOff val="-16880"/>
                <a:lumOff val="-2745"/>
                <a:alphaOff val="0"/>
              </a:schemeClr>
            </a:fillRef>
            <a:effectRef idx="2">
              <a:schemeClr val="accent3">
                <a:hueOff val="11250264"/>
                <a:satOff val="-16880"/>
                <a:lumOff val="-2745"/>
                <a:alphaOff val="0"/>
              </a:schemeClr>
            </a:effectRef>
            <a:fontRef idx="minor">
              <a:schemeClr val="lt1"/>
            </a:fontRef>
          </p:style>
        </p:sp>
        <p:sp>
          <p:nvSpPr>
            <p:cNvPr id="19" name="Rounded Rectangle 11"/>
            <p:cNvSpPr/>
            <p:nvPr/>
          </p:nvSpPr>
          <p:spPr>
            <a:xfrm>
              <a:off x="3301220" y="2436180"/>
              <a:ext cx="1605407" cy="160540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2400" b="1" i="1" kern="1200" smtClean="0">
                  <a:latin typeface="Times New Roman" panose="02020603050405020304" pitchFamily="18" charset="0"/>
                  <a:cs typeface="Times New Roman" panose="02020603050405020304" pitchFamily="18" charset="0"/>
                </a:rPr>
                <a:t>Mùi mặn nồng</a:t>
              </a:r>
              <a:endParaRPr lang="en-US" sz="2400" b="1" i="1" kern="1200" dirty="0">
                <a:latin typeface="Times New Roman" panose="02020603050405020304" pitchFamily="18" charset="0"/>
                <a:cs typeface="Times New Roman" panose="02020603050405020304" pitchFamily="18" charset="0"/>
              </a:endParaRPr>
            </a:p>
          </p:txBody>
        </p:sp>
      </p:grpSp>
      <p:pic>
        <p:nvPicPr>
          <p:cNvPr id="26" name="Picture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0569" y="1851671"/>
            <a:ext cx="2109438" cy="2172153"/>
          </a:xfrm>
          <a:prstGeom prst="rect">
            <a:avLst/>
          </a:prstGeom>
        </p:spPr>
      </p:pic>
      <p:grpSp>
        <p:nvGrpSpPr>
          <p:cNvPr id="28" name="Group 27"/>
          <p:cNvGrpSpPr/>
          <p:nvPr/>
        </p:nvGrpSpPr>
        <p:grpSpPr>
          <a:xfrm>
            <a:off x="-66914" y="148474"/>
            <a:ext cx="3753205" cy="369332"/>
            <a:chOff x="-178462" y="1828800"/>
            <a:chExt cx="10009850" cy="984885"/>
          </a:xfrm>
        </p:grpSpPr>
        <p:sp>
          <p:nvSpPr>
            <p:cNvPr id="29" name="Round Same Side Corner Rectangle 28"/>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67"/>
              <a:endParaRPr lang="en-US" sz="1600">
                <a:solidFill>
                  <a:prstClr val="white"/>
                </a:solidFill>
              </a:endParaRPr>
            </a:p>
          </p:txBody>
        </p:sp>
        <p:sp>
          <p:nvSpPr>
            <p:cNvPr id="30" name="TextBox 29"/>
            <p:cNvSpPr txBox="1"/>
            <p:nvPr/>
          </p:nvSpPr>
          <p:spPr>
            <a:xfrm>
              <a:off x="286716" y="1828800"/>
              <a:ext cx="1430216" cy="984885"/>
            </a:xfrm>
            <a:prstGeom prst="rect">
              <a:avLst/>
            </a:prstGeom>
            <a:noFill/>
          </p:spPr>
          <p:txBody>
            <a:bodyPr wrap="square" rtlCol="0">
              <a:spAutoFit/>
            </a:bodyPr>
            <a:lstStyle/>
            <a:p>
              <a:pPr algn="ctr" defTabSz="806767"/>
              <a:r>
                <a:rPr lang="en-US" b="1" smtClean="0">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1" name="TextBox 30"/>
            <p:cNvSpPr txBox="1"/>
            <p:nvPr/>
          </p:nvSpPr>
          <p:spPr>
            <a:xfrm>
              <a:off x="2067734" y="1828800"/>
              <a:ext cx="7763654" cy="984885"/>
            </a:xfrm>
            <a:prstGeom prst="rect">
              <a:avLst/>
            </a:prstGeom>
            <a:noFill/>
          </p:spPr>
          <p:txBody>
            <a:bodyPr wrap="square" rtlCol="0">
              <a:spAutoFit/>
            </a:bodyPr>
            <a:lstStyle/>
            <a:p>
              <a:pPr defTabSz="806767"/>
              <a:r>
                <a:rPr lang="en-US" b="1" dirty="0" smtClean="0">
                  <a:solidFill>
                    <a:srgbClr val="31859C"/>
                  </a:solidFill>
                  <a:latin typeface="Tahoma" panose="020B0604030504040204" pitchFamily="34" charset="0"/>
                  <a:cs typeface="Tahoma" panose="020B0604030504040204" pitchFamily="34" charset="0"/>
                </a:rPr>
                <a:t>KHÁM PHÁ VĂN BẢN</a:t>
              </a:r>
              <a:endParaRPr lang="en-US" b="1" dirty="0">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110840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in)">
                                      <p:cBhvr>
                                        <p:cTn id="7" dur="2000"/>
                                        <p:tgtEl>
                                          <p:spTgt spid="26"/>
                                        </p:tgtEl>
                                      </p:cBhvr>
                                    </p:animEffect>
                                  </p:childTnLst>
                                </p:cTn>
                              </p:par>
                              <p:par>
                                <p:cTn id="8" presetID="6" presetClass="entr" presetSubtype="1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2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circle(in)">
                                      <p:cBhvr>
                                        <p:cTn id="15" dur="20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heel(1)">
                                      <p:cBhvr>
                                        <p:cTn id="20" dur="20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heel(1)">
                                      <p:cBhvr>
                                        <p:cTn id="25" dur="20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heel(1)">
                                      <p:cBhvr>
                                        <p:cTn id="30" dur="20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heel(1)">
                                      <p:cBhvr>
                                        <p:cTn id="35"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Phá Tam Giang - ngư dân quăng lưới"/>
          <p:cNvPicPr>
            <a:picLocks noChangeAspect="1" noChangeArrowheads="1"/>
          </p:cNvPicPr>
          <p:nvPr/>
        </p:nvPicPr>
        <p:blipFill>
          <a:blip r:embed="rId3"/>
          <a:srcRect/>
          <a:stretch>
            <a:fillRect/>
          </a:stretch>
        </p:blipFill>
        <p:spPr bwMode="auto">
          <a:xfrm>
            <a:off x="2843808" y="-308570"/>
            <a:ext cx="6840759" cy="6342546"/>
          </a:xfrm>
          <a:prstGeom prst="rect">
            <a:avLst/>
          </a:prstGeom>
          <a:ln>
            <a:noFill/>
          </a:ln>
          <a:effectLst>
            <a:softEdge rad="1270000"/>
          </a:effectLst>
        </p:spPr>
      </p:pic>
      <p:graphicFrame>
        <p:nvGraphicFramePr>
          <p:cNvPr id="4" name="Diagram 3">
            <a:extLst>
              <a:ext uri="{FF2B5EF4-FFF2-40B4-BE49-F238E27FC236}">
                <a16:creationId xmlns:a16="http://schemas.microsoft.com/office/drawing/2014/main" id="{F0178C79-8EA8-48D7-BD08-842BD6A2A099}"/>
              </a:ext>
            </a:extLst>
          </p:cNvPr>
          <p:cNvGraphicFramePr/>
          <p:nvPr>
            <p:extLst>
              <p:ext uri="{D42A27DB-BD31-4B8C-83A1-F6EECF244321}">
                <p14:modId xmlns:p14="http://schemas.microsoft.com/office/powerpoint/2010/main" val="3508739844"/>
              </p:ext>
            </p:extLst>
          </p:nvPr>
        </p:nvGraphicFramePr>
        <p:xfrm>
          <a:off x="-324544" y="699542"/>
          <a:ext cx="5544616" cy="37444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18051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79912" y="627534"/>
            <a:ext cx="4968552" cy="3785652"/>
          </a:xfrm>
          <a:prstGeom prst="rect">
            <a:avLst/>
          </a:prstGeom>
        </p:spPr>
        <p:txBody>
          <a:bodyPr wrap="square">
            <a:spAutoFit/>
          </a:bodyPr>
          <a:lstStyle/>
          <a:p>
            <a:pPr algn="just">
              <a:lnSpc>
                <a:spcPct val="150000"/>
              </a:lnSpc>
            </a:pPr>
            <a:r>
              <a:rPr lang="vi-VN" sz="2000" i="1" dirty="0">
                <a:solidFill>
                  <a:srgbClr val="FF0000"/>
                </a:solidFill>
                <a:latin typeface="+mj-lt"/>
                <a:cs typeface="#9Slide03 Arima Madurai Bold" pitchFamily="2" charset="0"/>
              </a:rPr>
              <a:t>Với những vần thơ bình dị mà gợi cảm, bài thơ “Quê hương” của Tế Hanh đã vẽ ra một bức tranh tươi sáng, sinh động về một làng quê miền biển, trong đó nổi bật lên hình ảnh khoẻ khoắn, đầy sức sống của người dân làng chài và sinh hoạt lao động làng chài. Bài thơ còn cho thấy tình cảm quê hương trong sáng, tha thiết của nhà thơ</a:t>
            </a:r>
            <a:r>
              <a:rPr lang="vi-VN" sz="2000" i="1" dirty="0" smtClean="0">
                <a:solidFill>
                  <a:srgbClr val="FF0000"/>
                </a:solidFill>
                <a:latin typeface="+mj-lt"/>
                <a:cs typeface="#9Slide03 Arima Madurai Bold" pitchFamily="2" charset="0"/>
              </a:rPr>
              <a:t>.</a:t>
            </a:r>
            <a:endParaRPr lang="en-US" sz="2000" i="1" dirty="0">
              <a:solidFill>
                <a:srgbClr val="FF0000"/>
              </a:solidFill>
              <a:latin typeface="+mj-lt"/>
              <a:cs typeface="#9Slide03 Arima Madurai Bold" pitchFamily="2" charset="0"/>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9961" b="49805" l="9718" r="84013">
                        <a14:foregroundMark x1="47335" y1="22070" x2="67398" y2="25586"/>
                        <a14:foregroundMark x1="62696" y1="14453" x2="72727" y2="30859"/>
                        <a14:foregroundMark x1="55799" y1="30664" x2="76803" y2="40234"/>
                        <a14:foregroundMark x1="59561" y1="41797" x2="68966" y2="46875"/>
                        <a14:foregroundMark x1="61129" y1="46484" x2="77743" y2="49805"/>
                        <a14:foregroundMark x1="32915" y1="33594" x2="38558" y2="39648"/>
                        <a14:foregroundMark x1="39498" y1="29492" x2="39498" y2="32617"/>
                        <a14:foregroundMark x1="47335" y1="31055" x2="49216" y2="33398"/>
                        <a14:foregroundMark x1="45455" y1="40625" x2="46708" y2="42188"/>
                        <a14:foregroundMark x1="50157" y1="24609" x2="51724" y2="26367"/>
                        <a14:backgroundMark x1="22257" y1="15430" x2="15047" y2="24414"/>
                        <a14:backgroundMark x1="20063" y1="38086" x2="26646" y2="46875"/>
                        <a14:backgroundMark x1="41379" y1="11719" x2="61755" y2="11914"/>
                        <a14:backgroundMark x1="69279" y1="29883" x2="67398" y2="32422"/>
                        <a14:backgroundMark x1="73041" y1="41602" x2="78683" y2="47266"/>
                        <a14:backgroundMark x1="43887" y1="30078" x2="54859" y2="28711"/>
                        <a14:backgroundMark x1="59248" y1="31250" x2="63323" y2="32031"/>
                        <a14:backgroundMark x1="57994" y1="18164" x2="60188" y2="20117"/>
                        <a14:backgroundMark x1="62382" y1="21875" x2="64890" y2="23438"/>
                        <a14:backgroundMark x1="66144" y1="26367" x2="68966" y2="27344"/>
                        <a14:backgroundMark x1="65831" y1="24609" x2="67085" y2="25000"/>
                        <a14:backgroundMark x1="33229" y1="28516" x2="35737" y2="29297"/>
                        <a14:backgroundMark x1="62069" y1="36133" x2="61129" y2="39258"/>
                        <a14:backgroundMark x1="65204" y1="33398" x2="68652" y2="37305"/>
                        <a14:backgroundMark x1="63009" y1="33789" x2="60815" y2="35938"/>
                        <a14:backgroundMark x1="44514" y1="43359" x2="58307" y2="45898"/>
                        <a14:backgroundMark x1="47335" y1="35352" x2="47335" y2="35352"/>
                        <a14:backgroundMark x1="47649" y1="41211" x2="47649" y2="41211"/>
                        <a14:backgroundMark x1="61129" y1="45508" x2="61129" y2="45508"/>
                        <a14:backgroundMark x1="61129" y1="25195" x2="61129" y2="25195"/>
                        <a14:backgroundMark x1="53605" y1="25000" x2="53605" y2="25000"/>
                        <a14:backgroundMark x1="59561" y1="25977" x2="59561" y2="25977"/>
                        <a14:backgroundMark x1="26646" y1="35352" x2="27900" y2="37891"/>
                      </a14:backgroundRemoval>
                    </a14:imgEffect>
                  </a14:imgLayer>
                </a14:imgProps>
              </a:ext>
              <a:ext uri="{28A0092B-C50C-407E-A947-70E740481C1C}">
                <a14:useLocalDpi xmlns:a14="http://schemas.microsoft.com/office/drawing/2010/main" val="0"/>
              </a:ext>
            </a:extLst>
          </a:blip>
          <a:stretch>
            <a:fillRect/>
          </a:stretch>
        </p:blipFill>
        <p:spPr>
          <a:xfrm>
            <a:off x="-612576" y="-812625"/>
            <a:ext cx="4835093" cy="7760399"/>
          </a:xfrm>
          <a:prstGeom prst="rect">
            <a:avLst/>
          </a:prstGeom>
        </p:spPr>
      </p:pic>
      <p:pic>
        <p:nvPicPr>
          <p:cNvPr id="6" name="Picture 2" descr="Con tàu Biển Nền - làn sóng biển png png tải về - Miễn phí trong suốt Tàu  Thuyền png Tải về."/>
          <p:cNvPicPr>
            <a:picLocks noChangeAspect="1" noChangeArrowheads="1"/>
          </p:cNvPicPr>
          <p:nvPr/>
        </p:nvPicPr>
        <p:blipFill rotWithShape="1">
          <a:blip r:embed="rId5"/>
          <a:srcRect t="23556"/>
          <a:stretch/>
        </p:blipFill>
        <p:spPr bwMode="auto">
          <a:xfrm>
            <a:off x="179512" y="2319286"/>
            <a:ext cx="2974862" cy="2854345"/>
          </a:xfrm>
          <a:prstGeom prst="rect">
            <a:avLst/>
          </a:prstGeom>
          <a:ln>
            <a:noFill/>
          </a:ln>
          <a:effectLst>
            <a:softEdge rad="635000"/>
          </a:effectLst>
        </p:spPr>
      </p:pic>
    </p:spTree>
    <p:extLst>
      <p:ext uri="{BB962C8B-B14F-4D97-AF65-F5344CB8AC3E}">
        <p14:creationId xmlns:p14="http://schemas.microsoft.com/office/powerpoint/2010/main" val="439920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heel(1)">
                                      <p:cBhvr>
                                        <p:cTn id="1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6915" y="148474"/>
            <a:ext cx="3753205" cy="369332"/>
            <a:chOff x="-178462" y="1828800"/>
            <a:chExt cx="10009850" cy="984885"/>
          </a:xfrm>
        </p:grpSpPr>
        <p:sp>
          <p:nvSpPr>
            <p:cNvPr id="5" name="Round Same Side Corner Rectangle 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662"/>
              <a:endParaRPr lang="en-US" sz="1600">
                <a:solidFill>
                  <a:prstClr val="white"/>
                </a:solidFill>
              </a:endParaRPr>
            </a:p>
          </p:txBody>
        </p:sp>
        <p:sp>
          <p:nvSpPr>
            <p:cNvPr id="6" name="TextBox 5"/>
            <p:cNvSpPr txBox="1"/>
            <p:nvPr/>
          </p:nvSpPr>
          <p:spPr>
            <a:xfrm>
              <a:off x="85074" y="1828800"/>
              <a:ext cx="1631858" cy="984885"/>
            </a:xfrm>
            <a:prstGeom prst="rect">
              <a:avLst/>
            </a:prstGeom>
            <a:noFill/>
          </p:spPr>
          <p:txBody>
            <a:bodyPr wrap="square" rtlCol="0">
              <a:spAutoFit/>
            </a:bodyPr>
            <a:lstStyle/>
            <a:p>
              <a:pPr algn="ctr" defTabSz="80766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2067734" y="1828800"/>
              <a:ext cx="7763654" cy="984885"/>
            </a:xfrm>
            <a:prstGeom prst="rect">
              <a:avLst/>
            </a:prstGeom>
            <a:noFill/>
          </p:spPr>
          <p:txBody>
            <a:bodyPr wrap="square" rtlCol="0">
              <a:spAutoFit/>
            </a:bodyPr>
            <a:lstStyle/>
            <a:p>
              <a:pPr defTabSz="807662"/>
              <a:r>
                <a:rPr lang="en-US" b="1">
                  <a:solidFill>
                    <a:srgbClr val="31859C"/>
                  </a:solidFill>
                  <a:latin typeface="Tahoma" panose="020B0604030504040204" pitchFamily="34" charset="0"/>
                  <a:cs typeface="Tahoma" panose="020B0604030504040204" pitchFamily="34" charset="0"/>
                </a:rPr>
                <a:t>TỔNG KẾT</a:t>
              </a:r>
            </a:p>
          </p:txBody>
        </p:sp>
      </p:grpSp>
      <p:sp>
        <p:nvSpPr>
          <p:cNvPr id="8" name="Rectangle 7"/>
          <p:cNvSpPr/>
          <p:nvPr/>
        </p:nvSpPr>
        <p:spPr>
          <a:xfrm>
            <a:off x="618713" y="3067377"/>
            <a:ext cx="6939434" cy="1257300"/>
          </a:xfrm>
          <a:prstGeom prst="rect">
            <a:avLst/>
          </a:prstGeom>
          <a:solidFill>
            <a:schemeClr val="bg1">
              <a:alpha val="53000"/>
            </a:schemeClr>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34168" tIns="17087" rIns="34168" bIns="17087"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algn="ctr"/>
            <a:endParaRPr lang="en-US" sz="4400">
              <a:solidFill>
                <a:prstClr val="white"/>
              </a:solidFill>
              <a:latin typeface="Times New Roman" pitchFamily="18" charset="0"/>
              <a:cs typeface="Times New Roman" pitchFamily="18" charset="0"/>
            </a:endParaRPr>
          </a:p>
        </p:txBody>
      </p:sp>
      <p:grpSp>
        <p:nvGrpSpPr>
          <p:cNvPr id="9" name="Group 16"/>
          <p:cNvGrpSpPr/>
          <p:nvPr/>
        </p:nvGrpSpPr>
        <p:grpSpPr>
          <a:xfrm>
            <a:off x="595869" y="3062873"/>
            <a:ext cx="6953527" cy="308610"/>
            <a:chOff x="13964940" y="9313870"/>
            <a:chExt cx="17809420" cy="729160"/>
          </a:xfrm>
        </p:grpSpPr>
        <p:sp>
          <p:nvSpPr>
            <p:cNvPr id="10" name="Rectangle 9"/>
            <p:cNvSpPr/>
            <p:nvPr/>
          </p:nvSpPr>
          <p:spPr>
            <a:xfrm>
              <a:off x="15253603" y="9313870"/>
              <a:ext cx="16520757" cy="72916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defTabSz="341706">
                <a:spcBef>
                  <a:spcPts val="450"/>
                </a:spcBef>
                <a:defRPr/>
              </a:pPr>
              <a:r>
                <a:rPr lang="en-US" sz="2000" b="1" kern="0" dirty="0">
                  <a:solidFill>
                    <a:prstClr val="white"/>
                  </a:solidFill>
                  <a:latin typeface="Times New Roman" pitchFamily="18" charset="0"/>
                  <a:cs typeface="Times New Roman" pitchFamily="18" charset="0"/>
                </a:rPr>
                <a:t>NỘI DUNG</a:t>
              </a:r>
            </a:p>
          </p:txBody>
        </p:sp>
        <p:sp>
          <p:nvSpPr>
            <p:cNvPr id="11" name="Rectangle 10"/>
            <p:cNvSpPr/>
            <p:nvPr/>
          </p:nvSpPr>
          <p:spPr>
            <a:xfrm>
              <a:off x="13964940" y="9313870"/>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algn="ctr"/>
              <a:r>
                <a:rPr lang="en-US" sz="1800" b="1" dirty="0">
                  <a:solidFill>
                    <a:prstClr val="white"/>
                  </a:solidFill>
                  <a:latin typeface="Times New Roman" pitchFamily="18" charset="0"/>
                  <a:ea typeface="Tahoma" panose="020B0604030504040204" pitchFamily="34" charset="0"/>
                  <a:cs typeface="Times New Roman" pitchFamily="18" charset="0"/>
                </a:rPr>
                <a:t>2</a:t>
              </a:r>
              <a:endParaRPr lang="en-US" sz="1500" b="1" dirty="0">
                <a:solidFill>
                  <a:prstClr val="white"/>
                </a:solidFill>
                <a:latin typeface="Times New Roman" pitchFamily="18" charset="0"/>
                <a:ea typeface="Tahoma" panose="020B0604030504040204" pitchFamily="34" charset="0"/>
                <a:cs typeface="Times New Roman" pitchFamily="18" charset="0"/>
              </a:endParaRPr>
            </a:p>
          </p:txBody>
        </p:sp>
      </p:grpSp>
      <p:sp>
        <p:nvSpPr>
          <p:cNvPr id="12" name="Rectangle 11"/>
          <p:cNvSpPr/>
          <p:nvPr/>
        </p:nvSpPr>
        <p:spPr>
          <a:xfrm>
            <a:off x="1122730" y="3482480"/>
            <a:ext cx="6210234" cy="650061"/>
          </a:xfrm>
          <a:prstGeom prst="rect">
            <a:avLst/>
          </a:prstGeom>
        </p:spPr>
        <p:txBody>
          <a:bodyPr wrap="square" lIns="34168" tIns="17087" rIns="34168" bIns="17087">
            <a:spAutoFit/>
          </a:bodyPr>
          <a:lstStyle/>
          <a:p>
            <a:pPr marL="285750" indent="-285750" defTabSz="813459">
              <a:buFont typeface="Wingdings" pitchFamily="2" charset="2"/>
              <a:buChar char="§"/>
            </a:pPr>
            <a:r>
              <a:rPr lang="vi-VN" sz="2000" b="1" i="1" dirty="0">
                <a:latin typeface="+mj-lt"/>
              </a:rPr>
              <a:t>Thiên nhiên, lao động, sinh hoạt toát lên vẻ đẹp trong sáng, khoẻ khoắn vừa chân thực, vừa lãng mạn.</a:t>
            </a:r>
            <a:endParaRPr lang="vi-VN" sz="2000" b="1" i="1" dirty="0">
              <a:solidFill>
                <a:prstClr val="black"/>
              </a:solidFill>
              <a:latin typeface="+mj-lt"/>
            </a:endParaRPr>
          </a:p>
        </p:txBody>
      </p:sp>
      <p:sp>
        <p:nvSpPr>
          <p:cNvPr id="13" name="Rectangle 12"/>
          <p:cNvSpPr/>
          <p:nvPr/>
        </p:nvSpPr>
        <p:spPr>
          <a:xfrm>
            <a:off x="628424" y="781751"/>
            <a:ext cx="6939434" cy="1801565"/>
          </a:xfrm>
          <a:prstGeom prst="rect">
            <a:avLst/>
          </a:prstGeom>
          <a:solidFill>
            <a:schemeClr val="bg1">
              <a:alpha val="53000"/>
            </a:schemeClr>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34168" tIns="17087" rIns="34168" bIns="17087"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algn="ctr"/>
            <a:endParaRPr lang="en-US" sz="4400">
              <a:solidFill>
                <a:prstClr val="white"/>
              </a:solidFill>
              <a:latin typeface="Times New Roman" pitchFamily="18" charset="0"/>
              <a:cs typeface="Times New Roman" pitchFamily="18" charset="0"/>
            </a:endParaRPr>
          </a:p>
        </p:txBody>
      </p:sp>
      <p:grpSp>
        <p:nvGrpSpPr>
          <p:cNvPr id="14" name="Group 16"/>
          <p:cNvGrpSpPr/>
          <p:nvPr/>
        </p:nvGrpSpPr>
        <p:grpSpPr>
          <a:xfrm>
            <a:off x="651288" y="781747"/>
            <a:ext cx="6921822" cy="308612"/>
            <a:chOff x="13964940" y="9313870"/>
            <a:chExt cx="17728218" cy="729164"/>
          </a:xfrm>
        </p:grpSpPr>
        <p:sp>
          <p:nvSpPr>
            <p:cNvPr id="15" name="Rectangle 14"/>
            <p:cNvSpPr/>
            <p:nvPr/>
          </p:nvSpPr>
          <p:spPr>
            <a:xfrm>
              <a:off x="15172401" y="9313874"/>
              <a:ext cx="16520757" cy="72916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r>
                <a:rPr lang="en-US" sz="2000" b="1">
                  <a:solidFill>
                    <a:prstClr val="white"/>
                  </a:solidFill>
                  <a:latin typeface="Times New Roman" pitchFamily="18" charset="0"/>
                  <a:cs typeface="Times New Roman" pitchFamily="18" charset="0"/>
                </a:rPr>
                <a:t>NGHỆ THUẬT</a:t>
              </a:r>
              <a:endParaRPr lang="en-US" sz="2000" b="1" dirty="0">
                <a:solidFill>
                  <a:prstClr val="white"/>
                </a:solidFill>
                <a:latin typeface="Times New Roman" pitchFamily="18" charset="0"/>
                <a:cs typeface="Times New Roman" pitchFamily="18" charset="0"/>
              </a:endParaRPr>
            </a:p>
          </p:txBody>
        </p:sp>
        <p:sp>
          <p:nvSpPr>
            <p:cNvPr id="16" name="Rectangle 15"/>
            <p:cNvSpPr/>
            <p:nvPr/>
          </p:nvSpPr>
          <p:spPr>
            <a:xfrm>
              <a:off x="13964940" y="9313870"/>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algn="ctr"/>
              <a:r>
                <a:rPr lang="en-US" sz="1800" b="1" dirty="0">
                  <a:solidFill>
                    <a:prstClr val="white"/>
                  </a:solidFill>
                  <a:latin typeface="Times New Roman" pitchFamily="18" charset="0"/>
                  <a:ea typeface="Tahoma" panose="020B0604030504040204" pitchFamily="34" charset="0"/>
                  <a:cs typeface="Times New Roman" pitchFamily="18" charset="0"/>
                </a:rPr>
                <a:t>1</a:t>
              </a:r>
              <a:endParaRPr lang="en-US" sz="1500" b="1" dirty="0">
                <a:solidFill>
                  <a:prstClr val="white"/>
                </a:solidFill>
                <a:latin typeface="Times New Roman" pitchFamily="18" charset="0"/>
                <a:ea typeface="Tahoma" panose="020B0604030504040204" pitchFamily="34" charset="0"/>
                <a:cs typeface="Times New Roman" pitchFamily="18" charset="0"/>
              </a:endParaRPr>
            </a:p>
          </p:txBody>
        </p:sp>
      </p:grpSp>
      <p:sp>
        <p:nvSpPr>
          <p:cNvPr id="33" name="Rectangle 32"/>
          <p:cNvSpPr/>
          <p:nvPr/>
        </p:nvSpPr>
        <p:spPr>
          <a:xfrm>
            <a:off x="1132482" y="1244488"/>
            <a:ext cx="4115229" cy="1338828"/>
          </a:xfrm>
          <a:prstGeom prst="rect">
            <a:avLst/>
          </a:prstGeom>
        </p:spPr>
        <p:txBody>
          <a:bodyPr wrap="none">
            <a:spAutoFit/>
          </a:bodyPr>
          <a:lstStyle/>
          <a:p>
            <a:pPr marL="285750" indent="-285750" algn="just" defTabSz="914202">
              <a:lnSpc>
                <a:spcPct val="150000"/>
              </a:lnSpc>
              <a:buFont typeface="Wingdings" pitchFamily="2" charset="2"/>
              <a:buChar char="§"/>
            </a:pPr>
            <a:r>
              <a:rPr lang="vi-VN" b="1" i="1" dirty="0">
                <a:latin typeface="+mj-lt"/>
              </a:rPr>
              <a:t>Thơ trữ tình biểu cảm kết hợp miêu </a:t>
            </a:r>
            <a:r>
              <a:rPr lang="vi-VN" b="1" i="1" dirty="0" smtClean="0">
                <a:latin typeface="+mj-lt"/>
              </a:rPr>
              <a:t>tả</a:t>
            </a:r>
            <a:endParaRPr lang="en-US" b="1" i="1" dirty="0" smtClean="0">
              <a:latin typeface="+mj-lt"/>
            </a:endParaRPr>
          </a:p>
          <a:p>
            <a:pPr marL="285750" indent="-285750" algn="just" defTabSz="914202">
              <a:lnSpc>
                <a:spcPct val="150000"/>
              </a:lnSpc>
              <a:buFont typeface="Wingdings" pitchFamily="2" charset="2"/>
              <a:buChar char="§"/>
            </a:pPr>
            <a:r>
              <a:rPr lang="en-US" b="1" i="1" dirty="0">
                <a:latin typeface="+mj-lt"/>
              </a:rPr>
              <a:t>H</a:t>
            </a:r>
            <a:r>
              <a:rPr lang="vi-VN" b="1" i="1" dirty="0" smtClean="0">
                <a:latin typeface="+mj-lt"/>
              </a:rPr>
              <a:t>ình </a:t>
            </a:r>
            <a:r>
              <a:rPr lang="vi-VN" b="1" i="1" dirty="0">
                <a:latin typeface="+mj-lt"/>
              </a:rPr>
              <a:t>ảnh thơ sáng </a:t>
            </a:r>
            <a:r>
              <a:rPr lang="vi-VN" b="1" i="1" dirty="0" smtClean="0">
                <a:latin typeface="+mj-lt"/>
              </a:rPr>
              <a:t>tạo</a:t>
            </a:r>
            <a:endParaRPr lang="en-US" b="1" i="1" dirty="0" smtClean="0">
              <a:latin typeface="+mj-lt"/>
            </a:endParaRPr>
          </a:p>
          <a:p>
            <a:pPr marL="285750" indent="-285750" algn="just" defTabSz="914202">
              <a:lnSpc>
                <a:spcPct val="150000"/>
              </a:lnSpc>
              <a:buFont typeface="Wingdings" pitchFamily="2" charset="2"/>
              <a:buChar char="§"/>
            </a:pPr>
            <a:r>
              <a:rPr lang="en-US" b="1" i="1" dirty="0">
                <a:latin typeface="+mj-lt"/>
              </a:rPr>
              <a:t>B</a:t>
            </a:r>
            <a:r>
              <a:rPr lang="vi-VN" b="1" i="1" dirty="0" smtClean="0">
                <a:latin typeface="+mj-lt"/>
              </a:rPr>
              <a:t>iện </a:t>
            </a:r>
            <a:r>
              <a:rPr lang="vi-VN" b="1" i="1" dirty="0">
                <a:latin typeface="+mj-lt"/>
              </a:rPr>
              <a:t>pháp so sánh, nhân hóa.</a:t>
            </a:r>
            <a:endParaRPr lang="vi-VN" b="1" i="1" dirty="0">
              <a:solidFill>
                <a:prstClr val="black"/>
              </a:solidFill>
              <a:latin typeface="+mj-lt"/>
              <a:cs typeface="Times New Roman" pitchFamily="18" charset="0"/>
            </a:endParaRPr>
          </a:p>
        </p:txBody>
      </p:sp>
      <p:pic>
        <p:nvPicPr>
          <p:cNvPr id="17" name="Picture 6" descr="Tranh sơn dầu Thuyền Buồm &quot;Thuyền và sóng biển&quot;"/>
          <p:cNvPicPr>
            <a:picLocks noChangeAspect="1" noChangeArrowheads="1"/>
          </p:cNvPicPr>
          <p:nvPr/>
        </p:nvPicPr>
        <p:blipFill>
          <a:blip r:embed="rId2"/>
          <a:srcRect/>
          <a:stretch>
            <a:fillRect/>
          </a:stretch>
        </p:blipFill>
        <p:spPr bwMode="auto">
          <a:xfrm>
            <a:off x="6516216" y="3482480"/>
            <a:ext cx="2788236" cy="1832565"/>
          </a:xfrm>
          <a:prstGeom prst="rect">
            <a:avLst/>
          </a:prstGeom>
          <a:noFill/>
          <a:effectLst>
            <a:softEdge rad="635000"/>
          </a:effectLst>
        </p:spPr>
      </p:pic>
    </p:spTree>
    <p:extLst>
      <p:ext uri="{BB962C8B-B14F-4D97-AF65-F5344CB8AC3E}">
        <p14:creationId xmlns:p14="http://schemas.microsoft.com/office/powerpoint/2010/main" val="333516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P spid="13" grpId="0" animBg="1"/>
      <p:bldP spid="3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6" descr="Cover">
            <a:extLst>
              <a:ext uri="{FF2B5EF4-FFF2-40B4-BE49-F238E27FC236}">
                <a16:creationId xmlns:a16="http://schemas.microsoft.com/office/drawing/2014/main" id="{5988F145-710B-4027-9133-EB1662D1010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2104" y="4464844"/>
            <a:ext cx="2598897" cy="712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5" descr="Cover">
            <a:extLst>
              <a:ext uri="{FF2B5EF4-FFF2-40B4-BE49-F238E27FC236}">
                <a16:creationId xmlns:a16="http://schemas.microsoft.com/office/drawing/2014/main" id="{4A9A3463-09A3-4074-8FE5-75127CBF030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86377" y="3961924"/>
            <a:ext cx="2441735" cy="667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4" descr="Cover">
            <a:extLst>
              <a:ext uri="{FF2B5EF4-FFF2-40B4-BE49-F238E27FC236}">
                <a16:creationId xmlns:a16="http://schemas.microsoft.com/office/drawing/2014/main" id="{F15191C9-C1E1-4EA9-83E1-30350C21057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60524" y="2358869"/>
            <a:ext cx="1997393" cy="2544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3" descr="Cover">
            <a:extLst>
              <a:ext uri="{FF2B5EF4-FFF2-40B4-BE49-F238E27FC236}">
                <a16:creationId xmlns:a16="http://schemas.microsoft.com/office/drawing/2014/main" id="{D155F965-1C82-4586-84A9-EAC3A79FEDC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1811" y="3590451"/>
            <a:ext cx="2580323" cy="1587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2" descr="Cover">
            <a:extLst>
              <a:ext uri="{FF2B5EF4-FFF2-40B4-BE49-F238E27FC236}">
                <a16:creationId xmlns:a16="http://schemas.microsoft.com/office/drawing/2014/main" id="{DC731829-5D2B-4A94-9246-66263BCB987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8957" y="3646170"/>
            <a:ext cx="2553177" cy="982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1" descr="Cover">
            <a:extLst>
              <a:ext uri="{FF2B5EF4-FFF2-40B4-BE49-F238E27FC236}">
                <a16:creationId xmlns:a16="http://schemas.microsoft.com/office/drawing/2014/main" id="{F9133EBF-7FB8-43B0-8AFD-3CE97108472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1816" y="3304701"/>
            <a:ext cx="2504600" cy="707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0" descr="Cover">
            <a:extLst>
              <a:ext uri="{FF2B5EF4-FFF2-40B4-BE49-F238E27FC236}">
                <a16:creationId xmlns:a16="http://schemas.microsoft.com/office/drawing/2014/main" id="{9ACFFC8C-747C-4B31-846D-16FEB54A560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10392" y="2356011"/>
            <a:ext cx="1724501" cy="1655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9" descr="Cover">
            <a:extLst>
              <a:ext uri="{FF2B5EF4-FFF2-40B4-BE49-F238E27FC236}">
                <a16:creationId xmlns:a16="http://schemas.microsoft.com/office/drawing/2014/main" id="{ED967949-AAF0-4099-A851-E6CACC3DB34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00574" y="2127409"/>
            <a:ext cx="2626043" cy="1120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8" descr="Cover">
            <a:extLst>
              <a:ext uri="{FF2B5EF4-FFF2-40B4-BE49-F238E27FC236}">
                <a16:creationId xmlns:a16="http://schemas.microsoft.com/office/drawing/2014/main" id="{D9E69361-1691-4A2B-ADDA-B023E196256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3429" y="2068833"/>
            <a:ext cx="2618900"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7" descr="Cover">
            <a:extLst>
              <a:ext uri="{FF2B5EF4-FFF2-40B4-BE49-F238E27FC236}">
                <a16:creationId xmlns:a16="http://schemas.microsoft.com/office/drawing/2014/main" id="{1EC3FD9C-1F8D-4B2A-97ED-8E7A269F21A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94859" y="1474471"/>
            <a:ext cx="2740343" cy="725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6" descr="Cover">
            <a:extLst>
              <a:ext uri="{FF2B5EF4-FFF2-40B4-BE49-F238E27FC236}">
                <a16:creationId xmlns:a16="http://schemas.microsoft.com/office/drawing/2014/main" id="{B9DE4335-34A9-41BF-8A06-97A39CEF693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967514" y="1885950"/>
            <a:ext cx="1867376" cy="594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5" descr="Cover">
            <a:extLst>
              <a:ext uri="{FF2B5EF4-FFF2-40B4-BE49-F238E27FC236}">
                <a16:creationId xmlns:a16="http://schemas.microsoft.com/office/drawing/2014/main" id="{1D631E1B-0AB3-4AE7-88CC-838ED24AE73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667659" y="970774"/>
            <a:ext cx="1935957" cy="482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4" descr="Cover">
            <a:extLst>
              <a:ext uri="{FF2B5EF4-FFF2-40B4-BE49-F238E27FC236}">
                <a16:creationId xmlns:a16="http://schemas.microsoft.com/office/drawing/2014/main" id="{10C774F8-24D8-4CBE-9577-FC4E7E74781B}"/>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74373" y="155453"/>
            <a:ext cx="3000375" cy="1148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3" descr="Cover">
            <a:extLst>
              <a:ext uri="{FF2B5EF4-FFF2-40B4-BE49-F238E27FC236}">
                <a16:creationId xmlns:a16="http://schemas.microsoft.com/office/drawing/2014/main" id="{88124279-D2C5-4762-96F6-EE16887A9301}"/>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501868" y="1062991"/>
            <a:ext cx="1410176" cy="144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2" descr="Cover">
            <a:extLst>
              <a:ext uri="{FF2B5EF4-FFF2-40B4-BE49-F238E27FC236}">
                <a16:creationId xmlns:a16="http://schemas.microsoft.com/office/drawing/2014/main" id="{BEF3C92B-8E9F-49FE-8436-59B394277A85}"/>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310920" y="2915736"/>
            <a:ext cx="2417445" cy="1061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1" descr="Cover">
            <a:extLst>
              <a:ext uri="{FF2B5EF4-FFF2-40B4-BE49-F238E27FC236}">
                <a16:creationId xmlns:a16="http://schemas.microsoft.com/office/drawing/2014/main" id="{8A241D73-30A1-4946-8831-EB9E24C8C34D}"/>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313774" y="2877160"/>
            <a:ext cx="2390300" cy="482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0" descr="Cover">
            <a:extLst>
              <a:ext uri="{FF2B5EF4-FFF2-40B4-BE49-F238E27FC236}">
                <a16:creationId xmlns:a16="http://schemas.microsoft.com/office/drawing/2014/main" id="{BE77B89E-1180-49DB-AD48-F2B3096CA0AC}"/>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202333" y="2241366"/>
            <a:ext cx="2453165" cy="775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9" descr="Cover">
            <a:extLst>
              <a:ext uri="{FF2B5EF4-FFF2-40B4-BE49-F238E27FC236}">
                <a16:creationId xmlns:a16="http://schemas.microsoft.com/office/drawing/2014/main" id="{8401E79E-4A2A-482D-A341-9C15756AE8B9}"/>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666297" y="2391729"/>
            <a:ext cx="1715930" cy="79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8" descr="Cover">
            <a:extLst>
              <a:ext uri="{FF2B5EF4-FFF2-40B4-BE49-F238E27FC236}">
                <a16:creationId xmlns:a16="http://schemas.microsoft.com/office/drawing/2014/main" id="{C1707097-AD94-46F3-B7CF-CA4CA86AEDD0}"/>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797998" y="1248728"/>
            <a:ext cx="2843213"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 descr="Cover">
            <a:extLst>
              <a:ext uri="{FF2B5EF4-FFF2-40B4-BE49-F238E27FC236}">
                <a16:creationId xmlns:a16="http://schemas.microsoft.com/office/drawing/2014/main" id="{C22A1F6F-BC22-477F-A828-2FC17D509297}"/>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737989" y="857250"/>
            <a:ext cx="2951798" cy="594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6" descr="Cover">
            <a:extLst>
              <a:ext uri="{FF2B5EF4-FFF2-40B4-BE49-F238E27FC236}">
                <a16:creationId xmlns:a16="http://schemas.microsoft.com/office/drawing/2014/main" id="{5B2C8407-C60F-4CFB-A73E-BD006EDF46D7}"/>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686557" y="428627"/>
            <a:ext cx="2966085" cy="908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 descr="Cover">
            <a:extLst>
              <a:ext uri="{FF2B5EF4-FFF2-40B4-BE49-F238E27FC236}">
                <a16:creationId xmlns:a16="http://schemas.microsoft.com/office/drawing/2014/main" id="{8FDA7356-C3B4-469C-8A39-EC71739876F7}"/>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4650585" y="1150144"/>
            <a:ext cx="1217295" cy="1238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4" descr="Cover">
            <a:extLst>
              <a:ext uri="{FF2B5EF4-FFF2-40B4-BE49-F238E27FC236}">
                <a16:creationId xmlns:a16="http://schemas.microsoft.com/office/drawing/2014/main" id="{5792D961-675F-47DF-91F3-8E0C837616F6}"/>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333402" y="1980248"/>
            <a:ext cx="970121" cy="724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8" descr="Kết quả hình ảnh cho Tế hanh">
            <a:extLst>
              <a:ext uri="{FF2B5EF4-FFF2-40B4-BE49-F238E27FC236}">
                <a16:creationId xmlns:a16="http://schemas.microsoft.com/office/drawing/2014/main" id="{E2B7522E-A809-4851-893B-01124E998B65}"/>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4876353" y="-8259"/>
            <a:ext cx="853007" cy="11579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8" name="Picture 7" descr="Que Huon2">
            <a:extLst>
              <a:ext uri="{FF2B5EF4-FFF2-40B4-BE49-F238E27FC236}">
                <a16:creationId xmlns:a16="http://schemas.microsoft.com/office/drawing/2014/main" id="{CBD395A6-6237-4FBB-BA18-0281CF5DCC47}"/>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2967517" y="2511499"/>
            <a:ext cx="1365885" cy="6969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2" descr="Káº¿t quáº£ hÃ¬nh áº£nh cho chiáº¿c thuyá»n im báº¿n má»i trá» vá» náº±m nghe cháº¥t muá»i tháº¥m dáº§n trong thá» vá» biá»n phÃ¡p tu tá»«">
            <a:extLst>
              <a:ext uri="{FF2B5EF4-FFF2-40B4-BE49-F238E27FC236}">
                <a16:creationId xmlns:a16="http://schemas.microsoft.com/office/drawing/2014/main" id="{7E8DB345-494B-4F8A-86E3-BEB181C8D9AC}"/>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4763091" y="3394710"/>
            <a:ext cx="1534036" cy="7657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510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ox(ou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par>
                                <p:cTn id="13" presetID="16" presetClass="entr" presetSubtype="21"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left)">
                                      <p:cBhvr>
                                        <p:cTn id="19" dur="500"/>
                                        <p:tgtEl>
                                          <p:spTgt spid="24"/>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left)">
                                      <p:cBhvr>
                                        <p:cTn id="23" dur="500"/>
                                        <p:tgtEl>
                                          <p:spTgt spid="23"/>
                                        </p:tgtEl>
                                      </p:cBhvr>
                                    </p:animEffect>
                                  </p:childTnLst>
                                </p:cTn>
                              </p:par>
                            </p:childTnLst>
                          </p:cTn>
                        </p:par>
                        <p:par>
                          <p:cTn id="24" fill="hold">
                            <p:stCondLst>
                              <p:cond delay="1500"/>
                            </p:stCondLst>
                            <p:childTnLst>
                              <p:par>
                                <p:cTn id="25" presetID="22" presetClass="entr" presetSubtype="8"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left)">
                                      <p:cBhvr>
                                        <p:cTn id="32" dur="500"/>
                                        <p:tgtEl>
                                          <p:spTgt spid="21"/>
                                        </p:tgtEl>
                                      </p:cBhvr>
                                    </p:animEffect>
                                  </p:childTnLst>
                                </p:cTn>
                              </p:par>
                            </p:childTnLst>
                          </p:cTn>
                        </p:par>
                        <p:par>
                          <p:cTn id="33" fill="hold">
                            <p:stCondLst>
                              <p:cond delay="500"/>
                            </p:stCondLst>
                            <p:childTnLst>
                              <p:par>
                                <p:cTn id="34" presetID="22" presetClass="entr" presetSubtype="8" fill="hold" nodeType="after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left)">
                                      <p:cBhvr>
                                        <p:cTn id="36" dur="500"/>
                                        <p:tgtEl>
                                          <p:spTgt spid="20"/>
                                        </p:tgtEl>
                                      </p:cBhvr>
                                    </p:animEffect>
                                  </p:childTnLst>
                                </p:cTn>
                              </p:par>
                            </p:childTnLst>
                          </p:cTn>
                        </p:par>
                        <p:par>
                          <p:cTn id="37" fill="hold">
                            <p:stCondLst>
                              <p:cond delay="1000"/>
                            </p:stCondLst>
                            <p:childTnLst>
                              <p:par>
                                <p:cTn id="38" presetID="22" presetClass="entr" presetSubtype="8" fill="hold"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left)">
                                      <p:cBhvr>
                                        <p:cTn id="40" dur="500"/>
                                        <p:tgtEl>
                                          <p:spTgt spid="19"/>
                                        </p:tgtEl>
                                      </p:cBhvr>
                                    </p:animEffect>
                                  </p:childTnLst>
                                </p:cTn>
                              </p:par>
                            </p:childTnLst>
                          </p:cTn>
                        </p:par>
                        <p:par>
                          <p:cTn id="41" fill="hold">
                            <p:stCondLst>
                              <p:cond delay="1500"/>
                            </p:stCondLst>
                            <p:childTnLst>
                              <p:par>
                                <p:cTn id="42" presetID="22" presetClass="entr" presetSubtype="8" fill="hold" nodeType="after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left)">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2"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right)">
                                      <p:cBhvr>
                                        <p:cTn id="49" dur="500"/>
                                        <p:tgtEl>
                                          <p:spTgt spid="17"/>
                                        </p:tgtEl>
                                      </p:cBhvr>
                                    </p:animEffect>
                                  </p:childTnLst>
                                </p:cTn>
                              </p:par>
                            </p:childTnLst>
                          </p:cTn>
                        </p:par>
                        <p:par>
                          <p:cTn id="50" fill="hold">
                            <p:stCondLst>
                              <p:cond delay="500"/>
                            </p:stCondLst>
                            <p:childTnLst>
                              <p:par>
                                <p:cTn id="51" presetID="22" presetClass="entr" presetSubtype="2" fill="hold" nodeType="after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wipe(right)">
                                      <p:cBhvr>
                                        <p:cTn id="53" dur="500"/>
                                        <p:tgtEl>
                                          <p:spTgt spid="16"/>
                                        </p:tgtEl>
                                      </p:cBhvr>
                                    </p:animEffect>
                                  </p:childTnLst>
                                </p:cTn>
                              </p:par>
                            </p:childTnLst>
                          </p:cTn>
                        </p:par>
                        <p:par>
                          <p:cTn id="54" fill="hold">
                            <p:stCondLst>
                              <p:cond delay="1000"/>
                            </p:stCondLst>
                            <p:childTnLst>
                              <p:par>
                                <p:cTn id="55" presetID="22" presetClass="entr" presetSubtype="2" fill="hold" nodeType="after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right)">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2" fill="hold"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wipe(right)">
                                      <p:cBhvr>
                                        <p:cTn id="62" dur="500"/>
                                        <p:tgtEl>
                                          <p:spTgt spid="14"/>
                                        </p:tgtEl>
                                      </p:cBhvr>
                                    </p:animEffect>
                                  </p:childTnLst>
                                </p:cTn>
                              </p:par>
                              <p:par>
                                <p:cTn id="63" presetID="21" presetClass="entr" presetSubtype="1" fill="hold" nodeType="with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wheel(1)">
                                      <p:cBhvr>
                                        <p:cTn id="65" dur="2000"/>
                                        <p:tgtEl>
                                          <p:spTgt spid="28"/>
                                        </p:tgtEl>
                                      </p:cBhvr>
                                    </p:animEffect>
                                  </p:childTnLst>
                                </p:cTn>
                              </p:par>
                            </p:childTnLst>
                          </p:cTn>
                        </p:par>
                        <p:par>
                          <p:cTn id="66" fill="hold">
                            <p:stCondLst>
                              <p:cond delay="2000"/>
                            </p:stCondLst>
                            <p:childTnLst>
                              <p:par>
                                <p:cTn id="67" presetID="22" presetClass="entr" presetSubtype="2" fill="hold" nodeType="after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wipe(right)">
                                      <p:cBhvr>
                                        <p:cTn id="69" dur="500"/>
                                        <p:tgtEl>
                                          <p:spTgt spid="13"/>
                                        </p:tgtEl>
                                      </p:cBhvr>
                                    </p:animEffect>
                                  </p:childTnLst>
                                </p:cTn>
                              </p:par>
                            </p:childTnLst>
                          </p:cTn>
                        </p:par>
                        <p:par>
                          <p:cTn id="70" fill="hold">
                            <p:stCondLst>
                              <p:cond delay="2500"/>
                            </p:stCondLst>
                            <p:childTnLst>
                              <p:par>
                                <p:cTn id="71" presetID="22" presetClass="entr" presetSubtype="2" fill="hold" nodeType="after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wipe(right)">
                                      <p:cBhvr>
                                        <p:cTn id="73" dur="500"/>
                                        <p:tgtEl>
                                          <p:spTgt spid="12"/>
                                        </p:tgtEl>
                                      </p:cBhvr>
                                    </p:animEffect>
                                  </p:childTnLst>
                                </p:cTn>
                              </p:par>
                            </p:childTnLst>
                          </p:cTn>
                        </p:par>
                        <p:par>
                          <p:cTn id="74" fill="hold">
                            <p:stCondLst>
                              <p:cond delay="3000"/>
                            </p:stCondLst>
                            <p:childTnLst>
                              <p:par>
                                <p:cTn id="75" presetID="22" presetClass="entr" presetSubtype="2" fill="hold" nodeType="afterEffect">
                                  <p:stCondLst>
                                    <p:cond delay="0"/>
                                  </p:stCondLst>
                                  <p:childTnLst>
                                    <p:set>
                                      <p:cBhvr>
                                        <p:cTn id="76" dur="1" fill="hold">
                                          <p:stCondLst>
                                            <p:cond delay="0"/>
                                          </p:stCondLst>
                                        </p:cTn>
                                        <p:tgtEl>
                                          <p:spTgt spid="11"/>
                                        </p:tgtEl>
                                        <p:attrNameLst>
                                          <p:attrName>style.visibility</p:attrName>
                                        </p:attrNameLst>
                                      </p:cBhvr>
                                      <p:to>
                                        <p:strVal val="visible"/>
                                      </p:to>
                                    </p:set>
                                    <p:animEffect transition="in" filter="wipe(right)">
                                      <p:cBhvr>
                                        <p:cTn id="77" dur="500"/>
                                        <p:tgtEl>
                                          <p:spTgt spid="11"/>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2" fill="hold" nodeType="clickEffect">
                                  <p:stCondLst>
                                    <p:cond delay="0"/>
                                  </p:stCondLst>
                                  <p:childTnLst>
                                    <p:set>
                                      <p:cBhvr>
                                        <p:cTn id="81" dur="1" fill="hold">
                                          <p:stCondLst>
                                            <p:cond delay="0"/>
                                          </p:stCondLst>
                                        </p:cTn>
                                        <p:tgtEl>
                                          <p:spTgt spid="10"/>
                                        </p:tgtEl>
                                        <p:attrNameLst>
                                          <p:attrName>style.visibility</p:attrName>
                                        </p:attrNameLst>
                                      </p:cBhvr>
                                      <p:to>
                                        <p:strVal val="visible"/>
                                      </p:to>
                                    </p:set>
                                    <p:animEffect transition="in" filter="wipe(right)">
                                      <p:cBhvr>
                                        <p:cTn id="82" dur="500"/>
                                        <p:tgtEl>
                                          <p:spTgt spid="10"/>
                                        </p:tgtEl>
                                      </p:cBhvr>
                                    </p:animEffect>
                                  </p:childTnLst>
                                </p:cTn>
                              </p:par>
                            </p:childTnLst>
                          </p:cTn>
                        </p:par>
                        <p:par>
                          <p:cTn id="83" fill="hold">
                            <p:stCondLst>
                              <p:cond delay="500"/>
                            </p:stCondLst>
                            <p:childTnLst>
                              <p:par>
                                <p:cTn id="84" presetID="22" presetClass="entr" presetSubtype="2" fill="hold" nodeType="afterEffect">
                                  <p:stCondLst>
                                    <p:cond delay="0"/>
                                  </p:stCondLst>
                                  <p:childTnLst>
                                    <p:set>
                                      <p:cBhvr>
                                        <p:cTn id="85" dur="1" fill="hold">
                                          <p:stCondLst>
                                            <p:cond delay="0"/>
                                          </p:stCondLst>
                                        </p:cTn>
                                        <p:tgtEl>
                                          <p:spTgt spid="9"/>
                                        </p:tgtEl>
                                        <p:attrNameLst>
                                          <p:attrName>style.visibility</p:attrName>
                                        </p:attrNameLst>
                                      </p:cBhvr>
                                      <p:to>
                                        <p:strVal val="visible"/>
                                      </p:to>
                                    </p:set>
                                    <p:animEffect transition="in" filter="wipe(right)">
                                      <p:cBhvr>
                                        <p:cTn id="86" dur="500"/>
                                        <p:tgtEl>
                                          <p:spTgt spid="9"/>
                                        </p:tgtEl>
                                      </p:cBhvr>
                                    </p:animEffect>
                                  </p:childTnLst>
                                </p:cTn>
                              </p:par>
                            </p:childTnLst>
                          </p:cTn>
                        </p:par>
                        <p:par>
                          <p:cTn id="87" fill="hold">
                            <p:stCondLst>
                              <p:cond delay="1000"/>
                            </p:stCondLst>
                            <p:childTnLst>
                              <p:par>
                                <p:cTn id="88" presetID="22" presetClass="entr" presetSubtype="2" fill="hold" nodeType="afterEffect">
                                  <p:stCondLst>
                                    <p:cond delay="0"/>
                                  </p:stCondLst>
                                  <p:childTnLst>
                                    <p:set>
                                      <p:cBhvr>
                                        <p:cTn id="89" dur="1" fill="hold">
                                          <p:stCondLst>
                                            <p:cond delay="0"/>
                                          </p:stCondLst>
                                        </p:cTn>
                                        <p:tgtEl>
                                          <p:spTgt spid="8"/>
                                        </p:tgtEl>
                                        <p:attrNameLst>
                                          <p:attrName>style.visibility</p:attrName>
                                        </p:attrNameLst>
                                      </p:cBhvr>
                                      <p:to>
                                        <p:strVal val="visible"/>
                                      </p:to>
                                    </p:set>
                                    <p:animEffect transition="in" filter="wipe(right)">
                                      <p:cBhvr>
                                        <p:cTn id="90" dur="500"/>
                                        <p:tgtEl>
                                          <p:spTgt spid="8"/>
                                        </p:tgtEl>
                                      </p:cBhvr>
                                    </p:animEffect>
                                  </p:childTnLst>
                                </p:cTn>
                              </p:par>
                            </p:childTnLst>
                          </p:cTn>
                        </p:par>
                        <p:par>
                          <p:cTn id="91" fill="hold">
                            <p:stCondLst>
                              <p:cond delay="1500"/>
                            </p:stCondLst>
                            <p:childTnLst>
                              <p:par>
                                <p:cTn id="92" presetID="22" presetClass="entr" presetSubtype="2" fill="hold" nodeType="afterEffect">
                                  <p:stCondLst>
                                    <p:cond delay="0"/>
                                  </p:stCondLst>
                                  <p:childTnLst>
                                    <p:set>
                                      <p:cBhvr>
                                        <p:cTn id="93" dur="1" fill="hold">
                                          <p:stCondLst>
                                            <p:cond delay="0"/>
                                          </p:stCondLst>
                                        </p:cTn>
                                        <p:tgtEl>
                                          <p:spTgt spid="7"/>
                                        </p:tgtEl>
                                        <p:attrNameLst>
                                          <p:attrName>style.visibility</p:attrName>
                                        </p:attrNameLst>
                                      </p:cBhvr>
                                      <p:to>
                                        <p:strVal val="visible"/>
                                      </p:to>
                                    </p:set>
                                    <p:animEffect transition="in" filter="wipe(right)">
                                      <p:cBhvr>
                                        <p:cTn id="94" dur="500"/>
                                        <p:tgtEl>
                                          <p:spTgt spid="7"/>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8" fill="hold" nodeType="clickEffect">
                                  <p:stCondLst>
                                    <p:cond delay="0"/>
                                  </p:stCondLst>
                                  <p:childTnLst>
                                    <p:set>
                                      <p:cBhvr>
                                        <p:cTn id="98" dur="1" fill="hold">
                                          <p:stCondLst>
                                            <p:cond delay="0"/>
                                          </p:stCondLst>
                                        </p:cTn>
                                        <p:tgtEl>
                                          <p:spTgt spid="6"/>
                                        </p:tgtEl>
                                        <p:attrNameLst>
                                          <p:attrName>style.visibility</p:attrName>
                                        </p:attrNameLst>
                                      </p:cBhvr>
                                      <p:to>
                                        <p:strVal val="visible"/>
                                      </p:to>
                                    </p:set>
                                    <p:animEffect transition="in" filter="wipe(left)">
                                      <p:cBhvr>
                                        <p:cTn id="99" dur="500"/>
                                        <p:tgtEl>
                                          <p:spTgt spid="6"/>
                                        </p:tgtEl>
                                      </p:cBhvr>
                                    </p:animEffect>
                                  </p:childTnLst>
                                </p:cTn>
                              </p:par>
                              <p:par>
                                <p:cTn id="100" presetID="16" presetClass="entr" presetSubtype="21" fill="hold" nodeType="withEffect">
                                  <p:stCondLst>
                                    <p:cond delay="0"/>
                                  </p:stCondLst>
                                  <p:childTnLst>
                                    <p:set>
                                      <p:cBhvr>
                                        <p:cTn id="101" dur="1" fill="hold">
                                          <p:stCondLst>
                                            <p:cond delay="0"/>
                                          </p:stCondLst>
                                        </p:cTn>
                                        <p:tgtEl>
                                          <p:spTgt spid="29"/>
                                        </p:tgtEl>
                                        <p:attrNameLst>
                                          <p:attrName>style.visibility</p:attrName>
                                        </p:attrNameLst>
                                      </p:cBhvr>
                                      <p:to>
                                        <p:strVal val="visible"/>
                                      </p:to>
                                    </p:set>
                                    <p:animEffect transition="in" filter="barn(inVertical)">
                                      <p:cBhvr>
                                        <p:cTn id="102" dur="500"/>
                                        <p:tgtEl>
                                          <p:spTgt spid="29"/>
                                        </p:tgtEl>
                                      </p:cBhvr>
                                    </p:animEffect>
                                  </p:childTnLst>
                                </p:cTn>
                              </p:par>
                            </p:childTnLst>
                          </p:cTn>
                        </p:par>
                        <p:par>
                          <p:cTn id="103" fill="hold">
                            <p:stCondLst>
                              <p:cond delay="500"/>
                            </p:stCondLst>
                            <p:childTnLst>
                              <p:par>
                                <p:cTn id="104" presetID="22" presetClass="entr" presetSubtype="8" fill="hold" nodeType="afterEffect">
                                  <p:stCondLst>
                                    <p:cond delay="0"/>
                                  </p:stCondLst>
                                  <p:childTnLst>
                                    <p:set>
                                      <p:cBhvr>
                                        <p:cTn id="105" dur="1" fill="hold">
                                          <p:stCondLst>
                                            <p:cond delay="0"/>
                                          </p:stCondLst>
                                        </p:cTn>
                                        <p:tgtEl>
                                          <p:spTgt spid="5"/>
                                        </p:tgtEl>
                                        <p:attrNameLst>
                                          <p:attrName>style.visibility</p:attrName>
                                        </p:attrNameLst>
                                      </p:cBhvr>
                                      <p:to>
                                        <p:strVal val="visible"/>
                                      </p:to>
                                    </p:set>
                                    <p:animEffect transition="in" filter="wipe(left)">
                                      <p:cBhvr>
                                        <p:cTn id="106" dur="500"/>
                                        <p:tgtEl>
                                          <p:spTgt spid="5"/>
                                        </p:tgtEl>
                                      </p:cBhvr>
                                    </p:animEffect>
                                  </p:childTnLst>
                                </p:cTn>
                              </p:par>
                            </p:childTnLst>
                          </p:cTn>
                        </p:par>
                        <p:par>
                          <p:cTn id="107" fill="hold">
                            <p:stCondLst>
                              <p:cond delay="1000"/>
                            </p:stCondLst>
                            <p:childTnLst>
                              <p:par>
                                <p:cTn id="108" presetID="22" presetClass="entr" presetSubtype="8" fill="hold" nodeType="afterEffect">
                                  <p:stCondLst>
                                    <p:cond delay="0"/>
                                  </p:stCondLst>
                                  <p:childTnLst>
                                    <p:set>
                                      <p:cBhvr>
                                        <p:cTn id="109" dur="1" fill="hold">
                                          <p:stCondLst>
                                            <p:cond delay="0"/>
                                          </p:stCondLst>
                                        </p:cTn>
                                        <p:tgtEl>
                                          <p:spTgt spid="4"/>
                                        </p:tgtEl>
                                        <p:attrNameLst>
                                          <p:attrName>style.visibility</p:attrName>
                                        </p:attrNameLst>
                                      </p:cBhvr>
                                      <p:to>
                                        <p:strVal val="visible"/>
                                      </p:to>
                                    </p:set>
                                    <p:animEffect transition="in" filter="wipe(left)">
                                      <p:cBhvr>
                                        <p:cTn id="1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51922" y="1194081"/>
            <a:ext cx="4503737" cy="34115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TextBox 6"/>
          <p:cNvSpPr txBox="1">
            <a:spLocks noChangeArrowheads="1"/>
          </p:cNvSpPr>
          <p:nvPr/>
        </p:nvSpPr>
        <p:spPr bwMode="auto">
          <a:xfrm>
            <a:off x="3707904" y="474664"/>
            <a:ext cx="4752330" cy="461665"/>
          </a:xfrm>
          <a:prstGeom prst="rect">
            <a:avLst/>
          </a:prstGeom>
          <a:solidFill>
            <a:schemeClr val="accent5">
              <a:lumMod val="75000"/>
            </a:schemeClr>
          </a:solidFill>
          <a:ln>
            <a:noFill/>
          </a:ln>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914400" eaLnBrk="1" fontAlgn="base" hangingPunct="1">
              <a:spcBef>
                <a:spcPct val="0"/>
              </a:spcBef>
              <a:spcAft>
                <a:spcPct val="0"/>
              </a:spcAft>
              <a:defRPr/>
            </a:pPr>
            <a:r>
              <a:rPr lang="en-US" sz="2400" b="1" smtClean="0">
                <a:solidFill>
                  <a:prstClr val="white"/>
                </a:solidFill>
                <a:latin typeface="Times New Roman" pitchFamily="18" charset="0"/>
                <a:cs typeface="Times New Roman" pitchFamily="18" charset="0"/>
              </a:rPr>
              <a:t>Ý thức về chủ quyền biển quốc gia</a:t>
            </a: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9961" b="49805" l="9718" r="84013">
                        <a14:foregroundMark x1="47335" y1="22070" x2="67398" y2="25586"/>
                        <a14:foregroundMark x1="62696" y1="14453" x2="72727" y2="30859"/>
                        <a14:foregroundMark x1="55799" y1="30664" x2="76803" y2="40234"/>
                        <a14:foregroundMark x1="59561" y1="41797" x2="68966" y2="46875"/>
                        <a14:foregroundMark x1="61129" y1="46484" x2="77743" y2="49805"/>
                        <a14:foregroundMark x1="32915" y1="33594" x2="38558" y2="39648"/>
                        <a14:foregroundMark x1="39498" y1="29492" x2="39498" y2="32617"/>
                        <a14:foregroundMark x1="47335" y1="31055" x2="49216" y2="33398"/>
                        <a14:foregroundMark x1="45455" y1="40625" x2="46708" y2="42188"/>
                        <a14:foregroundMark x1="50157" y1="24609" x2="51724" y2="26367"/>
                        <a14:backgroundMark x1="22257" y1="15430" x2="15047" y2="24414"/>
                        <a14:backgroundMark x1="20063" y1="38086" x2="26646" y2="46875"/>
                        <a14:backgroundMark x1="41379" y1="11719" x2="61755" y2="11914"/>
                        <a14:backgroundMark x1="69279" y1="29883" x2="67398" y2="32422"/>
                        <a14:backgroundMark x1="73041" y1="41602" x2="78683" y2="47266"/>
                        <a14:backgroundMark x1="43887" y1="30078" x2="54859" y2="28711"/>
                        <a14:backgroundMark x1="59248" y1="31250" x2="63323" y2="32031"/>
                        <a14:backgroundMark x1="57994" y1="18164" x2="60188" y2="20117"/>
                        <a14:backgroundMark x1="62382" y1="21875" x2="64890" y2="23438"/>
                        <a14:backgroundMark x1="66144" y1="26367" x2="68966" y2="27344"/>
                        <a14:backgroundMark x1="65831" y1="24609" x2="67085" y2="25000"/>
                        <a14:backgroundMark x1="33229" y1="28516" x2="35737" y2="29297"/>
                        <a14:backgroundMark x1="62069" y1="36133" x2="61129" y2="39258"/>
                        <a14:backgroundMark x1="65204" y1="33398" x2="68652" y2="37305"/>
                        <a14:backgroundMark x1="63009" y1="33789" x2="60815" y2="35938"/>
                        <a14:backgroundMark x1="44514" y1="43359" x2="58307" y2="45898"/>
                        <a14:backgroundMark x1="47335" y1="35352" x2="47335" y2="35352"/>
                        <a14:backgroundMark x1="47649" y1="41211" x2="47649" y2="41211"/>
                        <a14:backgroundMark x1="61129" y1="45508" x2="61129" y2="45508"/>
                        <a14:backgroundMark x1="61129" y1="25195" x2="61129" y2="25195"/>
                        <a14:backgroundMark x1="53605" y1="25000" x2="53605" y2="25000"/>
                        <a14:backgroundMark x1="59561" y1="25977" x2="59561" y2="25977"/>
                        <a14:backgroundMark x1="26646" y1="35352" x2="27900" y2="37891"/>
                      </a14:backgroundRemoval>
                    </a14:imgEffect>
                  </a14:imgLayer>
                </a14:imgProps>
              </a:ext>
              <a:ext uri="{28A0092B-C50C-407E-A947-70E740481C1C}">
                <a14:useLocalDpi xmlns:a14="http://schemas.microsoft.com/office/drawing/2010/main" val="0"/>
              </a:ext>
            </a:extLst>
          </a:blip>
          <a:stretch>
            <a:fillRect/>
          </a:stretch>
        </p:blipFill>
        <p:spPr>
          <a:xfrm>
            <a:off x="-612576" y="-812625"/>
            <a:ext cx="4835093" cy="7760399"/>
          </a:xfrm>
          <a:prstGeom prst="rect">
            <a:avLst/>
          </a:prstGeom>
        </p:spPr>
      </p:pic>
      <p:pic>
        <p:nvPicPr>
          <p:cNvPr id="6" name="Picture 2" descr="Con tàu Biển Nền - làn sóng biển png png tải về - Miễn phí trong suốt Tàu  Thuyền png Tải về."/>
          <p:cNvPicPr>
            <a:picLocks noChangeAspect="1" noChangeArrowheads="1"/>
          </p:cNvPicPr>
          <p:nvPr/>
        </p:nvPicPr>
        <p:blipFill rotWithShape="1">
          <a:blip r:embed="rId6"/>
          <a:srcRect t="23556"/>
          <a:stretch/>
        </p:blipFill>
        <p:spPr bwMode="auto">
          <a:xfrm>
            <a:off x="179512" y="2319286"/>
            <a:ext cx="2974862" cy="2854345"/>
          </a:xfrm>
          <a:prstGeom prst="rect">
            <a:avLst/>
          </a:prstGeom>
          <a:ln>
            <a:noFill/>
          </a:ln>
          <a:effectLst>
            <a:softEdge rad="635000"/>
          </a:effectLst>
        </p:spPr>
      </p:pic>
    </p:spTree>
    <p:extLst>
      <p:ext uri="{BB962C8B-B14F-4D97-AF65-F5344CB8AC3E}">
        <p14:creationId xmlns:p14="http://schemas.microsoft.com/office/powerpoint/2010/main" val="3425336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17413"/>
                                        </p:tgtEl>
                                        <p:attrNameLst>
                                          <p:attrName>style.visibility</p:attrName>
                                        </p:attrNameLst>
                                      </p:cBhvr>
                                      <p:to>
                                        <p:strVal val="visible"/>
                                      </p:to>
                                    </p:set>
                                    <p:animEffect transition="in" filter="wheel(1)">
                                      <p:cBhvr>
                                        <p:cTn id="19" dur="2000"/>
                                        <p:tgtEl>
                                          <p:spTgt spid="17413"/>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7411"/>
                                        </p:tgtEl>
                                        <p:attrNameLst>
                                          <p:attrName>style.visibility</p:attrName>
                                        </p:attrNameLst>
                                      </p:cBhvr>
                                      <p:to>
                                        <p:strVal val="visible"/>
                                      </p:to>
                                    </p:set>
                                    <p:animEffect transition="in" filter="circle(in)">
                                      <p:cBhvr>
                                        <p:cTn id="24" dur="2000"/>
                                        <p:tgtEl>
                                          <p:spTgt spid="174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42887" y="102610"/>
            <a:ext cx="4245986" cy="2380817"/>
          </a:xfrm>
          <a:prstGeom prst="rect">
            <a:avLst/>
          </a:prstGeom>
        </p:spPr>
      </p:pic>
      <p:pic>
        <p:nvPicPr>
          <p:cNvPr id="11" name="Picture 10"/>
          <p:cNvPicPr>
            <a:picLocks noChangeAspect="1"/>
          </p:cNvPicPr>
          <p:nvPr/>
        </p:nvPicPr>
        <p:blipFill>
          <a:blip r:embed="rId4"/>
          <a:stretch>
            <a:fillRect/>
          </a:stretch>
        </p:blipFill>
        <p:spPr>
          <a:xfrm>
            <a:off x="4642139" y="102610"/>
            <a:ext cx="4286250" cy="2380817"/>
          </a:xfrm>
          <a:prstGeom prst="rect">
            <a:avLst/>
          </a:prstGeom>
        </p:spPr>
      </p:pic>
      <p:pic>
        <p:nvPicPr>
          <p:cNvPr id="12" name="Picture 11"/>
          <p:cNvPicPr>
            <a:picLocks noChangeAspect="1"/>
          </p:cNvPicPr>
          <p:nvPr/>
        </p:nvPicPr>
        <p:blipFill>
          <a:blip r:embed="rId5"/>
          <a:stretch>
            <a:fillRect/>
          </a:stretch>
        </p:blipFill>
        <p:spPr>
          <a:xfrm>
            <a:off x="242886" y="2576945"/>
            <a:ext cx="4245986" cy="2412640"/>
          </a:xfrm>
          <a:prstGeom prst="rect">
            <a:avLst/>
          </a:prstGeom>
        </p:spPr>
      </p:pic>
      <p:pic>
        <p:nvPicPr>
          <p:cNvPr id="13" name="Picture 12"/>
          <p:cNvPicPr>
            <a:picLocks noChangeAspect="1"/>
          </p:cNvPicPr>
          <p:nvPr/>
        </p:nvPicPr>
        <p:blipFill>
          <a:blip r:embed="rId6"/>
          <a:stretch>
            <a:fillRect/>
          </a:stretch>
        </p:blipFill>
        <p:spPr>
          <a:xfrm>
            <a:off x="4642137" y="2576945"/>
            <a:ext cx="4286251" cy="2412639"/>
          </a:xfrm>
          <a:prstGeom prst="rect">
            <a:avLst/>
          </a:prstGeom>
        </p:spPr>
      </p:pic>
      <p:sp>
        <p:nvSpPr>
          <p:cNvPr id="16" name="Rectangle 15"/>
          <p:cNvSpPr/>
          <p:nvPr/>
        </p:nvSpPr>
        <p:spPr>
          <a:xfrm rot="18854515">
            <a:off x="3044165" y="1026864"/>
            <a:ext cx="3074574" cy="3100162"/>
          </a:xfrm>
          <a:prstGeom prst="rect">
            <a:avLst/>
          </a:prstGeom>
          <a:solidFill>
            <a:schemeClr val="bg1"/>
          </a:solidFill>
          <a:ln>
            <a:solidFill>
              <a:srgbClr val="2F7D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pic>
        <p:nvPicPr>
          <p:cNvPr id="14" name="Picture 13"/>
          <p:cNvPicPr>
            <a:picLocks noChangeAspect="1"/>
          </p:cNvPicPr>
          <p:nvPr/>
        </p:nvPicPr>
        <p:blipFill>
          <a:blip r:embed="rId7"/>
          <a:stretch>
            <a:fillRect/>
          </a:stretch>
        </p:blipFill>
        <p:spPr>
          <a:xfrm>
            <a:off x="2898240" y="1801766"/>
            <a:ext cx="3438442" cy="1819814"/>
          </a:xfrm>
          <a:prstGeom prst="rect">
            <a:avLst/>
          </a:prstGeom>
        </p:spPr>
      </p:pic>
    </p:spTree>
    <p:extLst>
      <p:ext uri="{BB962C8B-B14F-4D97-AF65-F5344CB8AC3E}">
        <p14:creationId xmlns:p14="http://schemas.microsoft.com/office/powerpoint/2010/main" val="1598119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2858PICdbgea5Gz679dY_PIC2018.png"/>
          <p:cNvPicPr>
            <a:picLocks noChangeAspect="1"/>
          </p:cNvPicPr>
          <p:nvPr/>
        </p:nvPicPr>
        <p:blipFill>
          <a:blip r:embed="rId3" cstate="print"/>
          <a:stretch>
            <a:fillRect/>
          </a:stretch>
        </p:blipFill>
        <p:spPr>
          <a:xfrm flipH="1">
            <a:off x="-163797" y="812463"/>
            <a:ext cx="4092311" cy="4331037"/>
          </a:xfrm>
          <a:prstGeom prst="rect">
            <a:avLst/>
          </a:prstGeom>
        </p:spPr>
      </p:pic>
      <p:pic>
        <p:nvPicPr>
          <p:cNvPr id="5" name="Picture 4"/>
          <p:cNvPicPr>
            <a:picLocks noChangeAspect="1"/>
          </p:cNvPicPr>
          <p:nvPr/>
        </p:nvPicPr>
        <p:blipFill>
          <a:blip r:embed="rId4"/>
          <a:stretch>
            <a:fillRect/>
          </a:stretch>
        </p:blipFill>
        <p:spPr>
          <a:xfrm>
            <a:off x="2947935" y="764860"/>
            <a:ext cx="5791224" cy="2213122"/>
          </a:xfrm>
          <a:prstGeom prst="rect">
            <a:avLst/>
          </a:prstGeom>
        </p:spPr>
      </p:pic>
    </p:spTree>
    <p:extLst>
      <p:ext uri="{BB962C8B-B14F-4D97-AF65-F5344CB8AC3E}">
        <p14:creationId xmlns:p14="http://schemas.microsoft.com/office/powerpoint/2010/main" val="13681919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50" name="Picture 6" descr="11181932-rac"/>
          <p:cNvPicPr>
            <a:picLocks noChangeAspect="1"/>
          </p:cNvPicPr>
          <p:nvPr/>
        </p:nvPicPr>
        <p:blipFill>
          <a:blip r:embed="rId3"/>
          <a:stretch>
            <a:fillRect/>
          </a:stretch>
        </p:blipFill>
        <p:spPr>
          <a:xfrm>
            <a:off x="61437" y="-20479"/>
            <a:ext cx="4510564" cy="5163979"/>
          </a:xfrm>
          <a:prstGeom prst="rect">
            <a:avLst/>
          </a:prstGeom>
          <a:noFill/>
          <a:ln w="9525">
            <a:noFill/>
          </a:ln>
        </p:spPr>
      </p:pic>
      <p:pic>
        <p:nvPicPr>
          <p:cNvPr id="50181" name="Picture 5" descr="http://baoquangngai.vn/dataimages/200909/original/images256303_P1070071.JPG"/>
          <p:cNvPicPr>
            <a:picLocks noChangeAspect="1"/>
          </p:cNvPicPr>
          <p:nvPr/>
        </p:nvPicPr>
        <p:blipFill>
          <a:blip r:embed="rId4"/>
          <a:stretch>
            <a:fillRect/>
          </a:stretch>
        </p:blipFill>
        <p:spPr>
          <a:xfrm>
            <a:off x="4572001" y="-20479"/>
            <a:ext cx="4433411" cy="5163979"/>
          </a:xfrm>
          <a:prstGeom prst="rect">
            <a:avLst/>
          </a:prstGeom>
          <a:noFill/>
          <a:ln w="9525">
            <a:noFill/>
          </a:ln>
        </p:spPr>
      </p:pic>
    </p:spTree>
    <p:extLst>
      <p:ext uri="{BB962C8B-B14F-4D97-AF65-F5344CB8AC3E}">
        <p14:creationId xmlns:p14="http://schemas.microsoft.com/office/powerpoint/2010/main" val="1711475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82950"/>
                                        </p:tgtEl>
                                        <p:attrNameLst>
                                          <p:attrName>style.visibility</p:attrName>
                                        </p:attrNameLst>
                                      </p:cBhvr>
                                      <p:to>
                                        <p:strVal val="visible"/>
                                      </p:to>
                                    </p:set>
                                    <p:animEffect transition="in" filter="diamond(in)">
                                      <p:cBhvr>
                                        <p:cTn id="7" dur="2000"/>
                                        <p:tgtEl>
                                          <p:spTgt spid="82950"/>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50181"/>
                                        </p:tgtEl>
                                        <p:attrNameLst>
                                          <p:attrName>style.visibility</p:attrName>
                                        </p:attrNameLst>
                                      </p:cBhvr>
                                      <p:to>
                                        <p:strVal val="visible"/>
                                      </p:to>
                                    </p:set>
                                    <p:animEffect transition="in" filter="diamond(in)">
                                      <p:cBhvr>
                                        <p:cTn id="12" dur="2000"/>
                                        <p:tgtEl>
                                          <p:spTgt spid="50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Group 53"/>
          <p:cNvGrpSpPr/>
          <p:nvPr/>
        </p:nvGrpSpPr>
        <p:grpSpPr>
          <a:xfrm>
            <a:off x="-66913" y="148473"/>
            <a:ext cx="3753205" cy="369332"/>
            <a:chOff x="-178462" y="1828800"/>
            <a:chExt cx="10009850" cy="984882"/>
          </a:xfrm>
        </p:grpSpPr>
        <p:sp>
          <p:nvSpPr>
            <p:cNvPr id="57" name="Round Same Side Corner Rectangle 56"/>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47"/>
              <a:endParaRPr lang="en-US" sz="1600">
                <a:solidFill>
                  <a:prstClr val="white"/>
                </a:solidFill>
              </a:endParaRPr>
            </a:p>
          </p:txBody>
        </p:sp>
        <p:sp>
          <p:nvSpPr>
            <p:cNvPr id="59" name="TextBox 58"/>
            <p:cNvSpPr txBox="1"/>
            <p:nvPr/>
          </p:nvSpPr>
          <p:spPr>
            <a:xfrm>
              <a:off x="802530" y="1828800"/>
              <a:ext cx="914399" cy="984882"/>
            </a:xfrm>
            <a:prstGeom prst="rect">
              <a:avLst/>
            </a:prstGeom>
            <a:noFill/>
          </p:spPr>
          <p:txBody>
            <a:bodyPr wrap="square" rtlCol="0">
              <a:spAutoFit/>
            </a:bodyPr>
            <a:lstStyle/>
            <a:p>
              <a:pPr algn="ctr" defTabSz="806747"/>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0" name="TextBox 59"/>
            <p:cNvSpPr txBox="1"/>
            <p:nvPr/>
          </p:nvSpPr>
          <p:spPr>
            <a:xfrm>
              <a:off x="2067734" y="1828800"/>
              <a:ext cx="7763654" cy="984882"/>
            </a:xfrm>
            <a:prstGeom prst="rect">
              <a:avLst/>
            </a:prstGeom>
            <a:noFill/>
          </p:spPr>
          <p:txBody>
            <a:bodyPr wrap="square" rtlCol="0">
              <a:spAutoFit/>
            </a:bodyPr>
            <a:lstStyle/>
            <a:p>
              <a:pPr defTabSz="806747"/>
              <a:r>
                <a:rPr lang="en-US" b="1" dirty="0" smtClean="0">
                  <a:solidFill>
                    <a:srgbClr val="31859C"/>
                  </a:solidFill>
                  <a:latin typeface="Tahoma" panose="020B0604030504040204" pitchFamily="34" charset="0"/>
                  <a:cs typeface="Tahoma" panose="020B0604030504040204" pitchFamily="34" charset="0"/>
                </a:rPr>
                <a:t>ĐỌC- TÌM </a:t>
              </a:r>
              <a:r>
                <a:rPr lang="en-US" b="1" dirty="0">
                  <a:solidFill>
                    <a:srgbClr val="31859C"/>
                  </a:solidFill>
                  <a:latin typeface="Tahoma" panose="020B0604030504040204" pitchFamily="34" charset="0"/>
                  <a:cs typeface="Tahoma" panose="020B0604030504040204" pitchFamily="34" charset="0"/>
                </a:rPr>
                <a:t>HIỂU CHUNG</a:t>
              </a:r>
            </a:p>
          </p:txBody>
        </p:sp>
      </p:grpSp>
      <p:grpSp>
        <p:nvGrpSpPr>
          <p:cNvPr id="61" name="Group 60"/>
          <p:cNvGrpSpPr/>
          <p:nvPr/>
        </p:nvGrpSpPr>
        <p:grpSpPr>
          <a:xfrm>
            <a:off x="239952" y="519999"/>
            <a:ext cx="4332065" cy="395616"/>
            <a:chOff x="644526" y="2766774"/>
            <a:chExt cx="11553677" cy="1054970"/>
          </a:xfrm>
        </p:grpSpPr>
        <p:sp>
          <p:nvSpPr>
            <p:cNvPr id="62" name="TextBox 61"/>
            <p:cNvSpPr txBox="1"/>
            <p:nvPr/>
          </p:nvSpPr>
          <p:spPr>
            <a:xfrm>
              <a:off x="1906586" y="2766774"/>
              <a:ext cx="10291617" cy="984880"/>
            </a:xfrm>
            <a:prstGeom prst="rect">
              <a:avLst/>
            </a:prstGeom>
            <a:noFill/>
          </p:spPr>
          <p:txBody>
            <a:bodyPr wrap="square" rtlCol="0">
              <a:spAutoFit/>
            </a:bodyPr>
            <a:lstStyle/>
            <a:p>
              <a:pPr defTabSz="806747"/>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Đọc</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chú</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thích</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63" name="Rounded Rectangle 6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47"/>
              <a:endParaRPr lang="en-US" sz="1600">
                <a:solidFill>
                  <a:prstClr val="white"/>
                </a:solidFill>
              </a:endParaRPr>
            </a:p>
          </p:txBody>
        </p:sp>
        <p:sp>
          <p:nvSpPr>
            <p:cNvPr id="64" name="TextBox 63"/>
            <p:cNvSpPr txBox="1"/>
            <p:nvPr/>
          </p:nvSpPr>
          <p:spPr>
            <a:xfrm>
              <a:off x="895025" y="2795827"/>
              <a:ext cx="907203" cy="1025917"/>
            </a:xfrm>
            <a:prstGeom prst="rect">
              <a:avLst/>
            </a:prstGeom>
            <a:noFill/>
          </p:spPr>
          <p:txBody>
            <a:bodyPr wrap="none" rtlCol="0">
              <a:spAutoFit/>
            </a:bodyPr>
            <a:lstStyle/>
            <a:p>
              <a:pPr algn="ctr" defTabSz="806747"/>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13" name="Picture 6" descr="Tranh sơn dầu Thuyền Buồm &quot;Thuyền và sóng biển&quot;"/>
          <p:cNvPicPr>
            <a:picLocks noChangeAspect="1" noChangeArrowheads="1"/>
          </p:cNvPicPr>
          <p:nvPr/>
        </p:nvPicPr>
        <p:blipFill>
          <a:blip r:embed="rId3"/>
          <a:srcRect/>
          <a:stretch>
            <a:fillRect/>
          </a:stretch>
        </p:blipFill>
        <p:spPr bwMode="auto">
          <a:xfrm>
            <a:off x="674034" y="928402"/>
            <a:ext cx="3712210" cy="4008533"/>
          </a:xfrm>
          <a:prstGeom prst="rect">
            <a:avLst/>
          </a:prstGeom>
          <a:noFill/>
          <a:effectLst>
            <a:softEdge rad="635000"/>
          </a:effectLst>
        </p:spPr>
      </p:pic>
      <p:sp>
        <p:nvSpPr>
          <p:cNvPr id="14" name="Rectangle 13"/>
          <p:cNvSpPr/>
          <p:nvPr/>
        </p:nvSpPr>
        <p:spPr>
          <a:xfrm>
            <a:off x="4398385" y="2067694"/>
            <a:ext cx="5400600" cy="1133961"/>
          </a:xfrm>
          <a:prstGeom prst="rect">
            <a:avLst/>
          </a:prstGeom>
        </p:spPr>
        <p:txBody>
          <a:bodyPr wrap="square" lIns="91436" tIns="45718" rIns="91436" bIns="45718">
            <a:spAutoFit/>
          </a:bodyPr>
          <a:lstStyle/>
          <a:p>
            <a:pPr algn="just">
              <a:lnSpc>
                <a:spcPct val="150000"/>
              </a:lnSpc>
            </a:pPr>
            <a:r>
              <a:rPr lang="en-US" sz="2400" b="1" i="1" dirty="0" smtClean="0">
                <a:latin typeface="Times New Roman" pitchFamily="18" charset="0"/>
                <a:cs typeface="Times New Roman" pitchFamily="18" charset="0"/>
              </a:rPr>
              <a:t>3 </a:t>
            </a:r>
            <a:r>
              <a:rPr lang="en-US" sz="2400" b="1" i="1" dirty="0" err="1" smtClean="0">
                <a:latin typeface="Times New Roman" pitchFamily="18" charset="0"/>
                <a:cs typeface="Times New Roman" pitchFamily="18" charset="0"/>
              </a:rPr>
              <a:t>bạn</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đọc</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trước</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lớp</a:t>
            </a:r>
            <a:endParaRPr lang="en-US" sz="2400" b="1" i="1" dirty="0" smtClean="0">
              <a:latin typeface="Times New Roman" pitchFamily="18" charset="0"/>
              <a:cs typeface="Times New Roman" pitchFamily="18" charset="0"/>
            </a:endParaRPr>
          </a:p>
          <a:p>
            <a:pPr algn="just">
              <a:lnSpc>
                <a:spcPct val="150000"/>
              </a:lnSpc>
            </a:pPr>
            <a:r>
              <a:rPr lang="en-US" sz="2400" b="1" i="1" dirty="0" err="1" smtClean="0">
                <a:latin typeface="Times New Roman" pitchFamily="18" charset="0"/>
                <a:cs typeface="Times New Roman" pitchFamily="18" charset="0"/>
              </a:rPr>
              <a:t>Giọng</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đọc</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truyền</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cảm</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sâu</a:t>
            </a:r>
            <a:r>
              <a:rPr lang="en-US" sz="2400" b="1" i="1" dirty="0" smtClean="0">
                <a:latin typeface="Times New Roman" pitchFamily="18" charset="0"/>
                <a:cs typeface="Times New Roman" pitchFamily="18" charset="0"/>
              </a:rPr>
              <a:t> </a:t>
            </a:r>
            <a:r>
              <a:rPr lang="en-US" sz="2400" b="1" i="1" dirty="0" err="1" smtClean="0">
                <a:latin typeface="Times New Roman" pitchFamily="18" charset="0"/>
                <a:cs typeface="Times New Roman" pitchFamily="18" charset="0"/>
              </a:rPr>
              <a:t>lắng</a:t>
            </a:r>
            <a:endParaRPr lang="vi-VN" sz="2400" i="1" dirty="0">
              <a:latin typeface="Times New Roman" pitchFamily="18" charset="0"/>
              <a:cs typeface="Times New Roman" pitchFamily="18" charset="0"/>
            </a:endParaRPr>
          </a:p>
        </p:txBody>
      </p:sp>
    </p:spTree>
    <p:extLst>
      <p:ext uri="{BB962C8B-B14F-4D97-AF65-F5344CB8AC3E}">
        <p14:creationId xmlns:p14="http://schemas.microsoft.com/office/powerpoint/2010/main" val="825556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circle(in)">
                                      <p:cBhvr>
                                        <p:cTn id="7" dur="20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circle(in)">
                                      <p:cBhvr>
                                        <p:cTn id="12" dur="20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0004" y="21431"/>
            <a:ext cx="9204484" cy="5100638"/>
          </a:xfrm>
          <a:prstGeom prst="rect">
            <a:avLst/>
          </a:prstGeom>
        </p:spPr>
      </p:pic>
      <p:pic>
        <p:nvPicPr>
          <p:cNvPr id="3" name="Picture 2"/>
          <p:cNvPicPr>
            <a:picLocks noChangeAspect="1"/>
          </p:cNvPicPr>
          <p:nvPr/>
        </p:nvPicPr>
        <p:blipFill>
          <a:blip r:embed="rId4"/>
          <a:stretch>
            <a:fillRect/>
          </a:stretch>
        </p:blipFill>
        <p:spPr>
          <a:xfrm>
            <a:off x="-29528" y="-30004"/>
            <a:ext cx="9204008" cy="5174933"/>
          </a:xfrm>
          <a:prstGeom prst="rect">
            <a:avLst/>
          </a:prstGeom>
        </p:spPr>
      </p:pic>
      <p:pic>
        <p:nvPicPr>
          <p:cNvPr id="5" name="Picture 4"/>
          <p:cNvPicPr>
            <a:picLocks noChangeAspect="1"/>
          </p:cNvPicPr>
          <p:nvPr/>
        </p:nvPicPr>
        <p:blipFill>
          <a:blip r:embed="rId5"/>
          <a:stretch>
            <a:fillRect/>
          </a:stretch>
        </p:blipFill>
        <p:spPr>
          <a:xfrm>
            <a:off x="-29051" y="-30004"/>
            <a:ext cx="9203531" cy="5174933"/>
          </a:xfrm>
          <a:prstGeom prst="rect">
            <a:avLst/>
          </a:prstGeom>
        </p:spPr>
      </p:pic>
      <p:pic>
        <p:nvPicPr>
          <p:cNvPr id="4" name="Picture 3"/>
          <p:cNvPicPr>
            <a:picLocks noChangeAspect="1"/>
          </p:cNvPicPr>
          <p:nvPr/>
        </p:nvPicPr>
        <p:blipFill>
          <a:blip r:embed="rId6"/>
          <a:stretch>
            <a:fillRect/>
          </a:stretch>
        </p:blipFill>
        <p:spPr>
          <a:xfrm>
            <a:off x="-88583" y="-30004"/>
            <a:ext cx="9263063" cy="5179219"/>
          </a:xfrm>
          <a:prstGeom prst="rect">
            <a:avLst/>
          </a:prstGeom>
        </p:spPr>
      </p:pic>
    </p:spTree>
    <p:extLst>
      <p:ext uri="{BB962C8B-B14F-4D97-AF65-F5344CB8AC3E}">
        <p14:creationId xmlns:p14="http://schemas.microsoft.com/office/powerpoint/2010/main" val="557576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amond(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ircle(in)">
                                      <p:cBhvr>
                                        <p:cTn id="2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756" y="-40898"/>
            <a:ext cx="4396991" cy="5164038"/>
          </a:xfrm>
          <a:prstGeom prst="rect">
            <a:avLst/>
          </a:prstGeom>
          <a:solidFill>
            <a:srgbClr val="E8F4F8"/>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Rectangle 3"/>
          <p:cNvSpPr/>
          <p:nvPr/>
        </p:nvSpPr>
        <p:spPr>
          <a:xfrm>
            <a:off x="4499992" y="750932"/>
            <a:ext cx="4398423" cy="3785652"/>
          </a:xfrm>
          <a:prstGeom prst="rect">
            <a:avLst/>
          </a:prstGeom>
        </p:spPr>
        <p:txBody>
          <a:bodyPr wrap="square">
            <a:spAutoFit/>
          </a:bodyPr>
          <a:lstStyle/>
          <a:p>
            <a:pPr algn="just">
              <a:lnSpc>
                <a:spcPct val="150000"/>
              </a:lnSpc>
            </a:pPr>
            <a:r>
              <a:rPr lang="en-US" sz="2000" b="1" i="1" dirty="0" err="1" smtClean="0">
                <a:solidFill>
                  <a:srgbClr val="FF0000"/>
                </a:solidFill>
                <a:latin typeface="Times New Roman" panose="02020603050405020304" pitchFamily="18" charset="0"/>
              </a:rPr>
              <a:t>Viết</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đoạn</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văn</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ngắn</a:t>
            </a:r>
            <a:r>
              <a:rPr lang="en-US" sz="2000" b="1" i="1" dirty="0" smtClean="0">
                <a:solidFill>
                  <a:srgbClr val="FF0000"/>
                </a:solidFill>
                <a:latin typeface="Times New Roman" panose="02020603050405020304" pitchFamily="18" charset="0"/>
              </a:rPr>
              <a:t> (7-10 </a:t>
            </a:r>
            <a:r>
              <a:rPr lang="en-US" sz="2000" b="1" i="1" dirty="0" err="1" smtClean="0">
                <a:solidFill>
                  <a:srgbClr val="FF0000"/>
                </a:solidFill>
                <a:latin typeface="Times New Roman" panose="02020603050405020304" pitchFamily="18" charset="0"/>
              </a:rPr>
              <a:t>câu</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phân</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tích</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vẻ</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đẹp</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của</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người</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dân</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chài</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lưới</a:t>
            </a:r>
            <a:r>
              <a:rPr lang="en-US" sz="2000" b="1" i="1" dirty="0" smtClean="0">
                <a:solidFill>
                  <a:srgbClr val="FF0000"/>
                </a:solidFill>
                <a:latin typeface="Times New Roman" panose="02020603050405020304" pitchFamily="18" charset="0"/>
              </a:rPr>
              <a:t> qua </a:t>
            </a:r>
            <a:r>
              <a:rPr lang="en-US" sz="2000" b="1" i="1" dirty="0" err="1" smtClean="0">
                <a:solidFill>
                  <a:srgbClr val="FF0000"/>
                </a:solidFill>
                <a:latin typeface="Times New Roman" panose="02020603050405020304" pitchFamily="18" charset="0"/>
              </a:rPr>
              <a:t>đoạn</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thơ</a:t>
            </a:r>
            <a:r>
              <a:rPr lang="en-US" sz="2000" b="1" i="1" dirty="0" smtClean="0">
                <a:solidFill>
                  <a:srgbClr val="FF0000"/>
                </a:solidFill>
                <a:latin typeface="Times New Roman" panose="02020603050405020304" pitchFamily="18" charset="0"/>
              </a:rPr>
              <a:t> </a:t>
            </a:r>
            <a:r>
              <a:rPr lang="en-US" sz="2000" b="1" i="1" dirty="0" err="1" smtClean="0">
                <a:solidFill>
                  <a:srgbClr val="FF0000"/>
                </a:solidFill>
                <a:latin typeface="Times New Roman" panose="02020603050405020304" pitchFamily="18" charset="0"/>
              </a:rPr>
              <a:t>sau</a:t>
            </a:r>
            <a:r>
              <a:rPr lang="en-US" sz="2000" b="1" i="1" dirty="0" smtClean="0">
                <a:solidFill>
                  <a:srgbClr val="FF0000"/>
                </a:solidFill>
                <a:latin typeface="Times New Roman" panose="02020603050405020304" pitchFamily="18" charset="0"/>
              </a:rPr>
              <a:t>:</a:t>
            </a:r>
          </a:p>
          <a:p>
            <a:pPr algn="just">
              <a:lnSpc>
                <a:spcPct val="150000"/>
              </a:lnSpc>
            </a:pPr>
            <a:endParaRPr lang="en-US" sz="2000" b="1" i="1" dirty="0" smtClean="0">
              <a:solidFill>
                <a:prstClr val="black"/>
              </a:solidFill>
              <a:latin typeface="Times New Roman" panose="02020603050405020304" pitchFamily="18" charset="0"/>
            </a:endParaRPr>
          </a:p>
          <a:p>
            <a:pPr algn="just">
              <a:lnSpc>
                <a:spcPct val="150000"/>
              </a:lnSpc>
            </a:pPr>
            <a:r>
              <a:rPr lang="en-US" sz="2000" b="1" i="1" dirty="0" smtClean="0">
                <a:solidFill>
                  <a:prstClr val="black"/>
                </a:solidFill>
                <a:latin typeface="Times New Roman" panose="02020603050405020304" pitchFamily="18" charset="0"/>
              </a:rPr>
              <a:t>“</a:t>
            </a:r>
            <a:r>
              <a:rPr lang="en-US" sz="2000" i="1" dirty="0" err="1" smtClean="0">
                <a:solidFill>
                  <a:prstClr val="black"/>
                </a:solidFill>
                <a:latin typeface="Times New Roman" panose="02020603050405020304" pitchFamily="18" charset="0"/>
              </a:rPr>
              <a:t>Dân</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chài</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lưới</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làn</a:t>
            </a:r>
            <a:r>
              <a:rPr lang="en-US" sz="2000" i="1" dirty="0" smtClean="0">
                <a:solidFill>
                  <a:prstClr val="black"/>
                </a:solidFill>
                <a:latin typeface="Times New Roman" panose="02020603050405020304" pitchFamily="18" charset="0"/>
              </a:rPr>
              <a:t> da </a:t>
            </a:r>
            <a:r>
              <a:rPr lang="en-US" sz="2000" i="1" dirty="0" err="1" smtClean="0">
                <a:solidFill>
                  <a:prstClr val="black"/>
                </a:solidFill>
                <a:latin typeface="Times New Roman" panose="02020603050405020304" pitchFamily="18" charset="0"/>
              </a:rPr>
              <a:t>ngăm</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rám</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nắng</a:t>
            </a:r>
            <a:endParaRPr lang="en-US" sz="2000" i="1" dirty="0" smtClean="0">
              <a:solidFill>
                <a:prstClr val="black"/>
              </a:solidFill>
              <a:latin typeface="Times New Roman" panose="02020603050405020304" pitchFamily="18" charset="0"/>
            </a:endParaRPr>
          </a:p>
          <a:p>
            <a:pPr algn="just">
              <a:lnSpc>
                <a:spcPct val="150000"/>
              </a:lnSpc>
            </a:pPr>
            <a:r>
              <a:rPr lang="en-US" sz="2000" i="1" dirty="0" err="1" smtClean="0">
                <a:solidFill>
                  <a:prstClr val="black"/>
                </a:solidFill>
                <a:latin typeface="Times New Roman" panose="02020603050405020304" pitchFamily="18" charset="0"/>
              </a:rPr>
              <a:t>Cả</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thân</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hình</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nồng</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thở</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vị</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xa</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xăm</a:t>
            </a:r>
            <a:endParaRPr lang="en-US" sz="2000" i="1" dirty="0" smtClean="0">
              <a:solidFill>
                <a:prstClr val="black"/>
              </a:solidFill>
              <a:latin typeface="Times New Roman" panose="02020603050405020304" pitchFamily="18" charset="0"/>
            </a:endParaRPr>
          </a:p>
          <a:p>
            <a:pPr algn="just">
              <a:lnSpc>
                <a:spcPct val="150000"/>
              </a:lnSpc>
            </a:pPr>
            <a:r>
              <a:rPr lang="en-US" sz="2000" i="1" dirty="0" err="1" smtClean="0">
                <a:solidFill>
                  <a:prstClr val="black"/>
                </a:solidFill>
                <a:latin typeface="Times New Roman" panose="02020603050405020304" pitchFamily="18" charset="0"/>
              </a:rPr>
              <a:t>Chiếc</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thuyền</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im</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bến</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mỏi</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trở</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về</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nằm</a:t>
            </a:r>
            <a:endParaRPr lang="en-US" sz="2000" i="1" dirty="0" smtClean="0">
              <a:solidFill>
                <a:prstClr val="black"/>
              </a:solidFill>
              <a:latin typeface="Times New Roman" panose="02020603050405020304" pitchFamily="18" charset="0"/>
            </a:endParaRPr>
          </a:p>
          <a:p>
            <a:pPr algn="just">
              <a:lnSpc>
                <a:spcPct val="150000"/>
              </a:lnSpc>
            </a:pPr>
            <a:r>
              <a:rPr lang="en-US" sz="2000" i="1" dirty="0" err="1" smtClean="0">
                <a:solidFill>
                  <a:prstClr val="black"/>
                </a:solidFill>
                <a:latin typeface="Times New Roman" panose="02020603050405020304" pitchFamily="18" charset="0"/>
              </a:rPr>
              <a:t>Nghe</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chất</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muối</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thấm</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dần</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trong</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thớ</a:t>
            </a:r>
            <a:r>
              <a:rPr lang="en-US" sz="2000" i="1" dirty="0" smtClean="0">
                <a:solidFill>
                  <a:prstClr val="black"/>
                </a:solidFill>
                <a:latin typeface="Times New Roman" panose="02020603050405020304" pitchFamily="18" charset="0"/>
              </a:rPr>
              <a:t> </a:t>
            </a:r>
            <a:r>
              <a:rPr lang="en-US" sz="2000" i="1" dirty="0" err="1" smtClean="0">
                <a:solidFill>
                  <a:prstClr val="black"/>
                </a:solidFill>
                <a:latin typeface="Times New Roman" panose="02020603050405020304" pitchFamily="18" charset="0"/>
              </a:rPr>
              <a:t>vỏ</a:t>
            </a:r>
            <a:r>
              <a:rPr lang="en-US" sz="2000" i="1" dirty="0" smtClean="0">
                <a:solidFill>
                  <a:prstClr val="black"/>
                </a:solidFill>
                <a:latin typeface="Times New Roman" panose="02020603050405020304" pitchFamily="18" charset="0"/>
              </a:rPr>
              <a:t>”</a:t>
            </a:r>
            <a:endParaRPr lang="en-US" sz="2000" i="1" dirty="0">
              <a:solidFill>
                <a:prstClr val="black"/>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445" y="123478"/>
            <a:ext cx="3991515" cy="2520280"/>
          </a:xfrm>
          <a:prstGeom prst="rect">
            <a:avLst/>
          </a:prstGeom>
          <a:ln>
            <a:noFill/>
          </a:ln>
          <a:effectLst>
            <a:softEdge rad="112500"/>
          </a:effectLst>
        </p:spPr>
      </p:pic>
      <p:pic>
        <p:nvPicPr>
          <p:cNvPr id="18" name="Picture 2" descr="Káº¿t quáº£ hÃ¬nh áº£nh cho dÃ¢n chÃ i">
            <a:extLst>
              <a:ext uri="{FF2B5EF4-FFF2-40B4-BE49-F238E27FC236}">
                <a16:creationId xmlns:a16="http://schemas.microsoft.com/office/drawing/2014/main" id="{EC0F7883-0C2F-48E2-A673-F72511A683F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7504" y="2643758"/>
            <a:ext cx="4004456" cy="24997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5744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63888" y="0"/>
            <a:ext cx="5580112" cy="5143500"/>
          </a:xfrm>
          <a:prstGeom prst="rect">
            <a:avLst/>
          </a:prstGeom>
          <a:solidFill>
            <a:srgbClr val="E8F4F8"/>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 name="Group 60"/>
          <p:cNvGrpSpPr/>
          <p:nvPr/>
        </p:nvGrpSpPr>
        <p:grpSpPr>
          <a:xfrm>
            <a:off x="251520" y="125140"/>
            <a:ext cx="4332065" cy="395616"/>
            <a:chOff x="644526" y="2766774"/>
            <a:chExt cx="11553677" cy="1054970"/>
          </a:xfrm>
        </p:grpSpPr>
        <p:sp>
          <p:nvSpPr>
            <p:cNvPr id="62" name="TextBox 61"/>
            <p:cNvSpPr txBox="1"/>
            <p:nvPr/>
          </p:nvSpPr>
          <p:spPr>
            <a:xfrm>
              <a:off x="1906586" y="2766774"/>
              <a:ext cx="10291617" cy="984880"/>
            </a:xfrm>
            <a:prstGeom prst="rect">
              <a:avLst/>
            </a:prstGeom>
            <a:noFill/>
          </p:spPr>
          <p:txBody>
            <a:bodyPr wrap="square" rtlCol="0">
              <a:spAutoFit/>
            </a:bodyPr>
            <a:lstStyle/>
            <a:p>
              <a:pPr defTabSz="806747"/>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63" name="Rounded Rectangle 62"/>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47"/>
              <a:endParaRPr lang="en-US" sz="1600">
                <a:solidFill>
                  <a:prstClr val="white"/>
                </a:solidFill>
              </a:endParaRPr>
            </a:p>
          </p:txBody>
        </p:sp>
        <p:sp>
          <p:nvSpPr>
            <p:cNvPr id="64" name="TextBox 63"/>
            <p:cNvSpPr txBox="1"/>
            <p:nvPr/>
          </p:nvSpPr>
          <p:spPr>
            <a:xfrm>
              <a:off x="895023" y="2795827"/>
              <a:ext cx="907206" cy="1025917"/>
            </a:xfrm>
            <a:prstGeom prst="rect">
              <a:avLst/>
            </a:prstGeom>
            <a:noFill/>
          </p:spPr>
          <p:txBody>
            <a:bodyPr wrap="none" rtlCol="0">
              <a:spAutoFit/>
            </a:bodyPr>
            <a:lstStyle/>
            <a:p>
              <a:pPr algn="ctr" defTabSz="806747"/>
              <a:r>
                <a:rPr lang="en-US" sz="1900" b="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5" name="Rectangle 4"/>
          <p:cNvSpPr/>
          <p:nvPr/>
        </p:nvSpPr>
        <p:spPr>
          <a:xfrm>
            <a:off x="3655203" y="659031"/>
            <a:ext cx="5400600" cy="4191977"/>
          </a:xfrm>
          <a:prstGeom prst="rect">
            <a:avLst/>
          </a:prstGeom>
        </p:spPr>
        <p:txBody>
          <a:bodyPr wrap="square" lIns="91436" tIns="45718" rIns="91436" bIns="45718">
            <a:spAutoFit/>
          </a:bodyPr>
          <a:lstStyle/>
          <a:p>
            <a:pPr algn="just">
              <a:lnSpc>
                <a:spcPct val="150000"/>
              </a:lnSpc>
            </a:pPr>
            <a:r>
              <a:rPr lang="en-US" sz="2000" b="1" i="1" dirty="0">
                <a:latin typeface="Times New Roman" pitchFamily="18" charset="0"/>
                <a:cs typeface="Times New Roman" pitchFamily="18" charset="0"/>
              </a:rPr>
              <a:t>- </a:t>
            </a:r>
            <a:r>
              <a:rPr lang="vi-VN" sz="2000" b="1" i="1" dirty="0">
                <a:latin typeface="Times New Roman" pitchFamily="18" charset="0"/>
                <a:cs typeface="Times New Roman" pitchFamily="18" charset="0"/>
              </a:rPr>
              <a:t>Trần Tế Hanh</a:t>
            </a:r>
            <a:r>
              <a:rPr lang="en-US" sz="2000" b="1" i="1" dirty="0">
                <a:latin typeface="Times New Roman" pitchFamily="18" charset="0"/>
                <a:cs typeface="Times New Roman" pitchFamily="18" charset="0"/>
              </a:rPr>
              <a:t> (</a:t>
            </a:r>
            <a:r>
              <a:rPr lang="vi-VN" sz="2000" b="1" i="1" dirty="0">
                <a:latin typeface="Times New Roman" pitchFamily="18" charset="0"/>
                <a:cs typeface="Times New Roman" pitchFamily="18" charset="0"/>
              </a:rPr>
              <a:t>1921</a:t>
            </a:r>
            <a:r>
              <a:rPr lang="en-US" sz="2000" b="1" i="1" dirty="0">
                <a:latin typeface="Times New Roman" pitchFamily="18" charset="0"/>
                <a:cs typeface="Times New Roman" pitchFamily="18" charset="0"/>
              </a:rPr>
              <a:t>- 2009)</a:t>
            </a:r>
            <a:endParaRPr lang="vi-VN" sz="2000" b="1" i="1" dirty="0">
              <a:latin typeface="Times New Roman" pitchFamily="18" charset="0"/>
              <a:cs typeface="Times New Roman" pitchFamily="18" charset="0"/>
            </a:endParaRPr>
          </a:p>
          <a:p>
            <a:pPr algn="just">
              <a:lnSpc>
                <a:spcPct val="150000"/>
              </a:lnSpc>
            </a:pPr>
            <a:r>
              <a:rPr lang="vi-VN" sz="2000" b="1" i="1" dirty="0">
                <a:latin typeface="Times New Roman" pitchFamily="18" charset="0"/>
                <a:cs typeface="Times New Roman" pitchFamily="18" charset="0"/>
              </a:rPr>
              <a:t>- Quê: </a:t>
            </a:r>
            <a:r>
              <a:rPr lang="vi-VN" sz="2000" i="1" dirty="0">
                <a:latin typeface="Times New Roman" pitchFamily="18" charset="0"/>
                <a:cs typeface="Times New Roman" pitchFamily="18" charset="0"/>
              </a:rPr>
              <a:t>Quảng Ngãi.</a:t>
            </a:r>
          </a:p>
          <a:p>
            <a:pPr algn="just">
              <a:lnSpc>
                <a:spcPct val="150000"/>
              </a:lnSpc>
            </a:pPr>
            <a:r>
              <a:rPr lang="vi-VN" sz="2000" i="1" dirty="0">
                <a:latin typeface="Times New Roman" pitchFamily="18" charset="0"/>
                <a:cs typeface="Times New Roman" pitchFamily="18" charset="0"/>
              </a:rPr>
              <a:t>- Là nhà thơ góp mặt ở chặng cuối của phong trào </a:t>
            </a:r>
            <a:r>
              <a:rPr lang="vi-VN" sz="2000" b="1" i="1" dirty="0">
                <a:latin typeface="Times New Roman" pitchFamily="18" charset="0"/>
                <a:cs typeface="Times New Roman" pitchFamily="18" charset="0"/>
              </a:rPr>
              <a:t>thơ mới </a:t>
            </a:r>
            <a:r>
              <a:rPr lang="vi-VN" sz="2000" i="1" dirty="0">
                <a:latin typeface="Times New Roman" pitchFamily="18" charset="0"/>
                <a:cs typeface="Times New Roman" pitchFamily="18" charset="0"/>
              </a:rPr>
              <a:t>với những bài thơ mang nặng nỗi buồn và tình yêu quê hương thắm thiết.</a:t>
            </a:r>
          </a:p>
          <a:p>
            <a:pPr algn="just">
              <a:lnSpc>
                <a:spcPct val="150000"/>
              </a:lnSpc>
            </a:pPr>
            <a:r>
              <a:rPr lang="vi-VN" sz="2000" i="1" dirty="0">
                <a:latin typeface="Times New Roman" pitchFamily="18" charset="0"/>
                <a:cs typeface="Times New Roman" pitchFamily="18" charset="0"/>
              </a:rPr>
              <a:t>- Sau năm 1975 ông chuyển sang sáng tác ph</a:t>
            </a:r>
            <a:r>
              <a:rPr lang="en-US" sz="2000" i="1" dirty="0" err="1">
                <a:latin typeface="Times New Roman" pitchFamily="18" charset="0"/>
                <a:cs typeface="Times New Roman" pitchFamily="18" charset="0"/>
              </a:rPr>
              <a:t>ục</a:t>
            </a:r>
            <a:r>
              <a:rPr lang="vi-VN" sz="2000" i="1" dirty="0">
                <a:latin typeface="Times New Roman" pitchFamily="18" charset="0"/>
                <a:cs typeface="Times New Roman" pitchFamily="18" charset="0"/>
              </a:rPr>
              <a:t> vụ cách mạng </a:t>
            </a:r>
            <a:endParaRPr lang="en-US" sz="2000" i="1" dirty="0">
              <a:latin typeface="Times New Roman" pitchFamily="18" charset="0"/>
              <a:cs typeface="Times New Roman" pitchFamily="18" charset="0"/>
            </a:endParaRPr>
          </a:p>
          <a:p>
            <a:pPr algn="just">
              <a:lnSpc>
                <a:spcPct val="150000"/>
              </a:lnSpc>
            </a:pPr>
            <a:r>
              <a:rPr lang="vi-VN" sz="2000" i="1" dirty="0">
                <a:latin typeface="Times New Roman" pitchFamily="18" charset="0"/>
                <a:cs typeface="Times New Roman" pitchFamily="18" charset="0"/>
              </a:rPr>
              <a:t>- Năm 1996, ông được nhà nước trao tặng giải thường HCM về văn học Nghệ thuật.</a:t>
            </a:r>
          </a:p>
        </p:txBody>
      </p:sp>
      <p:pic>
        <p:nvPicPr>
          <p:cNvPr id="2" name="Picture 1"/>
          <p:cNvPicPr>
            <a:picLocks noChangeAspect="1"/>
          </p:cNvPicPr>
          <p:nvPr/>
        </p:nvPicPr>
        <p:blipFill>
          <a:blip r:embed="rId3"/>
          <a:stretch>
            <a:fillRect/>
          </a:stretch>
        </p:blipFill>
        <p:spPr>
          <a:xfrm>
            <a:off x="352607" y="1491630"/>
            <a:ext cx="2905125" cy="3438128"/>
          </a:xfrm>
          <a:prstGeom prst="rect">
            <a:avLst/>
          </a:prstGeom>
        </p:spPr>
      </p:pic>
      <p:sp>
        <p:nvSpPr>
          <p:cNvPr id="13" name="Rectangle 12"/>
          <p:cNvSpPr/>
          <p:nvPr/>
        </p:nvSpPr>
        <p:spPr>
          <a:xfrm>
            <a:off x="489465" y="537135"/>
            <a:ext cx="2426351" cy="579963"/>
          </a:xfrm>
          <a:prstGeom prst="rect">
            <a:avLst/>
          </a:prstGeom>
        </p:spPr>
        <p:txBody>
          <a:bodyPr wrap="square" lIns="91436" tIns="45718" rIns="91436" bIns="45718">
            <a:spAutoFit/>
          </a:bodyPr>
          <a:lstStyle/>
          <a:p>
            <a:pPr algn="just">
              <a:lnSpc>
                <a:spcPct val="150000"/>
              </a:lnSpc>
            </a:pPr>
            <a:r>
              <a:rPr lang="en-US" sz="2400" b="1" i="1" dirty="0" smtClean="0">
                <a:solidFill>
                  <a:srgbClr val="FF0000"/>
                </a:solidFill>
                <a:latin typeface="Times New Roman" pitchFamily="18" charset="0"/>
                <a:cs typeface="Times New Roman" pitchFamily="18" charset="0"/>
              </a:rPr>
              <a:t>a. </a:t>
            </a:r>
            <a:r>
              <a:rPr lang="en-US" sz="2400" b="1" i="1" dirty="0" err="1" smtClean="0">
                <a:solidFill>
                  <a:srgbClr val="FF0000"/>
                </a:solidFill>
                <a:latin typeface="Times New Roman" pitchFamily="18" charset="0"/>
                <a:cs typeface="Times New Roman" pitchFamily="18" charset="0"/>
              </a:rPr>
              <a:t>Tác</a:t>
            </a:r>
            <a:r>
              <a:rPr lang="en-US" sz="2400" b="1" i="1" dirty="0" smtClean="0">
                <a:solidFill>
                  <a:srgbClr val="FF0000"/>
                </a:solidFill>
                <a:latin typeface="Times New Roman" pitchFamily="18" charset="0"/>
                <a:cs typeface="Times New Roman" pitchFamily="18" charset="0"/>
              </a:rPr>
              <a:t> </a:t>
            </a:r>
            <a:r>
              <a:rPr lang="en-US" sz="2400" b="1" i="1" dirty="0" err="1" smtClean="0">
                <a:solidFill>
                  <a:srgbClr val="FF0000"/>
                </a:solidFill>
                <a:latin typeface="Times New Roman" pitchFamily="18" charset="0"/>
                <a:cs typeface="Times New Roman" pitchFamily="18" charset="0"/>
              </a:rPr>
              <a:t>giả</a:t>
            </a:r>
            <a:endParaRPr lang="vi-VN" sz="2400"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286884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ircle(in)">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down)">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down)">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73099" y="897428"/>
            <a:ext cx="2767053" cy="3992370"/>
          </a:xfrm>
          <a:prstGeom prst="rect">
            <a:avLst/>
          </a:prstGeom>
        </p:spPr>
      </p:pic>
      <p:pic>
        <p:nvPicPr>
          <p:cNvPr id="3" name="Picture 2"/>
          <p:cNvPicPr>
            <a:picLocks noChangeAspect="1"/>
          </p:cNvPicPr>
          <p:nvPr/>
        </p:nvPicPr>
        <p:blipFill>
          <a:blip r:embed="rId3"/>
          <a:stretch>
            <a:fillRect/>
          </a:stretch>
        </p:blipFill>
        <p:spPr>
          <a:xfrm>
            <a:off x="6212243" y="888665"/>
            <a:ext cx="2730781" cy="3992370"/>
          </a:xfrm>
          <a:prstGeom prst="rect">
            <a:avLst/>
          </a:prstGeom>
        </p:spPr>
      </p:pic>
      <p:pic>
        <p:nvPicPr>
          <p:cNvPr id="13" name="Picture 12"/>
          <p:cNvPicPr>
            <a:picLocks noChangeAspect="1"/>
          </p:cNvPicPr>
          <p:nvPr/>
        </p:nvPicPr>
        <p:blipFill>
          <a:blip r:embed="rId4"/>
          <a:stretch>
            <a:fillRect/>
          </a:stretch>
        </p:blipFill>
        <p:spPr>
          <a:xfrm>
            <a:off x="251520" y="915566"/>
            <a:ext cx="2649488" cy="3974232"/>
          </a:xfrm>
          <a:prstGeom prst="rect">
            <a:avLst/>
          </a:prstGeom>
        </p:spPr>
      </p:pic>
      <p:pic>
        <p:nvPicPr>
          <p:cNvPr id="14" name="Picture 13"/>
          <p:cNvPicPr>
            <a:picLocks noChangeAspect="1"/>
          </p:cNvPicPr>
          <p:nvPr/>
        </p:nvPicPr>
        <p:blipFill>
          <a:blip r:embed="rId5"/>
          <a:stretch>
            <a:fillRect/>
          </a:stretch>
        </p:blipFill>
        <p:spPr>
          <a:xfrm>
            <a:off x="218945" y="123478"/>
            <a:ext cx="8675360" cy="1072989"/>
          </a:xfrm>
          <a:prstGeom prst="rect">
            <a:avLst/>
          </a:prstGeom>
        </p:spPr>
      </p:pic>
    </p:spTree>
    <p:extLst>
      <p:ext uri="{BB962C8B-B14F-4D97-AF65-F5344CB8AC3E}">
        <p14:creationId xmlns:p14="http://schemas.microsoft.com/office/powerpoint/2010/main" val="4141531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par>
                                <p:cTn id="20" presetID="53" presetClass="entr" presetSubtype="16"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79512" y="2480214"/>
            <a:ext cx="4572000" cy="2585319"/>
          </a:xfrm>
          <a:prstGeom prst="rect">
            <a:avLst/>
          </a:prstGeom>
        </p:spPr>
        <p:txBody>
          <a:bodyPr lIns="91436" tIns="45718" rIns="91436" bIns="45718">
            <a:spAutoFit/>
          </a:bodyPr>
          <a:lstStyle/>
          <a:p>
            <a:endParaRPr lang="en-US" b="1" i="1" dirty="0" smtClean="0">
              <a:latin typeface="+mj-lt"/>
            </a:endParaRPr>
          </a:p>
          <a:p>
            <a:r>
              <a:rPr lang="vi-VN" b="1" i="1" dirty="0" smtClean="0">
                <a:latin typeface="+mj-lt"/>
              </a:rPr>
              <a:t>Làng </a:t>
            </a:r>
            <a:r>
              <a:rPr lang="vi-VN" b="1" i="1" dirty="0">
                <a:latin typeface="+mj-lt"/>
              </a:rPr>
              <a:t>tôi ở vốn làm nghề chài lưới:</a:t>
            </a:r>
            <a:br>
              <a:rPr lang="vi-VN" b="1" i="1" dirty="0">
                <a:latin typeface="+mj-lt"/>
              </a:rPr>
            </a:br>
            <a:r>
              <a:rPr lang="vi-VN" b="1" i="1" dirty="0">
                <a:latin typeface="+mj-lt"/>
              </a:rPr>
              <a:t>Nước bao vây cách biển nửa ngày sông.</a:t>
            </a:r>
          </a:p>
          <a:p>
            <a:endParaRPr lang="vi-VN" b="1" i="1" dirty="0" smtClean="0">
              <a:latin typeface="+mj-lt"/>
            </a:endParaRPr>
          </a:p>
          <a:p>
            <a:r>
              <a:rPr lang="vi-VN" b="1" i="1" dirty="0" smtClean="0">
                <a:latin typeface="+mj-lt"/>
              </a:rPr>
              <a:t>Khi </a:t>
            </a:r>
            <a:r>
              <a:rPr lang="vi-VN" b="1" i="1" dirty="0">
                <a:latin typeface="+mj-lt"/>
              </a:rPr>
              <a:t>trời trong, gió nhẹ, sớm mai hồng,</a:t>
            </a:r>
            <a:br>
              <a:rPr lang="vi-VN" b="1" i="1" dirty="0">
                <a:latin typeface="+mj-lt"/>
              </a:rPr>
            </a:br>
            <a:r>
              <a:rPr lang="vi-VN" b="1" i="1" dirty="0">
                <a:latin typeface="+mj-lt"/>
              </a:rPr>
              <a:t>Dân trai tráng bơi thuyền đi đánh cá.</a:t>
            </a:r>
            <a:br>
              <a:rPr lang="vi-VN" b="1" i="1" dirty="0">
                <a:latin typeface="+mj-lt"/>
              </a:rPr>
            </a:br>
            <a:r>
              <a:rPr lang="vi-VN" b="1" i="1" dirty="0">
                <a:latin typeface="+mj-lt"/>
              </a:rPr>
              <a:t>Chiếc thuyền nhẹ hăng như con tuấn mã</a:t>
            </a:r>
            <a:br>
              <a:rPr lang="vi-VN" b="1" i="1" dirty="0">
                <a:latin typeface="+mj-lt"/>
              </a:rPr>
            </a:br>
            <a:r>
              <a:rPr lang="vi-VN" b="1" i="1" dirty="0">
                <a:latin typeface="+mj-lt"/>
              </a:rPr>
              <a:t>Phăng mái chèo mạnh mẽ vượt trường giang.</a:t>
            </a:r>
            <a:br>
              <a:rPr lang="vi-VN" b="1" i="1" dirty="0">
                <a:latin typeface="+mj-lt"/>
              </a:rPr>
            </a:br>
            <a:endParaRPr lang="vi-VN" b="1" i="1" dirty="0">
              <a:latin typeface="+mj-lt"/>
            </a:endParaRPr>
          </a:p>
        </p:txBody>
      </p:sp>
      <p:sp>
        <p:nvSpPr>
          <p:cNvPr id="13" name="Rectangle 12"/>
          <p:cNvSpPr/>
          <p:nvPr/>
        </p:nvSpPr>
        <p:spPr>
          <a:xfrm>
            <a:off x="4815774" y="555526"/>
            <a:ext cx="4572000" cy="4247313"/>
          </a:xfrm>
          <a:prstGeom prst="rect">
            <a:avLst/>
          </a:prstGeom>
        </p:spPr>
        <p:txBody>
          <a:bodyPr lIns="91436" tIns="45718" rIns="91436" bIns="45718">
            <a:spAutoFit/>
          </a:bodyPr>
          <a:lstStyle/>
          <a:p>
            <a:r>
              <a:rPr lang="vi-VN" b="1" i="1" dirty="0" smtClean="0">
                <a:latin typeface="+mj-lt"/>
              </a:rPr>
              <a:t>Cánh buồm trương, to như mảnh hồn làng</a:t>
            </a:r>
            <a:br>
              <a:rPr lang="vi-VN" b="1" i="1" dirty="0" smtClean="0">
                <a:latin typeface="+mj-lt"/>
              </a:rPr>
            </a:br>
            <a:r>
              <a:rPr lang="vi-VN" b="1" i="1" dirty="0" smtClean="0">
                <a:latin typeface="+mj-lt"/>
              </a:rPr>
              <a:t>Rướn thân trắng bao la thâu góp gió…</a:t>
            </a:r>
          </a:p>
          <a:p>
            <a:r>
              <a:rPr lang="vi-VN" b="1" i="1" dirty="0" smtClean="0">
                <a:latin typeface="+mj-lt"/>
              </a:rPr>
              <a:t>Ngày hôm sau, ồn ào trên bến đỗ</a:t>
            </a:r>
            <a:br>
              <a:rPr lang="vi-VN" b="1" i="1" dirty="0" smtClean="0">
                <a:latin typeface="+mj-lt"/>
              </a:rPr>
            </a:br>
            <a:r>
              <a:rPr lang="vi-VN" b="1" i="1" dirty="0" smtClean="0">
                <a:latin typeface="+mj-lt"/>
              </a:rPr>
              <a:t>Khắp dân làng tấp nập đón ghe về.</a:t>
            </a:r>
            <a:br>
              <a:rPr lang="vi-VN" b="1" i="1" dirty="0" smtClean="0">
                <a:latin typeface="+mj-lt"/>
              </a:rPr>
            </a:br>
            <a:r>
              <a:rPr lang="vi-VN" b="1" i="1" dirty="0" smtClean="0">
                <a:latin typeface="+mj-lt"/>
              </a:rPr>
              <a:t>“Nhờ ơn trời, biển lặng cá đầy ghe”,</a:t>
            </a:r>
            <a:br>
              <a:rPr lang="vi-VN" b="1" i="1" dirty="0" smtClean="0">
                <a:latin typeface="+mj-lt"/>
              </a:rPr>
            </a:br>
            <a:r>
              <a:rPr lang="vi-VN" b="1" i="1" dirty="0" smtClean="0">
                <a:latin typeface="+mj-lt"/>
              </a:rPr>
              <a:t>Những con cá tươi ngon thân bạc trắng.</a:t>
            </a:r>
            <a:br>
              <a:rPr lang="vi-VN" b="1" i="1" dirty="0" smtClean="0">
                <a:latin typeface="+mj-lt"/>
              </a:rPr>
            </a:br>
            <a:r>
              <a:rPr lang="vi-VN" b="1" i="1" dirty="0" smtClean="0">
                <a:latin typeface="+mj-lt"/>
              </a:rPr>
              <a:t>Dân chài lưới, làn da ngăm rám nắng,</a:t>
            </a:r>
            <a:br>
              <a:rPr lang="vi-VN" b="1" i="1" dirty="0" smtClean="0">
                <a:latin typeface="+mj-lt"/>
              </a:rPr>
            </a:br>
            <a:r>
              <a:rPr lang="vi-VN" b="1" i="1" dirty="0" smtClean="0">
                <a:latin typeface="+mj-lt"/>
              </a:rPr>
              <a:t>Cả thân hình nồng thở vị xa xăm;</a:t>
            </a:r>
            <a:br>
              <a:rPr lang="vi-VN" b="1" i="1" dirty="0" smtClean="0">
                <a:latin typeface="+mj-lt"/>
              </a:rPr>
            </a:br>
            <a:r>
              <a:rPr lang="vi-VN" b="1" i="1" dirty="0" smtClean="0">
                <a:latin typeface="+mj-lt"/>
              </a:rPr>
              <a:t>Chiếc thuyền im bến mỏi trở về nằm</a:t>
            </a:r>
            <a:br>
              <a:rPr lang="vi-VN" b="1" i="1" dirty="0" smtClean="0">
                <a:latin typeface="+mj-lt"/>
              </a:rPr>
            </a:br>
            <a:r>
              <a:rPr lang="vi-VN" b="1" i="1" dirty="0" smtClean="0">
                <a:latin typeface="+mj-lt"/>
              </a:rPr>
              <a:t>Nghe chất muối thấm dần trong thớ vỏ.</a:t>
            </a:r>
          </a:p>
          <a:p>
            <a:endParaRPr lang="vi-VN" b="1" i="1" dirty="0" smtClean="0">
              <a:latin typeface="+mj-lt"/>
            </a:endParaRPr>
          </a:p>
          <a:p>
            <a:r>
              <a:rPr lang="vi-VN" b="1" i="1" dirty="0" smtClean="0">
                <a:latin typeface="+mj-lt"/>
              </a:rPr>
              <a:t>Nay xa cách lòng tôi luôn tưởng nhớ</a:t>
            </a:r>
            <a:br>
              <a:rPr lang="vi-VN" b="1" i="1" dirty="0" smtClean="0">
                <a:latin typeface="+mj-lt"/>
              </a:rPr>
            </a:br>
            <a:r>
              <a:rPr lang="vi-VN" b="1" i="1" dirty="0" smtClean="0">
                <a:latin typeface="+mj-lt"/>
              </a:rPr>
              <a:t>Màu nước xanh, cá bạc, chiếc buồm vôi,</a:t>
            </a:r>
            <a:br>
              <a:rPr lang="vi-VN" b="1" i="1" dirty="0" smtClean="0">
                <a:latin typeface="+mj-lt"/>
              </a:rPr>
            </a:br>
            <a:r>
              <a:rPr lang="vi-VN" b="1" i="1" dirty="0" smtClean="0">
                <a:latin typeface="+mj-lt"/>
              </a:rPr>
              <a:t>Thoáng con thuyền rẽ sóng chạy ra khơi,</a:t>
            </a:r>
            <a:br>
              <a:rPr lang="vi-VN" b="1" i="1" dirty="0" smtClean="0">
                <a:latin typeface="+mj-lt"/>
              </a:rPr>
            </a:br>
            <a:r>
              <a:rPr lang="vi-VN" b="1" i="1" dirty="0" smtClean="0">
                <a:latin typeface="+mj-lt"/>
              </a:rPr>
              <a:t>Tôi thấy nhớ cái mùi nồng mặn quá!</a:t>
            </a:r>
            <a:endParaRPr lang="vi-VN" b="1" i="1" dirty="0">
              <a:latin typeface="+mj-lt"/>
            </a:endParaRPr>
          </a:p>
        </p:txBody>
      </p:sp>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backgroundRemoval t="9961" b="49805" l="9718" r="84013">
                        <a14:foregroundMark x1="47335" y1="22070" x2="67398" y2="25586"/>
                        <a14:foregroundMark x1="62696" y1="14453" x2="72727" y2="30859"/>
                        <a14:foregroundMark x1="55799" y1="30664" x2="76803" y2="40234"/>
                        <a14:foregroundMark x1="59561" y1="41797" x2="68966" y2="46875"/>
                        <a14:foregroundMark x1="61129" y1="46484" x2="77743" y2="49805"/>
                        <a14:foregroundMark x1="32915" y1="33594" x2="38558" y2="39648"/>
                        <a14:foregroundMark x1="39498" y1="29492" x2="39498" y2="32617"/>
                        <a14:foregroundMark x1="47335" y1="31055" x2="49216" y2="33398"/>
                        <a14:foregroundMark x1="45455" y1="40625" x2="46708" y2="42188"/>
                        <a14:foregroundMark x1="50157" y1="24609" x2="51724" y2="26367"/>
                        <a14:backgroundMark x1="22257" y1="15430" x2="15047" y2="24414"/>
                        <a14:backgroundMark x1="20063" y1="38086" x2="26646" y2="46875"/>
                        <a14:backgroundMark x1="41379" y1="11719" x2="61755" y2="11914"/>
                        <a14:backgroundMark x1="69279" y1="29883" x2="67398" y2="32422"/>
                        <a14:backgroundMark x1="73041" y1="41602" x2="78683" y2="47266"/>
                        <a14:backgroundMark x1="43887" y1="30078" x2="54859" y2="28711"/>
                        <a14:backgroundMark x1="59248" y1="31250" x2="63323" y2="32031"/>
                        <a14:backgroundMark x1="57994" y1="18164" x2="60188" y2="20117"/>
                        <a14:backgroundMark x1="62382" y1="21875" x2="64890" y2="23438"/>
                        <a14:backgroundMark x1="66144" y1="26367" x2="68966" y2="27344"/>
                        <a14:backgroundMark x1="65831" y1="24609" x2="67085" y2="25000"/>
                        <a14:backgroundMark x1="33229" y1="28516" x2="35737" y2="29297"/>
                        <a14:backgroundMark x1="62069" y1="36133" x2="61129" y2="39258"/>
                        <a14:backgroundMark x1="65204" y1="33398" x2="68652" y2="37305"/>
                        <a14:backgroundMark x1="63009" y1="33789" x2="60815" y2="35938"/>
                        <a14:backgroundMark x1="44514" y1="43359" x2="58307" y2="45898"/>
                        <a14:backgroundMark x1="47335" y1="35352" x2="47335" y2="35352"/>
                        <a14:backgroundMark x1="47649" y1="41211" x2="47649" y2="41211"/>
                        <a14:backgroundMark x1="61129" y1="45508" x2="61129" y2="45508"/>
                        <a14:backgroundMark x1="61129" y1="25195" x2="61129" y2="25195"/>
                        <a14:backgroundMark x1="53605" y1="25000" x2="53605" y2="25000"/>
                        <a14:backgroundMark x1="59561" y1="25977" x2="59561" y2="25977"/>
                        <a14:backgroundMark x1="26646" y1="35352" x2="27900" y2="37891"/>
                      </a14:backgroundRemoval>
                    </a14:imgEffect>
                  </a14:imgLayer>
                </a14:imgProps>
              </a:ext>
              <a:ext uri="{28A0092B-C50C-407E-A947-70E740481C1C}">
                <a14:useLocalDpi xmlns:a14="http://schemas.microsoft.com/office/drawing/2010/main" val="0"/>
              </a:ext>
            </a:extLst>
          </a:blip>
          <a:stretch>
            <a:fillRect/>
          </a:stretch>
        </p:blipFill>
        <p:spPr>
          <a:xfrm>
            <a:off x="-464261" y="-452586"/>
            <a:ext cx="3214405" cy="5159170"/>
          </a:xfrm>
          <a:prstGeom prst="rect">
            <a:avLst/>
          </a:prstGeom>
        </p:spPr>
      </p:pic>
      <p:pic>
        <p:nvPicPr>
          <p:cNvPr id="15" name="Picture 2" descr="Con tàu Biển Nền - làn sóng biển png png tải về - Miễn phí trong suốt Tàu  Thuyền png Tải về."/>
          <p:cNvPicPr>
            <a:picLocks noChangeAspect="1" noChangeArrowheads="1"/>
          </p:cNvPicPr>
          <p:nvPr/>
        </p:nvPicPr>
        <p:blipFill rotWithShape="1">
          <a:blip r:embed="rId5"/>
          <a:srcRect t="23556"/>
          <a:stretch/>
        </p:blipFill>
        <p:spPr bwMode="auto">
          <a:xfrm>
            <a:off x="2213875" y="87531"/>
            <a:ext cx="2974862" cy="2854345"/>
          </a:xfrm>
          <a:prstGeom prst="rect">
            <a:avLst/>
          </a:prstGeom>
          <a:ln>
            <a:noFill/>
          </a:ln>
          <a:effectLst>
            <a:softEdge rad="635000"/>
          </a:effectLst>
        </p:spPr>
      </p:pic>
    </p:spTree>
    <p:extLst>
      <p:ext uri="{BB962C8B-B14F-4D97-AF65-F5344CB8AC3E}">
        <p14:creationId xmlns:p14="http://schemas.microsoft.com/office/powerpoint/2010/main" val="1744606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1000" fill="hold"/>
                                        <p:tgtEl>
                                          <p:spTgt spid="13"/>
                                        </p:tgtEl>
                                        <p:attrNameLst>
                                          <p:attrName>ppt_w</p:attrName>
                                        </p:attrNameLst>
                                      </p:cBhvr>
                                      <p:tavLst>
                                        <p:tav tm="0">
                                          <p:val>
                                            <p:fltVal val="0"/>
                                          </p:val>
                                        </p:tav>
                                        <p:tav tm="100000">
                                          <p:val>
                                            <p:strVal val="#ppt_w"/>
                                          </p:val>
                                        </p:tav>
                                      </p:tavLst>
                                    </p:anim>
                                    <p:anim calcmode="lin" valueType="num">
                                      <p:cBhvr>
                                        <p:cTn id="16" dur="1000" fill="hold"/>
                                        <p:tgtEl>
                                          <p:spTgt spid="13"/>
                                        </p:tgtEl>
                                        <p:attrNameLst>
                                          <p:attrName>ppt_h</p:attrName>
                                        </p:attrNameLst>
                                      </p:cBhvr>
                                      <p:tavLst>
                                        <p:tav tm="0">
                                          <p:val>
                                            <p:fltVal val="0"/>
                                          </p:val>
                                        </p:tav>
                                        <p:tav tm="100000">
                                          <p:val>
                                            <p:strVal val="#ppt_h"/>
                                          </p:val>
                                        </p:tav>
                                      </p:tavLst>
                                    </p:anim>
                                    <p:anim calcmode="lin" valueType="num">
                                      <p:cBhvr>
                                        <p:cTn id="17" dur="1000" fill="hold"/>
                                        <p:tgtEl>
                                          <p:spTgt spid="13"/>
                                        </p:tgtEl>
                                        <p:attrNameLst>
                                          <p:attrName>style.rotation</p:attrName>
                                        </p:attrNameLst>
                                      </p:cBhvr>
                                      <p:tavLst>
                                        <p:tav tm="0">
                                          <p:val>
                                            <p:fltVal val="90"/>
                                          </p:val>
                                        </p:tav>
                                        <p:tav tm="100000">
                                          <p:val>
                                            <p:fltVal val="0"/>
                                          </p:val>
                                        </p:tav>
                                      </p:tavLst>
                                    </p:anim>
                                    <p:animEffect transition="in" filter="fade">
                                      <p:cBhvr>
                                        <p:cTn id="18" dur="1000"/>
                                        <p:tgtEl>
                                          <p:spTgt spid="13"/>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1000" fill="hold"/>
                                        <p:tgtEl>
                                          <p:spTgt spid="12"/>
                                        </p:tgtEl>
                                        <p:attrNameLst>
                                          <p:attrName>ppt_w</p:attrName>
                                        </p:attrNameLst>
                                      </p:cBhvr>
                                      <p:tavLst>
                                        <p:tav tm="0">
                                          <p:val>
                                            <p:fltVal val="0"/>
                                          </p:val>
                                        </p:tav>
                                        <p:tav tm="100000">
                                          <p:val>
                                            <p:strVal val="#ppt_w"/>
                                          </p:val>
                                        </p:tav>
                                      </p:tavLst>
                                    </p:anim>
                                    <p:anim calcmode="lin" valueType="num">
                                      <p:cBhvr>
                                        <p:cTn id="22" dur="1000" fill="hold"/>
                                        <p:tgtEl>
                                          <p:spTgt spid="12"/>
                                        </p:tgtEl>
                                        <p:attrNameLst>
                                          <p:attrName>ppt_h</p:attrName>
                                        </p:attrNameLst>
                                      </p:cBhvr>
                                      <p:tavLst>
                                        <p:tav tm="0">
                                          <p:val>
                                            <p:fltVal val="0"/>
                                          </p:val>
                                        </p:tav>
                                        <p:tav tm="100000">
                                          <p:val>
                                            <p:strVal val="#ppt_h"/>
                                          </p:val>
                                        </p:tav>
                                      </p:tavLst>
                                    </p:anim>
                                    <p:anim calcmode="lin" valueType="num">
                                      <p:cBhvr>
                                        <p:cTn id="23" dur="1000" fill="hold"/>
                                        <p:tgtEl>
                                          <p:spTgt spid="12"/>
                                        </p:tgtEl>
                                        <p:attrNameLst>
                                          <p:attrName>style.rotation</p:attrName>
                                        </p:attrNameLst>
                                      </p:cBhvr>
                                      <p:tavLst>
                                        <p:tav tm="0">
                                          <p:val>
                                            <p:fltVal val="90"/>
                                          </p:val>
                                        </p:tav>
                                        <p:tav tm="100000">
                                          <p:val>
                                            <p:fltVal val="0"/>
                                          </p:val>
                                        </p:tav>
                                      </p:tavLst>
                                    </p:anim>
                                    <p:animEffect transition="in" filter="fade">
                                      <p:cBhvr>
                                        <p:cTn id="2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descr="Káº¿t quáº£ hÃ¬nh áº£nh cho hoa niÃªn - táº¿ hanh">
            <a:extLst>
              <a:ext uri="{FF2B5EF4-FFF2-40B4-BE49-F238E27FC236}">
                <a16:creationId xmlns:a16="http://schemas.microsoft.com/office/drawing/2014/main" id="{A8312C00-7FC9-42D6-8DEF-2D970E437B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393370">
            <a:off x="5714373" y="629692"/>
            <a:ext cx="2600422" cy="36874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7" name="Rectangle 16"/>
          <p:cNvSpPr/>
          <p:nvPr/>
        </p:nvSpPr>
        <p:spPr>
          <a:xfrm>
            <a:off x="611560" y="1684922"/>
            <a:ext cx="4572000" cy="1631212"/>
          </a:xfrm>
          <a:prstGeom prst="rect">
            <a:avLst/>
          </a:prstGeom>
          <a:ln w="38100">
            <a:solidFill>
              <a:schemeClr val="accent1"/>
            </a:solidFill>
          </a:ln>
        </p:spPr>
        <p:txBody>
          <a:bodyPr lIns="91436" tIns="45718" rIns="91436" bIns="45718">
            <a:spAutoFit/>
          </a:bodyPr>
          <a:lstStyle/>
          <a:p>
            <a:endParaRPr lang="en-US" sz="2000">
              <a:latin typeface="Times New Roman" pitchFamily="18" charset="0"/>
              <a:cs typeface="Times New Roman" pitchFamily="18" charset="0"/>
            </a:endParaRPr>
          </a:p>
          <a:p>
            <a:endParaRPr lang="en-US" sz="2000">
              <a:latin typeface="Times New Roman" pitchFamily="18" charset="0"/>
              <a:cs typeface="Times New Roman" pitchFamily="18" charset="0"/>
            </a:endParaRPr>
          </a:p>
          <a:p>
            <a:endParaRPr lang="en-US" sz="2000">
              <a:latin typeface="Times New Roman" pitchFamily="18" charset="0"/>
              <a:cs typeface="Times New Roman" pitchFamily="18" charset="0"/>
            </a:endParaRPr>
          </a:p>
          <a:p>
            <a:endParaRPr lang="en-US" sz="2000">
              <a:latin typeface="Times New Roman" pitchFamily="18" charset="0"/>
              <a:cs typeface="Times New Roman" pitchFamily="18" charset="0"/>
            </a:endParaRPr>
          </a:p>
          <a:p>
            <a:r>
              <a:rPr lang="en-US" sz="2000">
                <a:latin typeface="Times New Roman" pitchFamily="18" charset="0"/>
                <a:cs typeface="Times New Roman" pitchFamily="18" charset="0"/>
              </a:rPr>
              <a:t>	</a:t>
            </a:r>
          </a:p>
        </p:txBody>
      </p:sp>
      <p:sp>
        <p:nvSpPr>
          <p:cNvPr id="18" name="Rectangle 17"/>
          <p:cNvSpPr/>
          <p:nvPr/>
        </p:nvSpPr>
        <p:spPr>
          <a:xfrm>
            <a:off x="1236942" y="1500257"/>
            <a:ext cx="1394926" cy="461661"/>
          </a:xfrm>
          <a:prstGeom prst="rect">
            <a:avLst/>
          </a:prstGeom>
          <a:solidFill>
            <a:schemeClr val="accent5">
              <a:lumMod val="75000"/>
            </a:schemeClr>
          </a:solidFill>
        </p:spPr>
        <p:txBody>
          <a:bodyPr wrap="none" lIns="91436" tIns="45718" rIns="91436" bIns="45718">
            <a:spAutoFit/>
          </a:bodyPr>
          <a:lstStyle/>
          <a:p>
            <a:r>
              <a:rPr lang="en-US" sz="2400" b="1" i="1">
                <a:solidFill>
                  <a:schemeClr val="bg1"/>
                </a:solidFill>
                <a:latin typeface="Times New Roman" pitchFamily="18" charset="0"/>
                <a:cs typeface="Times New Roman" pitchFamily="18" charset="0"/>
              </a:rPr>
              <a:t>Xuất xứ: </a:t>
            </a:r>
            <a:endParaRPr lang="en-US" sz="2400" b="1" i="1">
              <a:solidFill>
                <a:schemeClr val="bg1"/>
              </a:solidFill>
            </a:endParaRPr>
          </a:p>
        </p:txBody>
      </p:sp>
      <p:sp>
        <p:nvSpPr>
          <p:cNvPr id="19" name="Oval 18"/>
          <p:cNvSpPr/>
          <p:nvPr/>
        </p:nvSpPr>
        <p:spPr>
          <a:xfrm>
            <a:off x="971601" y="1572264"/>
            <a:ext cx="144016" cy="184666"/>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sp>
        <p:nvSpPr>
          <p:cNvPr id="20" name="Rectangle 19"/>
          <p:cNvSpPr/>
          <p:nvPr/>
        </p:nvSpPr>
        <p:spPr>
          <a:xfrm>
            <a:off x="775300" y="2004313"/>
            <a:ext cx="4408262" cy="1015659"/>
          </a:xfrm>
          <a:prstGeom prst="rect">
            <a:avLst/>
          </a:prstGeom>
        </p:spPr>
        <p:txBody>
          <a:bodyPr wrap="square" lIns="91436" tIns="45718" rIns="91436" bIns="45718">
            <a:spAutoFit/>
          </a:bodyPr>
          <a:lstStyle/>
          <a:p>
            <a:pPr>
              <a:spcBef>
                <a:spcPct val="50000"/>
              </a:spcBef>
              <a:buFontTx/>
              <a:buChar char="-"/>
            </a:pPr>
            <a:r>
              <a:rPr lang="en-US" altLang="en-US" sz="2400" b="1" i="1" dirty="0" smtClean="0">
                <a:latin typeface="Times New Roman" panose="02020603050405020304" pitchFamily="18" charset="0"/>
                <a:cs typeface="Times New Roman" panose="02020603050405020304" pitchFamily="18" charset="0"/>
              </a:rPr>
              <a:t> In </a:t>
            </a:r>
            <a:r>
              <a:rPr lang="en-US" altLang="en-US" sz="2400" b="1" i="1" dirty="0" err="1">
                <a:latin typeface="Times New Roman" panose="02020603050405020304" pitchFamily="18" charset="0"/>
                <a:cs typeface="Times New Roman" panose="02020603050405020304" pitchFamily="18" charset="0"/>
              </a:rPr>
              <a:t>trong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tập</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Nghẹn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ngào</a:t>
            </a:r>
            <a:r>
              <a:rPr lang="en-US" altLang="en-US" sz="2400" b="1" i="1" dirty="0">
                <a:latin typeface="Times New Roman" panose="02020603050405020304" pitchFamily="18" charset="0"/>
                <a:cs typeface="Times New Roman" panose="02020603050405020304" pitchFamily="18" charset="0"/>
              </a:rPr>
              <a:t> (1939)</a:t>
            </a:r>
          </a:p>
          <a:p>
            <a:pPr>
              <a:spcBef>
                <a:spcPct val="50000"/>
              </a:spcBef>
              <a:buFontTx/>
              <a:buChar char="-"/>
            </a:pPr>
            <a:r>
              <a:rPr lang="en-US" altLang="en-US" sz="2400" b="1" i="1" dirty="0">
                <a:latin typeface="Times New Roman" panose="02020603050405020304" pitchFamily="18" charset="0"/>
                <a:cs typeface="Times New Roman" panose="02020603050405020304" pitchFamily="18" charset="0"/>
              </a:rPr>
              <a:t> In </a:t>
            </a:r>
            <a:r>
              <a:rPr lang="en-US" altLang="en-US" sz="2400" b="1" i="1" dirty="0" err="1">
                <a:latin typeface="Times New Roman" panose="02020603050405020304" pitchFamily="18" charset="0"/>
                <a:cs typeface="Times New Roman" panose="02020603050405020304" pitchFamily="18" charset="0"/>
              </a:rPr>
              <a:t>lại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trong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tập</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Hoa</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niên</a:t>
            </a:r>
            <a:r>
              <a:rPr lang="en-US" altLang="en-US" sz="2400" b="1" i="1" dirty="0">
                <a:latin typeface="Times New Roman" panose="02020603050405020304" pitchFamily="18" charset="0"/>
                <a:cs typeface="Times New Roman" panose="02020603050405020304" pitchFamily="18" charset="0"/>
              </a:rPr>
              <a:t> (1945)</a:t>
            </a:r>
          </a:p>
        </p:txBody>
      </p:sp>
      <p:grpSp>
        <p:nvGrpSpPr>
          <p:cNvPr id="15" name="Group 14"/>
          <p:cNvGrpSpPr/>
          <p:nvPr/>
        </p:nvGrpSpPr>
        <p:grpSpPr>
          <a:xfrm>
            <a:off x="251520" y="125140"/>
            <a:ext cx="4332065" cy="395616"/>
            <a:chOff x="644526" y="2766774"/>
            <a:chExt cx="11553677" cy="1054970"/>
          </a:xfrm>
        </p:grpSpPr>
        <p:sp>
          <p:nvSpPr>
            <p:cNvPr id="21" name="TextBox 20"/>
            <p:cNvSpPr txBox="1"/>
            <p:nvPr/>
          </p:nvSpPr>
          <p:spPr>
            <a:xfrm>
              <a:off x="1906586" y="2766774"/>
              <a:ext cx="10291617" cy="984880"/>
            </a:xfrm>
            <a:prstGeom prst="rect">
              <a:avLst/>
            </a:prstGeom>
            <a:noFill/>
          </p:spPr>
          <p:txBody>
            <a:bodyPr wrap="square" rtlCol="0">
              <a:spAutoFit/>
            </a:bodyPr>
            <a:lstStyle/>
            <a:p>
              <a:pPr defTabSz="806747"/>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2" name="Rounded Rectangle 21"/>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47"/>
              <a:endParaRPr lang="en-US" sz="1600">
                <a:solidFill>
                  <a:prstClr val="white"/>
                </a:solidFill>
              </a:endParaRPr>
            </a:p>
          </p:txBody>
        </p:sp>
        <p:sp>
          <p:nvSpPr>
            <p:cNvPr id="23" name="TextBox 22"/>
            <p:cNvSpPr txBox="1"/>
            <p:nvPr/>
          </p:nvSpPr>
          <p:spPr>
            <a:xfrm>
              <a:off x="895023" y="2795827"/>
              <a:ext cx="907206" cy="1025917"/>
            </a:xfrm>
            <a:prstGeom prst="rect">
              <a:avLst/>
            </a:prstGeom>
            <a:noFill/>
          </p:spPr>
          <p:txBody>
            <a:bodyPr wrap="none" rtlCol="0">
              <a:spAutoFit/>
            </a:bodyPr>
            <a:lstStyle/>
            <a:p>
              <a:pPr algn="ctr" defTabSz="806747"/>
              <a:r>
                <a:rPr lang="en-US" sz="1900" b="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24" name="Rectangle 23"/>
          <p:cNvSpPr/>
          <p:nvPr/>
        </p:nvSpPr>
        <p:spPr>
          <a:xfrm>
            <a:off x="489465" y="537135"/>
            <a:ext cx="2426351" cy="646327"/>
          </a:xfrm>
          <a:prstGeom prst="rect">
            <a:avLst/>
          </a:prstGeom>
        </p:spPr>
        <p:txBody>
          <a:bodyPr wrap="square" lIns="91436" tIns="45718" rIns="91436" bIns="45718">
            <a:spAutoFit/>
          </a:bodyPr>
          <a:lstStyle/>
          <a:p>
            <a:pPr algn="just">
              <a:lnSpc>
                <a:spcPct val="150000"/>
              </a:lnSpc>
            </a:pPr>
            <a:r>
              <a:rPr lang="en-US" sz="2400" b="1" i="1" dirty="0" smtClean="0">
                <a:solidFill>
                  <a:srgbClr val="FF0000"/>
                </a:solidFill>
                <a:latin typeface="Times New Roman" pitchFamily="18" charset="0"/>
                <a:cs typeface="Times New Roman" pitchFamily="18" charset="0"/>
              </a:rPr>
              <a:t>b. </a:t>
            </a:r>
            <a:r>
              <a:rPr lang="en-US" sz="2400" b="1" i="1" dirty="0" err="1" smtClean="0">
                <a:solidFill>
                  <a:srgbClr val="FF0000"/>
                </a:solidFill>
                <a:latin typeface="Times New Roman" pitchFamily="18" charset="0"/>
                <a:cs typeface="Times New Roman" pitchFamily="18" charset="0"/>
              </a:rPr>
              <a:t>Tác</a:t>
            </a:r>
            <a:r>
              <a:rPr lang="en-US" sz="2400" b="1" i="1" dirty="0" smtClean="0">
                <a:solidFill>
                  <a:srgbClr val="FF0000"/>
                </a:solidFill>
                <a:latin typeface="Times New Roman" pitchFamily="18" charset="0"/>
                <a:cs typeface="Times New Roman" pitchFamily="18" charset="0"/>
              </a:rPr>
              <a:t> </a:t>
            </a:r>
            <a:r>
              <a:rPr lang="en-US" sz="2400" b="1" i="1" dirty="0" err="1" smtClean="0">
                <a:solidFill>
                  <a:srgbClr val="FF0000"/>
                </a:solidFill>
                <a:latin typeface="Times New Roman" pitchFamily="18" charset="0"/>
                <a:cs typeface="Times New Roman" pitchFamily="18" charset="0"/>
              </a:rPr>
              <a:t>phẩm</a:t>
            </a:r>
            <a:endParaRPr lang="vi-VN" sz="2400"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792744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ông Ty Sản Xuất Kinh Doanh - Thuyền trên biển png tải về - Miễn phí trong  suốt Indiaman đông png Tải về."/>
          <p:cNvPicPr>
            <a:picLocks noChangeAspect="1" noChangeArrowheads="1"/>
          </p:cNvPicPr>
          <p:nvPr/>
        </p:nvPicPr>
        <p:blipFill rotWithShape="1">
          <a:blip r:embed="rId2"/>
          <a:srcRect t="6500"/>
          <a:stretch/>
        </p:blipFill>
        <p:spPr bwMode="auto">
          <a:xfrm>
            <a:off x="4206644" y="1347615"/>
            <a:ext cx="4937356" cy="3917692"/>
          </a:xfrm>
          <a:prstGeom prst="rect">
            <a:avLst/>
          </a:prstGeom>
          <a:ln>
            <a:noFill/>
          </a:ln>
          <a:effectLst>
            <a:softEdge rad="635000"/>
          </a:effectLst>
        </p:spPr>
      </p:pic>
      <p:sp>
        <p:nvSpPr>
          <p:cNvPr id="14" name="Rectangle 13"/>
          <p:cNvSpPr/>
          <p:nvPr/>
        </p:nvSpPr>
        <p:spPr>
          <a:xfrm>
            <a:off x="395538" y="1684922"/>
            <a:ext cx="3816424" cy="2554541"/>
          </a:xfrm>
          <a:prstGeom prst="rect">
            <a:avLst/>
          </a:prstGeom>
          <a:ln w="38100">
            <a:solidFill>
              <a:schemeClr val="accent1"/>
            </a:solidFill>
          </a:ln>
        </p:spPr>
        <p:txBody>
          <a:bodyPr wrap="square" lIns="91436" tIns="45718" rIns="91436" bIns="45718">
            <a:spAutoFit/>
          </a:bodyPr>
          <a:lstStyle/>
          <a:p>
            <a:endParaRPr lang="en-US" sz="2000" dirty="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a:p>
            <a:endParaRPr lang="en-US" sz="2000" dirty="0" smtClean="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a:p>
            <a:r>
              <a:rPr lang="en-US" sz="2000" dirty="0">
                <a:latin typeface="Times New Roman" pitchFamily="18" charset="0"/>
                <a:cs typeface="Times New Roman" pitchFamily="18" charset="0"/>
              </a:rPr>
              <a:t>	</a:t>
            </a:r>
          </a:p>
        </p:txBody>
      </p:sp>
      <p:sp>
        <p:nvSpPr>
          <p:cNvPr id="15" name="Rectangle 14"/>
          <p:cNvSpPr/>
          <p:nvPr/>
        </p:nvSpPr>
        <p:spPr>
          <a:xfrm>
            <a:off x="1020917" y="1500257"/>
            <a:ext cx="2741448" cy="461661"/>
          </a:xfrm>
          <a:prstGeom prst="rect">
            <a:avLst/>
          </a:prstGeom>
          <a:solidFill>
            <a:schemeClr val="accent5">
              <a:lumMod val="75000"/>
            </a:schemeClr>
          </a:solidFill>
        </p:spPr>
        <p:txBody>
          <a:bodyPr wrap="none" lIns="91436" tIns="45718" rIns="91436" bIns="45718">
            <a:spAutoFit/>
          </a:bodyPr>
          <a:lstStyle/>
          <a:p>
            <a:r>
              <a:rPr lang="en-US" sz="2400" b="1" i="1">
                <a:solidFill>
                  <a:schemeClr val="bg1"/>
                </a:solidFill>
                <a:latin typeface="Times New Roman" pitchFamily="18" charset="0"/>
                <a:cs typeface="Times New Roman" pitchFamily="18" charset="0"/>
              </a:rPr>
              <a:t>Hoàn cảnh sáng tác</a:t>
            </a:r>
            <a:endParaRPr lang="en-US" sz="2400" b="1" i="1">
              <a:solidFill>
                <a:schemeClr val="bg1"/>
              </a:solidFill>
            </a:endParaRPr>
          </a:p>
        </p:txBody>
      </p:sp>
      <p:sp>
        <p:nvSpPr>
          <p:cNvPr id="16" name="Oval 15"/>
          <p:cNvSpPr/>
          <p:nvPr/>
        </p:nvSpPr>
        <p:spPr>
          <a:xfrm>
            <a:off x="755577" y="1572264"/>
            <a:ext cx="144016" cy="184666"/>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sp>
        <p:nvSpPr>
          <p:cNvPr id="19" name="Rectangle 18"/>
          <p:cNvSpPr/>
          <p:nvPr/>
        </p:nvSpPr>
        <p:spPr>
          <a:xfrm>
            <a:off x="643766" y="2130048"/>
            <a:ext cx="3312368" cy="1938992"/>
          </a:xfrm>
          <a:prstGeom prst="rect">
            <a:avLst/>
          </a:prstGeom>
        </p:spPr>
        <p:txBody>
          <a:bodyPr wrap="square">
            <a:spAutoFit/>
          </a:bodyPr>
          <a:lstStyle/>
          <a:p>
            <a:pPr algn="just">
              <a:lnSpc>
                <a:spcPct val="150000"/>
              </a:lnSpc>
            </a:pPr>
            <a:r>
              <a:rPr lang="vi-VN" sz="2000" b="1" i="1" dirty="0">
                <a:latin typeface="+mj-lt"/>
              </a:rPr>
              <a:t>Bài thơ sáng tác năm 1939, là bài thơ mở đầu cho nguồn cảm hứng viết về quê hương của nhà thơ Tế Hanh.</a:t>
            </a:r>
            <a:endParaRPr lang="en-US" sz="2000" b="1" i="1" dirty="0">
              <a:latin typeface="+mj-lt"/>
            </a:endParaRPr>
          </a:p>
        </p:txBody>
      </p:sp>
      <p:grpSp>
        <p:nvGrpSpPr>
          <p:cNvPr id="17" name="Group 16"/>
          <p:cNvGrpSpPr/>
          <p:nvPr/>
        </p:nvGrpSpPr>
        <p:grpSpPr>
          <a:xfrm>
            <a:off x="251520" y="125140"/>
            <a:ext cx="4332065" cy="395616"/>
            <a:chOff x="644526" y="2766774"/>
            <a:chExt cx="11553677" cy="1054970"/>
          </a:xfrm>
        </p:grpSpPr>
        <p:sp>
          <p:nvSpPr>
            <p:cNvPr id="18" name="TextBox 17"/>
            <p:cNvSpPr txBox="1"/>
            <p:nvPr/>
          </p:nvSpPr>
          <p:spPr>
            <a:xfrm>
              <a:off x="1906586" y="2766774"/>
              <a:ext cx="10291617" cy="984880"/>
            </a:xfrm>
            <a:prstGeom prst="rect">
              <a:avLst/>
            </a:prstGeom>
            <a:noFill/>
          </p:spPr>
          <p:txBody>
            <a:bodyPr wrap="square" rtlCol="0">
              <a:spAutoFit/>
            </a:bodyPr>
            <a:lstStyle/>
            <a:p>
              <a:pPr defTabSz="806747"/>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Tìm</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hiểu</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chung</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0" name="Rounded Rectangle 1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47"/>
              <a:endParaRPr lang="en-US" sz="1600">
                <a:solidFill>
                  <a:prstClr val="white"/>
                </a:solidFill>
              </a:endParaRPr>
            </a:p>
          </p:txBody>
        </p:sp>
        <p:sp>
          <p:nvSpPr>
            <p:cNvPr id="21" name="TextBox 20"/>
            <p:cNvSpPr txBox="1"/>
            <p:nvPr/>
          </p:nvSpPr>
          <p:spPr>
            <a:xfrm>
              <a:off x="895023" y="2795827"/>
              <a:ext cx="907206" cy="1025917"/>
            </a:xfrm>
            <a:prstGeom prst="rect">
              <a:avLst/>
            </a:prstGeom>
            <a:noFill/>
          </p:spPr>
          <p:txBody>
            <a:bodyPr wrap="none" rtlCol="0">
              <a:spAutoFit/>
            </a:bodyPr>
            <a:lstStyle/>
            <a:p>
              <a:pPr algn="ctr" defTabSz="806747"/>
              <a:r>
                <a:rPr lang="en-US" sz="1900" b="1" dirty="0">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22" name="Rectangle 21"/>
          <p:cNvSpPr/>
          <p:nvPr/>
        </p:nvSpPr>
        <p:spPr>
          <a:xfrm>
            <a:off x="489465" y="537135"/>
            <a:ext cx="2426351" cy="646327"/>
          </a:xfrm>
          <a:prstGeom prst="rect">
            <a:avLst/>
          </a:prstGeom>
        </p:spPr>
        <p:txBody>
          <a:bodyPr wrap="square" lIns="91436" tIns="45718" rIns="91436" bIns="45718">
            <a:spAutoFit/>
          </a:bodyPr>
          <a:lstStyle/>
          <a:p>
            <a:pPr algn="just">
              <a:lnSpc>
                <a:spcPct val="150000"/>
              </a:lnSpc>
            </a:pPr>
            <a:r>
              <a:rPr lang="en-US" sz="2400" b="1" i="1" dirty="0" smtClean="0">
                <a:solidFill>
                  <a:srgbClr val="FF0000"/>
                </a:solidFill>
                <a:latin typeface="Times New Roman" pitchFamily="18" charset="0"/>
                <a:cs typeface="Times New Roman" pitchFamily="18" charset="0"/>
              </a:rPr>
              <a:t>b. </a:t>
            </a:r>
            <a:r>
              <a:rPr lang="en-US" sz="2400" b="1" i="1" dirty="0" err="1" smtClean="0">
                <a:solidFill>
                  <a:srgbClr val="FF0000"/>
                </a:solidFill>
                <a:latin typeface="Times New Roman" pitchFamily="18" charset="0"/>
                <a:cs typeface="Times New Roman" pitchFamily="18" charset="0"/>
              </a:rPr>
              <a:t>Tác</a:t>
            </a:r>
            <a:r>
              <a:rPr lang="en-US" sz="2400" b="1" i="1" dirty="0" smtClean="0">
                <a:solidFill>
                  <a:srgbClr val="FF0000"/>
                </a:solidFill>
                <a:latin typeface="Times New Roman" pitchFamily="18" charset="0"/>
                <a:cs typeface="Times New Roman" pitchFamily="18" charset="0"/>
              </a:rPr>
              <a:t> </a:t>
            </a:r>
            <a:r>
              <a:rPr lang="en-US" sz="2400" b="1" i="1" dirty="0" err="1" smtClean="0">
                <a:solidFill>
                  <a:srgbClr val="FF0000"/>
                </a:solidFill>
                <a:latin typeface="Times New Roman" pitchFamily="18" charset="0"/>
                <a:cs typeface="Times New Roman" pitchFamily="18" charset="0"/>
              </a:rPr>
              <a:t>phẩm</a:t>
            </a:r>
            <a:endParaRPr lang="vi-VN" sz="2400"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546681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881</TotalTime>
  <Words>1417</Words>
  <Application>Microsoft Office PowerPoint</Application>
  <PresentationFormat>On-screen Show (16:9)</PresentationFormat>
  <Paragraphs>229</Paragraphs>
  <Slides>41</Slides>
  <Notes>21</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41</vt:i4>
      </vt:variant>
    </vt:vector>
  </HeadingPairs>
  <TitlesOfParts>
    <vt:vector size="55" baseType="lpstr">
      <vt:lpstr>微软雅黑</vt:lpstr>
      <vt:lpstr>SimSun</vt:lpstr>
      <vt:lpstr>#9Slide03 Arima Madurai Bold</vt:lpstr>
      <vt:lpstr>Arial</vt:lpstr>
      <vt:lpstr>Calibri</vt:lpstr>
      <vt:lpstr>Tahoma</vt:lpstr>
      <vt:lpstr>Times New Roman</vt:lpstr>
      <vt:lpstr>Wingdings</vt:lpstr>
      <vt:lpstr>Office Theme</vt:lpstr>
      <vt:lpstr>1_Default Design</vt:lpstr>
      <vt:lpstr>1_Office Theme</vt:lpstr>
      <vt:lpstr>2_Office Theme</vt:lpstr>
      <vt:lpstr>Default Design</vt:lpstr>
      <vt:lpstr>2_Default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Lenovo</cp:lastModifiedBy>
  <cp:revision>256</cp:revision>
  <dcterms:created xsi:type="dcterms:W3CDTF">2021-10-03T04:39:10Z</dcterms:created>
  <dcterms:modified xsi:type="dcterms:W3CDTF">2025-12-04T09:25:22Z</dcterms:modified>
</cp:coreProperties>
</file>